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theme/themeOverride6.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8.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9.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0.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1.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2.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3.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14.xml" ContentType="application/vnd.openxmlformats-officedocument.themeOverr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15.xml" ContentType="application/vnd.openxmlformats-officedocument.themeOverr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3" r:id="rId3"/>
    <p:sldMasterId id="2147484086" r:id="rId4"/>
    <p:sldMasterId id="2147494435" r:id="rId5"/>
    <p:sldMasterId id="2147495084" r:id="rId6"/>
    <p:sldMasterId id="2147495101" r:id="rId7"/>
    <p:sldMasterId id="2147495118" r:id="rId8"/>
    <p:sldMasterId id="2147503160" r:id="rId9"/>
    <p:sldMasterId id="2147503432" r:id="rId10"/>
    <p:sldMasterId id="2147504023" r:id="rId11"/>
    <p:sldMasterId id="2147504359" r:id="rId12"/>
    <p:sldMasterId id="2147516424" r:id="rId13"/>
    <p:sldMasterId id="2147516824" r:id="rId14"/>
    <p:sldMasterId id="2147521406" r:id="rId15"/>
    <p:sldMasterId id="2147546902" r:id="rId16"/>
    <p:sldMasterId id="2147548356" r:id="rId17"/>
  </p:sldMasterIdLst>
  <p:notesMasterIdLst>
    <p:notesMasterId r:id="rId230"/>
  </p:notesMasterIdLst>
  <p:sldIdLst>
    <p:sldId id="257" r:id="rId18"/>
    <p:sldId id="258" r:id="rId19"/>
    <p:sldId id="1796" r:id="rId20"/>
    <p:sldId id="259" r:id="rId21"/>
    <p:sldId id="260" r:id="rId22"/>
    <p:sldId id="1152" r:id="rId23"/>
    <p:sldId id="857" r:id="rId24"/>
    <p:sldId id="1133" r:id="rId25"/>
    <p:sldId id="769" r:id="rId26"/>
    <p:sldId id="1148" r:id="rId27"/>
    <p:sldId id="261" r:id="rId28"/>
    <p:sldId id="262" r:id="rId29"/>
    <p:sldId id="263" r:id="rId30"/>
    <p:sldId id="264" r:id="rId31"/>
    <p:sldId id="265" r:id="rId32"/>
    <p:sldId id="266" r:id="rId33"/>
    <p:sldId id="267" r:id="rId34"/>
    <p:sldId id="268" r:id="rId35"/>
    <p:sldId id="269" r:id="rId36"/>
    <p:sldId id="1575" r:id="rId37"/>
    <p:sldId id="271" r:id="rId38"/>
    <p:sldId id="272" r:id="rId39"/>
    <p:sldId id="273" r:id="rId40"/>
    <p:sldId id="274" r:id="rId41"/>
    <p:sldId id="1149" r:id="rId42"/>
    <p:sldId id="275" r:id="rId43"/>
    <p:sldId id="276" r:id="rId44"/>
    <p:sldId id="1157" r:id="rId45"/>
    <p:sldId id="1158" r:id="rId46"/>
    <p:sldId id="313" r:id="rId47"/>
    <p:sldId id="1533" r:id="rId48"/>
    <p:sldId id="281" r:id="rId49"/>
    <p:sldId id="460" r:id="rId50"/>
    <p:sldId id="284" r:id="rId51"/>
    <p:sldId id="283" r:id="rId52"/>
    <p:sldId id="285" r:id="rId53"/>
    <p:sldId id="1159" r:id="rId54"/>
    <p:sldId id="326" r:id="rId55"/>
    <p:sldId id="288" r:id="rId56"/>
    <p:sldId id="289" r:id="rId57"/>
    <p:sldId id="331" r:id="rId58"/>
    <p:sldId id="475" r:id="rId59"/>
    <p:sldId id="291" r:id="rId60"/>
    <p:sldId id="1160" r:id="rId61"/>
    <p:sldId id="294" r:id="rId62"/>
    <p:sldId id="295" r:id="rId63"/>
    <p:sldId id="296" r:id="rId64"/>
    <p:sldId id="299" r:id="rId65"/>
    <p:sldId id="444" r:id="rId66"/>
    <p:sldId id="1153" r:id="rId67"/>
    <p:sldId id="1154" r:id="rId68"/>
    <p:sldId id="301" r:id="rId69"/>
    <p:sldId id="302" r:id="rId70"/>
    <p:sldId id="1063" r:id="rId71"/>
    <p:sldId id="471" r:id="rId72"/>
    <p:sldId id="362" r:id="rId73"/>
    <p:sldId id="1161" r:id="rId74"/>
    <p:sldId id="307" r:id="rId75"/>
    <p:sldId id="308" r:id="rId76"/>
    <p:sldId id="473" r:id="rId77"/>
    <p:sldId id="309" r:id="rId78"/>
    <p:sldId id="463" r:id="rId79"/>
    <p:sldId id="311" r:id="rId80"/>
    <p:sldId id="446" r:id="rId81"/>
    <p:sldId id="469" r:id="rId82"/>
    <p:sldId id="885" r:id="rId83"/>
    <p:sldId id="316" r:id="rId84"/>
    <p:sldId id="317" r:id="rId85"/>
    <p:sldId id="318" r:id="rId86"/>
    <p:sldId id="319" r:id="rId87"/>
    <p:sldId id="320" r:id="rId88"/>
    <p:sldId id="453" r:id="rId89"/>
    <p:sldId id="450" r:id="rId90"/>
    <p:sldId id="1042" r:id="rId91"/>
    <p:sldId id="1035" r:id="rId92"/>
    <p:sldId id="1040" r:id="rId93"/>
    <p:sldId id="1015" r:id="rId94"/>
    <p:sldId id="323" r:id="rId95"/>
    <p:sldId id="324" r:id="rId96"/>
    <p:sldId id="459" r:id="rId97"/>
    <p:sldId id="325" r:id="rId98"/>
    <p:sldId id="327" r:id="rId99"/>
    <p:sldId id="328" r:id="rId100"/>
    <p:sldId id="1162" r:id="rId101"/>
    <p:sldId id="1150" r:id="rId102"/>
    <p:sldId id="1372" r:id="rId103"/>
    <p:sldId id="1373" r:id="rId104"/>
    <p:sldId id="1127" r:id="rId105"/>
    <p:sldId id="1041" r:id="rId106"/>
    <p:sldId id="474" r:id="rId107"/>
    <p:sldId id="1128" r:id="rId108"/>
    <p:sldId id="422" r:id="rId109"/>
    <p:sldId id="335" r:id="rId110"/>
    <p:sldId id="455" r:id="rId111"/>
    <p:sldId id="337" r:id="rId112"/>
    <p:sldId id="336" r:id="rId113"/>
    <p:sldId id="339" r:id="rId114"/>
    <p:sldId id="340" r:id="rId115"/>
    <p:sldId id="996" r:id="rId116"/>
    <p:sldId id="1156" r:id="rId117"/>
    <p:sldId id="1163" r:id="rId118"/>
    <p:sldId id="1164" r:id="rId119"/>
    <p:sldId id="1165" r:id="rId120"/>
    <p:sldId id="1166" r:id="rId121"/>
    <p:sldId id="1362" r:id="rId122"/>
    <p:sldId id="1363" r:id="rId123"/>
    <p:sldId id="1374" r:id="rId124"/>
    <p:sldId id="1364" r:id="rId125"/>
    <p:sldId id="1365" r:id="rId126"/>
    <p:sldId id="350" r:id="rId127"/>
    <p:sldId id="353" r:id="rId128"/>
    <p:sldId id="442" r:id="rId129"/>
    <p:sldId id="1573" r:id="rId130"/>
    <p:sldId id="354" r:id="rId131"/>
    <p:sldId id="451" r:id="rId132"/>
    <p:sldId id="1797" r:id="rId133"/>
    <p:sldId id="357" r:id="rId134"/>
    <p:sldId id="358" r:id="rId135"/>
    <p:sldId id="1366" r:id="rId136"/>
    <p:sldId id="1367" r:id="rId137"/>
    <p:sldId id="361" r:id="rId138"/>
    <p:sldId id="1368" r:id="rId139"/>
    <p:sldId id="1369" r:id="rId140"/>
    <p:sldId id="1370" r:id="rId141"/>
    <p:sldId id="365" r:id="rId142"/>
    <p:sldId id="1371" r:id="rId143"/>
    <p:sldId id="367" r:id="rId144"/>
    <p:sldId id="368" r:id="rId145"/>
    <p:sldId id="478" r:id="rId146"/>
    <p:sldId id="868" r:id="rId147"/>
    <p:sldId id="371" r:id="rId148"/>
    <p:sldId id="372" r:id="rId149"/>
    <p:sldId id="373" r:id="rId150"/>
    <p:sldId id="558" r:id="rId151"/>
    <p:sldId id="892" r:id="rId152"/>
    <p:sldId id="375" r:id="rId153"/>
    <p:sldId id="480" r:id="rId154"/>
    <p:sldId id="1147" r:id="rId155"/>
    <p:sldId id="378" r:id="rId156"/>
    <p:sldId id="468" r:id="rId157"/>
    <p:sldId id="467" r:id="rId158"/>
    <p:sldId id="381" r:id="rId159"/>
    <p:sldId id="382" r:id="rId160"/>
    <p:sldId id="1135" r:id="rId161"/>
    <p:sldId id="384" r:id="rId162"/>
    <p:sldId id="483" r:id="rId163"/>
    <p:sldId id="488" r:id="rId164"/>
    <p:sldId id="387" r:id="rId165"/>
    <p:sldId id="443" r:id="rId166"/>
    <p:sldId id="389" r:id="rId167"/>
    <p:sldId id="1531" r:id="rId168"/>
    <p:sldId id="390" r:id="rId169"/>
    <p:sldId id="501" r:id="rId170"/>
    <p:sldId id="392" r:id="rId171"/>
    <p:sldId id="393" r:id="rId172"/>
    <p:sldId id="394" r:id="rId173"/>
    <p:sldId id="395" r:id="rId174"/>
    <p:sldId id="396" r:id="rId175"/>
    <p:sldId id="397" r:id="rId176"/>
    <p:sldId id="398" r:id="rId177"/>
    <p:sldId id="399" r:id="rId178"/>
    <p:sldId id="400" r:id="rId179"/>
    <p:sldId id="401" r:id="rId180"/>
    <p:sldId id="402" r:id="rId181"/>
    <p:sldId id="1155" r:id="rId182"/>
    <p:sldId id="404" r:id="rId183"/>
    <p:sldId id="405" r:id="rId184"/>
    <p:sldId id="465" r:id="rId185"/>
    <p:sldId id="408" r:id="rId186"/>
    <p:sldId id="406" r:id="rId187"/>
    <p:sldId id="1794" r:id="rId188"/>
    <p:sldId id="407" r:id="rId189"/>
    <p:sldId id="409" r:id="rId190"/>
    <p:sldId id="411" r:id="rId191"/>
    <p:sldId id="864" r:id="rId192"/>
    <p:sldId id="419" r:id="rId193"/>
    <p:sldId id="1787" r:id="rId194"/>
    <p:sldId id="827" r:id="rId195"/>
    <p:sldId id="458" r:id="rId196"/>
    <p:sldId id="413" r:id="rId197"/>
    <p:sldId id="414" r:id="rId198"/>
    <p:sldId id="415" r:id="rId199"/>
    <p:sldId id="542" r:id="rId200"/>
    <p:sldId id="417" r:id="rId201"/>
    <p:sldId id="577" r:id="rId202"/>
    <p:sldId id="421" r:id="rId203"/>
    <p:sldId id="464" r:id="rId204"/>
    <p:sldId id="586" r:id="rId205"/>
    <p:sldId id="424" r:id="rId206"/>
    <p:sldId id="425" r:id="rId207"/>
    <p:sldId id="426" r:id="rId208"/>
    <p:sldId id="427" r:id="rId209"/>
    <p:sldId id="428" r:id="rId210"/>
    <p:sldId id="429" r:id="rId211"/>
    <p:sldId id="582" r:id="rId212"/>
    <p:sldId id="431" r:id="rId213"/>
    <p:sldId id="432" r:id="rId214"/>
    <p:sldId id="433" r:id="rId215"/>
    <p:sldId id="434" r:id="rId216"/>
    <p:sldId id="470" r:id="rId217"/>
    <p:sldId id="436" r:id="rId218"/>
    <p:sldId id="437" r:id="rId219"/>
    <p:sldId id="438" r:id="rId220"/>
    <p:sldId id="439" r:id="rId221"/>
    <p:sldId id="1529" r:id="rId222"/>
    <p:sldId id="910" r:id="rId223"/>
    <p:sldId id="945" r:id="rId224"/>
    <p:sldId id="412" r:id="rId225"/>
    <p:sldId id="449" r:id="rId226"/>
    <p:sldId id="1126" r:id="rId227"/>
    <p:sldId id="440" r:id="rId228"/>
    <p:sldId id="1574" r:id="rId229"/>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DABE63"/>
    <a:srgbClr val="D6D8AC"/>
    <a:srgbClr val="D8D1A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1" autoAdjust="0"/>
    <p:restoredTop sz="75520" autoAdjust="0"/>
  </p:normalViewPr>
  <p:slideViewPr>
    <p:cSldViewPr>
      <p:cViewPr varScale="1">
        <p:scale>
          <a:sx n="82" d="100"/>
          <a:sy n="82" d="100"/>
        </p:scale>
        <p:origin x="1234" y="67"/>
      </p:cViewPr>
      <p:guideLst>
        <p:guide orient="horz" pos="2160"/>
        <p:guide pos="2880"/>
      </p:guideLst>
    </p:cSldViewPr>
  </p:slideViewPr>
  <p:notesTextViewPr>
    <p:cViewPr>
      <p:scale>
        <a:sx n="1" d="1"/>
        <a:sy n="1" d="1"/>
      </p:scale>
      <p:origin x="0" y="0"/>
    </p:cViewPr>
  </p:notesTextViewPr>
  <p:sorterViewPr>
    <p:cViewPr>
      <p:scale>
        <a:sx n="130" d="100"/>
        <a:sy n="130" d="100"/>
      </p:scale>
      <p:origin x="0" y="-86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13" Type="http://schemas.openxmlformats.org/officeDocument/2006/relationships/slideMaster" Target="slideMasters/slideMaster13.xml"/><Relationship Id="rId109" Type="http://schemas.openxmlformats.org/officeDocument/2006/relationships/slide" Target="slides/slide92.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notesMaster" Target="notesMasters/notesMaster1.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6" Type="http://schemas.openxmlformats.org/officeDocument/2006/relationships/slide" Target="slides/slide9.xml"/><Relationship Id="rId231" Type="http://schemas.openxmlformats.org/officeDocument/2006/relationships/commentAuthors" Target="commentAuthors.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presProps" Target="presProps.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viewProps" Target="viewProps.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18" Type="http://schemas.openxmlformats.org/officeDocument/2006/relationships/slide" Target="slides/slide1.xml"/><Relationship Id="rId39" Type="http://schemas.openxmlformats.org/officeDocument/2006/relationships/slide" Target="slides/slide22.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2.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tableStyles" Target="tableStyles.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249CF79-8B8B-B3E2-E029-866D585F355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B9427309-BAD2-CE4F-2536-AD5A9743EA7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9F34263-9508-41D2-87D1-26ABDCC7BA62}" type="datetimeFigureOut">
              <a:rPr lang="it-CH"/>
              <a:pPr>
                <a:defRPr/>
              </a:pPr>
              <a:t>23.11.2024</a:t>
            </a:fld>
            <a:endParaRPr lang="it-CH"/>
          </a:p>
        </p:txBody>
      </p:sp>
      <p:sp>
        <p:nvSpPr>
          <p:cNvPr id="4" name="Segnaposto immagine diapositiva 3">
            <a:extLst>
              <a:ext uri="{FF2B5EF4-FFF2-40B4-BE49-F238E27FC236}">
                <a16:creationId xmlns:a16="http://schemas.microsoft.com/office/drawing/2014/main" id="{7D7A0C06-DCE0-1842-00D0-A7C29BB3561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6FB82719-1BF3-0D50-3E29-879A8A23693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3750EAC8-5010-99BD-B4DD-1A39FE51514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29201364-E9AD-FFB5-4172-D44B1D3F836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90B014E-A16E-43C1-85EA-595A03F7EFDB}"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8E2DB63E-1954-4B80-3A6E-BD0EC6A2EE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EF9C19-1E48-4383-AC78-CBE108D8C747}"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76A35CFB-3F32-3D57-B007-4ABA0B37EF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68F86E18-4816-FB42-B0B0-97BB75FC16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Per visualizzare la presentazione scegliere « Visualizza » poi clicca  « Presentazione ».</a:t>
            </a:r>
          </a:p>
          <a:p>
            <a:pPr eaLnBrk="1" hangingPunct="1">
              <a:spcBef>
                <a:spcPct val="0"/>
              </a:spcBef>
            </a:pPr>
            <a:r>
              <a:rPr lang="fr-FR" altLang="it-CH"/>
              <a:t>Per far avanzare le diapositive premi i tasti Page up  o  Page Down  </a:t>
            </a:r>
          </a:p>
          <a:p>
            <a:pPr eaLnBrk="1" hangingPunct="1">
              <a:spcBef>
                <a:spcPct val="0"/>
              </a:spcBef>
            </a:pPr>
            <a:r>
              <a:rPr lang="fr-FR" altLang="it-CH"/>
              <a:t>Per istallare l’avanzamento automatico : Visualizza, Riquadro attività, triangolino, Transizione diapositiva, Automaticamente dopo…(inserire il no di secondi), Applica a tutte le diapositive </a:t>
            </a:r>
          </a:p>
          <a:p>
            <a:pPr eaLnBrk="1" hangingPunct="1">
              <a:spcBef>
                <a:spcPct val="0"/>
              </a:spcBef>
            </a:pPr>
            <a:r>
              <a:rPr lang="fr-FR" altLang="it-CH"/>
              <a:t>Per uscire dalla presentazione clicca sul pulsante destro del mouse, poi scegli « Fine Presentazione »</a:t>
            </a:r>
          </a:p>
          <a:p>
            <a:pPr eaLnBrk="1" hangingPunct="1">
              <a:spcBef>
                <a:spcPct val="0"/>
              </a:spcBef>
            </a:pPr>
            <a:r>
              <a:rPr lang="fr-FR" altLang="it-CH"/>
              <a:t>Per preparare una conferenza leggi pure le note e i commenti in calce.</a:t>
            </a:r>
          </a:p>
          <a:p>
            <a:pPr eaLnBrk="1" hangingPunct="1">
              <a:spcBef>
                <a:spcPct val="0"/>
              </a:spcBef>
            </a:pPr>
            <a:endParaRPr lang="fr-FR" altLang="it-CH"/>
          </a:p>
          <a:p>
            <a:pPr eaLnBrk="1" hangingPunct="1">
              <a:spcBef>
                <a:spcPct val="0"/>
              </a:spcBef>
            </a:pPr>
            <a:r>
              <a:rPr lang="fr-FR" altLang="it-CH"/>
              <a:t>http://en.wikipedia.org/wiki/History_of_Palestine</a:t>
            </a:r>
          </a:p>
          <a:p>
            <a:pPr eaLnBrk="1" hangingPunct="1">
              <a:spcBef>
                <a:spcPct val="0"/>
              </a:spcBef>
            </a:pPr>
            <a:r>
              <a:rPr lang="fr-FR" altLang="it-CH"/>
              <a:t>http://www.plands.org/graphics/index.html</a:t>
            </a:r>
          </a:p>
          <a:p>
            <a:pPr eaLnBrk="1" hangingPunct="1">
              <a:spcBef>
                <a:spcPct val="0"/>
              </a:spcBef>
            </a:pPr>
            <a:endParaRPr lang="fr-FR" altLang="it-CH"/>
          </a:p>
          <a:p>
            <a:pPr eaLnBrk="1" hangingPunct="1">
              <a:spcBef>
                <a:spcPct val="0"/>
              </a:spcBef>
            </a:pPr>
            <a:r>
              <a:rPr lang="fr-FR" altLang="it-CH"/>
              <a:t>Ilan Pappe, The ethnical cleansing of Palestine</a:t>
            </a:r>
          </a:p>
          <a:p>
            <a:pPr eaLnBrk="1" hangingPunct="1">
              <a:spcBef>
                <a:spcPct val="0"/>
              </a:spcBef>
            </a:pPr>
            <a:r>
              <a:rPr lang="fr-FR" altLang="it-CH"/>
              <a:t>Susan Nathan, "The Other Side of Israel", ed. HarperCollins Publishers Ltd.</a:t>
            </a:r>
          </a:p>
          <a:p>
            <a:pPr eaLnBrk="1" hangingPunct="1">
              <a:spcBef>
                <a:spcPct val="0"/>
              </a:spcBef>
            </a:pPr>
            <a:r>
              <a:rPr lang="fr-FR" altLang="it-CH"/>
              <a:t>Shlomo Sand: The invention of the the Jewish people.</a:t>
            </a:r>
          </a:p>
          <a:p>
            <a:pPr eaLnBrk="1" hangingPunct="1">
              <a:spcBef>
                <a:spcPct val="0"/>
              </a:spcBef>
            </a:pPr>
            <a:r>
              <a:rPr lang="fr-FR" altLang="it-CH"/>
              <a:t>Norman G. Finkelstein: The Holocaust Industry </a:t>
            </a:r>
          </a:p>
          <a:p>
            <a:pPr eaLnBrk="1" hangingPunct="1">
              <a:spcBef>
                <a:spcPct val="0"/>
              </a:spcBef>
            </a:pPr>
            <a:endParaRPr lang="fr-FR" altLang="it-CH"/>
          </a:p>
          <a:p>
            <a:pPr eaLnBrk="1" hangingPunct="1">
              <a:spcBef>
                <a:spcPct val="0"/>
              </a:spcBef>
            </a:pPr>
            <a:r>
              <a:rPr lang="fr-FR" altLang="it-CH"/>
              <a:t>https://spaces.hightail.com/space/7K0i2/fi-6385ce6d-1449-47f9-a4f3-25a02da48c13/The%20Book.pdf</a:t>
            </a:r>
          </a:p>
          <a:p>
            <a:pPr eaLnBrk="1" hangingPunct="1">
              <a:spcBef>
                <a:spcPct val="0"/>
              </a:spcBef>
            </a:pPr>
            <a:endParaRPr lang="fr-FR" altLang="it-CH"/>
          </a:p>
          <a:p>
            <a:pPr eaLnBrk="1" hangingPunct="1">
              <a:spcBef>
                <a:spcPct val="0"/>
              </a:spcBef>
            </a:pPr>
            <a:r>
              <a:rPr lang="fr-FR" altLang="it-CH"/>
              <a:t>+++++++++++++++++++++++++++++++++++++++++++++++++++++++++++++++++++++++++++++++++++</a:t>
            </a:r>
          </a:p>
          <a:p>
            <a:pPr eaLnBrk="1" hangingPunct="1">
              <a:spcBef>
                <a:spcPct val="0"/>
              </a:spcBef>
            </a:pPr>
            <a:r>
              <a:rPr lang="fr-FR" altLang="it-CH" sz="2000" b="1">
                <a:latin typeface="Arial" panose="020B0604020202020204" pitchFamily="34" charset="0"/>
                <a:cs typeface="Arial" panose="020B0604020202020204" pitchFamily="34" charset="0"/>
              </a:rPr>
              <a:t>Introduzione a una conferenza</a:t>
            </a:r>
          </a:p>
          <a:p>
            <a:pPr eaLnBrk="1" hangingPunct="1">
              <a:spcBef>
                <a:spcPct val="0"/>
              </a:spcBef>
            </a:pPr>
            <a:endParaRPr lang="it-CH" altLang="it-CH"/>
          </a:p>
          <a:p>
            <a:pPr eaLnBrk="1" hangingPunct="1">
              <a:spcBef>
                <a:spcPct val="0"/>
              </a:spcBef>
            </a:pPr>
            <a:r>
              <a:rPr lang="it-CH" altLang="it-CH"/>
              <a:t>Comunicato di servizio</a:t>
            </a:r>
          </a:p>
          <a:p>
            <a:pPr eaLnBrk="1" hangingPunct="1">
              <a:spcBef>
                <a:spcPct val="0"/>
              </a:spcBef>
            </a:pPr>
            <a:r>
              <a:rPr lang="it-CH" altLang="it-CH"/>
              <a:t>La presentazione che vedrete può essere scaricata gratuitamente assieme a altri documenti dal sito www.imparalavita.ch  </a:t>
            </a:r>
          </a:p>
          <a:p>
            <a:pPr eaLnBrk="1" hangingPunct="1">
              <a:spcBef>
                <a:spcPct val="0"/>
              </a:spcBef>
            </a:pPr>
            <a:r>
              <a:rPr lang="it-CH" altLang="it-CH"/>
              <a:t>I presenti riceveranno il volantino di questo sito www.imparalavita.ch</a:t>
            </a:r>
          </a:p>
          <a:p>
            <a:pPr eaLnBrk="1" hangingPunct="1">
              <a:spcBef>
                <a:spcPct val="0"/>
              </a:spcBef>
            </a:pPr>
            <a:endParaRPr lang="it-CH" altLang="it-CH"/>
          </a:p>
          <a:p>
            <a:pPr eaLnBrk="1" hangingPunct="1">
              <a:spcBef>
                <a:spcPct val="0"/>
              </a:spcBef>
            </a:pPr>
            <a:r>
              <a:rPr lang="it-CH" altLang="it-CH"/>
              <a:t>+++++++++++++++++++++++</a:t>
            </a:r>
          </a:p>
          <a:p>
            <a:pPr eaLnBrk="1" hangingPunct="1">
              <a:spcBef>
                <a:spcPct val="0"/>
              </a:spcBef>
            </a:pPr>
            <a:endParaRPr lang="it-CH" altLang="it-CH"/>
          </a:p>
          <a:p>
            <a:pPr eaLnBrk="1" hangingPunct="1">
              <a:spcBef>
                <a:spcPct val="0"/>
              </a:spcBef>
            </a:pPr>
            <a:r>
              <a:rPr lang="it-CH" altLang="it-CH"/>
              <a:t>Vorrei esporre alcuni concetti fondamentali che serviranno poi da chiave di lettura degli avvenimenti che illustrerò. Quando parlerò di Ebrei è da ritenere che intendo gli Ebrei sionisti.</a:t>
            </a:r>
          </a:p>
          <a:p>
            <a:pPr eaLnBrk="1" hangingPunct="1">
              <a:spcBef>
                <a:spcPct val="0"/>
              </a:spcBef>
            </a:pPr>
            <a:endParaRPr lang="it-CH" altLang="it-CH"/>
          </a:p>
          <a:p>
            <a:pPr eaLnBrk="1" hangingPunct="1">
              <a:spcBef>
                <a:spcPct val="0"/>
              </a:spcBef>
            </a:pPr>
            <a:r>
              <a:rPr lang="it-CH" altLang="it-CH"/>
              <a:t>Gli Ebrei, checchè ne dicano, non sono un popolo, un’etnia o una razza ma una comunità religiosa (Schlomo Sand)</a:t>
            </a:r>
          </a:p>
          <a:p>
            <a:pPr eaLnBrk="1" hangingPunct="1">
              <a:spcBef>
                <a:spcPct val="0"/>
              </a:spcBef>
            </a:pPr>
            <a:r>
              <a:rPr lang="it-CH" altLang="it-CH"/>
              <a:t>In Israele ci sono gli Ebrei sionisti. Non tutti gli ebrei sono sionisti, non tutti i sionisti sono ebrei.</a:t>
            </a:r>
          </a:p>
          <a:p>
            <a:pPr eaLnBrk="1" hangingPunct="1">
              <a:spcBef>
                <a:spcPct val="0"/>
              </a:spcBef>
            </a:pPr>
            <a:r>
              <a:rPr lang="it-CH" altLang="it-CH"/>
              <a:t>I popoli del medio oriente, per esempio gli arabi compreso i palestinesi, sono semiti (discendenti da Sem)</a:t>
            </a:r>
          </a:p>
          <a:p>
            <a:pPr eaLnBrk="1" hangingPunct="1">
              <a:spcBef>
                <a:spcPct val="0"/>
              </a:spcBef>
            </a:pPr>
            <a:r>
              <a:rPr lang="it-CH" altLang="it-CH"/>
              <a:t>La maggior parte degli ebrei odierni sono di origine europea e non sono semiti.</a:t>
            </a:r>
          </a:p>
          <a:p>
            <a:pPr eaLnBrk="1" hangingPunct="1">
              <a:spcBef>
                <a:spcPct val="0"/>
              </a:spcBef>
            </a:pPr>
            <a:r>
              <a:rPr lang="it-CH" altLang="it-CH"/>
              <a:t>Gli ebrei biblici sono semiti e non sono gli ebrei odierni. Il fatto che per un certo periodo gli ebrei biblici abbiano abitato in Palestina non conferisce alcun diritto storico agli ebrei odierni. </a:t>
            </a:r>
          </a:p>
          <a:p>
            <a:pPr eaLnBrk="1" hangingPunct="1">
              <a:spcBef>
                <a:spcPct val="0"/>
              </a:spcBef>
            </a:pPr>
            <a:r>
              <a:rPr lang="it-CH" altLang="it-CH"/>
              <a:t>Israele NON ha il diritto di difendersi perché è l’aggressore, l’occupante, l’oppressore che attacca. I Palestinesi sono il popolo oppresso che ha il diritto di difendersi contro l’oppressore / occupante della sua terra.</a:t>
            </a:r>
          </a:p>
          <a:p>
            <a:pPr eaLnBrk="1" hangingPunct="1">
              <a:spcBef>
                <a:spcPct val="0"/>
              </a:spcBef>
            </a:pPr>
            <a:r>
              <a:rPr lang="it-CH" altLang="it-CH"/>
              <a:t>Israele è una parte della Palestina (il distinguo tra “Palestina” e “Palestina storica o mandataria” che fanno gli Israeliani non è corretto).</a:t>
            </a:r>
          </a:p>
          <a:p>
            <a:pPr eaLnBrk="1" hangingPunct="1">
              <a:spcBef>
                <a:spcPct val="0"/>
              </a:spcBef>
            </a:pPr>
            <a:endParaRPr lang="it-CH" altLang="it-CH"/>
          </a:p>
          <a:p>
            <a:pPr eaLnBrk="1" hangingPunct="1">
              <a:spcBef>
                <a:spcPct val="0"/>
              </a:spcBef>
            </a:pPr>
            <a:r>
              <a:rPr lang="it-CH" altLang="it-CH"/>
              <a:t>Vorrei pure presentare una chiave di lettura del conflitto che poi illustrerò con la mia presentazione</a:t>
            </a:r>
          </a:p>
          <a:p>
            <a:pPr eaLnBrk="1" hangingPunct="1">
              <a:spcBef>
                <a:spcPct val="0"/>
              </a:spcBef>
            </a:pPr>
            <a:r>
              <a:rPr lang="it-CH" altLang="it-CH"/>
              <a:t>Ricordo che il sionismo è l’idea di costituire in Palestina uno Stato per gli Ebrei. È ovvio che fondamentalmente si tratta di un’ideologia razzista perchè esclude a priori tutti coloro che NON sono Ebrei.</a:t>
            </a:r>
          </a:p>
          <a:p>
            <a:pPr eaLnBrk="1" hangingPunct="1">
              <a:spcBef>
                <a:spcPct val="0"/>
              </a:spcBef>
            </a:pPr>
            <a:r>
              <a:rPr lang="it-CH" altLang="it-CH"/>
              <a:t>È importante sapere che in questo conflitto l’oggetto del contendere è il territorio, ovvero la Palestina tutta intera che a tutt’oggi i sionisti hanno occupato nella misura del 90% circa.</a:t>
            </a:r>
          </a:p>
          <a:p>
            <a:pPr eaLnBrk="1" hangingPunct="1">
              <a:spcBef>
                <a:spcPct val="0"/>
              </a:spcBef>
            </a:pPr>
            <a:r>
              <a:rPr lang="it-CH" altLang="it-CH"/>
              <a:t>Ben Gurion, primo presidente di Israele e accanito sionista, ha detto:                                                                        “Noi scacceremo gli arabi e prenderemo il loro posto”.                                                                         Conseguentemente Ben Gurion ha insegnato che per poter prendere il posto del popolo palestinese bisogna ridurlo a una banda di straccioni, eliminarne i dirigenti e distruggere la sua rete sociale e le sue infrastrutture.  </a:t>
            </a:r>
          </a:p>
          <a:p>
            <a:pPr eaLnBrk="1" hangingPunct="1">
              <a:spcBef>
                <a:spcPct val="0"/>
              </a:spcBef>
            </a:pPr>
            <a:r>
              <a:rPr lang="it-CH" altLang="it-CH"/>
              <a:t>A questo si aggiunge la perfida dottrina israeliana Dahiya secondo cui bisogna distruggere le infrastrutture civili del nemico per deterrenza e per costringerlo a utilizzare tutte le sue risorse per la ricostruzione.</a:t>
            </a:r>
          </a:p>
          <a:p>
            <a:pPr eaLnBrk="1" hangingPunct="1">
              <a:spcBef>
                <a:spcPct val="0"/>
              </a:spcBef>
            </a:pPr>
            <a:r>
              <a:rPr lang="it-CH" altLang="it-CH"/>
              <a:t>Ne sono seguiti 75 anni di angherie, ruberie e massacri fino agli avvenimenti più recenti.</a:t>
            </a:r>
          </a:p>
          <a:p>
            <a:pPr eaLnBrk="1" hangingPunct="1">
              <a:spcBef>
                <a:spcPct val="0"/>
              </a:spcBef>
            </a:pPr>
            <a:r>
              <a:rPr lang="it-CH" altLang="it-CH"/>
              <a:t>In parallelo la macchina propagandistica israeliana ha invertito la percezione del conflitto presso il pubblico in modo che ora il mondo ama gli oppressori e odia gli oppressi. </a:t>
            </a:r>
          </a:p>
          <a:p>
            <a:pPr eaLnBrk="1" hangingPunct="1">
              <a:spcBef>
                <a:spcPct val="0"/>
              </a:spcBef>
            </a:pPr>
            <a:r>
              <a:rPr lang="it-CH" altLang="it-CH"/>
              <a:t>Sionismo e Israele sono fattori di instabilità nel MO e detonatori di eventuali guerre maggiori.</a:t>
            </a:r>
          </a:p>
          <a:p>
            <a:pPr eaLnBrk="1" hangingPunct="1">
              <a:spcBef>
                <a:spcPct val="0"/>
              </a:spcBef>
            </a:pPr>
            <a:endParaRPr lang="it-CH" altLang="it-CH"/>
          </a:p>
          <a:p>
            <a:pPr eaLnBrk="1" hangingPunct="1">
              <a:spcBef>
                <a:spcPct val="0"/>
              </a:spcBef>
            </a:pPr>
            <a:r>
              <a:rPr lang="it-CH" altLang="it-CH"/>
              <a:t>La carta dell’antisemitismo: “Voi ce l’avete con noi non perché mentiamo, rubiamo e uccidiamo, ma perchè siamo Ebrei” </a:t>
            </a:r>
          </a:p>
          <a:p>
            <a:pPr eaLnBrk="1" hangingPunct="1">
              <a:spcBef>
                <a:spcPct val="0"/>
              </a:spcBef>
            </a:pPr>
            <a:endParaRPr lang="it-CH" altLang="it-CH"/>
          </a:p>
          <a:p>
            <a:pPr eaLnBrk="1" hangingPunct="1">
              <a:spcBef>
                <a:spcPct val="0"/>
              </a:spcBef>
            </a:pPr>
            <a:r>
              <a:rPr lang="it-CH" altLang="it-CH"/>
              <a:t>Per concludere, cosa è l’oggetto del contendere? Il territorio, ovvero la Palestina. Non è un conflitto religioso o storico, non è un conflitto tra etnie, non è un conflitto tra Stati. L’Olocausto e la sicurezza degli Ebrei sono solo un pretesto. È la lotta per il possesso della Palestina tra un invasore (i Sionisti) e la popolazione autoctona (i Palestinesi). Punto.</a:t>
            </a:r>
          </a:p>
          <a:p>
            <a:pPr eaLnBrk="1" hangingPunct="1">
              <a:spcBef>
                <a:spcPct val="0"/>
              </a:spcBef>
            </a:pPr>
            <a:r>
              <a:rPr lang="it-CH" altLang="it-CH"/>
              <a:t>Nel complesso si tratta di una classica operazione di </a:t>
            </a:r>
            <a:r>
              <a:rPr lang="it-CH" altLang="it-CH" b="1"/>
              <a:t>Colonialismo d’insediamento</a:t>
            </a:r>
            <a:r>
              <a:rPr lang="it-CH" altLang="it-CH"/>
              <a:t>.</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fr-FR"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egnaposto immagine diapositiva 1">
            <a:extLst>
              <a:ext uri="{FF2B5EF4-FFF2-40B4-BE49-F238E27FC236}">
                <a16:creationId xmlns:a16="http://schemas.microsoft.com/office/drawing/2014/main" id="{1E155190-6EEA-CC22-BF3C-E942F7FBA4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Segnaposto note 2">
            <a:extLst>
              <a:ext uri="{FF2B5EF4-FFF2-40B4-BE49-F238E27FC236}">
                <a16:creationId xmlns:a16="http://schemas.microsoft.com/office/drawing/2014/main" id="{4B2CBAFA-9F2F-7730-D598-F58E847F49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287748" name="Segnaposto numero diapositiva 3">
            <a:extLst>
              <a:ext uri="{FF2B5EF4-FFF2-40B4-BE49-F238E27FC236}">
                <a16:creationId xmlns:a16="http://schemas.microsoft.com/office/drawing/2014/main" id="{0748C6E7-77B7-72AB-D83D-F6EEED6A8D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41E02C-25E7-4BD3-87BF-13DC530E39F0}" type="slidenum">
              <a:rPr lang="it-CH" altLang="en-US" smtClean="0"/>
              <a:pPr>
                <a:spcBef>
                  <a:spcPct val="0"/>
                </a:spcBef>
              </a:pPr>
              <a:t>10</a:t>
            </a:fld>
            <a:endParaRPr lang="it-CH"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egnaposto immagine diapositiva 1">
            <a:extLst>
              <a:ext uri="{FF2B5EF4-FFF2-40B4-BE49-F238E27FC236}">
                <a16:creationId xmlns:a16="http://schemas.microsoft.com/office/drawing/2014/main" id="{C426B02F-A567-0E17-A2C3-A973A7652A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Segnaposto note 2">
            <a:extLst>
              <a:ext uri="{FF2B5EF4-FFF2-40B4-BE49-F238E27FC236}">
                <a16:creationId xmlns:a16="http://schemas.microsoft.com/office/drawing/2014/main" id="{5FBE5856-D32A-872D-6B90-282CCD7ED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http://en.wikipedia.org/wiki/Resolution_194</a:t>
            </a:r>
          </a:p>
          <a:p>
            <a:pPr eaLnBrk="1" hangingPunct="1">
              <a:spcBef>
                <a:spcPct val="0"/>
              </a:spcBef>
            </a:pPr>
            <a:r>
              <a:rPr lang="it-CH" altLang="it-CH">
                <a:solidFill>
                  <a:srgbClr val="000000"/>
                </a:solidFill>
              </a:rPr>
              <a:t>http://en.wikipedia.org/wiki/UN_Resolution_273</a:t>
            </a:r>
            <a:r>
              <a:rPr lang="it-CH" altLang="it-CH"/>
              <a:t>*</a:t>
            </a:r>
          </a:p>
          <a:p>
            <a:r>
              <a:rPr lang="it-CH" altLang="it-CH"/>
              <a:t>https://www.invictapalestina.org/archives/36366</a:t>
            </a:r>
          </a:p>
          <a:p>
            <a:r>
              <a:rPr lang="it-CH" altLang="it-CH"/>
              <a:t>https://en.wikipedia.org/wiki/Operation_Danny</a:t>
            </a:r>
          </a:p>
          <a:p>
            <a:r>
              <a:rPr lang="it-CH" altLang="it-CH"/>
              <a:t>https://en.wikipedia.org/wiki/Ramla</a:t>
            </a:r>
          </a:p>
          <a:p>
            <a:r>
              <a:rPr lang="it-CH" altLang="it-CH"/>
              <a:t>https://en.wikipedia.org/wiki/1948_Palestinian_exodus_from_Lydda_and_Ramle</a:t>
            </a:r>
          </a:p>
          <a:p>
            <a:endParaRPr lang="it-CH" altLang="it-CH"/>
          </a:p>
          <a:p>
            <a:endParaRPr lang="en-US" altLang="en-US"/>
          </a:p>
        </p:txBody>
      </p:sp>
      <p:sp>
        <p:nvSpPr>
          <p:cNvPr id="472068" name="Segnaposto numero diapositiva 3">
            <a:extLst>
              <a:ext uri="{FF2B5EF4-FFF2-40B4-BE49-F238E27FC236}">
                <a16:creationId xmlns:a16="http://schemas.microsoft.com/office/drawing/2014/main" id="{68AAD0B5-60BA-B75B-03C2-47CC923F96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C73976-18DE-4905-951F-2582A51E7F00}" type="slidenum">
              <a:rPr lang="it-CH" altLang="en-US" smtClean="0">
                <a:latin typeface="Calibri" panose="020F0502020204030204" pitchFamily="34" charset="0"/>
              </a:rPr>
              <a:pPr/>
              <a:t>100</a:t>
            </a:fld>
            <a:endParaRPr lang="it-CH" altLang="en-US">
              <a:latin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egnaposto immagine diapositiva 1">
            <a:extLst>
              <a:ext uri="{FF2B5EF4-FFF2-40B4-BE49-F238E27FC236}">
                <a16:creationId xmlns:a16="http://schemas.microsoft.com/office/drawing/2014/main" id="{DC5C2014-B4A9-D3BA-8DEE-BDAD7DDDF9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Segnaposto note 2">
            <a:extLst>
              <a:ext uri="{FF2B5EF4-FFF2-40B4-BE49-F238E27FC236}">
                <a16:creationId xmlns:a16="http://schemas.microsoft.com/office/drawing/2014/main" id="{D0AF35B6-8246-281D-CDA5-D5B75BB7AD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Molti ebrei europei, arabi e gli ebrei dell’Etiopia discendono da popolazioni locali che si sono convertite al giudaismo nel corso dei secoli.</a:t>
            </a:r>
          </a:p>
          <a:p>
            <a:pPr eaLnBrk="1" hangingPunct="1">
              <a:spcBef>
                <a:spcPct val="0"/>
              </a:spcBef>
            </a:pPr>
            <a:r>
              <a:rPr lang="it-CH" altLang="it-CH"/>
              <a:t>Purtroppo ora rivendicano pretestuosamente la proprietà della Palestina.</a:t>
            </a:r>
          </a:p>
          <a:p>
            <a:pPr eaLnBrk="1" hangingPunct="1">
              <a:spcBef>
                <a:spcPct val="0"/>
              </a:spcBef>
            </a:pPr>
            <a:endParaRPr lang="it-CH" altLang="it-CH"/>
          </a:p>
          <a:p>
            <a:pPr eaLnBrk="1" hangingPunct="1">
              <a:spcBef>
                <a:spcPct val="0"/>
              </a:spcBef>
            </a:pPr>
            <a:r>
              <a:rPr lang="it-CH" altLang="it-CH"/>
              <a:t>http://en.wikipedia.org/wiki/Operation_Solomon</a:t>
            </a:r>
          </a:p>
          <a:p>
            <a:pPr eaLnBrk="1" hangingPunct="1">
              <a:spcBef>
                <a:spcPct val="0"/>
              </a:spcBef>
            </a:pPr>
            <a:r>
              <a:rPr lang="it-CH" altLang="it-CH"/>
              <a:t>http://en.wikipedia.org/wiki/Operation_Moses</a:t>
            </a:r>
          </a:p>
          <a:p>
            <a:pPr eaLnBrk="1" hangingPunct="1">
              <a:spcBef>
                <a:spcPct val="0"/>
              </a:spcBef>
            </a:pPr>
            <a:r>
              <a:rPr lang="it-CH" altLang="it-CH"/>
              <a:t>http://en.wikipedia.org/wiki/Operation_Magic_Carpet_(Yemen)</a:t>
            </a:r>
          </a:p>
          <a:p>
            <a:pPr eaLnBrk="1" hangingPunct="1">
              <a:spcBef>
                <a:spcPct val="0"/>
              </a:spcBef>
            </a:pPr>
            <a:r>
              <a:rPr lang="it-CH" altLang="it-CH"/>
              <a:t>http://en.wikipedia.org/wiki/Operation_Yakhin</a:t>
            </a:r>
          </a:p>
          <a:p>
            <a:pPr eaLnBrk="1" hangingPunct="1">
              <a:spcBef>
                <a:spcPct val="0"/>
              </a:spcBef>
            </a:pPr>
            <a:r>
              <a:rPr lang="it-CH" altLang="it-CH"/>
              <a:t>http://en.wikipedia.org/wiki/Jewish_exodus_from_Arab_and_Muslim_countries</a:t>
            </a:r>
          </a:p>
          <a:p>
            <a:pPr eaLnBrk="1" hangingPunct="1">
              <a:spcBef>
                <a:spcPct val="0"/>
              </a:spcBef>
            </a:pPr>
            <a:r>
              <a:rPr lang="it-CH" altLang="it-CH"/>
              <a:t>http://en.wikipedia.org/wiki/Falasha</a:t>
            </a:r>
          </a:p>
          <a:p>
            <a:pPr eaLnBrk="1" hangingPunct="1">
              <a:spcBef>
                <a:spcPct val="0"/>
              </a:spcBef>
            </a:pPr>
            <a:r>
              <a:rPr lang="it-CH" altLang="it-CH"/>
              <a:t>https://en.wikipedia.org/wiki/Mizrahi_Jews_in_Israel</a:t>
            </a:r>
          </a:p>
          <a:p>
            <a:pPr eaLnBrk="1" hangingPunct="1">
              <a:spcBef>
                <a:spcPct val="0"/>
              </a:spcBef>
            </a:pPr>
            <a:r>
              <a:rPr lang="it-CH" altLang="it-CH"/>
              <a:t>https://972mag.com/israels-nation-state-law-also-discriminates-against-mizrahi-jews/139541/?fbclid=IwAR0cIBrhtkaxjKidP9B1Fu4LDIBBrcjdlqR1sq59_fI7yUt-Ub-LvnibRsY</a:t>
            </a:r>
          </a:p>
          <a:p>
            <a:pPr eaLnBrk="1" hangingPunct="1">
              <a:spcBef>
                <a:spcPct val="0"/>
              </a:spcBef>
            </a:pPr>
            <a:endParaRPr lang="it-CH" altLang="it-CH"/>
          </a:p>
          <a:p>
            <a:pPr eaLnBrk="1" hangingPunct="1">
              <a:spcBef>
                <a:spcPct val="0"/>
              </a:spcBef>
            </a:pPr>
            <a:r>
              <a:rPr lang="en-US" altLang="it-CH"/>
              <a:t>Naeim Giladi</a:t>
            </a:r>
          </a:p>
          <a:p>
            <a:pPr eaLnBrk="1" hangingPunct="1">
              <a:spcBef>
                <a:spcPct val="0"/>
              </a:spcBef>
            </a:pPr>
            <a:r>
              <a:rPr lang="en-US" altLang="it-CH"/>
              <a:t>Ben Gurion’s scandals</a:t>
            </a:r>
          </a:p>
          <a:p>
            <a:pPr eaLnBrk="1" hangingPunct="1">
              <a:spcBef>
                <a:spcPct val="0"/>
              </a:spcBef>
            </a:pPr>
            <a:r>
              <a:rPr lang="en-US" altLang="it-CH"/>
              <a:t>How the Haganah and the Mossad Eliminated Jews</a:t>
            </a:r>
          </a:p>
          <a:p>
            <a:pPr eaLnBrk="1" hangingPunct="1">
              <a:spcBef>
                <a:spcPct val="0"/>
              </a:spcBef>
            </a:pPr>
            <a:r>
              <a:rPr lang="en-US" altLang="it-CH"/>
              <a:t>Painful truths about the Zionist rape of Palestine and deliberate planting of anti-Semitism in Iraqi Jewish communities during David Ben-Gurion's political career to persuade Iraqi Jews to immigrate to Israel. The Zionists' goal was to import raw Jewish labor from the Middle East to farm the newly-vacated lands and fill the military ranks with conscripts, to defend the stolen lands.</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p:txBody>
      </p:sp>
      <p:sp>
        <p:nvSpPr>
          <p:cNvPr id="474116" name="Segnaposto numero diapositiva 3">
            <a:extLst>
              <a:ext uri="{FF2B5EF4-FFF2-40B4-BE49-F238E27FC236}">
                <a16:creationId xmlns:a16="http://schemas.microsoft.com/office/drawing/2014/main" id="{C28AAD0B-AD43-581C-CDD4-C625E3E1BD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84ACE8-D160-4E48-A79F-F7BB0866B13C}" type="slidenum">
              <a:rPr lang="it-CH" altLang="it-CH" smtClean="0">
                <a:solidFill>
                  <a:srgbClr val="000000"/>
                </a:solidFill>
              </a:rPr>
              <a:pPr>
                <a:spcBef>
                  <a:spcPct val="0"/>
                </a:spcBef>
              </a:pPr>
              <a:t>101</a:t>
            </a:fld>
            <a:endParaRPr lang="it-CH" altLang="it-CH">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egnaposto immagine diapositiva 1">
            <a:extLst>
              <a:ext uri="{FF2B5EF4-FFF2-40B4-BE49-F238E27FC236}">
                <a16:creationId xmlns:a16="http://schemas.microsoft.com/office/drawing/2014/main" id="{BA87530B-1A74-A952-9A47-BE1FF3935D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Segnaposto note 2">
            <a:extLst>
              <a:ext uri="{FF2B5EF4-FFF2-40B4-BE49-F238E27FC236}">
                <a16:creationId xmlns:a16="http://schemas.microsoft.com/office/drawing/2014/main" id="{8B805AE9-C2DA-612A-FF76-7B6B177E5F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6164" name="Segnaposto numero diapositiva 3">
            <a:extLst>
              <a:ext uri="{FF2B5EF4-FFF2-40B4-BE49-F238E27FC236}">
                <a16:creationId xmlns:a16="http://schemas.microsoft.com/office/drawing/2014/main" id="{827CDFE1-796F-D382-9F2A-195CD8DF77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A62824-B3A3-48C5-AD8F-002022BFD92C}" type="slidenum">
              <a:rPr lang="it-CH" altLang="en-US" smtClean="0"/>
              <a:pPr>
                <a:spcBef>
                  <a:spcPct val="0"/>
                </a:spcBef>
              </a:pPr>
              <a:t>102</a:t>
            </a:fld>
            <a:endParaRPr lang="it-CH"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immagine diapositiva 1">
            <a:extLst>
              <a:ext uri="{FF2B5EF4-FFF2-40B4-BE49-F238E27FC236}">
                <a16:creationId xmlns:a16="http://schemas.microsoft.com/office/drawing/2014/main" id="{47CAE57B-2F51-3016-991D-A4EAB0D60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Segnaposto note 2">
            <a:extLst>
              <a:ext uri="{FF2B5EF4-FFF2-40B4-BE49-F238E27FC236}">
                <a16:creationId xmlns:a16="http://schemas.microsoft.com/office/drawing/2014/main" id="{B9BFAAAE-028A-8B09-DB71-DC75E35695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r>
              <a:rPr lang="en-US" altLang="en-US"/>
              <a:t>http://zeitun.info/2020/10/06/nel-48-soldati-e-civili-ebrei-saccheggiarono-in-massa-le-proprieta-dei-loro-vicini-arabi-le-autorita-fecero-finta-di-niente/</a:t>
            </a:r>
          </a:p>
          <a:p>
            <a:r>
              <a:rPr lang="en-US" altLang="en-US"/>
              <a:t>(saccheggi: vedi pure “Documenti”)</a:t>
            </a:r>
          </a:p>
          <a:p>
            <a:endParaRPr lang="en-US" altLang="en-US"/>
          </a:p>
        </p:txBody>
      </p:sp>
      <p:sp>
        <p:nvSpPr>
          <p:cNvPr id="478212" name="Segnaposto numero diapositiva 3">
            <a:extLst>
              <a:ext uri="{FF2B5EF4-FFF2-40B4-BE49-F238E27FC236}">
                <a16:creationId xmlns:a16="http://schemas.microsoft.com/office/drawing/2014/main" id="{A16C92D5-4AC2-EDDD-84C7-B3FA82963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E9EF17-6460-44D7-8E91-0C75C1D4AE50}"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egnaposto immagine diapositiva 1">
            <a:extLst>
              <a:ext uri="{FF2B5EF4-FFF2-40B4-BE49-F238E27FC236}">
                <a16:creationId xmlns:a16="http://schemas.microsoft.com/office/drawing/2014/main" id="{3DFAE579-3937-AE25-3655-227D1F5CD0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59" name="Segnaposto note 2">
            <a:extLst>
              <a:ext uri="{FF2B5EF4-FFF2-40B4-BE49-F238E27FC236}">
                <a16:creationId xmlns:a16="http://schemas.microsoft.com/office/drawing/2014/main" id="{57233062-7782-0FF1-903D-46ED88606E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Prima dell’UNRWA interveniva la Croce rossa internazionale e l’Alto commissariato dell’ONU per i rifugiati. Inizialmente sono circa 55 i campi profughi per circa 850’000 rifugiati palestinesi, distribuiti in Cisgiordania, Gaza, Giordania, Libano, Siria, altri paesi del MO.</a:t>
            </a:r>
          </a:p>
          <a:p>
            <a:endParaRPr lang="it-CH" altLang="it-CH"/>
          </a:p>
          <a:p>
            <a:r>
              <a:rPr lang="it-CH" altLang="it-CH"/>
              <a:t>https://issuu.com/unrwa/docs/unrwa_book__1_?utm_medium=referral&amp;utm_source=www.unrwa.org</a:t>
            </a:r>
          </a:p>
          <a:p>
            <a:r>
              <a:rPr lang="it-CH" altLang="it-CH"/>
              <a:t>http://www.unrwa.org/who-we-are?tid=86</a:t>
            </a:r>
          </a:p>
          <a:p>
            <a:r>
              <a:rPr lang="it-CH" altLang="it-CH"/>
              <a:t>http://en.wikipedia.org/wiki/UNWRA</a:t>
            </a:r>
          </a:p>
          <a:p>
            <a:r>
              <a:rPr lang="it-CH" altLang="it-CH"/>
              <a:t>https://www.palaestina.ch/images/gsp-pdf/BADIL%20Q&amp;A-en.pdf</a:t>
            </a:r>
          </a:p>
        </p:txBody>
      </p:sp>
      <p:sp>
        <p:nvSpPr>
          <p:cNvPr id="480260" name="Segnaposto numero diapositiva 3">
            <a:extLst>
              <a:ext uri="{FF2B5EF4-FFF2-40B4-BE49-F238E27FC236}">
                <a16:creationId xmlns:a16="http://schemas.microsoft.com/office/drawing/2014/main" id="{F11050D5-AF7C-AF69-518D-92AF1EE6D2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885FE8-40E8-423D-A28F-CDFAE87005D5}" type="slidenum">
              <a:rPr lang="it-CH" altLang="en-US" smtClean="0"/>
              <a:pPr>
                <a:spcBef>
                  <a:spcPct val="0"/>
                </a:spcBef>
              </a:pPr>
              <a:t>104</a:t>
            </a:fld>
            <a:endParaRPr lang="it-CH"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a:extLst>
              <a:ext uri="{FF2B5EF4-FFF2-40B4-BE49-F238E27FC236}">
                <a16:creationId xmlns:a16="http://schemas.microsoft.com/office/drawing/2014/main" id="{FE0FEBD7-479D-6B49-BEC9-91C0061B8F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DE32EF-8009-4474-A553-E26A3ADA421F}" type="slidenum">
              <a:rPr lang="it-IT" altLang="it-CH" smtClean="0">
                <a:solidFill>
                  <a:srgbClr val="000000"/>
                </a:solidFill>
                <a:latin typeface="Arial" panose="020B0604020202020204" pitchFamily="34" charset="0"/>
              </a:rPr>
              <a:pPr>
                <a:spcBef>
                  <a:spcPct val="0"/>
                </a:spcBef>
              </a:pPr>
              <a:t>105</a:t>
            </a:fld>
            <a:endParaRPr lang="it-IT" altLang="it-CH">
              <a:solidFill>
                <a:srgbClr val="000000"/>
              </a:solidFill>
              <a:latin typeface="Arial" panose="020B0604020202020204" pitchFamily="34" charset="0"/>
            </a:endParaRPr>
          </a:p>
        </p:txBody>
      </p:sp>
      <p:sp>
        <p:nvSpPr>
          <p:cNvPr id="482307" name="Rectangle 2">
            <a:extLst>
              <a:ext uri="{FF2B5EF4-FFF2-40B4-BE49-F238E27FC236}">
                <a16:creationId xmlns:a16="http://schemas.microsoft.com/office/drawing/2014/main" id="{2872FC21-803F-A6C1-438C-F8EEF4B9DE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8" name="Rectangle 3">
            <a:extLst>
              <a:ext uri="{FF2B5EF4-FFF2-40B4-BE49-F238E27FC236}">
                <a16:creationId xmlns:a16="http://schemas.microsoft.com/office/drawing/2014/main" id="{1402AE69-0A0A-9938-BEFE-2518589D6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Iqrit: in 1948 the inhabitants were forced to leave and during Christmas day 1951 the mukhtar of this Christian community was forced to assist the destruction of his village.</a:t>
            </a:r>
          </a:p>
          <a:p>
            <a:pPr eaLnBrk="1" hangingPunct="1">
              <a:spcBef>
                <a:spcPct val="0"/>
              </a:spcBef>
            </a:pPr>
            <a:endParaRPr lang="en-GB" altLang="it-CH"/>
          </a:p>
          <a:p>
            <a:pPr eaLnBrk="1" hangingPunct="1">
              <a:spcBef>
                <a:spcPct val="0"/>
              </a:spcBef>
            </a:pPr>
            <a:r>
              <a:rPr lang="en-GB" altLang="it-CH"/>
              <a:t>http://en.wikipedia.org/wiki/Iqrit</a:t>
            </a:r>
          </a:p>
          <a:p>
            <a:r>
              <a:rPr lang="it-CH" altLang="it-CH">
                <a:solidFill>
                  <a:srgbClr val="000000"/>
                </a:solidFill>
              </a:rPr>
              <a:t>http://en.wikipedia.org/wiki/Hittin</a:t>
            </a:r>
          </a:p>
          <a:p>
            <a:r>
              <a:rPr lang="it-CH" altLang="it-CH">
                <a:solidFill>
                  <a:srgbClr val="000000"/>
                </a:solidFill>
              </a:rPr>
              <a:t>http://en.wikipedia.org/wiki/1949%E2%80%9356_Palestinian_exodus</a:t>
            </a:r>
          </a:p>
          <a:p>
            <a:r>
              <a:rPr lang="it-CH" altLang="it-CH">
                <a:solidFill>
                  <a:srgbClr val="000000"/>
                </a:solidFill>
              </a:rPr>
              <a:t>http://www.forgottenpalestiniancities.com/p/iqrit.html?m=1</a:t>
            </a:r>
          </a:p>
          <a:p>
            <a:endParaRPr lang="it-CH" altLang="it-CH">
              <a:solidFill>
                <a:srgbClr val="000000"/>
              </a:solidFill>
            </a:endParaRPr>
          </a:p>
          <a:p>
            <a:pPr eaLnBrk="1" hangingPunct="1">
              <a:spcBef>
                <a:spcPct val="0"/>
              </a:spcBef>
            </a:pPr>
            <a:r>
              <a:rPr lang="en-US" altLang="en-US">
                <a:solidFill>
                  <a:srgbClr val="050505"/>
                </a:solidFill>
                <a:latin typeface="Segoe UI Historic" panose="020B0502040204020203" pitchFamily="34" charset="0"/>
              </a:rPr>
              <a:t>"David Hirst, “The Gun and the Olive Branch: The Roots of Violence in the Middle East”    (1977)</a:t>
            </a:r>
            <a:endParaRPr lang="en-GB"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egnaposto immagine diapositiva 1">
            <a:extLst>
              <a:ext uri="{FF2B5EF4-FFF2-40B4-BE49-F238E27FC236}">
                <a16:creationId xmlns:a16="http://schemas.microsoft.com/office/drawing/2014/main" id="{80A580EC-46CE-1EB0-25F7-670296A0C1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Segnaposto note 2">
            <a:extLst>
              <a:ext uri="{FF2B5EF4-FFF2-40B4-BE49-F238E27FC236}">
                <a16:creationId xmlns:a16="http://schemas.microsoft.com/office/drawing/2014/main" id="{4D5E86D5-6D63-0788-3764-06A059CC4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r>
              <a:rPr lang="it-CH" altLang="it-CH"/>
              <a:t>Le grandi potenze, temendo un estendersi del conflitto, obbligano gli attaccanti a ritirarsi.</a:t>
            </a:r>
          </a:p>
          <a:p>
            <a:endParaRPr lang="it-CH" altLang="it-CH"/>
          </a:p>
          <a:p>
            <a:r>
              <a:rPr lang="it-CH" altLang="it-CH"/>
              <a:t>https://it.wikipedia.org/wiki/Crisi_di_Suez</a:t>
            </a:r>
          </a:p>
          <a:p>
            <a:r>
              <a:rPr lang="it-CH" altLang="it-CH"/>
              <a:t>http://en.wikipedia.org/wiki/1956_Suez_Crisis</a:t>
            </a:r>
          </a:p>
        </p:txBody>
      </p:sp>
      <p:sp>
        <p:nvSpPr>
          <p:cNvPr id="484356" name="Segnaposto numero diapositiva 3">
            <a:extLst>
              <a:ext uri="{FF2B5EF4-FFF2-40B4-BE49-F238E27FC236}">
                <a16:creationId xmlns:a16="http://schemas.microsoft.com/office/drawing/2014/main" id="{9CFAA48B-C0E5-6A13-2D1B-A40EE5CA1F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D7A61E-0515-4E09-8C0F-6EA8B79EADDA}"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a:extLst>
              <a:ext uri="{FF2B5EF4-FFF2-40B4-BE49-F238E27FC236}">
                <a16:creationId xmlns:a16="http://schemas.microsoft.com/office/drawing/2014/main" id="{8C48B48B-E597-18A2-FD9D-BCC932AE7A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57F41B-A824-4594-A38C-CA94BCC3D84A}"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486403" name="Rectangle 2">
            <a:extLst>
              <a:ext uri="{FF2B5EF4-FFF2-40B4-BE49-F238E27FC236}">
                <a16:creationId xmlns:a16="http://schemas.microsoft.com/office/drawing/2014/main" id="{ECA8B519-AF5C-9585-F9D1-A97FB9EDDE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4" name="Rectangle 3">
            <a:extLst>
              <a:ext uri="{FF2B5EF4-FFF2-40B4-BE49-F238E27FC236}">
                <a16:creationId xmlns:a16="http://schemas.microsoft.com/office/drawing/2014/main" id="{5BFB61BA-799E-DC0E-5408-D46DB8C3C9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Gli israeliani impedirono che Arafat fosse sepolto a Gerusalemme.</a:t>
            </a:r>
          </a:p>
          <a:p>
            <a:pPr eaLnBrk="1" hangingPunct="1">
              <a:spcBef>
                <a:spcPct val="0"/>
              </a:spcBef>
            </a:pPr>
            <a:r>
              <a:rPr lang="it-CH" altLang="it-CH"/>
              <a:t>Ricerche effettuate dopo la sua morte dimostrarono che Arafat fu avvelenato con polonio.</a:t>
            </a:r>
          </a:p>
          <a:p>
            <a:pPr eaLnBrk="1" hangingPunct="1">
              <a:spcBef>
                <a:spcPct val="0"/>
              </a:spcBef>
            </a:pPr>
            <a:endParaRPr lang="it-CH" altLang="it-CH"/>
          </a:p>
          <a:p>
            <a:pPr eaLnBrk="1" hangingPunct="1">
              <a:spcBef>
                <a:spcPct val="0"/>
              </a:spcBef>
            </a:pPr>
            <a:r>
              <a:rPr lang="it-CH" altLang="it-CH"/>
              <a:t>http://en.wikipedia.org/wiki/Yasser_Arafat</a:t>
            </a:r>
          </a:p>
          <a:p>
            <a:pPr eaLnBrk="1" hangingPunct="1">
              <a:spcBef>
                <a:spcPct val="0"/>
              </a:spcBef>
            </a:pPr>
            <a:r>
              <a:rPr lang="it-CH" altLang="it-CH"/>
              <a:t>http://www.newworldencyclopedia.org/entry/Yasser_Arafat</a:t>
            </a:r>
          </a:p>
          <a:p>
            <a:pPr eaLnBrk="1" hangingPunct="1">
              <a:spcBef>
                <a:spcPct val="0"/>
              </a:spcBef>
            </a:pPr>
            <a:r>
              <a:rPr lang="it-CH" altLang="it-CH"/>
              <a:t>http://it.wikipedia.org/wiki/Kefiah</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http://en.wikipedia.org/wiki/Battle_of_Karameh</a:t>
            </a:r>
          </a:p>
          <a:p>
            <a:pPr eaLnBrk="1" hangingPunct="1">
              <a:spcBef>
                <a:spcPct val="0"/>
              </a:spcBef>
            </a:pPr>
            <a:r>
              <a:rPr lang="it-CH" altLang="it-CH">
                <a:solidFill>
                  <a:srgbClr val="000000"/>
                </a:solidFill>
              </a:rPr>
              <a:t>http://www.newworldencyclopedia.org/entry/Yasser_Arafat</a:t>
            </a:r>
          </a:p>
          <a:p>
            <a:pPr eaLnBrk="1" hangingPunct="1">
              <a:spcBef>
                <a:spcPct val="0"/>
              </a:spcBef>
            </a:pPr>
            <a:r>
              <a:rPr lang="it-CH" altLang="it-CH">
                <a:solidFill>
                  <a:srgbClr val="000000"/>
                </a:solidFill>
              </a:rPr>
              <a:t>https://fr.wikipedia.org/wiki/Keffieh</a:t>
            </a:r>
          </a:p>
          <a:p>
            <a:pPr eaLnBrk="1" hangingPunct="1">
              <a:spcBef>
                <a:spcPct val="0"/>
              </a:spcBef>
            </a:pPr>
            <a:endParaRPr lang="it-CH" altLang="it-CH">
              <a:solidFill>
                <a:srgbClr val="000000"/>
              </a:solidFill>
            </a:endParaRPr>
          </a:p>
          <a:p>
            <a:pPr eaLnBrk="1" hangingPunct="1">
              <a:spcBef>
                <a:spcPct val="0"/>
              </a:spcBef>
            </a:pPr>
            <a:r>
              <a:rPr lang="en-US" altLang="it-CH"/>
              <a:t>15 novembre 1988 – Arafat dichiara lo Stato di Palestina</a:t>
            </a:r>
          </a:p>
          <a:p>
            <a:pPr eaLnBrk="1" hangingPunct="1">
              <a:spcBef>
                <a:spcPct val="0"/>
              </a:spcBef>
            </a:pPr>
            <a:r>
              <a:rPr lang="en-US" altLang="it-CH"/>
              <a:t>http://en.wikipedia.org/wiki/Palestinian_Declaration_of_Independence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egnaposto immagine diapositiva 1">
            <a:extLst>
              <a:ext uri="{FF2B5EF4-FFF2-40B4-BE49-F238E27FC236}">
                <a16:creationId xmlns:a16="http://schemas.microsoft.com/office/drawing/2014/main" id="{C82ECC0A-2E92-F170-7CFE-8F6D1E8F51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1" name="Segnaposto note 2">
            <a:extLst>
              <a:ext uri="{FF2B5EF4-FFF2-40B4-BE49-F238E27FC236}">
                <a16:creationId xmlns:a16="http://schemas.microsoft.com/office/drawing/2014/main" id="{A6847366-11F9-9E5B-19F7-530CCFC0D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Secondo i palestinesi la battaglia di Karame fu una vittoria che riscatta le sconfitte subite dagli arabi.</a:t>
            </a:r>
          </a:p>
          <a:p>
            <a:endParaRPr lang="it-CH" altLang="it-CH"/>
          </a:p>
          <a:p>
            <a:r>
              <a:rPr lang="it-CH" altLang="it-CH"/>
              <a:t>http://en.wikipedia.org/wiki/Palestinian_fedayeen</a:t>
            </a:r>
          </a:p>
          <a:p>
            <a:r>
              <a:rPr lang="it-CH" altLang="it-CH"/>
              <a:t>http://en.wikipedia.org/wiki/Battle_of_Karameh</a:t>
            </a:r>
          </a:p>
          <a:p>
            <a:r>
              <a:rPr lang="it-CH" altLang="it-CH"/>
              <a:t>http://en.wikipedia.org/wiki/Black_September_in_Jordan</a:t>
            </a:r>
          </a:p>
          <a:p>
            <a:r>
              <a:rPr lang="it-CH" altLang="it-CH"/>
              <a:t>http://en.wikipedia.org/wiki/Dawson%27s_Field_hijackings</a:t>
            </a:r>
          </a:p>
          <a:p>
            <a:endParaRPr lang="it-CH" altLang="it-CH"/>
          </a:p>
          <a:p>
            <a:endParaRPr lang="it-CH" altLang="it-CH"/>
          </a:p>
          <a:p>
            <a:endParaRPr lang="it-CH" altLang="it-CH"/>
          </a:p>
        </p:txBody>
      </p:sp>
      <p:sp>
        <p:nvSpPr>
          <p:cNvPr id="488452" name="Segnaposto numero diapositiva 3">
            <a:extLst>
              <a:ext uri="{FF2B5EF4-FFF2-40B4-BE49-F238E27FC236}">
                <a16:creationId xmlns:a16="http://schemas.microsoft.com/office/drawing/2014/main" id="{D440665F-58B2-A583-17B0-80A097DB17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F32C28-4C5F-406F-A658-CF25D974F90B}" type="slidenum">
              <a:rPr lang="it-CH" altLang="en-US" smtClean="0"/>
              <a:pPr>
                <a:spcBef>
                  <a:spcPct val="0"/>
                </a:spcBef>
              </a:pPr>
              <a:t>108</a:t>
            </a:fld>
            <a:endParaRPr lang="it-CH"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egnaposto immagine diapositiva 1">
            <a:extLst>
              <a:ext uri="{FF2B5EF4-FFF2-40B4-BE49-F238E27FC236}">
                <a16:creationId xmlns:a16="http://schemas.microsoft.com/office/drawing/2014/main" id="{8F377684-D631-BD1E-568D-AD0EADEA9B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Segnaposto note 2">
            <a:extLst>
              <a:ext uri="{FF2B5EF4-FFF2-40B4-BE49-F238E27FC236}">
                <a16:creationId xmlns:a16="http://schemas.microsoft.com/office/drawing/2014/main" id="{FCA9CAF7-45B9-734B-A604-DC64F23782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L’unità 101 operò vari massacri di civili palestinesi tra cui quello nel campo profughi di Bureij nella striscia di Gaza il 28 Agosto 1953 dove furono massacrate circa 40 persone.</a:t>
            </a:r>
          </a:p>
          <a:p>
            <a:pPr eaLnBrk="1" hangingPunct="1">
              <a:spcBef>
                <a:spcPct val="0"/>
              </a:spcBef>
            </a:pPr>
            <a:r>
              <a:rPr lang="it-CH" altLang="it-CH"/>
              <a:t>Il 29 ottobre 1956 la polizia di frontiera israeliana (Magav) uccise 49 uomini del villaggio palestinese di Kafr Qasim.</a:t>
            </a:r>
          </a:p>
          <a:p>
            <a:pPr eaLnBrk="1" hangingPunct="1">
              <a:spcBef>
                <a:spcPct val="0"/>
              </a:spcBef>
            </a:pPr>
            <a:endParaRPr lang="it-CH" altLang="it-CH"/>
          </a:p>
          <a:p>
            <a:pPr eaLnBrk="1" hangingPunct="1">
              <a:spcBef>
                <a:spcPct val="0"/>
              </a:spcBef>
            </a:pPr>
            <a:r>
              <a:rPr lang="it-CH" altLang="it-CH"/>
              <a:t>http://occupiedpalestine.wordpress.com/2010/10/29/remembering-the-54th-anniversary-of-the-israeli-massacre-in-kafr-qasim/</a:t>
            </a:r>
          </a:p>
          <a:p>
            <a:pPr eaLnBrk="1" hangingPunct="1">
              <a:spcBef>
                <a:spcPct val="0"/>
              </a:spcBef>
            </a:pPr>
            <a:r>
              <a:rPr lang="en-US" altLang="it-CH"/>
              <a:t>L’Unità 101 </a:t>
            </a:r>
          </a:p>
          <a:p>
            <a:pPr eaLnBrk="1" hangingPunct="1">
              <a:spcBef>
                <a:spcPct val="0"/>
              </a:spcBef>
            </a:pPr>
            <a:r>
              <a:rPr lang="en-US" altLang="it-CH"/>
              <a:t>Durante la seconda guerra mondiale I nazisti costituirono un’unità 101 il cui compito era di massacrare gli ebrei. Dopo il 1948 gli israeliani crearono un’unità similare (101) comandata da Ariel Sharon. Essa commise molti massacri, inclusi quelli di Azazema, Qibiya, campi profughi di Bureij e Nehhalin. Erano autorizzati di portare abiti civili, bere cognac durante il servizio e utilizzare munizioni illimitatamente. L’Unità, secondo Gideon Spiro del 890. Battaglione di Paracadutisti, “era un primo primitivo prototipo per unità di eliminazione - Duvdevan and Shimshon - molto più sofisticate create durante l’intifada. “Molte uccisioni di civili, pochi combattimenti effettivi”. </a:t>
            </a:r>
          </a:p>
          <a:p>
            <a:pPr eaLnBrk="1" hangingPunct="1">
              <a:spcBef>
                <a:spcPct val="0"/>
              </a:spcBef>
            </a:pPr>
            <a:endParaRPr lang="en-US" altLang="it-CH"/>
          </a:p>
          <a:p>
            <a:pPr eaLnBrk="1" hangingPunct="1">
              <a:spcBef>
                <a:spcPct val="0"/>
              </a:spcBef>
            </a:pPr>
            <a:r>
              <a:rPr lang="en-US" altLang="it-CH"/>
              <a:t>http://en.wikipedia.org/wiki/Qibya_massacre</a:t>
            </a:r>
          </a:p>
          <a:p>
            <a:pPr eaLnBrk="1" hangingPunct="1">
              <a:spcBef>
                <a:spcPct val="0"/>
              </a:spcBef>
            </a:pPr>
            <a:r>
              <a:rPr lang="en-US" altLang="it-CH"/>
              <a:t>http://en.wikipedia.org/wiki/Kafr_Qasim_massacre</a:t>
            </a:r>
          </a:p>
          <a:p>
            <a:pPr eaLnBrk="1" hangingPunct="1">
              <a:spcBef>
                <a:spcPct val="0"/>
              </a:spcBef>
            </a:pPr>
            <a:r>
              <a:rPr lang="en-US" altLang="it-CH"/>
              <a:t>http://occupiedpalestine.wordpress.com/2010/10/29/remembering-the-54th-anniversary-of-the-israeli-massacre-in-kafr-qasim/</a:t>
            </a:r>
          </a:p>
          <a:p>
            <a:pPr eaLnBrk="1" hangingPunct="1">
              <a:spcBef>
                <a:spcPct val="0"/>
              </a:spcBef>
            </a:pPr>
            <a:r>
              <a:rPr lang="en-US" altLang="it-CH"/>
              <a:t>http://en.wikipedia.org/wiki/Unit_101</a:t>
            </a:r>
          </a:p>
          <a:p>
            <a:pPr eaLnBrk="1" hangingPunct="1">
              <a:spcBef>
                <a:spcPct val="0"/>
              </a:spcBef>
            </a:pPr>
            <a:r>
              <a:rPr lang="en-US" altLang="it-CH"/>
              <a:t>http://en.wikipedia.org/wiki/Samson_Unit</a:t>
            </a:r>
          </a:p>
          <a:p>
            <a:pPr eaLnBrk="1" hangingPunct="1">
              <a:spcBef>
                <a:spcPct val="0"/>
              </a:spcBef>
            </a:pPr>
            <a:r>
              <a:rPr lang="en-US" altLang="it-CH"/>
              <a:t>http://en.wikipedia.org/wiki/Duvdevan_Unit</a:t>
            </a:r>
          </a:p>
          <a:p>
            <a:pPr eaLnBrk="1" hangingPunct="1">
              <a:spcBef>
                <a:spcPct val="0"/>
              </a:spcBef>
            </a:pPr>
            <a:r>
              <a:rPr lang="en-US" altLang="it-CH"/>
              <a:t>http://en.wikipedia.org/wiki/Mista%27arvim</a:t>
            </a:r>
          </a:p>
          <a:p>
            <a:pPr eaLnBrk="1" hangingPunct="1">
              <a:spcBef>
                <a:spcPct val="0"/>
              </a:spcBef>
            </a:pPr>
            <a:r>
              <a:rPr lang="en-US" altLang="it-CH"/>
              <a:t>https://it.wikipedia.org/wiki/Sayeret</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p:txBody>
      </p:sp>
      <p:sp>
        <p:nvSpPr>
          <p:cNvPr id="490500" name="Segnaposto numero diapositiva 3">
            <a:extLst>
              <a:ext uri="{FF2B5EF4-FFF2-40B4-BE49-F238E27FC236}">
                <a16:creationId xmlns:a16="http://schemas.microsoft.com/office/drawing/2014/main" id="{661DF1D4-21FB-A8D6-098F-C6131C5EC4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1DA409-D0C4-42CB-A141-F0A1697A7D87}" type="slidenum">
              <a:rPr lang="it-CH" altLang="it-CH" smtClean="0">
                <a:solidFill>
                  <a:srgbClr val="000000"/>
                </a:solidFill>
              </a:rPr>
              <a:pPr>
                <a:spcBef>
                  <a:spcPct val="0"/>
                </a:spcBef>
              </a:pPr>
              <a:t>109</a:t>
            </a:fld>
            <a:endParaRPr lang="it-CH" altLang="it-CH">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9C6038A5-E0C6-505E-1153-ABC0FCCB22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463F1188-82C1-CD2B-8AE9-4A55A937A1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http://en.wikipedia.org/wiki/Canaan</a:t>
            </a:r>
          </a:p>
        </p:txBody>
      </p:sp>
      <p:sp>
        <p:nvSpPr>
          <p:cNvPr id="289796" name="Segnaposto numero diapositiva 3">
            <a:extLst>
              <a:ext uri="{FF2B5EF4-FFF2-40B4-BE49-F238E27FC236}">
                <a16:creationId xmlns:a16="http://schemas.microsoft.com/office/drawing/2014/main" id="{E06B962E-2DF8-6675-0085-9BFD846CF3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6EED4B-6D5A-4CDF-8732-97E01D2AA18A}" type="slidenum">
              <a:rPr lang="it-CH" altLang="en-US" smtClean="0"/>
              <a:pPr>
                <a:spcBef>
                  <a:spcPct val="0"/>
                </a:spcBef>
              </a:pPr>
              <a:t>11</a:t>
            </a:fld>
            <a:endParaRPr lang="it-CH"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egnaposto immagine diapositiva 1">
            <a:extLst>
              <a:ext uri="{FF2B5EF4-FFF2-40B4-BE49-F238E27FC236}">
                <a16:creationId xmlns:a16="http://schemas.microsoft.com/office/drawing/2014/main" id="{E59689CD-AEAD-5C0F-7F66-23B6FBF9D5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Segnaposto note 2">
            <a:extLst>
              <a:ext uri="{FF2B5EF4-FFF2-40B4-BE49-F238E27FC236}">
                <a16:creationId xmlns:a16="http://schemas.microsoft.com/office/drawing/2014/main" id="{FFA99623-A742-A2B8-324F-E0DAF9A9B6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a:p>
            <a:r>
              <a:rPr lang="it-CH" altLang="it-CH"/>
              <a:t>https://israelpalestinenews.org/six-day-war-israeli-lies-saw-cia/?fbclid=IwAR0JVgy9jgw1R-V7TkAdvnCxHXNkficex8TUhsZDjdTK63IDGdhGH6eilhA</a:t>
            </a:r>
          </a:p>
          <a:p>
            <a:endParaRPr lang="it-CH" altLang="it-CH"/>
          </a:p>
        </p:txBody>
      </p:sp>
      <p:sp>
        <p:nvSpPr>
          <p:cNvPr id="492548" name="Segnaposto numero diapositiva 3">
            <a:extLst>
              <a:ext uri="{FF2B5EF4-FFF2-40B4-BE49-F238E27FC236}">
                <a16:creationId xmlns:a16="http://schemas.microsoft.com/office/drawing/2014/main" id="{FF09B091-709B-C9DB-5A37-FC95181BEA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FC5D9C-6B6E-40B5-B1FE-8CFDAB96F897}" type="slidenum">
              <a:rPr lang="it-CH" altLang="en-US" smtClean="0"/>
              <a:pPr>
                <a:spcBef>
                  <a:spcPct val="0"/>
                </a:spcBef>
              </a:pPr>
              <a:t>110</a:t>
            </a:fld>
            <a:endParaRPr lang="it-CH"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egnaposto immagine diapositiva 1">
            <a:extLst>
              <a:ext uri="{FF2B5EF4-FFF2-40B4-BE49-F238E27FC236}">
                <a16:creationId xmlns:a16="http://schemas.microsoft.com/office/drawing/2014/main" id="{CAE3E2E3-A64F-1F0F-4437-5B1807A8AE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Segnaposto note 2">
            <a:extLst>
              <a:ext uri="{FF2B5EF4-FFF2-40B4-BE49-F238E27FC236}">
                <a16:creationId xmlns:a16="http://schemas.microsoft.com/office/drawing/2014/main" id="{0AA396B7-3707-57D6-03BD-71FABFE799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1967 gli israeliani scacciarono circa 500’000 palestinesi.</a:t>
            </a:r>
          </a:p>
          <a:p>
            <a:endParaRPr lang="it-CH" altLang="it-CH"/>
          </a:p>
          <a:p>
            <a:r>
              <a:rPr lang="it-CH" altLang="it-CH"/>
              <a:t>http://en.wikipedia.org/wiki/1967_Palestinian_exodus</a:t>
            </a:r>
          </a:p>
          <a:p>
            <a:r>
              <a:rPr lang="it-CH" altLang="it-CH"/>
              <a:t>http://en.wikipedia.org/wiki/Allenby_Bridge</a:t>
            </a:r>
          </a:p>
          <a:p>
            <a:endParaRPr lang="it-CH" altLang="it-CH"/>
          </a:p>
        </p:txBody>
      </p:sp>
      <p:sp>
        <p:nvSpPr>
          <p:cNvPr id="494596" name="Segnaposto numero diapositiva 3">
            <a:extLst>
              <a:ext uri="{FF2B5EF4-FFF2-40B4-BE49-F238E27FC236}">
                <a16:creationId xmlns:a16="http://schemas.microsoft.com/office/drawing/2014/main" id="{07CBEBBA-A025-E196-7F6A-8F076E2D82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F501A0-D740-4026-A466-2E8582B95738}"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egnaposto immagine diapositiva 1">
            <a:extLst>
              <a:ext uri="{FF2B5EF4-FFF2-40B4-BE49-F238E27FC236}">
                <a16:creationId xmlns:a16="http://schemas.microsoft.com/office/drawing/2014/main" id="{F83401AA-165B-1CCC-98B1-F00E7F1E28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Segnaposto note 2">
            <a:extLst>
              <a:ext uri="{FF2B5EF4-FFF2-40B4-BE49-F238E27FC236}">
                <a16:creationId xmlns:a16="http://schemas.microsoft.com/office/drawing/2014/main" id="{44A4BF37-B47A-7CF7-2302-DB0B5DD4E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Gerusalemme 11/06/1967: la distruzione del quartiere al-Mugariba (quartiere marocchino) per creare una spianata davanti al muro del pianto. Alle 3 di notte agli abitanti del quartiere fu ordinato di uscire dalle case e si promise loro che avrebbero potuto rientrarvi immediatamente. Molti abitanti uscirono in pigiama e portarono con sè solo i bambini…e subito le ruspe israeliane iniziarono a demolire le case..</a:t>
            </a:r>
          </a:p>
          <a:p>
            <a:r>
              <a:rPr lang="it-CH" altLang="it-CH"/>
              <a:t>Le autorità israeliane stanno cancellando poco alla volta le vestigia della presenza e della cultura arabe e musulmane nella città santa.</a:t>
            </a:r>
          </a:p>
          <a:p>
            <a:endParaRPr lang="it-CH" altLang="it-CH"/>
          </a:p>
          <a:p>
            <a:r>
              <a:rPr lang="it-CH" altLang="it-CH"/>
              <a:t>http://en.wikipedia.org/wiki/Moroccan_Quarter</a:t>
            </a:r>
          </a:p>
          <a:p>
            <a:endParaRPr lang="it-CH" altLang="it-CH"/>
          </a:p>
        </p:txBody>
      </p:sp>
      <p:sp>
        <p:nvSpPr>
          <p:cNvPr id="496644" name="Segnaposto numero diapositiva 3">
            <a:extLst>
              <a:ext uri="{FF2B5EF4-FFF2-40B4-BE49-F238E27FC236}">
                <a16:creationId xmlns:a16="http://schemas.microsoft.com/office/drawing/2014/main" id="{69178F16-D559-87AB-A157-BD79D338AC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0D1EE9-32D1-44C4-8395-3BBBDE9D1CF1}" type="slidenum">
              <a:rPr lang="it-CH" altLang="en-US" smtClean="0"/>
              <a:pPr>
                <a:spcBef>
                  <a:spcPct val="0"/>
                </a:spcBef>
              </a:pPr>
              <a:t>112</a:t>
            </a:fld>
            <a:endParaRPr lang="it-CH"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a:extLst>
              <a:ext uri="{FF2B5EF4-FFF2-40B4-BE49-F238E27FC236}">
                <a16:creationId xmlns:a16="http://schemas.microsoft.com/office/drawing/2014/main" id="{2517BC65-FE0D-41F7-A9B2-AF2A286653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0B5A87-2EB9-424C-AFFE-C58861171F9C}"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98691" name="Rectangle 2">
            <a:extLst>
              <a:ext uri="{FF2B5EF4-FFF2-40B4-BE49-F238E27FC236}">
                <a16:creationId xmlns:a16="http://schemas.microsoft.com/office/drawing/2014/main" id="{78710F0D-F829-9714-F4F6-662E1CBC89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8692" name="Rectangle 3">
            <a:extLst>
              <a:ext uri="{FF2B5EF4-FFF2-40B4-BE49-F238E27FC236}">
                <a16:creationId xmlns:a16="http://schemas.microsoft.com/office/drawing/2014/main" id="{4501C13E-C453-81D1-7FBB-A787CD811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it-CH"/>
              <a:t>Los restos fueren cubiertos cuidadosamente con la tierra y los israelíes han plantado árboles. El trabajo fue financiado por Judíos de Canadá, de ahí el nombre de "Parque Canadá".</a:t>
            </a:r>
          </a:p>
          <a:p>
            <a:pPr eaLnBrk="1" hangingPunct="1">
              <a:spcBef>
                <a:spcPct val="0"/>
              </a:spcBef>
            </a:pPr>
            <a:r>
              <a:rPr lang="es-ES" altLang="it-CH"/>
              <a:t>Los habitantes de Emaús, con muchos otros palestinos, incluso hoy en día, después de décadas, tienen que vivir en campos de refugiados.</a:t>
            </a:r>
          </a:p>
          <a:p>
            <a:pPr eaLnBrk="1" hangingPunct="1">
              <a:spcBef>
                <a:spcPct val="0"/>
              </a:spcBef>
            </a:pPr>
            <a:endParaRPr lang="es-ES" altLang="it-CH"/>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a:extLst>
              <a:ext uri="{FF2B5EF4-FFF2-40B4-BE49-F238E27FC236}">
                <a16:creationId xmlns:a16="http://schemas.microsoft.com/office/drawing/2014/main" id="{B8976F33-70F7-510F-71A6-0303C5C7C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775DA4-A2D8-48A6-98BD-429229AE44F1}"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500739" name="Rectangle 2">
            <a:extLst>
              <a:ext uri="{FF2B5EF4-FFF2-40B4-BE49-F238E27FC236}">
                <a16:creationId xmlns:a16="http://schemas.microsoft.com/office/drawing/2014/main" id="{E7A185B6-475F-308D-9E43-4B476210C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0740" name="Rectangle 3">
            <a:extLst>
              <a:ext uri="{FF2B5EF4-FFF2-40B4-BE49-F238E27FC236}">
                <a16:creationId xmlns:a16="http://schemas.microsoft.com/office/drawing/2014/main" id="{C98A35B4-D694-1042-41E4-3C7A5E5D0F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http://en.wikipedia.org/wiki/UN_Resolution_242</a:t>
            </a:r>
            <a:endParaRPr lang="it-IT" altLang="it-CH"/>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egnaposto immagine diapositiva 1">
            <a:extLst>
              <a:ext uri="{FF2B5EF4-FFF2-40B4-BE49-F238E27FC236}">
                <a16:creationId xmlns:a16="http://schemas.microsoft.com/office/drawing/2014/main" id="{F1F9BA95-18BA-D035-6C90-F0EDA5CD63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Segnaposto note 2">
            <a:extLst>
              <a:ext uri="{FF2B5EF4-FFF2-40B4-BE49-F238E27FC236}">
                <a16:creationId xmlns:a16="http://schemas.microsoft.com/office/drawing/2014/main" id="{E5256333-E9A1-C045-36CC-FE830E525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2002 Israele dette avvio alla costruzione del muro che circonda i territori palestinesi e in gennaio 2006 confiscò ufficialmente la valle del Giordano: 2400 Km2 di terra usurpata, 50’000 beduini furono scacciati, lasciati senza casa e senza risorse.</a:t>
            </a:r>
          </a:p>
          <a:p>
            <a:endParaRPr lang="it-CH" altLang="it-CH"/>
          </a:p>
          <a:p>
            <a:r>
              <a:rPr lang="it-CH" altLang="it-CH"/>
              <a:t>http://en.wikipedia.org/wiki/Allon_Plan</a:t>
            </a:r>
          </a:p>
          <a:p>
            <a:r>
              <a:rPr lang="it-CH" altLang="it-CH"/>
              <a:t>https://it.wikipedia.org/wiki/Yeshayahu_Leibowitz</a:t>
            </a:r>
          </a:p>
          <a:p>
            <a:r>
              <a:rPr lang="it-CH" altLang="it-CH"/>
              <a:t>https://en.wikipedia.org/wiki/Right_of_conquest</a:t>
            </a:r>
          </a:p>
          <a:p>
            <a:endParaRPr lang="it-CH" altLang="it-CH"/>
          </a:p>
          <a:p>
            <a:endParaRPr lang="it-CH" altLang="it-CH"/>
          </a:p>
        </p:txBody>
      </p:sp>
      <p:sp>
        <p:nvSpPr>
          <p:cNvPr id="502788" name="Segnaposto numero diapositiva 3">
            <a:extLst>
              <a:ext uri="{FF2B5EF4-FFF2-40B4-BE49-F238E27FC236}">
                <a16:creationId xmlns:a16="http://schemas.microsoft.com/office/drawing/2014/main" id="{2603E29C-7BA3-ADED-E40A-1C33322880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2A0639-6D6F-4580-B5E3-130753635C90}" type="slidenum">
              <a:rPr lang="it-CH" altLang="en-US" smtClean="0"/>
              <a:pPr>
                <a:spcBef>
                  <a:spcPct val="0"/>
                </a:spcBef>
              </a:pPr>
              <a:t>115</a:t>
            </a:fld>
            <a:endParaRPr lang="it-CH"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E2EDDF81-7437-8C49-F877-9ACF766FBD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7DC2DC-0A8C-449F-9A3A-148906749F90}"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504835" name="Rectangle 2">
            <a:extLst>
              <a:ext uri="{FF2B5EF4-FFF2-40B4-BE49-F238E27FC236}">
                <a16:creationId xmlns:a16="http://schemas.microsoft.com/office/drawing/2014/main" id="{3EA3AD63-5941-1D92-E836-128B411F47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4836" name="Rectangle 3">
            <a:extLst>
              <a:ext uri="{FF2B5EF4-FFF2-40B4-BE49-F238E27FC236}">
                <a16:creationId xmlns:a16="http://schemas.microsoft.com/office/drawing/2014/main" id="{730B4C29-D960-F7BB-FC20-601477FA7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H" altLang="it-CH"/>
          </a:p>
          <a:p>
            <a:pPr eaLnBrk="1" hangingPunct="1">
              <a:spcBef>
                <a:spcPct val="0"/>
              </a:spcBef>
            </a:pPr>
            <a:r>
              <a:rPr lang="it-CH" altLang="it-CH"/>
              <a:t>La colonizzazione e gli insediamenti sono pianificati.</a:t>
            </a:r>
          </a:p>
          <a:p>
            <a:pPr eaLnBrk="1" hangingPunct="1">
              <a:spcBef>
                <a:spcPct val="0"/>
              </a:spcBef>
            </a:pPr>
            <a:endParaRPr lang="it-CH" altLang="it-CH"/>
          </a:p>
          <a:p>
            <a:pPr eaLnBrk="1" hangingPunct="1">
              <a:spcBef>
                <a:spcPct val="0"/>
              </a:spcBef>
            </a:pPr>
            <a:r>
              <a:rPr lang="it-CH" altLang="it-CH"/>
              <a:t>A differenza del colonialismo di sfruttamento, il cui scopo è lo sfruttamento delle risorse, l'obiettivo del colonialismo di insediamento è un'occupazione di lunga durata con l'insediamento di una popolazione straniera che prende il posto della popolazione autoctona, di cui viene persino negata l'esistenza.</a:t>
            </a:r>
          </a:p>
          <a:p>
            <a:pPr eaLnBrk="1" hangingPunct="1">
              <a:spcBef>
                <a:spcPct val="0"/>
              </a:spcBef>
            </a:pPr>
            <a:endParaRPr lang="it-CH" altLang="it-CH"/>
          </a:p>
          <a:p>
            <a:pPr eaLnBrk="1" hangingPunct="1">
              <a:spcBef>
                <a:spcPct val="0"/>
              </a:spcBef>
            </a:pPr>
            <a:r>
              <a:rPr lang="it-CH" altLang="it-CH"/>
              <a:t>In Palestina all'inizio il sito scelto dai coloni (di solito la cima di una collina) viene occupato da un piccolo gruppo di coloni che vi rimane per poche ore o pochi giorni. In seguito la procedura si ripete spesso fino a diventare continua quando i coloni vi erigono una tenda da campeggio. Successivamente la tenda sarà sostituita da una roulotte e poi da una casa container e così via. Si crea così un “avamposto”, illegale perché costruito su terra privata palestinese ovviamente senza il consenso del proprietario. Se il proprietario reclama o tenta di cacciare i coloni, l'esercito israeliano reprime brutalmente la protesta, il terreno viene dichiarato “zona militare chiusa”, viene recintato e diventa inaccessibile. </a:t>
            </a:r>
          </a:p>
          <a:p>
            <a:pPr eaLnBrk="1" hangingPunct="1">
              <a:spcBef>
                <a:spcPct val="0"/>
              </a:spcBef>
            </a:pPr>
            <a:endParaRPr lang="it-CH" altLang="it-CH"/>
          </a:p>
          <a:p>
            <a:pPr eaLnBrk="1" hangingPunct="1">
              <a:spcBef>
                <a:spcPct val="0"/>
              </a:spcBef>
            </a:pPr>
            <a:r>
              <a:rPr lang="it-CH" altLang="it-CH"/>
              <a:t>Il Governo israeliano non si oppone all’occupazione illegale di terre palestinesi da parre dei coloni estremisti. Al contrario, non appena viene costituito un avanposto il governo fornisce immediatamente tutti i servizi e gli allacciamenti necessari (strada, acqua potabile, elettricità, telefono e internet, fognatura, collegamento bus, protezione, servizi vari..).</a:t>
            </a:r>
          </a:p>
          <a:p>
            <a:pPr eaLnBrk="1" hangingPunct="1">
              <a:spcBef>
                <a:spcPct val="0"/>
              </a:spcBef>
            </a:pPr>
            <a:endParaRPr lang="it-CH" altLang="it-CH"/>
          </a:p>
          <a:p>
            <a:pPr eaLnBrk="1" hangingPunct="1">
              <a:spcBef>
                <a:spcPct val="0"/>
              </a:spcBef>
            </a:pPr>
            <a:r>
              <a:rPr lang="it-CH" altLang="it-CH"/>
              <a:t>Nelle immagini da 2 a 6 si tratta di avanposti costruiti su terre di proprietà palestinese ma occupate illegalmente e con la forza dai coloni sionisti israeliani. Quando gli avanposti sono cresciuti e diventati degli «insediamenti» (immagini 8 e 9) il governo israeliano, in base alla legge sugli insediamenti, li dichiara «insediamenti israeliani» e la terra diventa automaticamente e legalmente di proprietà israeliana. In altre parole: un furto legalizzato. </a:t>
            </a:r>
          </a:p>
          <a:p>
            <a:pPr eaLnBrk="1" hangingPunct="1">
              <a:spcBef>
                <a:spcPct val="0"/>
              </a:spcBef>
            </a:pPr>
            <a:endParaRPr lang="fr-CH" altLang="it-CH"/>
          </a:p>
          <a:p>
            <a:pPr eaLnBrk="1" hangingPunct="1">
              <a:spcBef>
                <a:spcPct val="0"/>
              </a:spcBef>
            </a:pPr>
            <a:r>
              <a:rPr lang="it-IT" altLang="it-CH"/>
              <a:t>http://en.wikipedia.org/wiki/Israel_settlements</a:t>
            </a:r>
          </a:p>
          <a:p>
            <a:pPr eaLnBrk="1" hangingPunct="1">
              <a:spcBef>
                <a:spcPct val="0"/>
              </a:spcBef>
            </a:pPr>
            <a:r>
              <a:rPr lang="it-IT" altLang="it-CH"/>
              <a:t>https://en.wikipedia.org/wiki/Israeli_outpost</a:t>
            </a:r>
          </a:p>
          <a:p>
            <a:pPr eaLnBrk="1" hangingPunct="1">
              <a:spcBef>
                <a:spcPct val="0"/>
              </a:spcBef>
            </a:pPr>
            <a:r>
              <a:rPr lang="en-US" altLang="it-CH"/>
              <a:t>https://en.wikipedia.org/wiki/Population_statistics_for_Israeli_settlements_in_the_West_Bank</a:t>
            </a:r>
          </a:p>
          <a:p>
            <a:pPr eaLnBrk="1" hangingPunct="1">
              <a:spcBef>
                <a:spcPct val="0"/>
              </a:spcBef>
            </a:pPr>
            <a:r>
              <a:rPr lang="en-US" altLang="it-CH"/>
              <a:t>https://en.wikipedia.org/wiki/Coordinator_of_Government_Activities_in_the_Territories</a:t>
            </a:r>
          </a:p>
          <a:p>
            <a:pPr eaLnBrk="1" hangingPunct="1">
              <a:spcBef>
                <a:spcPct val="0"/>
              </a:spcBef>
            </a:pPr>
            <a:endParaRPr lang="en-US" altLang="it-CH"/>
          </a:p>
          <a:p>
            <a:pPr eaLnBrk="1" hangingPunct="1">
              <a:spcBef>
                <a:spcPct val="0"/>
              </a:spcBef>
            </a:pPr>
            <a:r>
              <a:rPr lang="en-US" altLang="it-CH"/>
              <a:t>https://agencemediapalestine.fr/blog/2024/07/04/colonisation-israel-approuve-la-plus-grande-confiscation-de-terres-depuis-trente-ans/</a:t>
            </a:r>
          </a:p>
          <a:p>
            <a:pPr eaLnBrk="1" hangingPunct="1">
              <a:spcBef>
                <a:spcPct val="0"/>
              </a:spcBef>
            </a:pPr>
            <a:endParaRPr lang="en-US" altLang="it-CH"/>
          </a:p>
          <a:p>
            <a:pPr eaLnBrk="1" hangingPunct="1">
              <a:spcBef>
                <a:spcPct val="0"/>
              </a:spcBef>
            </a:pPr>
            <a:r>
              <a:rPr lang="en-US" altLang="it-CH"/>
              <a:t>Jeff Halper - Decolonizing Israel, Liberating Palestine. </a:t>
            </a:r>
          </a:p>
          <a:p>
            <a:pPr eaLnBrk="1" hangingPunct="1">
              <a:spcBef>
                <a:spcPct val="0"/>
              </a:spcBef>
            </a:pPr>
            <a:r>
              <a:rPr lang="en-US" altLang="it-CH"/>
              <a:t>Zionism, Settler Colonialism and the Case for One Democratic State                       </a:t>
            </a:r>
          </a:p>
          <a:p>
            <a:pPr eaLnBrk="1" hangingPunct="1">
              <a:spcBef>
                <a:spcPct val="0"/>
              </a:spcBef>
            </a:pPr>
            <a:r>
              <a:rPr lang="en-US" altLang="it-CH"/>
              <a:t>(Pluto Press, 2021)</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it-CH" altLang="it-CH"/>
          </a:p>
          <a:p>
            <a:pPr eaLnBrk="1" hangingPunct="1">
              <a:spcBef>
                <a:spcPct val="0"/>
              </a:spcBef>
            </a:pPr>
            <a:r>
              <a:rPr lang="it-CH" altLang="it-CH"/>
              <a:t>Haaretz ha pubblicato dei documenti che rivelano i dettagli inquietanti della confisca delle terre di Aqraba, un villaggio palestinese vicino a Nablus, da parte di Israele, per costruire l'insediamento illegale di Gitit negli anni Settanta. Questi documenti rivelano l'entità della confisca, pari all'83% della terra di Aqraba. All'epoca, il villaggio ospitava circa 4.000 residenti. Le autorità israeliane hanno impiegato uno spruzzatore per le colture per disperdere una sostanza chimica tossica, che rappresenta un grave rischio sia per la vita degli animali che per la salute delle persone, come parte di una strategia deliberata per costringere i palestinesi a lasciare il villaggio.</a:t>
            </a:r>
          </a:p>
          <a:p>
            <a:pPr eaLnBrk="1" hangingPunct="1">
              <a:spcBef>
                <a:spcPct val="0"/>
              </a:spcBef>
            </a:pPr>
            <a:endParaRPr lang="it-CH" altLang="it-CH"/>
          </a:p>
          <a:p>
            <a:pPr eaLnBrk="1" hangingPunct="1">
              <a:spcBef>
                <a:spcPct val="0"/>
              </a:spcBef>
            </a:pPr>
            <a:r>
              <a:rPr lang="it-IT" altLang="it-CH"/>
              <a:t>https://www.haaretz.com/israel-news/2023-06-23/ty-article-magazine/.premium/israel-poisoned-palestinian-land-to-build-west-bank-settlement-in-1970s-documents-reveal/00000188-e8aa-df52-a79d-fcabdd200000</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egnaposto immagine diapositiva 1">
            <a:extLst>
              <a:ext uri="{FF2B5EF4-FFF2-40B4-BE49-F238E27FC236}">
                <a16:creationId xmlns:a16="http://schemas.microsoft.com/office/drawing/2014/main" id="{6A37170A-49F2-BBB4-5AB8-896FC93A10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6883" name="Segnaposto note 2">
            <a:extLst>
              <a:ext uri="{FF2B5EF4-FFF2-40B4-BE49-F238E27FC236}">
                <a16:creationId xmlns:a16="http://schemas.microsoft.com/office/drawing/2014/main" id="{147A6915-AE2A-8C3F-4B70-89799A5849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colonia di Ariel è la più grande in Cisgiordania: ci sono 40’000 abitanti, un’università, una piscina, ecc.</a:t>
            </a:r>
          </a:p>
          <a:p>
            <a:r>
              <a:rPr lang="it-CH" altLang="it-CH"/>
              <a:t>Con la costruzione del muro di separazione questa colonia è ora agganciata direttamente al territorio israeliano.</a:t>
            </a:r>
          </a:p>
          <a:p>
            <a:endParaRPr lang="it-CH" altLang="it-CH"/>
          </a:p>
          <a:p>
            <a:r>
              <a:rPr lang="it-CH" altLang="it-CH"/>
              <a:t>http://en.wikipedia.org/wiki/Ariel_(city)</a:t>
            </a:r>
          </a:p>
          <a:p>
            <a:r>
              <a:rPr lang="it-CH" altLang="it-CH"/>
              <a:t>http://en.wikipedia.org/wiki/Salfit</a:t>
            </a:r>
          </a:p>
          <a:p>
            <a:r>
              <a:rPr lang="it-CH" altLang="it-CH"/>
              <a:t>http://en.wikipedia.org/wiki/Marda_(village)</a:t>
            </a:r>
          </a:p>
        </p:txBody>
      </p:sp>
      <p:sp>
        <p:nvSpPr>
          <p:cNvPr id="506884" name="Segnaposto numero diapositiva 3">
            <a:extLst>
              <a:ext uri="{FF2B5EF4-FFF2-40B4-BE49-F238E27FC236}">
                <a16:creationId xmlns:a16="http://schemas.microsoft.com/office/drawing/2014/main" id="{5DCA8D85-49E3-7764-9EF3-F2AD410730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1E36B8-3774-4476-A769-FAA78AE489C4}" type="slidenum">
              <a:rPr lang="it-CH" altLang="en-US" smtClean="0"/>
              <a:pPr>
                <a:spcBef>
                  <a:spcPct val="0"/>
                </a:spcBef>
              </a:pPr>
              <a:t>117</a:t>
            </a:fld>
            <a:endParaRPr lang="it-CH"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Segnaposto immagine diapositiva 1">
            <a:extLst>
              <a:ext uri="{FF2B5EF4-FFF2-40B4-BE49-F238E27FC236}">
                <a16:creationId xmlns:a16="http://schemas.microsoft.com/office/drawing/2014/main" id="{E97DB271-B8B1-B2B0-A542-55B51AE05E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Segnaposto note 2">
            <a:extLst>
              <a:ext uri="{FF2B5EF4-FFF2-40B4-BE49-F238E27FC236}">
                <a16:creationId xmlns:a16="http://schemas.microsoft.com/office/drawing/2014/main" id="{1E0E6895-FD91-9582-1BA3-2D860B804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Ogni anno si aggiungono circa 25’000 nuovi coloni. Nel 2014 si parla di 800’000 coloni in totale.</a:t>
            </a:r>
          </a:p>
          <a:p>
            <a:r>
              <a:rPr lang="it-CH" altLang="it-CH"/>
              <a:t> </a:t>
            </a:r>
          </a:p>
          <a:p>
            <a:r>
              <a:rPr lang="it-CH" altLang="it-CH"/>
              <a:t>Dal 1991, assieme a 1,5 milioni di immigranti russi, arrivarono anche gli ingenti capitali nascosti della mafia russa che in Israele trovarono il luogo ideale per essere riciclati e investiti.</a:t>
            </a:r>
          </a:p>
          <a:p>
            <a:endParaRPr lang="it-CH" altLang="it-CH"/>
          </a:p>
          <a:p>
            <a:r>
              <a:rPr lang="it-CH" altLang="it-CH"/>
              <a:t>http://en.wikipedia.org/wiki/West_Bank_settlement#West_Bank</a:t>
            </a:r>
          </a:p>
          <a:p>
            <a:r>
              <a:rPr lang="it-CH" altLang="it-CH"/>
              <a:t>http://passblue.com/2014/07/11/israeli-settlements-a-timeline-from-1967-to-now/</a:t>
            </a:r>
          </a:p>
          <a:p>
            <a:r>
              <a:rPr lang="it-CH" altLang="it-CH"/>
              <a:t>http://en.wikipedia.org/wiki/Russian_Jewish_immigration_to_Israel</a:t>
            </a:r>
          </a:p>
          <a:p>
            <a:endParaRPr lang="it-CH" altLang="it-CH"/>
          </a:p>
          <a:p>
            <a:endParaRPr lang="it-CH" altLang="it-CH"/>
          </a:p>
          <a:p>
            <a:endParaRPr lang="it-CH" altLang="it-CH"/>
          </a:p>
        </p:txBody>
      </p:sp>
      <p:sp>
        <p:nvSpPr>
          <p:cNvPr id="508932" name="Segnaposto numero diapositiva 3">
            <a:extLst>
              <a:ext uri="{FF2B5EF4-FFF2-40B4-BE49-F238E27FC236}">
                <a16:creationId xmlns:a16="http://schemas.microsoft.com/office/drawing/2014/main" id="{20B39D88-3CAF-CBDD-C410-D94D6A1602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D1DA4B-CFD9-4751-8DBA-BBBD670AF5AF}" type="slidenum">
              <a:rPr lang="it-CH" altLang="en-US" smtClean="0"/>
              <a:pPr>
                <a:spcBef>
                  <a:spcPct val="0"/>
                </a:spcBef>
              </a:pPr>
              <a:t>118</a:t>
            </a:fld>
            <a:endParaRPr lang="it-CH"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egnaposto immagine diapositiva 1">
            <a:extLst>
              <a:ext uri="{FF2B5EF4-FFF2-40B4-BE49-F238E27FC236}">
                <a16:creationId xmlns:a16="http://schemas.microsoft.com/office/drawing/2014/main" id="{98508A51-8743-ABFA-04A6-D3F7578D5B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9" name="Segnaposto note 2">
            <a:extLst>
              <a:ext uri="{FF2B5EF4-FFF2-40B4-BE49-F238E27FC236}">
                <a16:creationId xmlns:a16="http://schemas.microsoft.com/office/drawing/2014/main" id="{4CFDB00B-4A01-C141-8402-502DF4EF36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Da notare che sul terreno la situazione è in continua evoluzione e la zona occupata da Israele è in continua espansione.</a:t>
            </a:r>
          </a:p>
          <a:p>
            <a:endParaRPr lang="it-CH" altLang="it-CH"/>
          </a:p>
          <a:p>
            <a:r>
              <a:rPr lang="it-CH" altLang="it-CH"/>
              <a:t>Nel 1948 gli israeliani hanno occupato illegalmente Gerusalemme Ovest. </a:t>
            </a:r>
          </a:p>
          <a:p>
            <a:r>
              <a:rPr lang="it-CH" altLang="it-CH"/>
              <a:t>Nel 1967 hanno occupato anche Gerusalemme Est e hanno inglobato la parte Est della città nella municipalità di Gerusalemme Ovest. </a:t>
            </a:r>
          </a:p>
          <a:p>
            <a:r>
              <a:rPr lang="it-CH" altLang="it-CH"/>
              <a:t>In seguito hanno illegalmente dichiarato Gerusalemme capitale unica e indivisibile di Israele e l’hanno circondata con un grande muro.</a:t>
            </a:r>
          </a:p>
          <a:p>
            <a:r>
              <a:rPr lang="it-CH" altLang="it-CH"/>
              <a:t>Da vari anni, poco per volta, gli israeliani stanno espellendo i non ebrei da Gerusalemme, sia Ovest che Est.</a:t>
            </a:r>
          </a:p>
          <a:p>
            <a:r>
              <a:rPr lang="it-CH" altLang="it-CH"/>
              <a:t>I palestinesi vorrebbero fare di Gerusalemme Est la capitale dello stato di Palestina, cosa che gli israeliani vogliono impedire. </a:t>
            </a:r>
          </a:p>
          <a:p>
            <a:r>
              <a:rPr lang="it-CH" altLang="it-CH"/>
              <a:t>Dal 1967 i palestinesi di Gerusalemme est sono obbligati a pagare le tasse all’amministrazione israeliana che però non fornisce i rispettivi servizi pubblici riservandoli ai quartieri ebraici. Però ai palestinesi che non pagano le tasse viene revocato il permesso di soggiorno e spesso, adducendo pretesti vari, viene confiscata la casa.</a:t>
            </a:r>
          </a:p>
          <a:p>
            <a:endParaRPr lang="it-CH" altLang="it-CH"/>
          </a:p>
          <a:p>
            <a:r>
              <a:rPr lang="it-CH" altLang="it-CH"/>
              <a:t>https://it.wikipedia.org/wiki/Gerusalemme_Est</a:t>
            </a:r>
          </a:p>
          <a:p>
            <a:r>
              <a:rPr lang="it-CH" altLang="it-CH"/>
              <a:t>http://en.wikipedia.org/wiki/East_Jerusalem</a:t>
            </a:r>
          </a:p>
          <a:p>
            <a:r>
              <a:rPr lang="it-CH" altLang="it-CH"/>
              <a:t>http://www.globalresearch.ca/israels-ethnic-cleansing-jerusalem-to-be-arab-free-by-2015/5303597</a:t>
            </a:r>
          </a:p>
          <a:p>
            <a:r>
              <a:rPr lang="it-CH" altLang="it-CH"/>
              <a:t>http://en.wikipedia.org/wiki/Positions_on_Jerusalem</a:t>
            </a:r>
          </a:p>
          <a:p>
            <a:r>
              <a:rPr lang="it-CH" altLang="it-CH"/>
              <a:t>http://en.wikipedia.org/wiki/Judaization_of_Jerusalem</a:t>
            </a:r>
          </a:p>
          <a:p>
            <a:r>
              <a:rPr lang="it-CH" altLang="it-CH"/>
              <a:t>http://www.acri.org.il/en/category/east-jerusalem/</a:t>
            </a:r>
          </a:p>
          <a:p>
            <a:r>
              <a:rPr lang="it-CH" altLang="it-CH"/>
              <a:t>http://www.btselem.org/jerusalem/discriminating_policy</a:t>
            </a:r>
          </a:p>
          <a:p>
            <a:r>
              <a:rPr lang="it-CH" altLang="it-CH"/>
              <a:t>http://www.fhfpal.org/mis/discrimination_e.htm</a:t>
            </a:r>
          </a:p>
          <a:p>
            <a:r>
              <a:rPr lang="it-CH" altLang="it-CH"/>
              <a:t>http://stopthewall.org/es/node/5747</a:t>
            </a:r>
          </a:p>
          <a:p>
            <a:endParaRPr lang="it-CH" altLang="it-CH"/>
          </a:p>
          <a:p>
            <a:r>
              <a:rPr lang="it-CH" altLang="it-CH"/>
              <a:t>http://en.wikipedia.org/wiki/Orient_House</a:t>
            </a:r>
          </a:p>
          <a:p>
            <a:r>
              <a:rPr lang="it-CH" altLang="it-CH"/>
              <a:t>http://electronicintifada.net/content/quiet-transfer-east-jerusalem-nears-completion/6412</a:t>
            </a:r>
          </a:p>
          <a:p>
            <a:endParaRPr lang="it-CH" altLang="it-CH"/>
          </a:p>
        </p:txBody>
      </p:sp>
      <p:sp>
        <p:nvSpPr>
          <p:cNvPr id="510980" name="Segnaposto numero diapositiva 3">
            <a:extLst>
              <a:ext uri="{FF2B5EF4-FFF2-40B4-BE49-F238E27FC236}">
                <a16:creationId xmlns:a16="http://schemas.microsoft.com/office/drawing/2014/main" id="{09D21CA0-35AD-83B3-28EB-BE4B9F8F18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1626B3-5C08-4E9D-BADD-2D8E76DE08AE}" type="slidenum">
              <a:rPr lang="it-CH" altLang="en-US" smtClean="0"/>
              <a:pPr>
                <a:spcBef>
                  <a:spcPct val="0"/>
                </a:spcBef>
              </a:pPr>
              <a:t>119</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D92A44B2-21E2-81E5-5EB7-8676F9A161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0277105C-B142-C5EA-A806-0418CC6DB8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http://en.wikipedia.org/wiki/Avraham</a:t>
            </a:r>
          </a:p>
          <a:p>
            <a:r>
              <a:rPr lang="it-CH" altLang="it-CH"/>
              <a:t>http://en.wikipedia.org/wiki/Lech-Lecha</a:t>
            </a:r>
          </a:p>
          <a:p>
            <a:endParaRPr lang="it-CH" altLang="it-CH"/>
          </a:p>
        </p:txBody>
      </p:sp>
      <p:sp>
        <p:nvSpPr>
          <p:cNvPr id="291844" name="Segnaposto numero diapositiva 3">
            <a:extLst>
              <a:ext uri="{FF2B5EF4-FFF2-40B4-BE49-F238E27FC236}">
                <a16:creationId xmlns:a16="http://schemas.microsoft.com/office/drawing/2014/main" id="{13F7561A-15C4-AEA9-A7E7-6D4F7AD2E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F878A3-4B88-4807-85C4-A6F5DA39AB64}" type="slidenum">
              <a:rPr lang="it-CH" altLang="en-US" smtClean="0"/>
              <a:pPr>
                <a:spcBef>
                  <a:spcPct val="0"/>
                </a:spcBef>
              </a:pPr>
              <a:t>12</a:t>
            </a:fld>
            <a:endParaRPr lang="it-CH"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egnaposto immagine diapositiva 1">
            <a:extLst>
              <a:ext uri="{FF2B5EF4-FFF2-40B4-BE49-F238E27FC236}">
                <a16:creationId xmlns:a16="http://schemas.microsoft.com/office/drawing/2014/main" id="{3FB62FC5-CA23-FE7A-48B6-BF5F514FEF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Segnaposto note 2">
            <a:extLst>
              <a:ext uri="{FF2B5EF4-FFF2-40B4-BE49-F238E27FC236}">
                <a16:creationId xmlns:a16="http://schemas.microsoft.com/office/drawing/2014/main" id="{0C4DD5B5-BCED-06BA-9A90-0BF0B4256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frattempo questi elementi di cemento armato sono stati sostituiti dal «MURO» che è invalicabile. </a:t>
            </a:r>
          </a:p>
          <a:p>
            <a:endParaRPr lang="it-CH" altLang="it-CH"/>
          </a:p>
          <a:p>
            <a:r>
              <a:rPr lang="it-CH" altLang="it-CH"/>
              <a:t>http://en.wikipedia.org/wiki/Abu_Dis</a:t>
            </a:r>
          </a:p>
          <a:p>
            <a:r>
              <a:rPr lang="it-CH" altLang="it-CH"/>
              <a:t>http://www.globalresearch.ca/israels-ethnic-cleansing-jerusalem-to-be-arab-free-by-2015/5303597</a:t>
            </a:r>
          </a:p>
          <a:p>
            <a:r>
              <a:rPr lang="it-CH" altLang="it-CH"/>
              <a:t>http://en.wikipedia.org/wiki/House_demolition_in_the_Israeli%E2%80%93Palestinian_conflict</a:t>
            </a:r>
          </a:p>
          <a:p>
            <a:r>
              <a:rPr lang="it-CH" altLang="it-CH"/>
              <a:t>http://www.hrw.org/news/2009/11/06/israel-stop-east-jerusalem-home-demolitions</a:t>
            </a:r>
          </a:p>
          <a:p>
            <a:r>
              <a:rPr lang="it-CH" altLang="it-CH"/>
              <a:t>http://www.ifamericansknew.org/stat/settlements.html</a:t>
            </a:r>
          </a:p>
          <a:p>
            <a:r>
              <a:rPr lang="it-CH" altLang="it-CH"/>
              <a:t>http://alresalah.ps/en/index.php?act=post&amp;id=338</a:t>
            </a:r>
          </a:p>
          <a:p>
            <a:r>
              <a:rPr lang="it-CH" altLang="it-CH"/>
              <a:t>http://angryarab.blogspot.ch/2013/05/demolition-of-palestinain-homes-in.html</a:t>
            </a:r>
          </a:p>
          <a:p>
            <a:endParaRPr lang="it-CH" altLang="it-CH"/>
          </a:p>
        </p:txBody>
      </p:sp>
      <p:sp>
        <p:nvSpPr>
          <p:cNvPr id="513028" name="Segnaposto numero diapositiva 3">
            <a:extLst>
              <a:ext uri="{FF2B5EF4-FFF2-40B4-BE49-F238E27FC236}">
                <a16:creationId xmlns:a16="http://schemas.microsoft.com/office/drawing/2014/main" id="{9C3C52D2-0AD5-9EA6-9680-30DA6B8148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1F61C7-5F39-4AC6-A915-5D0E412E3CF8}"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egnaposto immagine diapositiva 1">
            <a:extLst>
              <a:ext uri="{FF2B5EF4-FFF2-40B4-BE49-F238E27FC236}">
                <a16:creationId xmlns:a16="http://schemas.microsoft.com/office/drawing/2014/main" id="{0B682F0C-F30F-C61F-C75C-120BF8E494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5075" name="Segnaposto note 2">
            <a:extLst>
              <a:ext uri="{FF2B5EF4-FFF2-40B4-BE49-F238E27FC236}">
                <a16:creationId xmlns:a16="http://schemas.microsoft.com/office/drawing/2014/main" id="{82A7EDF2-F301-40C1-7AF7-6D57E7D35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Oltre che da queste strade invalicabili , il territorio palestinese è spezzettato anche dal MURO, dai check points, dagli sbarramenti sulle strade e dalle colonie israeliane, etc Per i palestinesi spostarsi è un problema, mentre gli israeliani non hanno difficoltà.</a:t>
            </a:r>
          </a:p>
          <a:p>
            <a:endParaRPr lang="it-CH" altLang="it-CH"/>
          </a:p>
          <a:p>
            <a:r>
              <a:rPr lang="it-CH" altLang="it-CH"/>
              <a:t>http://en.wikipedia.org/wiki/West_Bank#Roads</a:t>
            </a:r>
          </a:p>
          <a:p>
            <a:endParaRPr lang="it-CH" altLang="it-CH"/>
          </a:p>
        </p:txBody>
      </p:sp>
      <p:sp>
        <p:nvSpPr>
          <p:cNvPr id="515076" name="Segnaposto numero diapositiva 3">
            <a:extLst>
              <a:ext uri="{FF2B5EF4-FFF2-40B4-BE49-F238E27FC236}">
                <a16:creationId xmlns:a16="http://schemas.microsoft.com/office/drawing/2014/main" id="{5E0DF0A5-B427-E133-7D0A-CD80810DC4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15985D-CB95-45C2-B773-86A06A9AB911}" type="slidenum">
              <a:rPr lang="it-CH" altLang="en-US" smtClean="0"/>
              <a:pPr>
                <a:spcBef>
                  <a:spcPct val="0"/>
                </a:spcBef>
              </a:pPr>
              <a:t>121</a:t>
            </a:fld>
            <a:endParaRPr lang="it-CH"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egnaposto immagine diapositiva 1">
            <a:extLst>
              <a:ext uri="{FF2B5EF4-FFF2-40B4-BE49-F238E27FC236}">
                <a16:creationId xmlns:a16="http://schemas.microsoft.com/office/drawing/2014/main" id="{8EBFC34E-9CBB-3291-CEDD-BBF6DE651A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Segnaposto note 2">
            <a:extLst>
              <a:ext uri="{FF2B5EF4-FFF2-40B4-BE49-F238E27FC236}">
                <a16:creationId xmlns:a16="http://schemas.microsoft.com/office/drawing/2014/main" id="{A7856035-C4FC-9FB6-35F6-BC023BAA19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endParaRPr lang="it-CH" altLang="it-CH"/>
          </a:p>
          <a:p>
            <a:endParaRPr lang="it-CH" altLang="it-CH"/>
          </a:p>
        </p:txBody>
      </p:sp>
      <p:sp>
        <p:nvSpPr>
          <p:cNvPr id="517124" name="Segnaposto numero diapositiva 3">
            <a:extLst>
              <a:ext uri="{FF2B5EF4-FFF2-40B4-BE49-F238E27FC236}">
                <a16:creationId xmlns:a16="http://schemas.microsoft.com/office/drawing/2014/main" id="{B1F4C6DF-0400-862E-E0DE-451D81CA42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289A11-4EE9-42C8-B22D-E40162E2D4AD}"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Segnaposto immagine diapositiva 1">
            <a:extLst>
              <a:ext uri="{FF2B5EF4-FFF2-40B4-BE49-F238E27FC236}">
                <a16:creationId xmlns:a16="http://schemas.microsoft.com/office/drawing/2014/main" id="{8735A73C-C65F-C13B-255C-E6D120DDC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9171" name="Segnaposto note 2">
            <a:extLst>
              <a:ext uri="{FF2B5EF4-FFF2-40B4-BE49-F238E27FC236}">
                <a16:creationId xmlns:a16="http://schemas.microsoft.com/office/drawing/2014/main" id="{5CDB0546-7642-A468-4B4C-D5115F4165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http://en.wikipedia.org/wiki/1973_War_between_Egypt_and_Israel</a:t>
            </a:r>
          </a:p>
          <a:p>
            <a:r>
              <a:rPr lang="it-CH" altLang="it-CH"/>
              <a:t>https://it.wikipedia.org/wiki/Guerra_del_Kippur</a:t>
            </a:r>
          </a:p>
          <a:p>
            <a:r>
              <a:rPr lang="it-CH" altLang="it-CH"/>
              <a:t>http://en.wikipedia.org/wiki/Yom_Kippur_War</a:t>
            </a:r>
          </a:p>
        </p:txBody>
      </p:sp>
      <p:sp>
        <p:nvSpPr>
          <p:cNvPr id="519172" name="Segnaposto numero diapositiva 3">
            <a:extLst>
              <a:ext uri="{FF2B5EF4-FFF2-40B4-BE49-F238E27FC236}">
                <a16:creationId xmlns:a16="http://schemas.microsoft.com/office/drawing/2014/main" id="{B07D53C7-A01C-3CEB-76B0-7D2E182F37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4D3C46-8F34-4CCE-B23B-06C3717E36F3}"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egnaposto immagine diapositiva 1">
            <a:extLst>
              <a:ext uri="{FF2B5EF4-FFF2-40B4-BE49-F238E27FC236}">
                <a16:creationId xmlns:a16="http://schemas.microsoft.com/office/drawing/2014/main" id="{8DA97DC1-2D8B-0E5B-3FF1-D2EC454AC6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Segnaposto note 2">
            <a:extLst>
              <a:ext uri="{FF2B5EF4-FFF2-40B4-BE49-F238E27FC236}">
                <a16:creationId xmlns:a16="http://schemas.microsoft.com/office/drawing/2014/main" id="{14C2F1E3-DB6A-E68E-749F-4FDFF3FB7B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http://en.wikipedia.org/wiki/Egypt-Israel_Peace_Treaty</a:t>
            </a:r>
          </a:p>
          <a:p>
            <a:r>
              <a:rPr lang="it-CH" altLang="it-CH"/>
              <a:t>http://it.wikipedia.org/wiki/Anwar_al-Sadat</a:t>
            </a:r>
          </a:p>
        </p:txBody>
      </p:sp>
      <p:sp>
        <p:nvSpPr>
          <p:cNvPr id="521220" name="Segnaposto numero diapositiva 3">
            <a:extLst>
              <a:ext uri="{FF2B5EF4-FFF2-40B4-BE49-F238E27FC236}">
                <a16:creationId xmlns:a16="http://schemas.microsoft.com/office/drawing/2014/main" id="{328AF175-197D-3A8D-30D9-53030DC5C0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749299-A5E0-451E-B76D-D8C8144651A3}"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858446A2-FCCE-E580-1A3C-0B8DCEDB24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A1A2BA-73D2-47ED-8E31-7111623B4AE1}" type="slidenum">
              <a:rPr lang="it-IT" altLang="it-CH" smtClean="0">
                <a:solidFill>
                  <a:srgbClr val="000000"/>
                </a:solidFill>
                <a:latin typeface="Arial" panose="020B0604020202020204" pitchFamily="34" charset="0"/>
              </a:rPr>
              <a:pPr>
                <a:spcBef>
                  <a:spcPct val="0"/>
                </a:spcBef>
              </a:pPr>
              <a:t>125</a:t>
            </a:fld>
            <a:endParaRPr lang="it-IT" altLang="it-CH">
              <a:solidFill>
                <a:srgbClr val="000000"/>
              </a:solidFill>
              <a:latin typeface="Arial" panose="020B0604020202020204" pitchFamily="34" charset="0"/>
            </a:endParaRPr>
          </a:p>
        </p:txBody>
      </p:sp>
      <p:sp>
        <p:nvSpPr>
          <p:cNvPr id="523267" name="Rectangle 2">
            <a:extLst>
              <a:ext uri="{FF2B5EF4-FFF2-40B4-BE49-F238E27FC236}">
                <a16:creationId xmlns:a16="http://schemas.microsoft.com/office/drawing/2014/main" id="{5F747707-3331-A88F-8FEA-D64B21BA2F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8" name="Rectangle 3">
            <a:extLst>
              <a:ext uri="{FF2B5EF4-FFF2-40B4-BE49-F238E27FC236}">
                <a16:creationId xmlns:a16="http://schemas.microsoft.com/office/drawing/2014/main" id="{A41082EA-C51A-7A6E-F70A-D7ACED902D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Israele aveva già invaso una prima volta il Libano nel 1978 per poi invaderlo di nuovo nel 1982  ignorando le risoluzioni ONU. Successivamente Israele ha bombardato varie volte il Libano provocando enormi danni e centinaia di vittime. </a:t>
            </a:r>
          </a:p>
          <a:p>
            <a:pPr eaLnBrk="1" hangingPunct="1">
              <a:spcBef>
                <a:spcPct val="0"/>
              </a:spcBef>
            </a:pPr>
            <a:endParaRPr lang="en-GB" altLang="it-CH"/>
          </a:p>
          <a:p>
            <a:pPr eaLnBrk="1" hangingPunct="1">
              <a:spcBef>
                <a:spcPct val="0"/>
              </a:spcBef>
            </a:pPr>
            <a:r>
              <a:rPr lang="en-GB" altLang="it-CH"/>
              <a:t>http://en.wikipedia.org/wiki/1982_Lebanon_War</a:t>
            </a:r>
          </a:p>
          <a:p>
            <a:pPr eaLnBrk="1" hangingPunct="1">
              <a:spcBef>
                <a:spcPct val="0"/>
              </a:spcBef>
            </a:pPr>
            <a:r>
              <a:rPr lang="en-GB" altLang="it-CH"/>
              <a:t>http://en.wikipedia.org/wiki/South_Lebanon_security_belt</a:t>
            </a:r>
          </a:p>
          <a:p>
            <a:pPr eaLnBrk="1" hangingPunct="1">
              <a:spcBef>
                <a:spcPct val="0"/>
              </a:spcBef>
            </a:pPr>
            <a:r>
              <a:rPr lang="en-GB" altLang="it-CH"/>
              <a:t>http://en.wikipedia.org/wiki/South_Lebanon_Army</a:t>
            </a:r>
          </a:p>
          <a:p>
            <a:pPr eaLnBrk="1" hangingPunct="1">
              <a:spcBef>
                <a:spcPct val="0"/>
              </a:spcBef>
            </a:pPr>
            <a:r>
              <a:rPr lang="en-GB" altLang="it-CH"/>
              <a:t>http://en.wikipedia.org/wiki/UNIFIL</a:t>
            </a:r>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it-CH" altLang="it-CH"/>
              <a:t>Durante l’intervento militare in Libano nell’estate del 1982, l’IDF (Forza di difesa israeliana) ha saccheggiato e devastato l’archivio del Palestine Research Center di Beirut. L’archivio conteneva più di 25.000 documenti storici sulla Palestina, tra cui una collezione di immagini e filmati che componeva la più grande collezione al mondo sulla storia palestinese. L’intera memoria visiva del paese è diventata così un bottino di guerra, ribattezzato in parte per motivi ideologici.</a:t>
            </a:r>
          </a:p>
          <a:p>
            <a:pPr eaLnBrk="1" hangingPunct="1">
              <a:spcBef>
                <a:spcPct val="0"/>
              </a:spcBef>
            </a:pPr>
            <a:r>
              <a:rPr lang="it-CH" altLang="it-CH"/>
              <a:t>https://www.nytimes.com/1982/10/01/world/israeli-looted-archives-of-plo-officials-say.html</a:t>
            </a:r>
          </a:p>
          <a:p>
            <a:pPr eaLnBrk="1" hangingPunct="1">
              <a:spcBef>
                <a:spcPct val="0"/>
              </a:spcBef>
            </a:pPr>
            <a:r>
              <a:rPr lang="it-CH" altLang="it-CH"/>
              <a:t>https://en.wikipedia.org/wiki/Palestine_Research_Center</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a:extLst>
              <a:ext uri="{FF2B5EF4-FFF2-40B4-BE49-F238E27FC236}">
                <a16:creationId xmlns:a16="http://schemas.microsoft.com/office/drawing/2014/main" id="{3B24CEA1-B5D9-60EA-4D17-947A55AB4C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96D6D2-9A1F-40AC-B280-59C6BD743DC9}" type="slidenum">
              <a:rPr lang="it-IT" altLang="it-CH" smtClean="0">
                <a:solidFill>
                  <a:srgbClr val="000000"/>
                </a:solidFill>
                <a:latin typeface="Arial" panose="020B0604020202020204" pitchFamily="34" charset="0"/>
              </a:rPr>
              <a:pPr>
                <a:spcBef>
                  <a:spcPct val="0"/>
                </a:spcBef>
              </a:pPr>
              <a:t>126</a:t>
            </a:fld>
            <a:endParaRPr lang="it-IT" altLang="it-CH">
              <a:solidFill>
                <a:srgbClr val="000000"/>
              </a:solidFill>
              <a:latin typeface="Arial" panose="020B0604020202020204" pitchFamily="34" charset="0"/>
            </a:endParaRPr>
          </a:p>
        </p:txBody>
      </p:sp>
      <p:sp>
        <p:nvSpPr>
          <p:cNvPr id="525315" name="Rectangle 2">
            <a:extLst>
              <a:ext uri="{FF2B5EF4-FFF2-40B4-BE49-F238E27FC236}">
                <a16:creationId xmlns:a16="http://schemas.microsoft.com/office/drawing/2014/main" id="{FA80117E-DFAC-9426-848A-81C343215C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6" name="Rectangle 3">
            <a:extLst>
              <a:ext uri="{FF2B5EF4-FFF2-40B4-BE49-F238E27FC236}">
                <a16:creationId xmlns:a16="http://schemas.microsoft.com/office/drawing/2014/main" id="{5D48BDDA-0986-6622-7359-8FD536C02E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Intervista di uno dei carnefici di Sabra e Chatila. L'uomo, un ex militante delle milizie cristiane maronite (praticamente dei fascisti), ora vive a Beirut, ha famiglia e fa il taxista. All'intervista è comparso con il volto coperto. Ha raccontato che loro erano stati addestrati e equipaggiati in Israele. Poi sono stati trasportati a Beirut e acquartierati all'aeroporto. Da lì gli israeliani li trasportavano nei campi e ritorno. Erano suddivisi in 3 squadre di 60 uomini ciascuna che "lavorava" 8 ore e poi veniva sostituita dalla squadra successiva. Gli israeliani erano pure acquartierati all'aeroporto e dormivano sotto i loro aerei, ma provvedevano ai trasporti, al vettovagliamento, alla chiusura e illuminazione notturna dei campi con i bengala, fornivano le armi e munizioni, ecc. Alla fine hanno fornito il macchinario per scavare le fosse comuni, i sacchi per i cadaveri e la calce viva per ricoprire i cadaveri. Il "lavoro" è durato 2-3 giorni. Secondo lui il numero dei palestinesi uccisi è molto superiore alla cifra ufficiale (3500) proprio perchè molti cadaveri furono seppelliti prima della riapertura dei campi. Secondo il miliziano loro procedevano così: dapprima gettavano una bomba a mano nella casa e poi entravano e finivano i sopravvissuti con i coltelli o i fucili. Qualche donna veniva violentata e poi uccisa. I miliziani si appropriavano pure degli oggetti di valore e delle belle automobili. Il miliziano ha detto che ha voluto raccontare la sua esperienza perchè ai tempi era convinto che fossero i Palestinesi gli autori dell'attentato a Bashir Gemayel, loro presidente, e lui voleva vendicarlo. Ora sa che gli israeliani hanno rubato la terra ai Palestinesi. Non è pentito perchè ai tempi "era in buona fede" (bontà sua!). In seguito al massacro fu individuata la responsabilità del ministro israeliano della difesa, un certo Ariel Sharon, che iniziò la carriera a 16 anni come caporale nella Brigata Alessandroni, durante il massacro di Tantura nel 1948. Sharon dovette poi rassegnare le dimissioni ma in seguito diventò primo ministro. Uno dei tanti assassini che in Israele fecero carriera politica e divennero primi ministri.  </a:t>
            </a:r>
          </a:p>
          <a:p>
            <a:pPr eaLnBrk="1" hangingPunct="1">
              <a:spcBef>
                <a:spcPct val="0"/>
              </a:spcBef>
            </a:pPr>
            <a:r>
              <a:rPr lang="it-CH" altLang="it-CH"/>
              <a:t>https://it.wikipedia.org/wiki/Massacro_di_Sabra_e_Shatila</a:t>
            </a:r>
            <a:endParaRPr lang="en-GB" altLang="it-CH"/>
          </a:p>
          <a:p>
            <a:pPr eaLnBrk="1" hangingPunct="1">
              <a:spcBef>
                <a:spcPct val="0"/>
              </a:spcBef>
            </a:pPr>
            <a:endParaRPr lang="en-GB" altLang="it-CH"/>
          </a:p>
          <a:p>
            <a:pPr eaLnBrk="1" hangingPunct="1">
              <a:spcBef>
                <a:spcPct val="0"/>
              </a:spcBef>
            </a:pPr>
            <a:r>
              <a:rPr lang="en-GB" altLang="it-CH"/>
              <a:t>http://en.wikipedia.org/wiki/Sabra_and_Shatila_massacre</a:t>
            </a:r>
          </a:p>
          <a:p>
            <a:pPr eaLnBrk="1" hangingPunct="1">
              <a:spcBef>
                <a:spcPct val="0"/>
              </a:spcBef>
            </a:pPr>
            <a:r>
              <a:rPr lang="en-GB" altLang="it-CH"/>
              <a:t>https://en.irna.ir/news/84040341/Sabra-Shatila-documents-proving-Zionist-regime-s-crimes</a:t>
            </a:r>
          </a:p>
          <a:p>
            <a:pPr eaLnBrk="1" hangingPunct="1">
              <a:spcBef>
                <a:spcPct val="0"/>
              </a:spcBef>
            </a:pPr>
            <a:endParaRPr lang="en-GB" altLang="it-CH"/>
          </a:p>
          <a:p>
            <a:pPr eaLnBrk="1" hangingPunct="1">
              <a:spcBef>
                <a:spcPct val="0"/>
              </a:spcBef>
            </a:pPr>
            <a:r>
              <a:rPr lang="it-CH" altLang="it-CH"/>
              <a:t>https://www.humanite.fr/culture-et-savoir/sabra-et-chatila/sabra-et-chatila-en-1982-trois-jours-dhorreur-dans-les-camps-de-refugies-palestiniens</a:t>
            </a:r>
          </a:p>
          <a:p>
            <a:pPr eaLnBrk="1" hangingPunct="1">
              <a:spcBef>
                <a:spcPct val="0"/>
              </a:spcBef>
            </a:pPr>
            <a:endParaRPr lang="it-CH" altLang="it-CH"/>
          </a:p>
          <a:p>
            <a:pPr eaLnBrk="1" hangingPunct="1">
              <a:spcBef>
                <a:spcPct val="0"/>
              </a:spcBef>
            </a:pPr>
            <a:r>
              <a:rPr lang="it-CH" altLang="it-CH"/>
              <a:t>La successiva Commissione internazionale d’inchiesta, diretta in loco dallo svizzero Martin Büechi, ha stabilito che furono uccisi circa 5000 Palestinesi.</a:t>
            </a:r>
          </a:p>
          <a:p>
            <a:pPr eaLnBrk="1" hangingPunct="1">
              <a:spcBef>
                <a:spcPct val="0"/>
              </a:spcBef>
            </a:pPr>
            <a:endParaRPr lang="en-GB" altLang="it-CH"/>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Image Placeholder 1">
            <a:extLst>
              <a:ext uri="{FF2B5EF4-FFF2-40B4-BE49-F238E27FC236}">
                <a16:creationId xmlns:a16="http://schemas.microsoft.com/office/drawing/2014/main" id="{6B9B77A1-B111-32D2-32FC-A165D7CAD5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Notes Placeholder 2">
            <a:extLst>
              <a:ext uri="{FF2B5EF4-FFF2-40B4-BE49-F238E27FC236}">
                <a16:creationId xmlns:a16="http://schemas.microsoft.com/office/drawing/2014/main" id="{BB5A1E15-827F-70D3-4A2B-1D5E043A05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 protocolli aggiuntivi degli accordi di Oslo prevedevano però che il controllo dell’economia palestinese, delle infrastrutture, dell’acqua, delle telecomunicazioni, delle frontiere, dell’export/import, ecc. delle zone sotto controllo palestinese sia in mano israeliana. Gli accordi di Oslo e successivi hanno enormemente avvantaggiato Israele.</a:t>
            </a:r>
          </a:p>
          <a:p>
            <a:pPr eaLnBrk="1" hangingPunct="1">
              <a:spcBef>
                <a:spcPct val="0"/>
              </a:spcBef>
            </a:pPr>
            <a:endParaRPr lang="it-CH" altLang="it-CH"/>
          </a:p>
          <a:p>
            <a:pPr eaLnBrk="1" hangingPunct="1">
              <a:spcBef>
                <a:spcPct val="0"/>
              </a:spcBef>
            </a:pPr>
            <a:r>
              <a:rPr lang="it-CH" altLang="it-CH"/>
              <a:t>http://en.wikipedia.org/wiki/Oslo_Accords</a:t>
            </a:r>
          </a:p>
          <a:p>
            <a:pPr eaLnBrk="1" hangingPunct="1">
              <a:spcBef>
                <a:spcPct val="0"/>
              </a:spcBef>
            </a:pPr>
            <a:endParaRPr lang="it-IT" altLang="it-CH"/>
          </a:p>
        </p:txBody>
      </p:sp>
      <p:sp>
        <p:nvSpPr>
          <p:cNvPr id="527364" name="Slide Number Placeholder 3">
            <a:extLst>
              <a:ext uri="{FF2B5EF4-FFF2-40B4-BE49-F238E27FC236}">
                <a16:creationId xmlns:a16="http://schemas.microsoft.com/office/drawing/2014/main" id="{40439456-9F23-D1AA-2339-88CCD1FE6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751866-9972-4932-AEB1-2525D3929A3B}" type="slidenum">
              <a:rPr lang="it-IT" altLang="it-CH" smtClean="0">
                <a:solidFill>
                  <a:srgbClr val="000000"/>
                </a:solidFill>
                <a:latin typeface="Arial" panose="020B0604020202020204" pitchFamily="34" charset="0"/>
              </a:rPr>
              <a:pPr>
                <a:spcBef>
                  <a:spcPct val="0"/>
                </a:spcBef>
              </a:pPr>
              <a:t>127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egnaposto immagine diapositiva 1">
            <a:extLst>
              <a:ext uri="{FF2B5EF4-FFF2-40B4-BE49-F238E27FC236}">
                <a16:creationId xmlns:a16="http://schemas.microsoft.com/office/drawing/2014/main" id="{A77D5F6D-66ED-5FD5-E052-4D5048136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Segnaposto note 2">
            <a:extLst>
              <a:ext uri="{FF2B5EF4-FFF2-40B4-BE49-F238E27FC236}">
                <a16:creationId xmlns:a16="http://schemas.microsoft.com/office/drawing/2014/main" id="{0721EB14-D579-E8BD-D4BD-81E96D0688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http://en.wikipedia.org/wiki/Israel-Jordan_Treaty_of_Peace</a:t>
            </a:r>
          </a:p>
        </p:txBody>
      </p:sp>
      <p:sp>
        <p:nvSpPr>
          <p:cNvPr id="529412" name="Segnaposto numero diapositiva 3">
            <a:extLst>
              <a:ext uri="{FF2B5EF4-FFF2-40B4-BE49-F238E27FC236}">
                <a16:creationId xmlns:a16="http://schemas.microsoft.com/office/drawing/2014/main" id="{5708118F-E8BE-A7F8-9CEE-1CD4D51CC4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F1604D-7578-4304-9E9C-9AFB755D666B}"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egnaposto immagine diapositiva 1">
            <a:extLst>
              <a:ext uri="{FF2B5EF4-FFF2-40B4-BE49-F238E27FC236}">
                <a16:creationId xmlns:a16="http://schemas.microsoft.com/office/drawing/2014/main" id="{B42957F1-F2A8-B1F1-754C-E269A05DFC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9" name="Segnaposto note 2">
            <a:extLst>
              <a:ext uri="{FF2B5EF4-FFF2-40B4-BE49-F238E27FC236}">
                <a16:creationId xmlns:a16="http://schemas.microsoft.com/office/drawing/2014/main" id="{A6E18F5A-718B-2687-018E-9B20150730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Durante la sua visita non autorizzata Ariel Sharon era accompagnato da circa 100 guardie di sicurezza israeliane, polizia e militari. </a:t>
            </a:r>
          </a:p>
          <a:p>
            <a:r>
              <a:rPr lang="it-CH" altLang="it-CH">
                <a:solidFill>
                  <a:srgbClr val="000000"/>
                </a:solidFill>
              </a:rPr>
              <a:t>Durante le successive manifestazioni di protesta gli israeliani uccisero circa 30 palestinesi e ne ferirono moltissimi. I palestinesi erano furiosi. Per questo motivo iniziarono la seconda intifada. Questa intifada diede a Ariel Sharon il pretesto per annullare ogni accordo di pace e represse i palestinesi ancora più duramente. È chiaro che dall’inizio il piano di Sharon era di provocare i palestinesi per poter continuare la pulizia etnica.</a:t>
            </a:r>
          </a:p>
          <a:p>
            <a:r>
              <a:rPr lang="it-CH" altLang="it-CH">
                <a:solidFill>
                  <a:srgbClr val="000000"/>
                </a:solidFill>
              </a:rPr>
              <a:t> </a:t>
            </a:r>
          </a:p>
          <a:p>
            <a:r>
              <a:rPr lang="it-CH" altLang="it-CH">
                <a:solidFill>
                  <a:srgbClr val="000000"/>
                </a:solidFill>
              </a:rPr>
              <a:t>http://news.bbc.co.uk/onthisday/hi/dates/stories/september/28/newsid_3687000/3687762.stm</a:t>
            </a:r>
          </a:p>
          <a:p>
            <a:r>
              <a:rPr lang="it-CH" altLang="it-CH">
                <a:solidFill>
                  <a:srgbClr val="000000"/>
                </a:solidFill>
              </a:rPr>
              <a:t>https://it.wikipedia.org/wiki/Prima_intifada</a:t>
            </a:r>
          </a:p>
          <a:p>
            <a:r>
              <a:rPr lang="it-CH" altLang="it-CH">
                <a:solidFill>
                  <a:srgbClr val="000000"/>
                </a:solidFill>
              </a:rPr>
              <a:t>http://en.wikipedia.org/wiki/First_Intifada</a:t>
            </a:r>
          </a:p>
          <a:p>
            <a:r>
              <a:rPr lang="it-CH" altLang="it-CH">
                <a:solidFill>
                  <a:srgbClr val="000000"/>
                </a:solidFill>
              </a:rPr>
              <a:t>https://it.wikipedia.org/wiki/Seconda_intifada</a:t>
            </a:r>
          </a:p>
          <a:p>
            <a:r>
              <a:rPr lang="it-CH" altLang="it-CH">
                <a:solidFill>
                  <a:srgbClr val="000000"/>
                </a:solidFill>
              </a:rPr>
              <a:t>http://en.wikipedia.org/wiki/Second_Intifada</a:t>
            </a:r>
          </a:p>
          <a:p>
            <a:endParaRPr lang="it-CH" altLang="it-CH">
              <a:solidFill>
                <a:srgbClr val="000000"/>
              </a:solidFill>
            </a:endParaRPr>
          </a:p>
          <a:p>
            <a:endParaRPr lang="it-CH" altLang="it-CH"/>
          </a:p>
        </p:txBody>
      </p:sp>
      <p:sp>
        <p:nvSpPr>
          <p:cNvPr id="531460" name="Segnaposto numero diapositiva 3">
            <a:extLst>
              <a:ext uri="{FF2B5EF4-FFF2-40B4-BE49-F238E27FC236}">
                <a16:creationId xmlns:a16="http://schemas.microsoft.com/office/drawing/2014/main" id="{06003BF8-E1C6-D0DD-8DC8-C0CB033E6C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3DFAA5-F4EE-4DEF-BF68-D6FBECC46C96}"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42BB867F-F983-F576-C1DF-93D27556FE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F5A27103-A795-E10F-25A8-59DC9DECE1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Questa versione biblica è messa in dubbio da alcuni ricercatori moderni.</a:t>
            </a:r>
          </a:p>
          <a:p>
            <a:pPr eaLnBrk="1" hangingPunct="1">
              <a:spcBef>
                <a:spcPct val="0"/>
              </a:spcBef>
            </a:pPr>
            <a:r>
              <a:rPr lang="it-CH" altLang="it-CH">
                <a:solidFill>
                  <a:srgbClr val="000000"/>
                </a:solidFill>
              </a:rPr>
              <a:t>Shlomo Sand : “L’invenzione del popolo ebraico”</a:t>
            </a:r>
          </a:p>
          <a:p>
            <a:pPr eaLnBrk="1" hangingPunct="1">
              <a:spcBef>
                <a:spcPct val="0"/>
              </a:spcBef>
            </a:pPr>
            <a:r>
              <a:rPr lang="it-CH" altLang="it-CH">
                <a:solidFill>
                  <a:srgbClr val="000000"/>
                </a:solidFill>
              </a:rPr>
              <a:t>Vedere pure Israel Finkelstein e Neil Asher Silberman "La bible dévoilée« (la bibbia svelata). </a:t>
            </a:r>
          </a:p>
          <a:p>
            <a:pPr eaLnBrk="1" hangingPunct="1">
              <a:spcBef>
                <a:spcPct val="0"/>
              </a:spcBef>
            </a:pPr>
            <a:r>
              <a:rPr lang="it-CH" altLang="it-CH">
                <a:solidFill>
                  <a:srgbClr val="000000"/>
                </a:solidFill>
              </a:rPr>
              <a:t>Vedi pure Eran Elhaik</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https://www.darkmoon.me/2015/the-first-jewish-lie-the-old-testament-fabrication-that-the-israelites-were-slaves-in-egypt-john-kaminski/?fbclid=IwAR0egiqk50ZEFBifvPk1nU-Ed2FpPb6Fi7-KAhk5tr6qkK2eJJtm9WHMBBY</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The Bible came from Arabia – Kamal Salibi – Pan Books – Radical reinterpretations of old testament geography </a:t>
            </a:r>
          </a:p>
          <a:p>
            <a:pPr eaLnBrk="1" hangingPunct="1">
              <a:spcBef>
                <a:spcPct val="0"/>
              </a:spcBef>
            </a:pPr>
            <a:r>
              <a:rPr lang="it-CH" altLang="it-CH">
                <a:solidFill>
                  <a:srgbClr val="000000"/>
                </a:solidFill>
              </a:rPr>
              <a:t>Secondo il ricercatore storico libanese Kamal Salibi gli antichi ebrei non si stabilirono in Palestina bensì nella penisola araba.</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https://drive.google.com/file/d/1ZBY-kpYj6JVHggreOmcgt-jTzApWRZ7U/view</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https://en.wikipedia.org/wiki/Philistia</a:t>
            </a:r>
          </a:p>
          <a:p>
            <a:pPr eaLnBrk="1" hangingPunct="1">
              <a:spcBef>
                <a:spcPct val="0"/>
              </a:spcBef>
            </a:pPr>
            <a:r>
              <a:rPr lang="it-CH" altLang="it-CH">
                <a:solidFill>
                  <a:srgbClr val="000000"/>
                </a:solidFill>
              </a:rPr>
              <a:t>https://en.wikipedia.org/wiki/Phoenicia</a:t>
            </a:r>
          </a:p>
          <a:p>
            <a:pPr eaLnBrk="1" hangingPunct="1">
              <a:spcBef>
                <a:spcPct val="0"/>
              </a:spcBef>
            </a:pPr>
            <a:r>
              <a:rPr lang="it-CH" altLang="it-CH">
                <a:solidFill>
                  <a:srgbClr val="000000"/>
                </a:solidFill>
              </a:rPr>
              <a:t>https://en.wikipedia.org/wiki/Ekron</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293892" name="Segnaposto numero diapositiva 3">
            <a:extLst>
              <a:ext uri="{FF2B5EF4-FFF2-40B4-BE49-F238E27FC236}">
                <a16:creationId xmlns:a16="http://schemas.microsoft.com/office/drawing/2014/main" id="{7574EDCC-C2C7-9222-1204-D90A8DBB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4447CC-C077-49A5-9684-F93A5A3150EC}" type="slidenum">
              <a:rPr lang="it-CH" altLang="en-US" smtClean="0"/>
              <a:pPr>
                <a:spcBef>
                  <a:spcPct val="0"/>
                </a:spcBef>
              </a:pPr>
              <a:t>13</a:t>
            </a:fld>
            <a:endParaRPr lang="it-CH"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egnaposto immagine diapositiva 1">
            <a:extLst>
              <a:ext uri="{FF2B5EF4-FFF2-40B4-BE49-F238E27FC236}">
                <a16:creationId xmlns:a16="http://schemas.microsoft.com/office/drawing/2014/main" id="{91DD27FA-52E3-4988-A93E-FDF5CC9BE9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3507" name="Segnaposto note 2">
            <a:extLst>
              <a:ext uri="{FF2B5EF4-FFF2-40B4-BE49-F238E27FC236}">
                <a16:creationId xmlns:a16="http://schemas.microsoft.com/office/drawing/2014/main" id="{9E5D0CB9-0CF7-C8F7-A3FE-894067FED3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http://en.wikipedia.org/wiki/First_Intifada</a:t>
            </a:r>
          </a:p>
          <a:p>
            <a:r>
              <a:rPr lang="it-CH" altLang="it-CH"/>
              <a:t>http://en.wikipedia.org/wiki/Second_Intifada</a:t>
            </a:r>
          </a:p>
        </p:txBody>
      </p:sp>
      <p:sp>
        <p:nvSpPr>
          <p:cNvPr id="533508" name="Segnaposto numero diapositiva 3">
            <a:extLst>
              <a:ext uri="{FF2B5EF4-FFF2-40B4-BE49-F238E27FC236}">
                <a16:creationId xmlns:a16="http://schemas.microsoft.com/office/drawing/2014/main" id="{AD80DBB0-4E9F-B4D4-8FF2-DE5B308316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CBB97C-0D2A-484E-A71B-43653F0F5C6F}" type="slidenum">
              <a:rPr lang="it-CH" altLang="en-US" smtClean="0">
                <a:solidFill>
                  <a:srgbClr val="000000"/>
                </a:solidFill>
              </a:rPr>
              <a:pPr>
                <a:spcBef>
                  <a:spcPct val="0"/>
                </a:spcBef>
              </a:pPr>
              <a:t>130</a:t>
            </a:fld>
            <a:endParaRPr lang="it-CH" altLang="en-US">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egnaposto immagine diapositiva 1">
            <a:extLst>
              <a:ext uri="{FF2B5EF4-FFF2-40B4-BE49-F238E27FC236}">
                <a16:creationId xmlns:a16="http://schemas.microsoft.com/office/drawing/2014/main" id="{2546F489-44CA-A693-0ECE-7A4D37978C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5555" name="Segnaposto note 2">
            <a:extLst>
              <a:ext uri="{FF2B5EF4-FFF2-40B4-BE49-F238E27FC236}">
                <a16:creationId xmlns:a16="http://schemas.microsoft.com/office/drawing/2014/main" id="{C690704F-AC26-3D7C-2565-DFED3FA4A0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http://en.wikipedia.org/wiki/List_of_palestinian_suicide_bombings</a:t>
            </a:r>
          </a:p>
          <a:p>
            <a:endParaRPr lang="it-CH" altLang="it-CH"/>
          </a:p>
        </p:txBody>
      </p:sp>
      <p:sp>
        <p:nvSpPr>
          <p:cNvPr id="535556" name="Segnaposto numero diapositiva 3">
            <a:extLst>
              <a:ext uri="{FF2B5EF4-FFF2-40B4-BE49-F238E27FC236}">
                <a16:creationId xmlns:a16="http://schemas.microsoft.com/office/drawing/2014/main" id="{534E612D-CF67-5AB5-9CE9-7C2F9A0C05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A99E26-618D-40BF-B40A-BF2E3E4A4679}"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a:extLst>
              <a:ext uri="{FF2B5EF4-FFF2-40B4-BE49-F238E27FC236}">
                <a16:creationId xmlns:a16="http://schemas.microsoft.com/office/drawing/2014/main" id="{41C7E9C7-71B6-6709-741F-F9F71B92A2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7603" name="Notes Placeholder 2">
            <a:extLst>
              <a:ext uri="{FF2B5EF4-FFF2-40B4-BE49-F238E27FC236}">
                <a16:creationId xmlns:a16="http://schemas.microsoft.com/office/drawing/2014/main" id="{95E055A2-DD03-4926-CA10-D8B3A94F07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a:p>
            <a:pPr eaLnBrk="1" hangingPunct="1">
              <a:spcBef>
                <a:spcPct val="0"/>
              </a:spcBef>
            </a:pPr>
            <a:endParaRPr lang="en-US" altLang="it-CH"/>
          </a:p>
        </p:txBody>
      </p:sp>
      <p:sp>
        <p:nvSpPr>
          <p:cNvPr id="537604" name="Slide Number Placeholder 3">
            <a:extLst>
              <a:ext uri="{FF2B5EF4-FFF2-40B4-BE49-F238E27FC236}">
                <a16:creationId xmlns:a16="http://schemas.microsoft.com/office/drawing/2014/main" id="{9968D8F8-950A-133E-7E47-E769ADE412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E3F181-3256-4EC9-B927-A500E6A098D4}"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egnaposto immagine diapositiva 1">
            <a:extLst>
              <a:ext uri="{FF2B5EF4-FFF2-40B4-BE49-F238E27FC236}">
                <a16:creationId xmlns:a16="http://schemas.microsoft.com/office/drawing/2014/main" id="{93AF8A63-6F4E-6BA1-D880-958B9F544B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9651" name="Segnaposto note 2">
            <a:extLst>
              <a:ext uri="{FF2B5EF4-FFF2-40B4-BE49-F238E27FC236}">
                <a16:creationId xmlns:a16="http://schemas.microsoft.com/office/drawing/2014/main" id="{5C7FC63C-E578-74F3-32CA-954B5B977F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39652" name="Segnaposto numero diapositiva 3">
            <a:extLst>
              <a:ext uri="{FF2B5EF4-FFF2-40B4-BE49-F238E27FC236}">
                <a16:creationId xmlns:a16="http://schemas.microsoft.com/office/drawing/2014/main" id="{79A7362A-909A-6AEB-B9C1-31A990C9F1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1A3CA0-548D-400D-82A0-1C358C4A7634}" type="slidenum">
              <a:rPr lang="it-CH" altLang="en-US" smtClean="0"/>
              <a:pPr>
                <a:spcBef>
                  <a:spcPct val="0"/>
                </a:spcBef>
              </a:pPr>
              <a:t>133</a:t>
            </a:fld>
            <a:endParaRPr lang="it-CH"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Segnaposto immagine diapositiva 1">
            <a:extLst>
              <a:ext uri="{FF2B5EF4-FFF2-40B4-BE49-F238E27FC236}">
                <a16:creationId xmlns:a16="http://schemas.microsoft.com/office/drawing/2014/main" id="{36294250-4A35-A279-3952-88A27F6891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1699" name="Segnaposto note 2">
            <a:extLst>
              <a:ext uri="{FF2B5EF4-FFF2-40B4-BE49-F238E27FC236}">
                <a16:creationId xmlns:a16="http://schemas.microsoft.com/office/drawing/2014/main" id="{EFA37EAF-3821-C9B1-22CE-863F86EBC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2006 Israele bombardò massicciamente il Libano facendo migliaia di vittime quasi tutte civili, paralizzando il paese e causando immense distruzioni e colpendo di proposito le istallazioni civili.</a:t>
            </a:r>
          </a:p>
          <a:p>
            <a:endParaRPr lang="it-CH" altLang="it-CH"/>
          </a:p>
          <a:p>
            <a:r>
              <a:rPr lang="it-CH" altLang="it-CH"/>
              <a:t>https://it.wikipedia.org/wiki/Guerra_del_Libano_(2006)</a:t>
            </a:r>
          </a:p>
          <a:p>
            <a:r>
              <a:rPr lang="it-CH" altLang="it-CH"/>
              <a:t>http://en.wikipedia.org/wiki/2006_Lebanon_War</a:t>
            </a:r>
          </a:p>
          <a:p>
            <a:r>
              <a:rPr lang="it-CH" altLang="it-CH"/>
              <a:t>http://en.wikipedia.org/wiki/Israel-Hezbollah_war</a:t>
            </a:r>
          </a:p>
          <a:p>
            <a:r>
              <a:rPr lang="it-CH" altLang="it-CH"/>
              <a:t>http://en.wikipedia.org/wiki/Dahiya_doctrine</a:t>
            </a:r>
          </a:p>
          <a:p>
            <a:endParaRPr lang="it-CH" altLang="it-CH"/>
          </a:p>
          <a:p>
            <a:endParaRPr lang="it-CH" altLang="it-CH"/>
          </a:p>
          <a:p>
            <a:endParaRPr lang="it-CH" altLang="it-CH"/>
          </a:p>
        </p:txBody>
      </p:sp>
      <p:sp>
        <p:nvSpPr>
          <p:cNvPr id="541700" name="Segnaposto numero diapositiva 3">
            <a:extLst>
              <a:ext uri="{FF2B5EF4-FFF2-40B4-BE49-F238E27FC236}">
                <a16:creationId xmlns:a16="http://schemas.microsoft.com/office/drawing/2014/main" id="{A3A85977-1E7F-4143-8839-8A591CDC6C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7A8E3D-8480-43C3-88E3-F82BD5278524}" type="slidenum">
              <a:rPr lang="it-CH" altLang="en-US" smtClean="0"/>
              <a:pPr>
                <a:spcBef>
                  <a:spcPct val="0"/>
                </a:spcBef>
              </a:pPr>
              <a:t>134</a:t>
            </a:fld>
            <a:endParaRPr lang="it-CH"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egnaposto immagine diapositiva 1">
            <a:extLst>
              <a:ext uri="{FF2B5EF4-FFF2-40B4-BE49-F238E27FC236}">
                <a16:creationId xmlns:a16="http://schemas.microsoft.com/office/drawing/2014/main" id="{17590BC1-2C1A-D864-1BBA-3A77552D4B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Segnaposto note 2">
            <a:extLst>
              <a:ext uri="{FF2B5EF4-FFF2-40B4-BE49-F238E27FC236}">
                <a16:creationId xmlns:a16="http://schemas.microsoft.com/office/drawing/2014/main" id="{D6A14855-3959-987B-E90B-77128E9E07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(bombe a grappolo = cluster bombs)</a:t>
            </a:r>
          </a:p>
          <a:p>
            <a:endParaRPr lang="it-CH" altLang="it-CH"/>
          </a:p>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r>
              <a:rPr lang="it-CH" altLang="it-CH"/>
              <a:t>https://www.globalresearch.ca/israeli-rabbi-asks-west-bank-settlers-to-poison-palestinian-water/5597351</a:t>
            </a:r>
          </a:p>
          <a:p>
            <a:r>
              <a:rPr lang="it-CH" altLang="it-CH"/>
              <a:t>https://www.middleeastmonitor.com/20140804-military-expert-israel-is-using-3-internationally-banned-weapons-in-gaza/</a:t>
            </a:r>
          </a:p>
          <a:p>
            <a:endParaRPr lang="it-CH" altLang="it-CH"/>
          </a:p>
        </p:txBody>
      </p:sp>
      <p:sp>
        <p:nvSpPr>
          <p:cNvPr id="543748" name="Segnaposto numero diapositiva 3">
            <a:extLst>
              <a:ext uri="{FF2B5EF4-FFF2-40B4-BE49-F238E27FC236}">
                <a16:creationId xmlns:a16="http://schemas.microsoft.com/office/drawing/2014/main" id="{87A5567C-C093-A96C-6667-CCA60398C3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9BB0C-4437-407B-80FC-12BFE218D149}"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Segnaposto immagine diapositiva 1">
            <a:extLst>
              <a:ext uri="{FF2B5EF4-FFF2-40B4-BE49-F238E27FC236}">
                <a16:creationId xmlns:a16="http://schemas.microsoft.com/office/drawing/2014/main" id="{D06B84FE-50F4-AAE0-772E-E239863A3B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5795" name="Segnaposto note 2">
            <a:extLst>
              <a:ext uri="{FF2B5EF4-FFF2-40B4-BE49-F238E27FC236}">
                <a16:creationId xmlns:a16="http://schemas.microsoft.com/office/drawing/2014/main" id="{BCA4939F-B6D8-CA3A-7A7A-C51ADD3E6A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5796" name="Segnaposto numero diapositiva 3">
            <a:extLst>
              <a:ext uri="{FF2B5EF4-FFF2-40B4-BE49-F238E27FC236}">
                <a16:creationId xmlns:a16="http://schemas.microsoft.com/office/drawing/2014/main" id="{723509F2-0C5D-814C-F393-A0BC2D126A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0FDA23-0CBD-42E7-82CF-A0445A2455B1}" type="slidenum">
              <a:rPr lang="it-CH" altLang="en-US" smtClean="0"/>
              <a:pPr>
                <a:spcBef>
                  <a:spcPct val="0"/>
                </a:spcBef>
              </a:pPr>
              <a:t>136</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egnaposto immagine diapositiva 1">
            <a:extLst>
              <a:ext uri="{FF2B5EF4-FFF2-40B4-BE49-F238E27FC236}">
                <a16:creationId xmlns:a16="http://schemas.microsoft.com/office/drawing/2014/main" id="{8482C3B4-80FE-82B4-F040-A0288EF26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7843" name="Segnaposto note 2">
            <a:extLst>
              <a:ext uri="{FF2B5EF4-FFF2-40B4-BE49-F238E27FC236}">
                <a16:creationId xmlns:a16="http://schemas.microsoft.com/office/drawing/2014/main" id="{A2C75F67-85AA-797C-5065-A3A0B0D894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p:txBody>
      </p:sp>
      <p:sp>
        <p:nvSpPr>
          <p:cNvPr id="547844" name="Segnaposto numero diapositiva 3">
            <a:extLst>
              <a:ext uri="{FF2B5EF4-FFF2-40B4-BE49-F238E27FC236}">
                <a16:creationId xmlns:a16="http://schemas.microsoft.com/office/drawing/2014/main" id="{AC3B172A-36C0-7E36-9DBF-29EB5D0AF4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186891-7F85-4B0A-95B7-6BE70B13C6C9}" type="slidenum">
              <a:rPr lang="it-CH" altLang="en-US" smtClean="0"/>
              <a:pPr>
                <a:spcBef>
                  <a:spcPct val="0"/>
                </a:spcBef>
              </a:pPr>
              <a:t>137</a:t>
            </a:fld>
            <a:endParaRPr lang="it-CH"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egnaposto immagine diapositiva 1">
            <a:extLst>
              <a:ext uri="{FF2B5EF4-FFF2-40B4-BE49-F238E27FC236}">
                <a16:creationId xmlns:a16="http://schemas.microsoft.com/office/drawing/2014/main" id="{58EF7D9F-F1D4-4E2E-09F6-1B8123EA03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Segnaposto note 2">
            <a:extLst>
              <a:ext uri="{FF2B5EF4-FFF2-40B4-BE49-F238E27FC236}">
                <a16:creationId xmlns:a16="http://schemas.microsoft.com/office/drawing/2014/main" id="{3AC10F9B-D916-83D7-E8AE-B944F4D6A5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549892" name="Segnaposto numero diapositiva 3">
            <a:extLst>
              <a:ext uri="{FF2B5EF4-FFF2-40B4-BE49-F238E27FC236}">
                <a16:creationId xmlns:a16="http://schemas.microsoft.com/office/drawing/2014/main" id="{C60FCC1D-785F-E450-BC70-1E4B8D771D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435DF4-0D7D-4207-BBAF-9E5A5A6C44F3}"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egnaposto immagine diapositiva 1">
            <a:extLst>
              <a:ext uri="{FF2B5EF4-FFF2-40B4-BE49-F238E27FC236}">
                <a16:creationId xmlns:a16="http://schemas.microsoft.com/office/drawing/2014/main" id="{749410ED-4F98-C491-3E99-E1C853E83C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Segnaposto note 2">
            <a:extLst>
              <a:ext uri="{FF2B5EF4-FFF2-40B4-BE49-F238E27FC236}">
                <a16:creationId xmlns:a16="http://schemas.microsoft.com/office/drawing/2014/main" id="{DA99E8F2-EA4E-9AE1-74DE-5924E8139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http://www.forumpalestina.org/news/2019/Luglio19/13-7-19_israele-isola-le-universita-palestinesi.htm</a:t>
            </a:r>
          </a:p>
          <a:p>
            <a:r>
              <a:rPr lang="it-CH" altLang="it-CH"/>
              <a:t>http://poica.org/2016/02/the-occupation-confiscates-the-school-of-abu-nowar-bedouin-community/</a:t>
            </a:r>
          </a:p>
          <a:p>
            <a:r>
              <a:rPr lang="it-CH" altLang="it-CH"/>
              <a:t>http://zeitun.info/2018/10/26/una-scelta-crudele-perche-israele-prende-di-mira-le-scuole-palestinesi/</a:t>
            </a:r>
          </a:p>
          <a:p>
            <a:endParaRPr lang="it-CH" altLang="it-CH"/>
          </a:p>
        </p:txBody>
      </p:sp>
      <p:sp>
        <p:nvSpPr>
          <p:cNvPr id="551940" name="Segnaposto numero diapositiva 3">
            <a:extLst>
              <a:ext uri="{FF2B5EF4-FFF2-40B4-BE49-F238E27FC236}">
                <a16:creationId xmlns:a16="http://schemas.microsoft.com/office/drawing/2014/main" id="{66601A8F-0C97-56A1-0496-E49C98B79F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3978C8-6BF6-4DC4-9EA3-D7D3EC7B61C0}" type="slidenum">
              <a:rPr lang="it-CH" altLang="en-US" smtClean="0"/>
              <a:pPr>
                <a:spcBef>
                  <a:spcPct val="0"/>
                </a:spcBef>
              </a:pPr>
              <a:t>139</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a:extLst>
              <a:ext uri="{FF2B5EF4-FFF2-40B4-BE49-F238E27FC236}">
                <a16:creationId xmlns:a16="http://schemas.microsoft.com/office/drawing/2014/main" id="{0C7EEAEB-4086-E83B-F2E8-9761DFDE3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Segnaposto note 2">
            <a:extLst>
              <a:ext uri="{FF2B5EF4-FFF2-40B4-BE49-F238E27FC236}">
                <a16:creationId xmlns:a16="http://schemas.microsoft.com/office/drawing/2014/main" id="{70409DA2-80EB-D0E6-CD38-7CCE7EF5B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http://en.wikipedia.org/wiki/Israelites#Biblical_Israel</a:t>
            </a:r>
          </a:p>
          <a:p>
            <a:r>
              <a:rPr lang="it-CH" altLang="it-CH"/>
              <a:t>http://simple.wikipedia.org/wiki/History_of_ancient_Israel_and_Judah</a:t>
            </a:r>
          </a:p>
          <a:p>
            <a:r>
              <a:rPr lang="it-CH" altLang="it-CH"/>
              <a:t>http://en.wikipedia.org/wiki/Kingdom_of_David</a:t>
            </a:r>
          </a:p>
          <a:p>
            <a:r>
              <a:rPr lang="en-US" altLang="it-CH"/>
              <a:t>https://www.jehovahs-witness.com/topic/140884/kingom-david-never-existed</a:t>
            </a:r>
          </a:p>
          <a:p>
            <a:endParaRPr lang="en-US" altLang="it-CH"/>
          </a:p>
          <a:p>
            <a:r>
              <a:rPr lang="en-US" altLang="it-CH"/>
              <a:t>https://theologygateway.info/menu-main-biblical-theology/old-testament-maps/107-palestine-from-720-bc-to-the-exile-of-judah-586-ff#google_vignette</a:t>
            </a:r>
          </a:p>
          <a:p>
            <a:endParaRPr lang="en-US" altLang="it-CH"/>
          </a:p>
          <a:p>
            <a:r>
              <a:rPr lang="en-US" altLang="it-CH"/>
              <a:t>http://en.wikipedia.org/wiki/Kingdom_of_Israel_and_Judah</a:t>
            </a:r>
          </a:p>
          <a:p>
            <a:r>
              <a:rPr lang="en-US" altLang="it-CH"/>
              <a:t>Shlomo Sand: The Invention of the Land of Israel: From Holy Land to Homeland Hardcover – Nov. 20 2012</a:t>
            </a:r>
          </a:p>
          <a:p>
            <a:r>
              <a:rPr lang="en-US" altLang="it-CH"/>
              <a:t>http://en.wikipedia.org/wiki/Assyrian_empire</a:t>
            </a:r>
          </a:p>
          <a:p>
            <a:r>
              <a:rPr lang="en-US" altLang="it-CH"/>
              <a:t>http://simple.wikipedia.org/wiki/History_of_ancient_Israel_and_Judah</a:t>
            </a:r>
          </a:p>
          <a:p>
            <a:r>
              <a:rPr lang="en-US" altLang="it-CH"/>
              <a:t>THE INVENTION OF ANCIENT ISRAEL. The Silencing of Palestinian History by Keith W. Whitelam.</a:t>
            </a:r>
          </a:p>
          <a:p>
            <a:r>
              <a:rPr lang="en-US" altLang="it-CH"/>
              <a:t>The Invention of the Land of Israel: From Holy Land to Homeland Hardcover – Nov. 20 2012</a:t>
            </a:r>
          </a:p>
          <a:p>
            <a:endParaRPr lang="en-US" altLang="it-CH"/>
          </a:p>
          <a:p>
            <a:r>
              <a:rPr lang="en-US" altLang="it-CH"/>
              <a:t>https://www.darkmoon.me/2015/the-first-jewish-lie-the-old-testament-fabrication-that-the-israelites-were-slaves-in-egypt-john-kaminski/</a:t>
            </a:r>
          </a:p>
          <a:p>
            <a:endParaRPr lang="en-US" altLang="it-CH"/>
          </a:p>
          <a:p>
            <a:r>
              <a:rPr lang="en-US" altLang="it-CH"/>
              <a:t>by Shlomo Sand  (Author), Geremy Forman (Translator)</a:t>
            </a:r>
          </a:p>
          <a:p>
            <a:r>
              <a:rPr lang="en-US" altLang="it-CH"/>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r>
              <a:rPr lang="en-US" altLang="it-CH"/>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endParaRPr lang="en-US" altLang="it-CH"/>
          </a:p>
          <a:p>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r>
              <a:rPr lang="en-US" altLang="it-CH"/>
              <a:t>Shlomo Sand: “The Invention of the Jewish People"</a:t>
            </a:r>
          </a:p>
          <a:p>
            <a:r>
              <a:rPr lang="en-US" altLang="it-CH"/>
              <a:t>See also: Israel Finkelstein y Neil Asher Silberman, "La bible dévoilée" (The Bible revealed).</a:t>
            </a:r>
          </a:p>
          <a:p>
            <a:r>
              <a:rPr lang="en-US" altLang="it-CH"/>
              <a:t>See also: Eran Elhaik</a:t>
            </a:r>
          </a:p>
          <a:p>
            <a:r>
              <a:rPr lang="en-US" altLang="it-CH"/>
              <a:t>See also: Steven Rudd – Exodus Route Restored</a:t>
            </a:r>
          </a:p>
          <a:p>
            <a:endParaRPr lang="en-US" altLang="it-CH"/>
          </a:p>
          <a:p>
            <a:r>
              <a:rPr lang="en-US" altLang="it-CH"/>
              <a:t>https://en.wikipedia.org/wiki/Philistia</a:t>
            </a:r>
          </a:p>
          <a:p>
            <a:r>
              <a:rPr lang="en-US" altLang="it-CH"/>
              <a:t>https://en.wikipedia.org/wiki/Phoenicia</a:t>
            </a:r>
          </a:p>
          <a:p>
            <a:r>
              <a:rPr lang="en-US" altLang="it-CH"/>
              <a:t>https://en.wikipedia.org/wiki/Ekron</a:t>
            </a:r>
          </a:p>
          <a:p>
            <a:endParaRPr lang="en-US" altLang="it-CH"/>
          </a:p>
          <a:p>
            <a:endParaRPr lang="en-US" altLang="it-CH"/>
          </a:p>
          <a:p>
            <a:endParaRPr lang="it-CH" altLang="it-CH"/>
          </a:p>
          <a:p>
            <a:endParaRPr lang="it-CH" altLang="it-CH"/>
          </a:p>
        </p:txBody>
      </p:sp>
      <p:sp>
        <p:nvSpPr>
          <p:cNvPr id="295940" name="Segnaposto numero diapositiva 3">
            <a:extLst>
              <a:ext uri="{FF2B5EF4-FFF2-40B4-BE49-F238E27FC236}">
                <a16:creationId xmlns:a16="http://schemas.microsoft.com/office/drawing/2014/main" id="{828D87E7-FB95-615B-A691-0E7442AF87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9F3E1A-4525-4F20-B2B3-E8C3F505BF37}" type="slidenum">
              <a:rPr lang="it-CH" altLang="en-US" smtClean="0"/>
              <a:pPr>
                <a:spcBef>
                  <a:spcPct val="0"/>
                </a:spcBef>
              </a:pPr>
              <a:t>14</a:t>
            </a:fld>
            <a:endParaRPr lang="it-CH"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a:extLst>
              <a:ext uri="{FF2B5EF4-FFF2-40B4-BE49-F238E27FC236}">
                <a16:creationId xmlns:a16="http://schemas.microsoft.com/office/drawing/2014/main" id="{22B9A91C-5AD0-37D8-C9A4-EECA026077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96F055-79FE-4226-91F6-A123540780F4}" type="slidenum">
              <a:rPr lang="it-IT" altLang="it-CH" smtClean="0">
                <a:solidFill>
                  <a:srgbClr val="000000"/>
                </a:solidFill>
                <a:latin typeface="Arial" panose="020B0604020202020204" pitchFamily="34" charset="0"/>
              </a:rPr>
              <a:pPr>
                <a:spcBef>
                  <a:spcPct val="0"/>
                </a:spcBef>
              </a:pPr>
              <a:t>140</a:t>
            </a:fld>
            <a:endParaRPr lang="it-IT" altLang="it-CH">
              <a:solidFill>
                <a:srgbClr val="000000"/>
              </a:solidFill>
              <a:latin typeface="Arial" panose="020B0604020202020204" pitchFamily="34" charset="0"/>
            </a:endParaRPr>
          </a:p>
        </p:txBody>
      </p:sp>
      <p:sp>
        <p:nvSpPr>
          <p:cNvPr id="553987" name="Rectangle 2">
            <a:extLst>
              <a:ext uri="{FF2B5EF4-FFF2-40B4-BE49-F238E27FC236}">
                <a16:creationId xmlns:a16="http://schemas.microsoft.com/office/drawing/2014/main" id="{535442BE-F13D-C3BC-F011-5DC87F6A79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8" name="Rectangle 3">
            <a:extLst>
              <a:ext uri="{FF2B5EF4-FFF2-40B4-BE49-F238E27FC236}">
                <a16:creationId xmlns:a16="http://schemas.microsoft.com/office/drawing/2014/main" id="{6512C881-4AA5-23AC-24FC-820E3258D4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a:extLst>
              <a:ext uri="{FF2B5EF4-FFF2-40B4-BE49-F238E27FC236}">
                <a16:creationId xmlns:a16="http://schemas.microsoft.com/office/drawing/2014/main" id="{58007593-DAC5-2DDD-EE7A-9A677AC072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018D28-7A01-4B15-B930-F7ABF95A0006}"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556035" name="Rectangle 2">
            <a:extLst>
              <a:ext uri="{FF2B5EF4-FFF2-40B4-BE49-F238E27FC236}">
                <a16:creationId xmlns:a16="http://schemas.microsoft.com/office/drawing/2014/main" id="{8032CF09-10AC-DC64-0448-D466F8339B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6" name="Rectangle 3">
            <a:extLst>
              <a:ext uri="{FF2B5EF4-FFF2-40B4-BE49-F238E27FC236}">
                <a16:creationId xmlns:a16="http://schemas.microsoft.com/office/drawing/2014/main" id="{15A3D0B7-A5AB-BFF6-82C5-ED1198A0D8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Gli ospedali israeliani curano i bambini palestinesi ma solo tanto quanto basta per farli sopravvivere. Per una famiglia palestinese un bambino andicappato è un peso maggiore che un bambino morto.</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egnaposto immagine diapositiva 1">
            <a:extLst>
              <a:ext uri="{FF2B5EF4-FFF2-40B4-BE49-F238E27FC236}">
                <a16:creationId xmlns:a16="http://schemas.microsoft.com/office/drawing/2014/main" id="{C324A3E3-E175-7D3D-2524-FB097878F0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Segnaposto note 2">
            <a:extLst>
              <a:ext uri="{FF2B5EF4-FFF2-40B4-BE49-F238E27FC236}">
                <a16:creationId xmlns:a16="http://schemas.microsoft.com/office/drawing/2014/main" id="{73CE8CD9-3828-E398-ED73-91798117CB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http://en.wikipedia.org/wiki/Israeli_wall_in_the_West_Bank</a:t>
            </a:r>
          </a:p>
        </p:txBody>
      </p:sp>
      <p:sp>
        <p:nvSpPr>
          <p:cNvPr id="558084" name="Segnaposto numero diapositiva 3">
            <a:extLst>
              <a:ext uri="{FF2B5EF4-FFF2-40B4-BE49-F238E27FC236}">
                <a16:creationId xmlns:a16="http://schemas.microsoft.com/office/drawing/2014/main" id="{BB441118-1D3A-A261-0945-24F5BA2840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C5403B-A06B-4D52-A5AB-C5D1D369EE83}"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egnaposto immagine diapositiva 1">
            <a:extLst>
              <a:ext uri="{FF2B5EF4-FFF2-40B4-BE49-F238E27FC236}">
                <a16:creationId xmlns:a16="http://schemas.microsoft.com/office/drawing/2014/main" id="{7491FD3B-460C-D2A4-84F3-09E1E62FB6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Segnaposto note 2">
            <a:extLst>
              <a:ext uri="{FF2B5EF4-FFF2-40B4-BE49-F238E27FC236}">
                <a16:creationId xmlns:a16="http://schemas.microsoft.com/office/drawing/2014/main" id="{DCBCC2F8-7C97-4288-A9E2-8B68BB22E3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560132" name="Segnaposto numero diapositiva 3">
            <a:extLst>
              <a:ext uri="{FF2B5EF4-FFF2-40B4-BE49-F238E27FC236}">
                <a16:creationId xmlns:a16="http://schemas.microsoft.com/office/drawing/2014/main" id="{65F27A0D-4CD3-D562-AD7D-336A9B681D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6CDDDC-A320-4E4D-9FB0-D35F47AB2425}" type="slidenum">
              <a:rPr lang="it-CH" altLang="en-US" smtClean="0"/>
              <a:pPr>
                <a:spcBef>
                  <a:spcPct val="0"/>
                </a:spcBef>
              </a:pPr>
              <a:t>143</a:t>
            </a:fld>
            <a:endParaRPr lang="it-CH"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a:extLst>
              <a:ext uri="{FF2B5EF4-FFF2-40B4-BE49-F238E27FC236}">
                <a16:creationId xmlns:a16="http://schemas.microsoft.com/office/drawing/2014/main" id="{91883A03-E2D3-4D33-02DD-420E41308A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Notes Placeholder 2">
            <a:extLst>
              <a:ext uri="{FF2B5EF4-FFF2-40B4-BE49-F238E27FC236}">
                <a16:creationId xmlns:a16="http://schemas.microsoft.com/office/drawing/2014/main" id="{E515C9D9-99EC-2A4F-AA5E-E8216A03D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ltLang="it-CH"/>
              <a:t>Le serre dei palestinesi vicino al muro devono essere demolite perchè si trovano nella zona di sicurezza lungo il muro. In questo modo quel poco di terra agricola rimasto a Qalqilya viene ulteriormente ridotto. A causa della presenza del muro l’acqua non può defluire. Il muro è chiaramente visibile anche dallo spazio.</a:t>
            </a:r>
            <a:r>
              <a:rPr lang="it-CH" altLang="it-CH">
                <a:solidFill>
                  <a:srgbClr val="000000"/>
                </a:solidFill>
              </a:rPr>
              <a:t> Si noti a sinistra l’autostrada israeliana il cui tracciato è stato volutamente posizionato al bordo della città palestinese, cosicché contribuisce a strangolarla.</a:t>
            </a:r>
          </a:p>
          <a:p>
            <a:r>
              <a:rPr lang="it-CH" altLang="it-CH">
                <a:solidFill>
                  <a:srgbClr val="000000"/>
                </a:solidFill>
              </a:rPr>
              <a:t> </a:t>
            </a:r>
            <a:endParaRPr lang="fr-CH" altLang="it-CH"/>
          </a:p>
          <a:p>
            <a:pPr eaLnBrk="1" hangingPunct="1">
              <a:spcBef>
                <a:spcPct val="0"/>
              </a:spcBef>
            </a:pPr>
            <a:r>
              <a:rPr lang="en-US" altLang="it-CH"/>
              <a:t>http://en.wikipedia.org/wiki/Qalqilya</a:t>
            </a:r>
          </a:p>
        </p:txBody>
      </p:sp>
      <p:sp>
        <p:nvSpPr>
          <p:cNvPr id="563204" name="Slide Number Placeholder 3">
            <a:extLst>
              <a:ext uri="{FF2B5EF4-FFF2-40B4-BE49-F238E27FC236}">
                <a16:creationId xmlns:a16="http://schemas.microsoft.com/office/drawing/2014/main" id="{79D3ED1B-4672-C2A3-6106-2614B3C2CE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C19A99-77CF-41C3-BD34-E336828DB71D}" type="slidenum">
              <a:rPr lang="it-IT" altLang="it-CH" smtClean="0">
                <a:solidFill>
                  <a:srgbClr val="000000"/>
                </a:solidFill>
                <a:latin typeface="Arial" panose="020B0604020202020204" pitchFamily="34" charset="0"/>
              </a:rPr>
              <a:pPr>
                <a:spcBef>
                  <a:spcPct val="0"/>
                </a:spcBef>
              </a:pPr>
              <a:t>145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D9DC38A3-00B3-0AFB-E65B-5819893AB6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Segnaposto note 2">
            <a:extLst>
              <a:ext uri="{FF2B5EF4-FFF2-40B4-BE49-F238E27FC236}">
                <a16:creationId xmlns:a16="http://schemas.microsoft.com/office/drawing/2014/main" id="{78B56432-1410-11E8-8783-869826F137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https://it.wikipedia.org/wiki/Barriera_di_separazione_israeliana</a:t>
            </a:r>
          </a:p>
          <a:p>
            <a:r>
              <a:rPr lang="it-CH" altLang="it-CH"/>
              <a:t>http://en.wikipedia.org/wiki/West_Bank_separation_barrier</a:t>
            </a:r>
          </a:p>
        </p:txBody>
      </p:sp>
      <p:sp>
        <p:nvSpPr>
          <p:cNvPr id="565252" name="Segnaposto numero diapositiva 3">
            <a:extLst>
              <a:ext uri="{FF2B5EF4-FFF2-40B4-BE49-F238E27FC236}">
                <a16:creationId xmlns:a16="http://schemas.microsoft.com/office/drawing/2014/main" id="{FD3C592C-DEF7-FD23-ACC9-027E8CEC44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71498D-62CE-42FF-8495-07D5987BE77F}" type="slidenum">
              <a:rPr lang="it-CH" altLang="en-US" smtClean="0"/>
              <a:pPr>
                <a:spcBef>
                  <a:spcPct val="0"/>
                </a:spcBef>
              </a:pPr>
              <a:t>146</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a:extLst>
              <a:ext uri="{FF2B5EF4-FFF2-40B4-BE49-F238E27FC236}">
                <a16:creationId xmlns:a16="http://schemas.microsoft.com/office/drawing/2014/main" id="{DE2104AE-71B6-2D41-5BDE-304DA10EF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F67E25-8F36-4A2B-A3A8-5ADABA65A25A}"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567299" name="Rectangle 2">
            <a:extLst>
              <a:ext uri="{FF2B5EF4-FFF2-40B4-BE49-F238E27FC236}">
                <a16:creationId xmlns:a16="http://schemas.microsoft.com/office/drawing/2014/main" id="{276B267C-B9B4-230E-0B41-4BBED3511A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0" name="Rectangle 3">
            <a:extLst>
              <a:ext uri="{FF2B5EF4-FFF2-40B4-BE49-F238E27FC236}">
                <a16:creationId xmlns:a16="http://schemas.microsoft.com/office/drawing/2014/main" id="{F0CBA939-61E2-F9ED-B96A-A936AAD4E5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i palestinesi in attesa non ci sono nè acqua nè servizi di sorta.</a:t>
            </a:r>
          </a:p>
          <a:p>
            <a:pPr eaLnBrk="1" hangingPunct="1">
              <a:spcBef>
                <a:spcPct val="0"/>
              </a:spcBef>
            </a:pPr>
            <a:r>
              <a:rPr lang="it-CH" altLang="it-CH"/>
              <a:t>Questo è voluto sia per umiliare i palestinesi, sia affinchè i soldati israeliani abbiano la sensazione di aver a che fare piuttosto con animali che con esseri umani.</a:t>
            </a:r>
          </a:p>
          <a:p>
            <a:pPr eaLnBrk="1" hangingPunct="1">
              <a:spcBef>
                <a:spcPct val="0"/>
              </a:spcBef>
            </a:pP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684A3646-F9C8-2805-4C80-3B45C5757B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D45CBF62-2BA4-5B0A-E4F9-D73B203D6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69348" name="Segnaposto numero diapositiva 3">
            <a:extLst>
              <a:ext uri="{FF2B5EF4-FFF2-40B4-BE49-F238E27FC236}">
                <a16:creationId xmlns:a16="http://schemas.microsoft.com/office/drawing/2014/main" id="{5D7E66A6-9E74-5172-C2D2-D686BC1F5A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FA81BD-36DB-49A9-B58E-C911A1A4483B}" type="slidenum">
              <a:rPr lang="it-CH" altLang="en-US" smtClean="0"/>
              <a:pPr>
                <a:spcBef>
                  <a:spcPct val="0"/>
                </a:spcBef>
              </a:pPr>
              <a:t>148</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egnaposto immagine diapositiva 1">
            <a:extLst>
              <a:ext uri="{FF2B5EF4-FFF2-40B4-BE49-F238E27FC236}">
                <a16:creationId xmlns:a16="http://schemas.microsoft.com/office/drawing/2014/main" id="{733D34A9-1BA5-7CAB-D81A-7EAAE76A01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Segnaposto note 2">
            <a:extLst>
              <a:ext uri="{FF2B5EF4-FFF2-40B4-BE49-F238E27FC236}">
                <a16:creationId xmlns:a16="http://schemas.microsoft.com/office/drawing/2014/main" id="{E79D1074-9A13-91A0-1B9F-310A83B5BB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Gli israeliani a volte aprono i cancelli alcune ore al giorno. </a:t>
            </a:r>
          </a:p>
          <a:p>
            <a:endParaRPr lang="it-CH" altLang="it-CH"/>
          </a:p>
          <a:p>
            <a:r>
              <a:rPr lang="it-CH" altLang="it-CH"/>
              <a:t>http://en.wikipedia.org/wiki/West_Bank_closures</a:t>
            </a:r>
          </a:p>
          <a:p>
            <a:endParaRPr lang="it-CH" altLang="it-CH"/>
          </a:p>
        </p:txBody>
      </p:sp>
      <p:sp>
        <p:nvSpPr>
          <p:cNvPr id="571396" name="Segnaposto numero diapositiva 3">
            <a:extLst>
              <a:ext uri="{FF2B5EF4-FFF2-40B4-BE49-F238E27FC236}">
                <a16:creationId xmlns:a16="http://schemas.microsoft.com/office/drawing/2014/main" id="{3935AAFC-23D0-E5F5-BAC5-91873FA98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84347B-85B0-4507-A31A-D7920975E9CC}"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egnaposto immagine diapositiva 1">
            <a:extLst>
              <a:ext uri="{FF2B5EF4-FFF2-40B4-BE49-F238E27FC236}">
                <a16:creationId xmlns:a16="http://schemas.microsoft.com/office/drawing/2014/main" id="{0DADDDC8-584E-E821-745F-FC44B556E6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Segnaposto note 2">
            <a:extLst>
              <a:ext uri="{FF2B5EF4-FFF2-40B4-BE49-F238E27FC236}">
                <a16:creationId xmlns:a16="http://schemas.microsoft.com/office/drawing/2014/main" id="{D2E3CB0F-323D-2234-70ED-7B97B3A8CA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http://www.addameer.org/</a:t>
            </a:r>
          </a:p>
          <a:p>
            <a:r>
              <a:rPr lang="it-CH" altLang="it-CH"/>
              <a:t>http://www.addameer.org/prisons-and-detention-centers#salem</a:t>
            </a:r>
          </a:p>
          <a:p>
            <a:r>
              <a:rPr lang="it-CH" altLang="it-CH"/>
              <a:t>http://en.wikipedia.org/wiki/Israeli_Prison_Service</a:t>
            </a:r>
          </a:p>
          <a:p>
            <a:r>
              <a:rPr lang="it-CH" altLang="it-CH"/>
              <a:t>http://en.wikipedia.org/wiki/Camp_1391</a:t>
            </a:r>
          </a:p>
          <a:p>
            <a:r>
              <a:rPr lang="it-CH" altLang="it-CH"/>
              <a:t>https://english.palinfo.com/news/2020/9/13/Israeli-forces-raid-cells-assault-prisoners-in-Ofer-jail</a:t>
            </a:r>
          </a:p>
          <a:p>
            <a:r>
              <a:rPr lang="it-CH" altLang="it-CH"/>
              <a:t>https://english.palinfo.com/news/2020/8/25/Israeli-prison-guards-storm-prisoners-cells-in-Raymond-jail</a:t>
            </a:r>
          </a:p>
          <a:p>
            <a:r>
              <a:rPr lang="it-CH" altLang="it-CH"/>
              <a:t>https://www.middleeasteye.net/news/palestinians-protest-west-bank-and-gaza-against-violent-israeli-prison-raid</a:t>
            </a:r>
          </a:p>
          <a:p>
            <a:r>
              <a:rPr lang="it-CH" altLang="it-CH"/>
              <a:t>https://group194.net/english/article/60826</a:t>
            </a:r>
          </a:p>
          <a:p>
            <a:r>
              <a:rPr lang="it-CH" altLang="it-CH"/>
              <a:t>https://shiitenews.org/shiitenews/palestine-resistance-news/item/22220-israeli-police-launch-brutal-attack-on-palestinian-inmates-in-nafha-prison/</a:t>
            </a:r>
          </a:p>
          <a:p>
            <a:r>
              <a:rPr lang="it-CH" altLang="it-CH"/>
              <a:t>https://www.btselem.org/topic/torture</a:t>
            </a:r>
          </a:p>
          <a:p>
            <a:r>
              <a:rPr lang="it-CH" altLang="it-CH"/>
              <a:t>https://www.btselem.org/publications/summaries/201512_backed_by_the_system</a:t>
            </a:r>
          </a:p>
          <a:p>
            <a:r>
              <a:rPr lang="it-CH" altLang="it-CH"/>
              <a:t>https://www.btselem.org/torture/20191010_israeli_high_court_allows_isa_to_continue_torturing_samer_arbid</a:t>
            </a:r>
          </a:p>
          <a:p>
            <a:r>
              <a:rPr lang="it-CH" altLang="it-CH"/>
              <a:t>https://www.btselem.org/publications/202408_welcome_to_hell</a:t>
            </a:r>
          </a:p>
          <a:p>
            <a:r>
              <a:rPr lang="it-CH" altLang="it-CH"/>
              <a:t>https://mondoweiss.net/2024/06/the-genocide-in-israeli-prisons/</a:t>
            </a:r>
          </a:p>
          <a:p>
            <a:r>
              <a:rPr lang="it-CH" altLang="it-CH"/>
              <a:t>https://www.middleeastmonitor.com/20141029-torture-in-israeli-prisons-200-methods-used-against-palestinian-prisoners/</a:t>
            </a:r>
          </a:p>
          <a:p>
            <a:r>
              <a:rPr lang="it-CH" altLang="it-CH"/>
              <a:t>https://www.facebook.com/groups/252404301542458/?multi_permalinks=4004089033040614&amp;notif_id=1623356545464745&amp;notif_t=group_activity&amp;ref=notif</a:t>
            </a:r>
          </a:p>
          <a:p>
            <a:endParaRPr lang="it-CH" altLang="it-CH"/>
          </a:p>
          <a:p>
            <a:r>
              <a:rPr lang="it-CH" altLang="it-CH"/>
              <a:t>Video:</a:t>
            </a:r>
          </a:p>
          <a:p>
            <a:r>
              <a:rPr lang="it-CH" altLang="it-CH"/>
              <a:t>https://twitter.com/i/status/1456748434749337606</a:t>
            </a:r>
          </a:p>
          <a:p>
            <a:endParaRPr lang="it-CH" altLang="it-CH"/>
          </a:p>
          <a:p>
            <a:r>
              <a:rPr lang="it-IT" altLang="it-CH"/>
              <a:t>Va ricordada la “triste” prigione di Gerico gestita dall’ANP e nella quale vengono rinchiuse (e maltrattate) anche le persone arrestate dall’ANP su ordine dei servizi di sicurezza israeliani con i quali l’ANP collabora. Molte di queste persone vengono poi trasferite nelle altrettanto “tristi” prigioni israeliane.</a:t>
            </a:r>
          </a:p>
          <a:p>
            <a:r>
              <a:rPr lang="it-IT" altLang="it-CH"/>
              <a:t>https://en.wikipedia.org/wiki/Crime_in_the_State_of_Palestine#Prisons_and_prison_population</a:t>
            </a:r>
          </a:p>
          <a:p>
            <a:r>
              <a:rPr lang="it-IT" altLang="it-CH"/>
              <a:t>https://www.jewishvirtuallibrary.org/political-detainees-in-the-palestinian-authority</a:t>
            </a:r>
          </a:p>
          <a:p>
            <a:endParaRPr lang="it-CH" altLang="it-CH"/>
          </a:p>
        </p:txBody>
      </p:sp>
      <p:sp>
        <p:nvSpPr>
          <p:cNvPr id="573444" name="Segnaposto numero diapositiva 3">
            <a:extLst>
              <a:ext uri="{FF2B5EF4-FFF2-40B4-BE49-F238E27FC236}">
                <a16:creationId xmlns:a16="http://schemas.microsoft.com/office/drawing/2014/main" id="{C45E8D94-88AB-1FFD-BB17-BC884841C8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BAD38B-3B46-4230-BEB3-4B81834E8A9D}" type="slidenum">
              <a:rPr lang="it-CH" altLang="en-US" smtClean="0"/>
              <a:pPr>
                <a:spcBef>
                  <a:spcPct val="0"/>
                </a:spcBef>
              </a:pPr>
              <a:t>150</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70F3E3CD-93A7-64A5-9C0D-8EB421A59F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4628202A-AA61-BAB1-D4A9-0E460E7AAE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http://en.wikipedia.org/wiki/Assyrian_empire</a:t>
            </a:r>
          </a:p>
        </p:txBody>
      </p:sp>
      <p:sp>
        <p:nvSpPr>
          <p:cNvPr id="297988" name="Segnaposto numero diapositiva 3">
            <a:extLst>
              <a:ext uri="{FF2B5EF4-FFF2-40B4-BE49-F238E27FC236}">
                <a16:creationId xmlns:a16="http://schemas.microsoft.com/office/drawing/2014/main" id="{8403CBF8-FD28-BF1C-9470-A05DB89A65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90A158-7286-40E6-81E5-69325F5F81B6}" type="slidenum">
              <a:rPr lang="it-CH" altLang="en-US" smtClean="0"/>
              <a:pPr>
                <a:spcBef>
                  <a:spcPct val="0"/>
                </a:spcBef>
              </a:pPr>
              <a:t>15</a:t>
            </a:fld>
            <a:endParaRPr lang="it-CH"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A9C74618-9E5C-F7B3-4112-790702C4A7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6C08B6-2CB3-435B-BED2-6365ECBB3746}"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575491" name="Rectangle 2">
            <a:extLst>
              <a:ext uri="{FF2B5EF4-FFF2-40B4-BE49-F238E27FC236}">
                <a16:creationId xmlns:a16="http://schemas.microsoft.com/office/drawing/2014/main" id="{4B0E9128-2A85-5914-A7B3-5D72225B04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AAB9A494-8F1E-EF13-5733-E291F8E8DA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Il comportamento delle forze di sicurezza israeliane è brutale. Bambini che lanciano dei sassi contro gli Israeliani rischiano fino a 20 anni di prigione. </a:t>
            </a:r>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endParaRPr lang="it-CH" altLang="it-CH">
              <a:solidFill>
                <a:srgbClr val="000000"/>
              </a:solidFill>
            </a:endParaRPr>
          </a:p>
          <a:p>
            <a:r>
              <a:rPr lang="it-CH" altLang="it-CH">
                <a:solidFill>
                  <a:srgbClr val="000000"/>
                </a:solidFill>
              </a:rPr>
              <a:t>https://www.telegraph.co.uk/news/worldnews/middleeast/israel/10135157/Israel-furious-at-UN-report-detailing-torture-of-Palestinian-children.html</a:t>
            </a:r>
          </a:p>
          <a:p>
            <a:endParaRPr lang="it-CH" altLang="it-CH">
              <a:solidFill>
                <a:srgbClr val="000000"/>
              </a:solidFill>
            </a:endParaRP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6EE9D045-76CC-EF6B-4685-26B097C2E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7E94C45F-BC5E-5476-A3C8-9E7FE0530C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77540" name="Segnaposto numero diapositiva 3">
            <a:extLst>
              <a:ext uri="{FF2B5EF4-FFF2-40B4-BE49-F238E27FC236}">
                <a16:creationId xmlns:a16="http://schemas.microsoft.com/office/drawing/2014/main" id="{883938FB-68EA-022F-ED38-E1791F5C00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E90E9B-8B81-4FEF-ACB6-090970DB5C4C}"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DDA541ED-3C26-2C40-D14A-35ED4BCC74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CED4DBC4-0953-78CC-90F4-D19B77AF9A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a:p>
            <a:r>
              <a:rPr lang="it-CH" altLang="it-CH"/>
              <a:t>http://www.btselem.org/planning_and_building/statistics</a:t>
            </a:r>
          </a:p>
          <a:p>
            <a:r>
              <a:rPr lang="it-CH" altLang="it-CH"/>
              <a:t>http://www.maannews.com/Content.aspx?id=780939</a:t>
            </a:r>
          </a:p>
          <a:p>
            <a:r>
              <a:rPr lang="it-CH" altLang="it-CH"/>
              <a:t>http://www.maannews.com/Content.aspx?id=781329</a:t>
            </a:r>
          </a:p>
          <a:p>
            <a:r>
              <a:rPr lang="it-CH" altLang="it-CH"/>
              <a:t>http://www.maannews.com/Content.aspx?id=781396</a:t>
            </a:r>
          </a:p>
          <a:p>
            <a:r>
              <a:rPr lang="it-CH" altLang="it-CH"/>
              <a:t>http://www.maannews.com/Content.aspx?id=781983</a:t>
            </a:r>
          </a:p>
          <a:p>
            <a:r>
              <a:rPr lang="it-CH" altLang="it-CH"/>
              <a:t>https://eyewitnessblogs.com/2016/07/22/demolitions-demolitions-and-yet-more-demolitions/</a:t>
            </a:r>
          </a:p>
          <a:p>
            <a:r>
              <a:rPr lang="it-CH" altLang="it-CH"/>
              <a:t>http://www.infopal.it/nel-2018-israele-ha-demolito-538-edifici-palestinesi/</a:t>
            </a:r>
          </a:p>
          <a:p>
            <a:r>
              <a:rPr lang="it-CH" altLang="it-CH"/>
              <a:t>http://www.forumpalestina.org/news/2019/Maggio19/21-5-19_dal-1967-israele-ha-demolito-5-000-case-palestinesi-a-gerusalemme.htm</a:t>
            </a:r>
          </a:p>
          <a:p>
            <a:r>
              <a:rPr lang="it-CH" altLang="it-CH"/>
              <a:t>http://www.forumpalestina.org/news/2019/Maggio19/26-5-19_israele-demolisce-un-numero-record-di-case-palestinesi-in-un-solo-giorno.htm</a:t>
            </a:r>
          </a:p>
          <a:p>
            <a:endParaRPr lang="it-CH" altLang="it-CH"/>
          </a:p>
          <a:p>
            <a:endParaRPr lang="it-CH" altLang="it-CH"/>
          </a:p>
          <a:p>
            <a:endParaRPr lang="it-CH" altLang="it-CH"/>
          </a:p>
          <a:p>
            <a:endParaRPr lang="it-CH" altLang="it-CH"/>
          </a:p>
          <a:p>
            <a:endParaRPr lang="it-CH" altLang="it-CH"/>
          </a:p>
          <a:p>
            <a:endParaRPr lang="it-CH" altLang="it-CH"/>
          </a:p>
        </p:txBody>
      </p:sp>
      <p:sp>
        <p:nvSpPr>
          <p:cNvPr id="579588" name="Segnaposto numero diapositiva 3">
            <a:extLst>
              <a:ext uri="{FF2B5EF4-FFF2-40B4-BE49-F238E27FC236}">
                <a16:creationId xmlns:a16="http://schemas.microsoft.com/office/drawing/2014/main" id="{90846910-C4EB-A682-7EE5-54FA32734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4F1559-4FB8-4C20-823C-272EA4917FD1}" type="slidenum">
              <a:rPr lang="it-CH" altLang="en-US" smtClean="0"/>
              <a:pPr>
                <a:spcBef>
                  <a:spcPct val="0"/>
                </a:spcBef>
              </a:pPr>
              <a:t>153</a:t>
            </a:fld>
            <a:endParaRPr lang="it-CH"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egnaposto immagine diapositiva 1">
            <a:extLst>
              <a:ext uri="{FF2B5EF4-FFF2-40B4-BE49-F238E27FC236}">
                <a16:creationId xmlns:a16="http://schemas.microsoft.com/office/drawing/2014/main" id="{9CE97680-D575-2C8A-790D-215FC5231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Segnaposto note 2">
            <a:extLst>
              <a:ext uri="{FF2B5EF4-FFF2-40B4-BE49-F238E27FC236}">
                <a16:creationId xmlns:a16="http://schemas.microsoft.com/office/drawing/2014/main" id="{1F7BA158-EA18-48D0-52E1-7DCB651A6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http://electronicintifada.net/content/quiet-transfer-east-jerusalem-nears-completion/6412</a:t>
            </a:r>
          </a:p>
          <a:p>
            <a:endParaRPr lang="it-CH" altLang="it-CH"/>
          </a:p>
        </p:txBody>
      </p:sp>
      <p:sp>
        <p:nvSpPr>
          <p:cNvPr id="581636" name="Segnaposto numero diapositiva 3">
            <a:extLst>
              <a:ext uri="{FF2B5EF4-FFF2-40B4-BE49-F238E27FC236}">
                <a16:creationId xmlns:a16="http://schemas.microsoft.com/office/drawing/2014/main" id="{E24FC068-A20A-1355-248A-8E4B3653CF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BF4AD4-4EDB-4D81-9631-ED2BD0C07F49}"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236F7C94-AD22-DAA3-0B70-B8CB54C640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Segnaposto note 2">
            <a:extLst>
              <a:ext uri="{FF2B5EF4-FFF2-40B4-BE49-F238E27FC236}">
                <a16:creationId xmlns:a16="http://schemas.microsoft.com/office/drawing/2014/main" id="{246A830D-29C4-8958-26B1-EF99D542F8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583684" name="Segnaposto numero diapositiva 3">
            <a:extLst>
              <a:ext uri="{FF2B5EF4-FFF2-40B4-BE49-F238E27FC236}">
                <a16:creationId xmlns:a16="http://schemas.microsoft.com/office/drawing/2014/main" id="{9621D3CA-3CD7-5D3E-DDEB-C799345FBB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6C008C-5C2E-467E-A8C3-CADAD622435E}" type="slidenum">
              <a:rPr lang="it-CH" altLang="en-US" smtClean="0"/>
              <a:pPr>
                <a:spcBef>
                  <a:spcPct val="0"/>
                </a:spcBef>
              </a:pPr>
              <a:t>155</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a:extLst>
              <a:ext uri="{FF2B5EF4-FFF2-40B4-BE49-F238E27FC236}">
                <a16:creationId xmlns:a16="http://schemas.microsoft.com/office/drawing/2014/main" id="{3F33AC8F-0796-81A2-E781-49152883F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Segnaposto note 2">
            <a:extLst>
              <a:ext uri="{FF2B5EF4-FFF2-40B4-BE49-F238E27FC236}">
                <a16:creationId xmlns:a16="http://schemas.microsoft.com/office/drawing/2014/main" id="{F042B676-6AFD-81B3-DF42-554B63310A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http://en.wikipedia.org/wiki/House_demolition_in_the_Israeli%E2%80%93Palestinian_conflict</a:t>
            </a:r>
          </a:p>
        </p:txBody>
      </p:sp>
      <p:sp>
        <p:nvSpPr>
          <p:cNvPr id="585732" name="Segnaposto numero diapositiva 3">
            <a:extLst>
              <a:ext uri="{FF2B5EF4-FFF2-40B4-BE49-F238E27FC236}">
                <a16:creationId xmlns:a16="http://schemas.microsoft.com/office/drawing/2014/main" id="{FCFC6728-8D38-3D82-68DE-427D6361A9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1CC67E-2686-45F2-AA7A-B47E30EFB8FA}" type="slidenum">
              <a:rPr lang="it-CH" altLang="en-US" smtClean="0"/>
              <a:pPr>
                <a:spcBef>
                  <a:spcPct val="0"/>
                </a:spcBef>
              </a:pPr>
              <a:t>156</a:t>
            </a:fld>
            <a:endParaRPr lang="it-CH"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egnaposto immagine diapositiva 1">
            <a:extLst>
              <a:ext uri="{FF2B5EF4-FFF2-40B4-BE49-F238E27FC236}">
                <a16:creationId xmlns:a16="http://schemas.microsoft.com/office/drawing/2014/main" id="{430B854B-8ED2-E2AA-8876-15F7EDD8A4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Segnaposto note 2">
            <a:extLst>
              <a:ext uri="{FF2B5EF4-FFF2-40B4-BE49-F238E27FC236}">
                <a16:creationId xmlns:a16="http://schemas.microsoft.com/office/drawing/2014/main" id="{B2FC1854-FF98-102D-B11C-20990AE3A1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http://en.wikipedia.org/wiki/House_demolition_in_the_Israeli%E2%80%93Palestinian_conflict</a:t>
            </a:r>
          </a:p>
        </p:txBody>
      </p:sp>
      <p:sp>
        <p:nvSpPr>
          <p:cNvPr id="587780" name="Segnaposto numero diapositiva 3">
            <a:extLst>
              <a:ext uri="{FF2B5EF4-FFF2-40B4-BE49-F238E27FC236}">
                <a16:creationId xmlns:a16="http://schemas.microsoft.com/office/drawing/2014/main" id="{1B632F64-3275-1D8F-6A0D-715E482314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BCFF7F-E93F-46AA-94C5-83B500267D94}" type="slidenum">
              <a:rPr lang="it-CH" altLang="en-US" smtClean="0"/>
              <a:pPr>
                <a:spcBef>
                  <a:spcPct val="0"/>
                </a:spcBef>
              </a:pPr>
              <a:t>157</a:t>
            </a:fld>
            <a:endParaRPr lang="it-CH"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egnaposto immagine diapositiva 1">
            <a:extLst>
              <a:ext uri="{FF2B5EF4-FFF2-40B4-BE49-F238E27FC236}">
                <a16:creationId xmlns:a16="http://schemas.microsoft.com/office/drawing/2014/main" id="{18859D0D-4875-7992-B7A7-20CE64CA8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Segnaposto note 2">
            <a:extLst>
              <a:ext uri="{FF2B5EF4-FFF2-40B4-BE49-F238E27FC236}">
                <a16:creationId xmlns:a16="http://schemas.microsoft.com/office/drawing/2014/main" id="{84FF0AFE-B080-1F28-3D6B-5E49DCE9AC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89828" name="Segnaposto numero diapositiva 3">
            <a:extLst>
              <a:ext uri="{FF2B5EF4-FFF2-40B4-BE49-F238E27FC236}">
                <a16:creationId xmlns:a16="http://schemas.microsoft.com/office/drawing/2014/main" id="{51086620-A528-12EB-2094-D0050FCD4A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AAA066-8577-431A-B383-C9C103BF53F7}" type="slidenum">
              <a:rPr lang="it-CH" altLang="en-US" smtClean="0"/>
              <a:pPr>
                <a:spcBef>
                  <a:spcPct val="0"/>
                </a:spcBef>
              </a:pPr>
              <a:t>158</a:t>
            </a:fld>
            <a:endParaRPr lang="it-CH"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egnaposto immagine diapositiva 1">
            <a:extLst>
              <a:ext uri="{FF2B5EF4-FFF2-40B4-BE49-F238E27FC236}">
                <a16:creationId xmlns:a16="http://schemas.microsoft.com/office/drawing/2014/main" id="{771F16C4-61CA-AB19-6852-50F6252080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Segnaposto note 2">
            <a:extLst>
              <a:ext uri="{FF2B5EF4-FFF2-40B4-BE49-F238E27FC236}">
                <a16:creationId xmlns:a16="http://schemas.microsoft.com/office/drawing/2014/main" id="{C5585862-A319-2C8A-57EB-D319E51BE1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Per giustificare e legalizzare la confisca di terre e proprietà palestinesi gli israeliani hanno inventato la legge sugli assenti secondo cui ogni proprietà di una persona assente diventa proprietà dello stato e viene confiscata.</a:t>
            </a:r>
          </a:p>
          <a:p>
            <a:r>
              <a:rPr lang="it-CH" altLang="it-CH"/>
              <a:t>Gli israeliani hanno altresì riattivato una vecchia legge del periodo ottomano che definiva le terre «marginali» incolte «proprietà dello stato» per cui ogni terra non coltivata viene definita «marginale» e confiscata. Conseguentemente spesso e volentieri ai palestinesi viene impedito di accedere alle proprie terre che rimangono incolte e conseguentemente definite «marginali» e confiscate.</a:t>
            </a:r>
          </a:p>
          <a:p>
            <a:r>
              <a:rPr lang="it-CH" altLang="it-CH"/>
              <a:t>Le terre palestinesi vengono confiscate anche per «motivi di sicurezza», per «motivi urbanistici» (per ingrandire le colonie, per costruire il muro, strade, parchi, infrastrutture, ecc. riservati agli israeliani), per «motivi archeologici»…oppure anche senza giustificazione alcuna ma semplicemente per ampliare le colonie israeliane, ecc. ecc.</a:t>
            </a:r>
          </a:p>
          <a:p>
            <a:r>
              <a:rPr lang="it-CH" altLang="it-CH"/>
              <a:t>In settembre 2014 nella zona di Betlemme Israele ha confiscato senza giustificazione alcuna 4 Km2 di terra palestinese.</a:t>
            </a:r>
          </a:p>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r>
              <a:rPr lang="it-CH" altLang="it-CH"/>
              <a:t>http://www.maannews.com/Content.aspx?id=780774</a:t>
            </a:r>
          </a:p>
          <a:p>
            <a:endParaRPr lang="it-CH" altLang="it-CH"/>
          </a:p>
          <a:p>
            <a:endParaRPr lang="it-CH" altLang="it-CH"/>
          </a:p>
          <a:p>
            <a:endParaRPr lang="it-CH" altLang="it-CH"/>
          </a:p>
          <a:p>
            <a:endParaRPr lang="it-CH" altLang="it-CH"/>
          </a:p>
          <a:p>
            <a:endParaRPr lang="it-CH" altLang="it-CH"/>
          </a:p>
          <a:p>
            <a:endParaRPr lang="it-CH" altLang="it-CH"/>
          </a:p>
        </p:txBody>
      </p:sp>
      <p:sp>
        <p:nvSpPr>
          <p:cNvPr id="591876" name="Segnaposto numero diapositiva 3">
            <a:extLst>
              <a:ext uri="{FF2B5EF4-FFF2-40B4-BE49-F238E27FC236}">
                <a16:creationId xmlns:a16="http://schemas.microsoft.com/office/drawing/2014/main" id="{FC6A183A-2D21-A4E0-C900-2FC34C3A62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6A3F0C-E51D-41A0-826B-F9B4562CA07A}" type="slidenum">
              <a:rPr lang="it-CH" altLang="en-US" smtClean="0"/>
              <a:pPr>
                <a:spcBef>
                  <a:spcPct val="0"/>
                </a:spcBef>
              </a:pPr>
              <a:t>159</a:t>
            </a:fld>
            <a:endParaRPr lang="it-CH"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14721011-AC2B-97F0-A7B3-7D6FC17202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27AE7DAB-D1C1-1B59-5876-C4D97BEFF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93924" name="Segnaposto numero diapositiva 3">
            <a:extLst>
              <a:ext uri="{FF2B5EF4-FFF2-40B4-BE49-F238E27FC236}">
                <a16:creationId xmlns:a16="http://schemas.microsoft.com/office/drawing/2014/main" id="{621B447E-3AE1-41D6-FD5B-754C925D96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E7AD49-1876-4400-8F57-FF51BE12F391}" type="slidenum">
              <a:rPr lang="it-CH" altLang="en-US" smtClean="0"/>
              <a:pPr>
                <a:spcBef>
                  <a:spcPct val="0"/>
                </a:spcBef>
              </a:pPr>
              <a:t>160</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egnaposto immagine diapositiva 1">
            <a:extLst>
              <a:ext uri="{FF2B5EF4-FFF2-40B4-BE49-F238E27FC236}">
                <a16:creationId xmlns:a16="http://schemas.microsoft.com/office/drawing/2014/main" id="{1D471CAC-114B-0639-FA9B-3754320AC2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Segnaposto note 2">
            <a:extLst>
              <a:ext uri="{FF2B5EF4-FFF2-40B4-BE49-F238E27FC236}">
                <a16:creationId xmlns:a16="http://schemas.microsoft.com/office/drawing/2014/main" id="{F7E798E0-0173-FB54-192B-B27C09AA3E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http://simple.wikipedia.org/wiki/Babylon</a:t>
            </a:r>
          </a:p>
          <a:p>
            <a:r>
              <a:rPr lang="it-CH" altLang="it-CH"/>
              <a:t>http://en.wikipedia.org/wiki/Babylon_Empire</a:t>
            </a:r>
          </a:p>
        </p:txBody>
      </p:sp>
      <p:sp>
        <p:nvSpPr>
          <p:cNvPr id="300036" name="Segnaposto numero diapositiva 3">
            <a:extLst>
              <a:ext uri="{FF2B5EF4-FFF2-40B4-BE49-F238E27FC236}">
                <a16:creationId xmlns:a16="http://schemas.microsoft.com/office/drawing/2014/main" id="{BB33A2E4-AFFD-43B1-99BD-CA62FE7AA4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22C768-8DC5-4032-8CCB-6B81C248FA82}" type="slidenum">
              <a:rPr lang="it-CH" altLang="en-US" smtClean="0"/>
              <a:pPr>
                <a:spcBef>
                  <a:spcPct val="0"/>
                </a:spcBef>
              </a:pPr>
              <a:t>16</a:t>
            </a:fld>
            <a:endParaRPr lang="it-CH"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lide Image Placeholder 1">
            <a:extLst>
              <a:ext uri="{FF2B5EF4-FFF2-40B4-BE49-F238E27FC236}">
                <a16:creationId xmlns:a16="http://schemas.microsoft.com/office/drawing/2014/main" id="{B0A2CB8B-E1B8-A4F1-159E-893AF0083A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Notes Placeholder 2">
            <a:extLst>
              <a:ext uri="{FF2B5EF4-FFF2-40B4-BE49-F238E27FC236}">
                <a16:creationId xmlns:a16="http://schemas.microsoft.com/office/drawing/2014/main" id="{181C0B87-6668-4F84-82AD-6692BA7D6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Fonte : Amnesty International, En Action No. 2/10</a:t>
            </a:r>
          </a:p>
          <a:p>
            <a:pPr eaLnBrk="1" hangingPunct="1">
              <a:spcBef>
                <a:spcPct val="0"/>
              </a:spcBef>
            </a:pPr>
            <a:r>
              <a:rPr lang="it-IT" altLang="it-CH"/>
              <a:t>Un bulldozer dell’esercito israeliano distrugge le piantagioni e l’impianto di irrigazione palestinese</a:t>
            </a:r>
          </a:p>
          <a:p>
            <a:pPr eaLnBrk="1" hangingPunct="1">
              <a:spcBef>
                <a:spcPct val="0"/>
              </a:spcBef>
            </a:pPr>
            <a:r>
              <a:rPr lang="it-IT" altLang="it-CH"/>
              <a:t>Il 10 marzo 2008, una patttuglia dell’esercito israeliano è penetrata sulle terre del contadino Fa’iq Ahmad Sheib nel villaggio di Al-Farisya, nella valle del Giordano e ha confiscato e distrutto l’impianto di irrigazione e i campi coltivati.</a:t>
            </a:r>
          </a:p>
          <a:p>
            <a:pPr eaLnBrk="1" hangingPunct="1">
              <a:spcBef>
                <a:spcPct val="0"/>
              </a:spcBef>
            </a:pPr>
            <a:endParaRPr lang="it-IT" altLang="it-CH"/>
          </a:p>
          <a:p>
            <a:pPr eaLnBrk="1" hangingPunct="1">
              <a:spcBef>
                <a:spcPct val="0"/>
              </a:spcBef>
            </a:pPr>
            <a:r>
              <a:rPr lang="it-IT" altLang="it-CH"/>
              <a:t>http://www.amnesty.ch/it/attualita/news/2009/israele-discrimina-i-palestinesi-nella-fornitura-d2019acqua-piscine-per-i-coloni-cisterne-distrutte-nei-villaggi?searchterm=acqua+</a:t>
            </a:r>
          </a:p>
          <a:p>
            <a:pPr eaLnBrk="1" hangingPunct="1">
              <a:spcBef>
                <a:spcPct val="0"/>
              </a:spcBef>
            </a:pPr>
            <a:r>
              <a:rPr lang="it-IT" altLang="it-CH"/>
              <a:t>https://imemc.org/article/army-confiscates-irrigation-network-in-central-plains/</a:t>
            </a:r>
          </a:p>
          <a:p>
            <a:pPr eaLnBrk="1" hangingPunct="1">
              <a:spcBef>
                <a:spcPct val="0"/>
              </a:spcBef>
            </a:pPr>
            <a:endParaRPr lang="it-IT" altLang="it-CH"/>
          </a:p>
          <a:p>
            <a:pPr eaLnBrk="1" hangingPunct="1">
              <a:spcBef>
                <a:spcPct val="0"/>
              </a:spcBef>
            </a:pPr>
            <a:endParaRPr lang="it-CH" altLang="it-CH"/>
          </a:p>
          <a:p>
            <a:pPr eaLnBrk="1" hangingPunct="1">
              <a:spcBef>
                <a:spcPct val="0"/>
              </a:spcBef>
            </a:pPr>
            <a:endParaRPr lang="it-IT" altLang="it-CH"/>
          </a:p>
        </p:txBody>
      </p:sp>
      <p:sp>
        <p:nvSpPr>
          <p:cNvPr id="595972" name="Slide Number Placeholder 3">
            <a:extLst>
              <a:ext uri="{FF2B5EF4-FFF2-40B4-BE49-F238E27FC236}">
                <a16:creationId xmlns:a16="http://schemas.microsoft.com/office/drawing/2014/main" id="{75ABDC2B-C253-2C2F-642F-C278D69DD1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DFCD84-7393-456D-938D-0262EADBAAA0}" type="slidenum">
              <a:rPr lang="it-IT" altLang="it-CH" smtClean="0">
                <a:solidFill>
                  <a:srgbClr val="000000"/>
                </a:solidFill>
                <a:latin typeface="Arial" panose="020B0604020202020204" pitchFamily="34" charset="0"/>
              </a:rPr>
              <a:pPr>
                <a:spcBef>
                  <a:spcPct val="0"/>
                </a:spcBef>
              </a:pPr>
              <a:t>161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A05510D3-5B84-DFA8-0F87-17F55AD4B6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E9C24A9D-7B85-36F3-5DFF-81167CA681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98020" name="Segnaposto numero diapositiva 3">
            <a:extLst>
              <a:ext uri="{FF2B5EF4-FFF2-40B4-BE49-F238E27FC236}">
                <a16:creationId xmlns:a16="http://schemas.microsoft.com/office/drawing/2014/main" id="{07B21EC9-0E2A-62DB-1F14-074ADCC44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7C168E-AC95-4476-AFA3-F5B58DB977A5}" type="slidenum">
              <a:rPr lang="it-CH" altLang="en-US" smtClean="0"/>
              <a:pPr>
                <a:spcBef>
                  <a:spcPct val="0"/>
                </a:spcBef>
              </a:pPr>
              <a:t>162</a:t>
            </a:fld>
            <a:endParaRPr lang="it-CH"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3AC9F40F-EFCE-06C4-5269-A47C9B78B7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AF38A16E-A547-C198-5ECD-28CA5CAC5F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Dopo aver distrutto la polizia palestinese, gli israeliani accusano il governo palestinese di non arrestare i terroristi.</a:t>
            </a:r>
          </a:p>
        </p:txBody>
      </p:sp>
      <p:sp>
        <p:nvSpPr>
          <p:cNvPr id="600068" name="Segnaposto numero diapositiva 3">
            <a:extLst>
              <a:ext uri="{FF2B5EF4-FFF2-40B4-BE49-F238E27FC236}">
                <a16:creationId xmlns:a16="http://schemas.microsoft.com/office/drawing/2014/main" id="{69EF8F6E-647A-19F5-678C-6D7E0CCC4D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F0A246-3FEE-40F3-9E5A-FD1BD6E5C04C}" type="slidenum">
              <a:rPr lang="it-CH" altLang="en-US" smtClean="0"/>
              <a:pPr>
                <a:spcBef>
                  <a:spcPct val="0"/>
                </a:spcBef>
              </a:pPr>
              <a:t>163</a:t>
            </a:fld>
            <a:endParaRPr lang="it-CH"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egnaposto immagine diapositiva 1">
            <a:extLst>
              <a:ext uri="{FF2B5EF4-FFF2-40B4-BE49-F238E27FC236}">
                <a16:creationId xmlns:a16="http://schemas.microsoft.com/office/drawing/2014/main" id="{27B14696-EB2C-CC91-720F-62FAF30AE7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5" name="Segnaposto note 2">
            <a:extLst>
              <a:ext uri="{FF2B5EF4-FFF2-40B4-BE49-F238E27FC236}">
                <a16:creationId xmlns:a16="http://schemas.microsoft.com/office/drawing/2014/main" id="{DF19BE68-3B48-C7CA-5E2C-038FD9D0D6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http://en.wikipedia.org/wiki/Prawer_Plan</a:t>
            </a:r>
          </a:p>
          <a:p>
            <a:r>
              <a:rPr lang="it-CH" altLang="it-CH"/>
              <a:t>http://en.wikipedia.org/wiki/Unrecognized_Bedouin_villages_in_Israel</a:t>
            </a:r>
          </a:p>
          <a:p>
            <a:endParaRPr lang="it-CH" altLang="it-CH"/>
          </a:p>
        </p:txBody>
      </p:sp>
      <p:sp>
        <p:nvSpPr>
          <p:cNvPr id="602116" name="Segnaposto numero diapositiva 3">
            <a:extLst>
              <a:ext uri="{FF2B5EF4-FFF2-40B4-BE49-F238E27FC236}">
                <a16:creationId xmlns:a16="http://schemas.microsoft.com/office/drawing/2014/main" id="{49BF0F0A-7D6A-1342-3A17-C99B6E289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E09B49-54CF-4EE0-AC54-FDCD81D0FAC3}"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Segnaposto immagine diapositiva 1">
            <a:extLst>
              <a:ext uri="{FF2B5EF4-FFF2-40B4-BE49-F238E27FC236}">
                <a16:creationId xmlns:a16="http://schemas.microsoft.com/office/drawing/2014/main" id="{C48809E1-C2C4-37DF-241A-0EC96DF26C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Segnaposto note 2">
            <a:extLst>
              <a:ext uri="{FF2B5EF4-FFF2-40B4-BE49-F238E27FC236}">
                <a16:creationId xmlns:a16="http://schemas.microsoft.com/office/drawing/2014/main" id="{752AE906-6C21-5FFD-A119-261D1BBCD3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giugno 2011 l’esercito israeliano ha distrutto per l’ennesima volta il villaggio beduino di Al Farasiya nella valle del Giordano e ne ha scacciato definitivamente gli ultimi 113 abitanti</a:t>
            </a:r>
          </a:p>
          <a:p>
            <a:pPr eaLnBrk="1" hangingPunct="1">
              <a:spcBef>
                <a:spcPct val="0"/>
              </a:spcBef>
            </a:pPr>
            <a:endParaRPr lang="it-CH" altLang="it-CH"/>
          </a:p>
          <a:p>
            <a:pPr eaLnBrk="1" hangingPunct="1">
              <a:spcBef>
                <a:spcPct val="0"/>
              </a:spcBef>
            </a:pPr>
            <a:r>
              <a:rPr lang="it-CH" altLang="it-CH"/>
              <a:t>http://www.jordanvalleysolidarity.org/index.php/news-2/news2012/509-demolitions-in-al-himma-al-farasiya-and-khirbet-humsa</a:t>
            </a:r>
          </a:p>
          <a:p>
            <a:pPr eaLnBrk="1" hangingPunct="1">
              <a:spcBef>
                <a:spcPct val="0"/>
              </a:spcBef>
            </a:pPr>
            <a:endParaRPr lang="it-CH" altLang="it-CH"/>
          </a:p>
          <a:p>
            <a:pPr eaLnBrk="1" hangingPunct="1">
              <a:spcBef>
                <a:spcPct val="0"/>
              </a:spcBef>
            </a:pPr>
            <a:r>
              <a:rPr lang="it-CH" altLang="it-CH"/>
              <a:t>http://www.haaretz.com/print-edition/news/idf-destroys-west-bank-village-after-declaring-it-military-zone-1.303098</a:t>
            </a:r>
          </a:p>
          <a:p>
            <a:pPr eaLnBrk="1" hangingPunct="1">
              <a:spcBef>
                <a:spcPct val="0"/>
              </a:spcBef>
            </a:pPr>
            <a:r>
              <a:rPr lang="it-CH" altLang="it-CH"/>
              <a:t>http://www.maannews.com/Content.aspx?id=781027</a:t>
            </a:r>
          </a:p>
          <a:p>
            <a:pPr eaLnBrk="1" hangingPunct="1">
              <a:spcBef>
                <a:spcPct val="0"/>
              </a:spcBef>
            </a:pPr>
            <a:r>
              <a:rPr lang="it-CH" altLang="it-CH"/>
              <a:t>http://www.maannews.com/Content.aspx?id=781420</a:t>
            </a:r>
          </a:p>
          <a:p>
            <a:pPr eaLnBrk="1" hangingPunct="1">
              <a:spcBef>
                <a:spcPct val="0"/>
              </a:spcBef>
            </a:pPr>
            <a:r>
              <a:rPr lang="it-CH" altLang="it-CH"/>
              <a:t>http://www.maannews.com/Content.aspx?id=781057</a:t>
            </a:r>
          </a:p>
          <a:p>
            <a:pPr eaLnBrk="1" hangingPunct="1">
              <a:spcBef>
                <a:spcPct val="0"/>
              </a:spcBef>
            </a:pPr>
            <a:r>
              <a:rPr lang="it-CH" altLang="it-CH"/>
              <a:t>http://www.maannews.com/Content.aspx?id=779818</a:t>
            </a:r>
          </a:p>
          <a:p>
            <a:pPr eaLnBrk="1" hangingPunct="1">
              <a:spcBef>
                <a:spcPct val="0"/>
              </a:spcBef>
            </a:pPr>
            <a:r>
              <a:rPr lang="it-CH" altLang="it-CH"/>
              <a:t>http://www.maannews.com/Content.aspx?id=779461</a:t>
            </a:r>
          </a:p>
          <a:p>
            <a:pPr eaLnBrk="1" hangingPunct="1">
              <a:spcBef>
                <a:spcPct val="0"/>
              </a:spcBef>
            </a:pPr>
            <a:r>
              <a:rPr lang="it-CH" altLang="it-CH"/>
              <a:t>http://www.maannews.com/Content.aspx?id=776943</a:t>
            </a:r>
          </a:p>
          <a:p>
            <a:pPr eaLnBrk="1" hangingPunct="1">
              <a:spcBef>
                <a:spcPct val="0"/>
              </a:spcBef>
            </a:pPr>
            <a:r>
              <a:rPr lang="it-CH" altLang="it-CH"/>
              <a:t>http://www.maannews.com/Content.aspx?id=775069</a:t>
            </a:r>
          </a:p>
          <a:p>
            <a:pPr eaLnBrk="1" hangingPunct="1">
              <a:spcBef>
                <a:spcPct val="0"/>
              </a:spcBef>
            </a:pPr>
            <a:r>
              <a:rPr lang="it-CH" altLang="it-CH"/>
              <a:t>http://www.maannews.com/Content.aspx?id=773550</a:t>
            </a:r>
          </a:p>
          <a:p>
            <a:pPr eaLnBrk="1" hangingPunct="1">
              <a:spcBef>
                <a:spcPct val="0"/>
              </a:spcBef>
            </a:pPr>
            <a:r>
              <a:rPr lang="it-CH" altLang="it-CH"/>
              <a:t>https://orientxxi.info/magazine/vallee-du-jourdain-nettoyage-ethnique-et-harcelement-des-paysans-palestiniens,3968</a:t>
            </a:r>
          </a:p>
          <a:p>
            <a:pPr eaLnBrk="1" hangingPunct="1">
              <a:spcBef>
                <a:spcPct val="0"/>
              </a:spcBef>
            </a:pPr>
            <a:endParaRPr lang="it-CH" altLang="it-CH"/>
          </a:p>
        </p:txBody>
      </p:sp>
      <p:sp>
        <p:nvSpPr>
          <p:cNvPr id="604164" name="Segnaposto numero diapositiva 3">
            <a:extLst>
              <a:ext uri="{FF2B5EF4-FFF2-40B4-BE49-F238E27FC236}">
                <a16:creationId xmlns:a16="http://schemas.microsoft.com/office/drawing/2014/main" id="{60867B7D-1A46-2D80-2D03-318C3BC36B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DFFB38-308A-45AA-BEDB-615AE71DC6E1}" type="slidenum">
              <a:rPr lang="it-IT" altLang="it-CH" smtClean="0">
                <a:solidFill>
                  <a:srgbClr val="000000"/>
                </a:solidFill>
                <a:latin typeface="Arial" panose="020B0604020202020204" pitchFamily="34" charset="0"/>
              </a:rPr>
              <a:pPr>
                <a:spcBef>
                  <a:spcPct val="0"/>
                </a:spcBef>
              </a:pPr>
              <a:t>165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egnaposto immagine diapositiva 1">
            <a:extLst>
              <a:ext uri="{FF2B5EF4-FFF2-40B4-BE49-F238E27FC236}">
                <a16:creationId xmlns:a16="http://schemas.microsoft.com/office/drawing/2014/main" id="{22DEDDFE-19C7-9F7D-FAA3-B1F705F9F3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1" name="Segnaposto note 2">
            <a:extLst>
              <a:ext uri="{FF2B5EF4-FFF2-40B4-BE49-F238E27FC236}">
                <a16:creationId xmlns:a16="http://schemas.microsoft.com/office/drawing/2014/main" id="{A50A466C-96F8-8B3B-662F-B04D66B80D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Lungo il confine con Israele, all’interno della Striscia di Gaza, e lungo il confine con l’Egitto Israele ha costituito una zona di sicurezza larga circa 300-500 m. Sono circa 30 Km2 di terreno che per i palestinesi è inaccessibile e inutilizzabile. </a:t>
            </a:r>
          </a:p>
          <a:p>
            <a:endParaRPr lang="it-CH" altLang="it-CH"/>
          </a:p>
          <a:p>
            <a:r>
              <a:rPr lang="it-CH" altLang="it-CH"/>
              <a:t>http://en.wikipedia.org/wiki/Gaza_Strip</a:t>
            </a:r>
          </a:p>
          <a:p>
            <a:r>
              <a:rPr lang="it-CH" altLang="it-CH"/>
              <a:t>http://en.wikipedia.org/wiki/Gaza_withdrawal</a:t>
            </a:r>
          </a:p>
          <a:p>
            <a:r>
              <a:rPr lang="it-CH" altLang="it-CH"/>
              <a:t>http://en.wikipedia.org/wiki/Philadelphia_Corridor</a:t>
            </a:r>
          </a:p>
          <a:p>
            <a:endParaRPr lang="it-CH" altLang="it-CH"/>
          </a:p>
        </p:txBody>
      </p:sp>
      <p:sp>
        <p:nvSpPr>
          <p:cNvPr id="606212" name="Segnaposto numero diapositiva 3">
            <a:extLst>
              <a:ext uri="{FF2B5EF4-FFF2-40B4-BE49-F238E27FC236}">
                <a16:creationId xmlns:a16="http://schemas.microsoft.com/office/drawing/2014/main" id="{94411936-7E58-AB05-EC51-85D86B3AE9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220447-CE82-4688-AB2F-239F8BAA26B3}"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Segnaposto immagine diapositiva 1">
            <a:extLst>
              <a:ext uri="{FF2B5EF4-FFF2-40B4-BE49-F238E27FC236}">
                <a16:creationId xmlns:a16="http://schemas.microsoft.com/office/drawing/2014/main" id="{6FC3D39E-3E77-90B0-4E3E-4F68BFC30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Segnaposto note 2">
            <a:extLst>
              <a:ext uri="{FF2B5EF4-FFF2-40B4-BE49-F238E27FC236}">
                <a16:creationId xmlns:a16="http://schemas.microsoft.com/office/drawing/2014/main" id="{5B750BCF-A11D-C96F-7A7C-C8B5F9A25E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http://en.wikipedia.org/wiki/Gaza_Strip</a:t>
            </a:r>
          </a:p>
        </p:txBody>
      </p:sp>
      <p:sp>
        <p:nvSpPr>
          <p:cNvPr id="608260" name="Segnaposto numero diapositiva 3">
            <a:extLst>
              <a:ext uri="{FF2B5EF4-FFF2-40B4-BE49-F238E27FC236}">
                <a16:creationId xmlns:a16="http://schemas.microsoft.com/office/drawing/2014/main" id="{971D5495-0CCF-22B5-CC0B-66EFEAFAE7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448339-9DC8-4089-980C-5659B569AD47}" type="slidenum">
              <a:rPr lang="it-CH" altLang="en-US" smtClean="0"/>
              <a:pPr>
                <a:spcBef>
                  <a:spcPct val="0"/>
                </a:spcBef>
              </a:pPr>
              <a:t>167</a:t>
            </a:fld>
            <a:endParaRPr lang="it-CH"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5A3C17E7-6FDA-8564-541D-9A1A78E8E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E2E8FC-C065-45AE-8264-FECFBB2C3606}" type="slidenum">
              <a:rPr lang="it-IT" altLang="it-CH" smtClean="0">
                <a:solidFill>
                  <a:srgbClr val="000000"/>
                </a:solidFill>
              </a:rPr>
              <a:pPr>
                <a:spcBef>
                  <a:spcPct val="0"/>
                </a:spcBef>
              </a:pPr>
              <a:t>168</a:t>
            </a:fld>
            <a:endParaRPr lang="it-IT" altLang="it-CH">
              <a:solidFill>
                <a:srgbClr val="000000"/>
              </a:solidFill>
            </a:endParaRPr>
          </a:p>
        </p:txBody>
      </p:sp>
      <p:sp>
        <p:nvSpPr>
          <p:cNvPr id="610307" name="Rectangle 2">
            <a:extLst>
              <a:ext uri="{FF2B5EF4-FFF2-40B4-BE49-F238E27FC236}">
                <a16:creationId xmlns:a16="http://schemas.microsoft.com/office/drawing/2014/main" id="{51E4D48C-0C28-6182-F370-5131AB5CA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8" name="Rectangle 3">
            <a:extLst>
              <a:ext uri="{FF2B5EF4-FFF2-40B4-BE49-F238E27FC236}">
                <a16:creationId xmlns:a16="http://schemas.microsoft.com/office/drawing/2014/main" id="{6A624776-A30B-A434-C07F-27C2904D77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a:extLst>
              <a:ext uri="{FF2B5EF4-FFF2-40B4-BE49-F238E27FC236}">
                <a16:creationId xmlns:a16="http://schemas.microsoft.com/office/drawing/2014/main" id="{BECE4DEC-37B7-8AA0-DAB1-31E6F42B67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3EEA22-32FE-4AD9-8799-E68C56FCDCCC}"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612355" name="Rectangle 2">
            <a:extLst>
              <a:ext uri="{FF2B5EF4-FFF2-40B4-BE49-F238E27FC236}">
                <a16:creationId xmlns:a16="http://schemas.microsoft.com/office/drawing/2014/main" id="{A0ACC29B-5A55-36DE-5DA3-E471917198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6" name="Rectangle 3">
            <a:extLst>
              <a:ext uri="{FF2B5EF4-FFF2-40B4-BE49-F238E27FC236}">
                <a16:creationId xmlns:a16="http://schemas.microsoft.com/office/drawing/2014/main" id="{A97A9CEE-8F6C-DABD-A76C-014D45A12A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spianata/”no mans land”, o «zona di sicurezza», creata dagli israeliani lungo il confine con l’Egitto è denominata “Corridoio di Filadelfia”. Per allontanare la popolazione gli Israeliani hanno sparato sulle case uccidendo 433 abitanti. In seguito, per creare la zona di sicurezza, hanno demolito centinaia di case e aziende.</a:t>
            </a:r>
          </a:p>
          <a:p>
            <a:pPr eaLnBrk="1" hangingPunct="1">
              <a:spcBef>
                <a:spcPct val="0"/>
              </a:spcBef>
            </a:pPr>
            <a:r>
              <a:rPr lang="it-CH" altLang="it-CH"/>
              <a:t>I palestinesi hanno costruito molte gallerie che dalla striscia di Gaza conducono nel territorio egiziano passando sotto il corridoio di Filadelfia.</a:t>
            </a:r>
          </a:p>
          <a:p>
            <a:pPr eaLnBrk="1" hangingPunct="1">
              <a:spcBef>
                <a:spcPct val="0"/>
              </a:spcBef>
            </a:pPr>
            <a:r>
              <a:rPr lang="it-CH" altLang="it-CH"/>
              <a:t>Quasi tutti i beni importati nella striscia vengono contrabbandati attraverso queste gallerie.</a:t>
            </a:r>
          </a:p>
          <a:p>
            <a:pPr eaLnBrk="1" hangingPunct="1">
              <a:spcBef>
                <a:spcPct val="0"/>
              </a:spcBef>
            </a:pPr>
            <a:r>
              <a:rPr lang="it-CH" altLang="it-CH"/>
              <a:t>Dal 2006, in base a un accordo, il corridoio di Filadelfia è controllato dall’Egitto…fino al 2023.</a:t>
            </a:r>
          </a:p>
          <a:p>
            <a:pPr eaLnBrk="1" hangingPunct="1">
              <a:spcBef>
                <a:spcPct val="0"/>
              </a:spcBef>
            </a:pPr>
            <a:endParaRPr lang="it-CH" altLang="it-CH"/>
          </a:p>
          <a:p>
            <a:pPr eaLnBrk="1" hangingPunct="1">
              <a:spcBef>
                <a:spcPct val="0"/>
              </a:spcBef>
            </a:pPr>
            <a:r>
              <a:rPr lang="fr-FR" altLang="it-CH"/>
              <a:t>Qui il 17 marzo 2003, un bulldozer blindato israeliano ha schiacciato e ucciso la militante pacifista americana Rachel Corrie di 23  anni, che si opponeva alla distruzione di una casa palestinese.</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http://en.wikipedia.org/wiki/Rafah</a:t>
            </a:r>
          </a:p>
          <a:p>
            <a:pPr eaLnBrk="1" hangingPunct="1">
              <a:spcBef>
                <a:spcPct val="0"/>
              </a:spcBef>
            </a:pPr>
            <a:r>
              <a:rPr lang="it-CH" altLang="it-CH"/>
              <a:t>http://en.wikipedia.org/wiki/Philadelphia_Corridor</a:t>
            </a:r>
          </a:p>
          <a:p>
            <a:pPr eaLnBrk="1" hangingPunct="1">
              <a:spcBef>
                <a:spcPct val="0"/>
              </a:spcBef>
            </a:pPr>
            <a:r>
              <a:rPr lang="it-CH" altLang="it-CH"/>
              <a:t>http://en.wikipedia.org/wiki/Rafah_tunnels#Smuggling_tunnels_in_Rafah.2C_Gaza_Strip</a:t>
            </a:r>
          </a:p>
          <a:p>
            <a:pPr eaLnBrk="1" hangingPunct="1">
              <a:spcBef>
                <a:spcPct val="0"/>
              </a:spcBef>
            </a:pPr>
            <a:r>
              <a:rPr lang="it-CH" altLang="it-CH"/>
              <a:t>http://it.wikipedia.org/wiki/Rachel_Corrie</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a:extLst>
              <a:ext uri="{FF2B5EF4-FFF2-40B4-BE49-F238E27FC236}">
                <a16:creationId xmlns:a16="http://schemas.microsoft.com/office/drawing/2014/main" id="{226EEFB2-59EF-528E-4175-0A652F7A58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Segnaposto note 2">
            <a:extLst>
              <a:ext uri="{FF2B5EF4-FFF2-40B4-BE49-F238E27FC236}">
                <a16:creationId xmlns:a16="http://schemas.microsoft.com/office/drawing/2014/main" id="{BF51E335-2BB4-5A35-F721-7E086E4668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Fino all’ultimo giorno gli israeliani hanno sotterrato nella Striscia di Gaza camionate di rifiuti speciali tossici. Scientemente le sinagoge non sono state distrutte affinchè, nel caso che i palestinesi le avessero distrutte, gli israeliani avrebbero potuto affermare davanti al mondo che i palestinesi sono aggressivi.</a:t>
            </a:r>
          </a:p>
          <a:p>
            <a:endParaRPr lang="it-CH" altLang="it-CH"/>
          </a:p>
          <a:p>
            <a:r>
              <a:rPr lang="it-CH" altLang="it-CH"/>
              <a:t>http://en.wikipedia.org/wiki/Gaza_withdrawal</a:t>
            </a:r>
          </a:p>
        </p:txBody>
      </p:sp>
      <p:sp>
        <p:nvSpPr>
          <p:cNvPr id="614404" name="Segnaposto numero diapositiva 3">
            <a:extLst>
              <a:ext uri="{FF2B5EF4-FFF2-40B4-BE49-F238E27FC236}">
                <a16:creationId xmlns:a16="http://schemas.microsoft.com/office/drawing/2014/main" id="{96B1D893-213A-3658-6DAA-5939850313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0C54FB-7175-48B0-8FF2-DEA62C2E42F5}" type="slidenum">
              <a:rPr lang="it-CH" altLang="en-US" smtClean="0"/>
              <a:pPr>
                <a:spcBef>
                  <a:spcPct val="0"/>
                </a:spcBef>
              </a:pPr>
              <a:t>170</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6ED2352B-7FD6-8826-05CA-49408FA89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F1C06453-2C03-A06B-A735-65C67CFF6D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http://en.wikipedia.org/wiki/Persian_Empire</a:t>
            </a:r>
          </a:p>
          <a:p>
            <a:pPr eaLnBrk="1" hangingPunct="1">
              <a:spcBef>
                <a:spcPct val="0"/>
              </a:spcBef>
            </a:pPr>
            <a:r>
              <a:rPr lang="it-CH" altLang="it-CH"/>
              <a:t>http://en.wikipedia.org/wiki/Cyrus_the_great</a:t>
            </a:r>
          </a:p>
        </p:txBody>
      </p:sp>
      <p:sp>
        <p:nvSpPr>
          <p:cNvPr id="302084" name="Segnaposto numero diapositiva 3">
            <a:extLst>
              <a:ext uri="{FF2B5EF4-FFF2-40B4-BE49-F238E27FC236}">
                <a16:creationId xmlns:a16="http://schemas.microsoft.com/office/drawing/2014/main" id="{365BE6D0-B27E-3EEF-B32F-0220AA89D1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E3B610-A445-4FA2-B49B-BF18C054D483}" type="slidenum">
              <a:rPr lang="it-CH" altLang="it-CH" smtClean="0">
                <a:solidFill>
                  <a:srgbClr val="000000"/>
                </a:solidFill>
              </a:rPr>
              <a:pPr>
                <a:spcBef>
                  <a:spcPct val="0"/>
                </a:spcBef>
              </a:pPr>
              <a:t>17</a:t>
            </a:fld>
            <a:endParaRPr lang="it-CH" altLang="it-CH">
              <a:solidFill>
                <a:srgbClr val="000000"/>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a:extLst>
              <a:ext uri="{FF2B5EF4-FFF2-40B4-BE49-F238E27FC236}">
                <a16:creationId xmlns:a16="http://schemas.microsoft.com/office/drawing/2014/main" id="{B2EB5A39-78B7-7082-2B41-90AB0B0C7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Segnaposto note 2">
            <a:extLst>
              <a:ext uri="{FF2B5EF4-FFF2-40B4-BE49-F238E27FC236}">
                <a16:creationId xmlns:a16="http://schemas.microsoft.com/office/drawing/2014/main" id="{F4F79EE1-C589-C9E6-4B7C-99E8C2360C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Nel 2006 Hamas vince le elezioni palestinesi e forma un governo. Tuttavia Israele e gli USA non lo riconoscono e lo boicottano. </a:t>
            </a:r>
          </a:p>
          <a:p>
            <a:r>
              <a:rPr lang="en-US" altLang="en-US"/>
              <a:t>Inizia una lotta intestina tra Hamas e Fatah. </a:t>
            </a:r>
          </a:p>
          <a:p>
            <a:r>
              <a:rPr lang="en-US" altLang="en-US"/>
              <a:t>Israele arresta i ministri di Hamas e molti parlamentari.</a:t>
            </a:r>
          </a:p>
        </p:txBody>
      </p:sp>
      <p:sp>
        <p:nvSpPr>
          <p:cNvPr id="616452" name="Segnaposto numero diapositiva 3">
            <a:extLst>
              <a:ext uri="{FF2B5EF4-FFF2-40B4-BE49-F238E27FC236}">
                <a16:creationId xmlns:a16="http://schemas.microsoft.com/office/drawing/2014/main" id="{4B830348-1A6F-F69C-A8D3-B1AC7A793F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E5355C-EFA8-4E34-91BF-6FE21AED3298}"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a:extLst>
              <a:ext uri="{FF2B5EF4-FFF2-40B4-BE49-F238E27FC236}">
                <a16:creationId xmlns:a16="http://schemas.microsoft.com/office/drawing/2014/main" id="{4451AB6D-4C90-B0AC-C5A4-E3EBC32006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Segnaposto note 2">
            <a:extLst>
              <a:ext uri="{FF2B5EF4-FFF2-40B4-BE49-F238E27FC236}">
                <a16:creationId xmlns:a16="http://schemas.microsoft.com/office/drawing/2014/main" id="{C9CF0F61-E39C-4B2D-D89C-52DE43AA1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r>
              <a:rPr lang="it-CH" altLang="it-CH"/>
              <a:t>Gli israeliani hanno distrutto anche le moschee.</a:t>
            </a:r>
          </a:p>
          <a:p>
            <a:endParaRPr lang="it-CH" altLang="it-CH"/>
          </a:p>
          <a:p>
            <a:r>
              <a:rPr lang="it-CH" altLang="it-CH"/>
              <a:t>http://en.wikipedia.org/wiki/Blockade_of_the_Gaza_Strip</a:t>
            </a:r>
          </a:p>
        </p:txBody>
      </p:sp>
      <p:sp>
        <p:nvSpPr>
          <p:cNvPr id="618500" name="Segnaposto numero diapositiva 3">
            <a:extLst>
              <a:ext uri="{FF2B5EF4-FFF2-40B4-BE49-F238E27FC236}">
                <a16:creationId xmlns:a16="http://schemas.microsoft.com/office/drawing/2014/main" id="{B8DF6137-5256-6ED4-9E80-5811CDCFC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4E863B-5058-43D7-ACC0-79D2BF8223FC}" type="slidenum">
              <a:rPr lang="it-CH" altLang="en-US" smtClean="0"/>
              <a:pPr>
                <a:spcBef>
                  <a:spcPct val="0"/>
                </a:spcBef>
              </a:pPr>
              <a:t>172</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egnaposto immagine diapositiva 1">
            <a:extLst>
              <a:ext uri="{FF2B5EF4-FFF2-40B4-BE49-F238E27FC236}">
                <a16:creationId xmlns:a16="http://schemas.microsoft.com/office/drawing/2014/main" id="{CDDA5F3C-76D8-64EF-DA43-5234F7498A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Segnaposto note 2">
            <a:extLst>
              <a:ext uri="{FF2B5EF4-FFF2-40B4-BE49-F238E27FC236}">
                <a16:creationId xmlns:a16="http://schemas.microsoft.com/office/drawing/2014/main" id="{85F4E80B-4140-22E0-6175-0D01A95C09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Da marzo 2013 Israele autorizza i pescherecci palestinesi di Gaza di uscire non oltre le tre miglia dalla costa, misura riportata a 6 miglia il 21 maggio 2013. Spesso gli israeliani confiscano le barche e le reti e arrestano i pescatori.</a:t>
            </a:r>
          </a:p>
          <a:p>
            <a:pPr eaLnBrk="1" hangingPunct="1">
              <a:spcBef>
                <a:spcPct val="0"/>
              </a:spcBef>
            </a:pPr>
            <a:endParaRPr lang="it-CH" altLang="it-CH"/>
          </a:p>
          <a:p>
            <a:pPr eaLnBrk="1" hangingPunct="1">
              <a:spcBef>
                <a:spcPct val="0"/>
              </a:spcBef>
            </a:pPr>
            <a:r>
              <a:rPr lang="it-CH" altLang="it-CH"/>
              <a:t>http://endtheblockade.tumblr.com/</a:t>
            </a:r>
          </a:p>
        </p:txBody>
      </p:sp>
      <p:sp>
        <p:nvSpPr>
          <p:cNvPr id="620548" name="Segnaposto numero diapositiva 3">
            <a:extLst>
              <a:ext uri="{FF2B5EF4-FFF2-40B4-BE49-F238E27FC236}">
                <a16:creationId xmlns:a16="http://schemas.microsoft.com/office/drawing/2014/main" id="{895ED727-7DA5-F2FF-32E0-4436C23687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A39852-75FB-4D5F-8461-F1A06DD087DE}" type="slidenum">
              <a:rPr lang="it-CH" altLang="it-CH" smtClean="0">
                <a:solidFill>
                  <a:srgbClr val="000000"/>
                </a:solidFill>
              </a:rPr>
              <a:pPr>
                <a:spcBef>
                  <a:spcPct val="0"/>
                </a:spcBef>
              </a:pPr>
              <a:t>173</a:t>
            </a:fld>
            <a:endParaRPr lang="it-CH" altLang="it-CH">
              <a:solidFill>
                <a:srgbClr val="000000"/>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EF527062-67F8-CEBA-B273-D2E2B9A3E2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Notes Placeholder 2">
            <a:extLst>
              <a:ext uri="{FF2B5EF4-FFF2-40B4-BE49-F238E27FC236}">
                <a16:creationId xmlns:a16="http://schemas.microsoft.com/office/drawing/2014/main" id="{4A285FA7-B337-F22E-82FB-7A99416B57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 2009 Israele ha bombardato a Striscia di Gaza ininterrottamente per 3 settimane dal cielo, da terra, dal mare. </a:t>
            </a:r>
          </a:p>
          <a:p>
            <a:pPr eaLnBrk="1" hangingPunct="1">
              <a:spcBef>
                <a:spcPct val="0"/>
              </a:spcBef>
            </a:pPr>
            <a:r>
              <a:rPr lang="fr-CH" altLang="it-CH"/>
              <a:t>Nella foto a destra si vede l’utilizzo di una bomba al fosforo bianco.</a:t>
            </a:r>
          </a:p>
          <a:p>
            <a:pPr eaLnBrk="1" hangingPunct="1">
              <a:spcBef>
                <a:spcPct val="0"/>
              </a:spcBef>
            </a:pPr>
            <a:r>
              <a:rPr lang="fr-CH" altLang="it-CH"/>
              <a:t>Ufficialmente il bombardamento era una rappresaglia al lancio di missili dalla Striscia da parte di Hamas, ma in realtà si è trattato di un’operazione elettorale dei dirigenti del partito Kadima al potere che hanno anche approfittato del vuoto presidenziale negli USA.</a:t>
            </a:r>
          </a:p>
          <a:p>
            <a:pPr eaLnBrk="1" hangingPunct="1">
              <a:spcBef>
                <a:spcPct val="0"/>
              </a:spcBef>
            </a:pPr>
            <a:r>
              <a:rPr lang="fr-CH" altLang="it-CH"/>
              <a:t>Nel 2014 Israele ha bombardato la Striscia durante 50 giorni, mirando soprattutto a obiettivi civili. Ufficialmente lo scopo era di impedire a Hamas di lanciare razzi su Israele, in realtà si trattava di impedire la riunificazione di Fatah e Hamas e assicurarsi lo sfruttamento dei giacimenti di gas.</a:t>
            </a:r>
          </a:p>
          <a:p>
            <a:pPr eaLnBrk="1" hangingPunct="1">
              <a:spcBef>
                <a:spcPct val="0"/>
              </a:spcBef>
            </a:pPr>
            <a:endParaRPr lang="fr-CH" altLang="it-CH"/>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http://en.wikipedia.org/wiki/Hannibal_Directive</a:t>
            </a:r>
          </a:p>
          <a:p>
            <a:pPr eaLnBrk="1" hangingPunct="1">
              <a:spcBef>
                <a:spcPct val="0"/>
              </a:spcBef>
            </a:pPr>
            <a:r>
              <a:rPr lang="it-IT" altLang="it-CH">
                <a:solidFill>
                  <a:srgbClr val="000000"/>
                </a:solidFill>
              </a:rPr>
              <a:t>http://en.wikipedia.org/wiki/Dahiya_doctrine</a:t>
            </a:r>
          </a:p>
          <a:p>
            <a:pPr eaLnBrk="1" hangingPunct="1">
              <a:spcBef>
                <a:spcPct val="0"/>
              </a:spcBef>
            </a:pPr>
            <a:endParaRPr lang="it-IT" altLang="it-CH">
              <a:solidFill>
                <a:srgbClr val="000000"/>
              </a:solidFill>
            </a:endParaRPr>
          </a:p>
          <a:p>
            <a:pPr eaLnBrk="1" hangingPunct="1">
              <a:spcBef>
                <a:spcPct val="0"/>
              </a:spcBef>
            </a:pPr>
            <a:endParaRPr lang="it-IT" altLang="it-CH"/>
          </a:p>
          <a:p>
            <a:pPr eaLnBrk="1" hangingPunct="1">
              <a:spcBef>
                <a:spcPct val="0"/>
              </a:spcBef>
            </a:pPr>
            <a:endParaRPr lang="it-IT" altLang="it-CH"/>
          </a:p>
        </p:txBody>
      </p:sp>
      <p:sp>
        <p:nvSpPr>
          <p:cNvPr id="622596" name="Slide Number Placeholder 3">
            <a:extLst>
              <a:ext uri="{FF2B5EF4-FFF2-40B4-BE49-F238E27FC236}">
                <a16:creationId xmlns:a16="http://schemas.microsoft.com/office/drawing/2014/main" id="{F54D47CB-B828-E401-B412-42E1062FB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00EB6B-9284-4027-B543-92CCFB40ED0D}" type="slidenum">
              <a:rPr lang="it-IT" altLang="it-CH" smtClean="0">
                <a:solidFill>
                  <a:srgbClr val="000000"/>
                </a:solidFill>
                <a:latin typeface="Arial" panose="020B0604020202020204" pitchFamily="34" charset="0"/>
              </a:rPr>
              <a:pPr>
                <a:spcBef>
                  <a:spcPct val="0"/>
                </a:spcBef>
              </a:pPr>
              <a:t>174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lide Image Placeholder 1">
            <a:extLst>
              <a:ext uri="{FF2B5EF4-FFF2-40B4-BE49-F238E27FC236}">
                <a16:creationId xmlns:a16="http://schemas.microsoft.com/office/drawing/2014/main" id="{663EAFE3-BC2B-EA1F-40CA-EB9FD4B5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Notes Placeholder 2">
            <a:extLst>
              <a:ext uri="{FF2B5EF4-FFF2-40B4-BE49-F238E27FC236}">
                <a16:creationId xmlns:a16="http://schemas.microsoft.com/office/drawing/2014/main" id="{216E6C3E-694D-C463-9A80-304F4FD5D1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settimane Israele ha bombardato ininterrottamente la Striscia di Gaza dall'aria, da terra, dal mare e ha effettuato operazioni a terra, colpendo soprattutto i civili. Ufficialmente, il bombardamento è stato una risposta all'omicidio di tre giovani israeliani e ai missili lanciati da Hamas dalla Striscia di Gaza, ma in realtà si è trattato di un'operazione pianificata da tempo per impedire una riunificazione/rafforzamento dei palestinesi e per controllare i giacimenti di gas.Il bilancio israeliano è stato di circa 70 morti, con un numero di feriti e danni quasi nullo.</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624644" name="Slide Number Placeholder 3">
            <a:extLst>
              <a:ext uri="{FF2B5EF4-FFF2-40B4-BE49-F238E27FC236}">
                <a16:creationId xmlns:a16="http://schemas.microsoft.com/office/drawing/2014/main" id="{DD715DB5-D552-9335-CCBC-EA79176A5B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80414F-5A2F-4AEA-9991-53AC6346FDF8}"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egnaposto immagine diapositiva 1">
            <a:extLst>
              <a:ext uri="{FF2B5EF4-FFF2-40B4-BE49-F238E27FC236}">
                <a16:creationId xmlns:a16="http://schemas.microsoft.com/office/drawing/2014/main" id="{BCF6BB69-F5BA-F8B8-BBB8-90CA5D9145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Segnaposto note 2">
            <a:extLst>
              <a:ext uri="{FF2B5EF4-FFF2-40B4-BE49-F238E27FC236}">
                <a16:creationId xmlns:a16="http://schemas.microsoft.com/office/drawing/2014/main" id="{51A36CEE-256E-490E-8B26-C4880215B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http://en.wikipedia.org/wiki/White_phosphorus </a:t>
            </a:r>
          </a:p>
          <a:p>
            <a:r>
              <a:rPr lang="it-CH" altLang="it-CH"/>
              <a:t>https://www.middleeastmonitor.com/20140804-military-expert-israel-is-using-3-internationally-banned-weapons-in-gaza/</a:t>
            </a:r>
          </a:p>
        </p:txBody>
      </p:sp>
      <p:sp>
        <p:nvSpPr>
          <p:cNvPr id="626692" name="Segnaposto numero diapositiva 3">
            <a:extLst>
              <a:ext uri="{FF2B5EF4-FFF2-40B4-BE49-F238E27FC236}">
                <a16:creationId xmlns:a16="http://schemas.microsoft.com/office/drawing/2014/main" id="{5476AE47-9E98-0B05-13FD-D2F65FB289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CD8F7B-6A77-42F9-8AEE-F4D9FC670F26}" type="slidenum">
              <a:rPr lang="it-CH" altLang="en-US" smtClean="0"/>
              <a:pPr>
                <a:spcBef>
                  <a:spcPct val="0"/>
                </a:spcBef>
              </a:pPr>
              <a:t>176</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egnaposto immagine diapositiva 1">
            <a:extLst>
              <a:ext uri="{FF2B5EF4-FFF2-40B4-BE49-F238E27FC236}">
                <a16:creationId xmlns:a16="http://schemas.microsoft.com/office/drawing/2014/main" id="{94C3E03C-0D21-6CE5-8194-61BFDBAEFE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Segnaposto note 2">
            <a:extLst>
              <a:ext uri="{FF2B5EF4-FFF2-40B4-BE49-F238E27FC236}">
                <a16:creationId xmlns:a16="http://schemas.microsoft.com/office/drawing/2014/main" id="{D92B6615-8377-455E-71A5-EB7ADC1386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Dopo un attacco eseguito da Hamas Israele ha costretto 1,2 milioni di persone a fuggire verso il Sud della Striscia di Gaza. In seguito ha bombardato pesantemente il Nord della Striscia e anche il Sud. Ha inoltre invaso l’intera Striscia di Gaza e limita l’entrata di viveri e beni di prima necessità. La popolazione è caduta in inedia. In gennaio 2024 si contano già 30’000 morti e circa 100’000 feriti.</a:t>
            </a:r>
          </a:p>
          <a:p>
            <a:endParaRPr lang="en-US" altLang="en-US"/>
          </a:p>
          <a:p>
            <a:r>
              <a:rPr lang="en-US" altLang="en-US"/>
              <a:t>For more information regarding the Gaza Strip please consult the presentation "The Gaza Strip“.</a:t>
            </a:r>
          </a:p>
          <a:p>
            <a:endParaRPr lang="en-US" altLang="en-US"/>
          </a:p>
          <a:p>
            <a:r>
              <a:rPr lang="en-US" altLang="en-US"/>
              <a:t>Roberto Iannuzzi – Il 7 ottobre tra verità e propaganda</a:t>
            </a:r>
          </a:p>
          <a:p>
            <a:endParaRPr lang="en-US" altLang="en-US"/>
          </a:p>
          <a:p>
            <a:endParaRPr lang="en-US" altLang="en-US"/>
          </a:p>
        </p:txBody>
      </p:sp>
      <p:sp>
        <p:nvSpPr>
          <p:cNvPr id="628740" name="Segnaposto numero diapositiva 3">
            <a:extLst>
              <a:ext uri="{FF2B5EF4-FFF2-40B4-BE49-F238E27FC236}">
                <a16:creationId xmlns:a16="http://schemas.microsoft.com/office/drawing/2014/main" id="{E3D8C41C-287B-0BAC-0700-913E3D682E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4E9E68-1D64-474F-93BF-30D468D248A5}"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Segnaposto immagine diapositiva 1">
            <a:extLst>
              <a:ext uri="{FF2B5EF4-FFF2-40B4-BE49-F238E27FC236}">
                <a16:creationId xmlns:a16="http://schemas.microsoft.com/office/drawing/2014/main" id="{C1A51972-B62D-16D9-1A6E-8B4B828F7C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8D7BABB6-5166-FAE8-EF78-72D1ED0B368A}"/>
              </a:ext>
            </a:extLst>
          </p:cNvPr>
          <p:cNvSpPr>
            <a:spLocks noGrp="1"/>
          </p:cNvSpPr>
          <p:nvPr>
            <p:ph type="body" idx="1"/>
          </p:nvPr>
        </p:nvSpPr>
        <p:spPr/>
        <p:txBody>
          <a:bodyPr/>
          <a:lstStyle/>
          <a:p>
            <a:pPr>
              <a:defRPr/>
            </a:pPr>
            <a:r>
              <a:rPr lang="en-US" dirty="0"/>
              <a:t>2023/2024 - La </a:t>
            </a:r>
            <a:r>
              <a:rPr lang="en-US" dirty="0" err="1"/>
              <a:t>Striscia</a:t>
            </a:r>
            <a:r>
              <a:rPr lang="en-US" dirty="0"/>
              <a:t> di Gaza è </a:t>
            </a:r>
            <a:r>
              <a:rPr lang="en-US" dirty="0" err="1"/>
              <a:t>diventata</a:t>
            </a:r>
            <a:r>
              <a:rPr lang="en-US" dirty="0"/>
              <a:t> un </a:t>
            </a:r>
            <a:r>
              <a:rPr lang="en-US" dirty="0" err="1"/>
              <a:t>cumulo</a:t>
            </a:r>
            <a:r>
              <a:rPr lang="en-US" dirty="0"/>
              <a:t> di </a:t>
            </a:r>
            <a:r>
              <a:rPr lang="en-US" dirty="0" err="1"/>
              <a:t>macerie</a:t>
            </a:r>
            <a:r>
              <a:rPr lang="en-US" dirty="0"/>
              <a:t>. </a:t>
            </a:r>
          </a:p>
          <a:p>
            <a:pPr>
              <a:defRPr/>
            </a:pPr>
            <a:r>
              <a:rPr lang="en-US" dirty="0"/>
              <a:t>Per </a:t>
            </a:r>
            <a:r>
              <a:rPr lang="en-US" dirty="0" err="1"/>
              <a:t>maggiori</a:t>
            </a:r>
            <a:r>
              <a:rPr lang="en-US" dirty="0"/>
              <a:t> </a:t>
            </a:r>
            <a:r>
              <a:rPr lang="en-US" dirty="0" err="1"/>
              <a:t>informazioni</a:t>
            </a:r>
            <a:r>
              <a:rPr lang="en-US" dirty="0"/>
              <a:t> </a:t>
            </a:r>
            <a:r>
              <a:rPr lang="en-US" dirty="0" err="1"/>
              <a:t>consultate</a:t>
            </a:r>
            <a:r>
              <a:rPr lang="en-US" dirty="0"/>
              <a:t> la </a:t>
            </a:r>
            <a:r>
              <a:rPr lang="en-US" dirty="0" err="1"/>
              <a:t>presentazione</a:t>
            </a:r>
            <a:r>
              <a:rPr lang="en-US" dirty="0"/>
              <a:t> “The Gaza Strip”.</a:t>
            </a:r>
          </a:p>
          <a:p>
            <a:pPr>
              <a:defRPr/>
            </a:pPr>
            <a:endParaRPr lang="en-US" dirty="0"/>
          </a:p>
          <a:p>
            <a:pPr>
              <a:defRPr/>
            </a:pPr>
            <a:r>
              <a:rPr lang="it-CH" dirty="0"/>
              <a:t>Impressionante film documentario sulla vita nella Striscia di Gaza dopo il 7 ottobre 2023, girato dagli stessi Palestinesi. In arabo, sottotitoli in francese (1 ora 34 min).</a:t>
            </a:r>
          </a:p>
          <a:p>
            <a:pPr>
              <a:defRPr/>
            </a:pPr>
            <a:r>
              <a:rPr lang="it-CH" dirty="0"/>
              <a:t>https://www.cinemutins.com/gaza-apres-le-7-octobre/watch/2034</a:t>
            </a:r>
          </a:p>
          <a:p>
            <a:pPr>
              <a:defRPr/>
            </a:pP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p:txBody>
      </p:sp>
      <p:sp>
        <p:nvSpPr>
          <p:cNvPr id="630788" name="Segnaposto numero diapositiva 3">
            <a:extLst>
              <a:ext uri="{FF2B5EF4-FFF2-40B4-BE49-F238E27FC236}">
                <a16:creationId xmlns:a16="http://schemas.microsoft.com/office/drawing/2014/main" id="{476D1395-A055-F613-BBB8-B56084B1A4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8D059A-558F-4421-9742-18FF53A9A92A}"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egnaposto immagine diapositiva 1">
            <a:extLst>
              <a:ext uri="{FF2B5EF4-FFF2-40B4-BE49-F238E27FC236}">
                <a16:creationId xmlns:a16="http://schemas.microsoft.com/office/drawing/2014/main" id="{E7DA5FF9-8313-0D15-C731-5E8EE962C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Segnaposto note 2">
            <a:extLst>
              <a:ext uri="{FF2B5EF4-FFF2-40B4-BE49-F238E27FC236}">
                <a16:creationId xmlns:a16="http://schemas.microsoft.com/office/drawing/2014/main" id="{7CB16D10-5166-CCE5-E41D-AD93739CD0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a:t>
            </a:r>
          </a:p>
          <a:p>
            <a:r>
              <a:rPr lang="it-CH" altLang="it-CH"/>
              <a:t>Iniziativa di pace araba · Opzione giordana · Piano Lieberman · Accordo di Ginevra · Hudna · Piano di disimpegno unilaterale israeliano · Piano di riallineamento israeliano</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r>
              <a:rPr lang="it-CH" altLang="it-CH"/>
              <a:t>Il processo di pace s’è definitivamente fermato con l’ascesa al potere in Israele nel 1996 di Benjamin Netanyahu, fautore di una politica ultranazionalista e di colonizzazione. Conseguentemente, malgrado le enormi concessioni dei palestinesi, nessuno degli accordi presi fu implementato e nemmeno fu sottoscritta l’ultima fase degli accordi.</a:t>
            </a:r>
          </a:p>
          <a:p>
            <a:endParaRPr lang="it-CH" altLang="it-CH"/>
          </a:p>
          <a:p>
            <a:r>
              <a:rPr lang="it-CH" altLang="it-CH"/>
              <a:t>++++++++++++++++</a:t>
            </a:r>
          </a:p>
          <a:p>
            <a:endParaRPr lang="it-CH" altLang="it-CH"/>
          </a:p>
          <a:p>
            <a:r>
              <a:rPr lang="it-CH" altLang="it-CH"/>
              <a:t>Già nel 1937 David Ben Gurion, primo ministro di Israele dal 1948, dichiarò: "L'obiettivo e la pietra miliare del sionismo è la completa realizzazione della colonizzazione di tutte le aree della Terra di Israele da parte degli ebrei. </a:t>
            </a:r>
            <a:r>
              <a:rPr lang="it-CH" altLang="it-CH" b="1"/>
              <a:t>Ogni spartizione della Palestina, ogni 'Linea Verde', ogni accordo e ogni trattato che chiuda una parte della 'Terra d'Israele' alla colonizzazione ebraica è, dal punto di vista del sionismo, al massimo una fase transitoria, ma non deve mai valere per sempre". </a:t>
            </a:r>
            <a:r>
              <a:rPr lang="it-CH" altLang="it-CH"/>
              <a:t>Il fatto che questa massima del sionismo sia valida ancora oggi e sia diventata per così dire parte della ragion d'essere di Israele è stato affermato dall'attuale presidente Reuven Richlin il 24 agosto di quest'anno (2025): "Il nostro diritto alla terra non è oggetto di un dibattito politico. È un fatto fondamentale del sionismo moderno. Non dobbiamo permettere a nessuno di credere che ci siano dubbi sul nostro diritto alla terra. Per me, l'insediamento nella terra d'Israele è un'espressione di questo diritto, il nostro diritto storico, il nostro diritto nazionale, che deriva dall'amore per la terra d'Israele, dal riconoscimento delle nostre radici che sono qui".</a:t>
            </a:r>
          </a:p>
          <a:p>
            <a:endParaRPr lang="it-CH" altLang="it-CH"/>
          </a:p>
          <a:p>
            <a:r>
              <a:rPr lang="it-CH" altLang="it-CH"/>
              <a:t>Fonte: Palestina - guerra eterna in Medio Oriente? Sulla storia e il futuro del conflitto mediorientale.</a:t>
            </a:r>
          </a:p>
          <a:p>
            <a:r>
              <a:rPr lang="it-CH" altLang="it-CH"/>
              <a:t>Norman Paech; Osnabrück , 2015</a:t>
            </a:r>
          </a:p>
          <a:p>
            <a:endParaRPr lang="it-CH" altLang="it-CH"/>
          </a:p>
          <a:p>
            <a:endParaRPr lang="it-CH" altLang="it-CH"/>
          </a:p>
          <a:p>
            <a:endParaRPr lang="it-CH" altLang="it-CH"/>
          </a:p>
        </p:txBody>
      </p:sp>
      <p:sp>
        <p:nvSpPr>
          <p:cNvPr id="632836" name="Segnaposto numero diapositiva 3">
            <a:extLst>
              <a:ext uri="{FF2B5EF4-FFF2-40B4-BE49-F238E27FC236}">
                <a16:creationId xmlns:a16="http://schemas.microsoft.com/office/drawing/2014/main" id="{0C177A8A-8A7F-4E27-191D-C6752D91F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CB7216-7426-4265-ABAA-D3623D5CD85E}" type="slidenum">
              <a:rPr lang="it-CH" altLang="en-US" smtClean="0">
                <a:solidFill>
                  <a:srgbClr val="000000"/>
                </a:solidFill>
              </a:rPr>
              <a:pPr>
                <a:spcBef>
                  <a:spcPct val="0"/>
                </a:spcBef>
              </a:pPr>
              <a:t>179</a:t>
            </a:fld>
            <a:endParaRPr lang="it-CH" altLang="en-US">
              <a:solidFill>
                <a:srgbClr val="000000"/>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34A208A7-BC1B-1956-98DC-5A369800D5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CB8CF6-49C0-49CA-83AD-465D2DAFC1CB}" type="slidenum">
              <a:rPr lang="it-IT" altLang="it-CH" smtClean="0">
                <a:solidFill>
                  <a:srgbClr val="000000"/>
                </a:solidFill>
                <a:latin typeface="Arial" panose="020B0604020202020204" pitchFamily="34" charset="0"/>
              </a:rPr>
              <a:pPr>
                <a:spcBef>
                  <a:spcPct val="0"/>
                </a:spcBef>
              </a:pPr>
              <a:t>180</a:t>
            </a:fld>
            <a:endParaRPr lang="it-IT" altLang="it-CH">
              <a:solidFill>
                <a:srgbClr val="000000"/>
              </a:solidFill>
              <a:latin typeface="Arial" panose="020B0604020202020204" pitchFamily="34" charset="0"/>
            </a:endParaRPr>
          </a:p>
        </p:txBody>
      </p:sp>
      <p:sp>
        <p:nvSpPr>
          <p:cNvPr id="634883" name="Rectangle 2">
            <a:extLst>
              <a:ext uri="{FF2B5EF4-FFF2-40B4-BE49-F238E27FC236}">
                <a16:creationId xmlns:a16="http://schemas.microsoft.com/office/drawing/2014/main" id="{3A065A82-4F23-19BA-85D6-C74EC0E127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4" name="Rectangle 3">
            <a:extLst>
              <a:ext uri="{FF2B5EF4-FFF2-40B4-BE49-F238E27FC236}">
                <a16:creationId xmlns:a16="http://schemas.microsoft.com/office/drawing/2014/main" id="{6600F623-517D-04E3-4930-65C7A90779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http://en.wikipedia.org/wiki/List_of_massacres_in_Palestine</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r>
              <a:rPr lang="fr-CH" altLang="it-CH"/>
              <a:t>(può essere visionato anche in italiano)</a:t>
            </a:r>
          </a:p>
          <a:p>
            <a:pPr eaLnBrk="1" hangingPunct="1">
              <a:spcBef>
                <a:spcPct val="0"/>
              </a:spcBef>
            </a:pPr>
            <a:endParaRPr lang="fr-CH" altLang="it-CH"/>
          </a:p>
          <a:p>
            <a:pPr eaLnBrk="1" hangingPunct="1">
              <a:spcBef>
                <a:spcPct val="0"/>
              </a:spcBef>
            </a:pPr>
            <a:endParaRPr lang="it-IT" altLang="it-CH"/>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EA732BD9-1371-1989-7F75-98FB9F3FC3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32D1FEC2-94AB-6429-B900-C36918DABC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http://en.wikipedia.org/wiki/Macedonian_Empire#Empire</a:t>
            </a:r>
          </a:p>
          <a:p>
            <a:r>
              <a:rPr lang="it-CH" altLang="it-CH"/>
              <a:t>http://en.wikipedia.org/wiki/Alexander_the_Great</a:t>
            </a:r>
          </a:p>
          <a:p>
            <a:endParaRPr lang="it-CH" altLang="it-CH"/>
          </a:p>
        </p:txBody>
      </p:sp>
      <p:sp>
        <p:nvSpPr>
          <p:cNvPr id="304132" name="Segnaposto numero diapositiva 3">
            <a:extLst>
              <a:ext uri="{FF2B5EF4-FFF2-40B4-BE49-F238E27FC236}">
                <a16:creationId xmlns:a16="http://schemas.microsoft.com/office/drawing/2014/main" id="{87A973C9-AF95-81FA-C52B-E413893417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993495-7C04-4814-AE0B-C68233B870CC}" type="slidenum">
              <a:rPr lang="it-CH" altLang="en-US" smtClean="0"/>
              <a:pPr>
                <a:spcBef>
                  <a:spcPct val="0"/>
                </a:spcBef>
              </a:pPr>
              <a:t>18</a:t>
            </a:fld>
            <a:endParaRPr lang="it-CH"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egnaposto immagine diapositiva 1">
            <a:extLst>
              <a:ext uri="{FF2B5EF4-FFF2-40B4-BE49-F238E27FC236}">
                <a16:creationId xmlns:a16="http://schemas.microsoft.com/office/drawing/2014/main" id="{6C18AD5C-924C-8FEC-06EC-35084C961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Segnaposto note 2">
            <a:extLst>
              <a:ext uri="{FF2B5EF4-FFF2-40B4-BE49-F238E27FC236}">
                <a16:creationId xmlns:a16="http://schemas.microsoft.com/office/drawing/2014/main" id="{CEA9606B-F7A3-9508-67E6-07CBFEF590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636932" name="Segnaposto numero diapositiva 3">
            <a:extLst>
              <a:ext uri="{FF2B5EF4-FFF2-40B4-BE49-F238E27FC236}">
                <a16:creationId xmlns:a16="http://schemas.microsoft.com/office/drawing/2014/main" id="{6A10614B-A2EC-4AFD-899C-33564C0987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C13951A-9369-4519-A5D7-BD637084550C}" type="slidenum">
              <a:rPr lang="it-CH" altLang="en-US" smtClean="0"/>
              <a:pPr>
                <a:spcBef>
                  <a:spcPct val="0"/>
                </a:spcBef>
              </a:pPr>
              <a:t>181</a:t>
            </a:fld>
            <a:endParaRPr lang="it-CH"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D5605264-FCFD-2A64-2C8A-4D5069FAED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22E83F-5317-46F0-8CF4-E68A5367962B}" type="slidenum">
              <a:rPr lang="it-IT" altLang="it-CH" smtClean="0">
                <a:solidFill>
                  <a:srgbClr val="000000"/>
                </a:solidFill>
                <a:latin typeface="Arial" panose="020B0604020202020204" pitchFamily="34" charset="0"/>
              </a:rPr>
              <a:pPr>
                <a:spcBef>
                  <a:spcPct val="0"/>
                </a:spcBef>
              </a:pPr>
              <a:t>182</a:t>
            </a:fld>
            <a:endParaRPr lang="it-IT" altLang="it-CH">
              <a:solidFill>
                <a:srgbClr val="000000"/>
              </a:solidFill>
              <a:latin typeface="Arial" panose="020B0604020202020204" pitchFamily="34" charset="0"/>
            </a:endParaRPr>
          </a:p>
        </p:txBody>
      </p:sp>
      <p:sp>
        <p:nvSpPr>
          <p:cNvPr id="638979" name="Rectangle 2">
            <a:extLst>
              <a:ext uri="{FF2B5EF4-FFF2-40B4-BE49-F238E27FC236}">
                <a16:creationId xmlns:a16="http://schemas.microsoft.com/office/drawing/2014/main" id="{E8773C8A-0F7C-8842-68AE-63DDCEBC4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80" name="Rectangle 3">
            <a:extLst>
              <a:ext uri="{FF2B5EF4-FFF2-40B4-BE49-F238E27FC236}">
                <a16:creationId xmlns:a16="http://schemas.microsoft.com/office/drawing/2014/main" id="{40EAB4AC-56A9-03BD-1048-68B411879E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diaspora palestinese comprende gli emigranti ma non i rifugiati dei campi profughi e coloro che hanno ottenuto lo statuto di rifugiato.</a:t>
            </a:r>
          </a:p>
          <a:p>
            <a:pPr eaLnBrk="1" hangingPunct="1">
              <a:spcBef>
                <a:spcPct val="0"/>
              </a:spcBef>
            </a:pPr>
            <a:endParaRPr lang="it-CH" altLang="it-CH"/>
          </a:p>
          <a:p>
            <a:pPr eaLnBrk="1" hangingPunct="1">
              <a:spcBef>
                <a:spcPct val="0"/>
              </a:spcBef>
            </a:pPr>
            <a:r>
              <a:rPr lang="it-IT" altLang="it-CH"/>
              <a:t>http://en.wikipedia.org/wiki/Palestinian_diaspora</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Segnaposto immagine diapositiva 1">
            <a:extLst>
              <a:ext uri="{FF2B5EF4-FFF2-40B4-BE49-F238E27FC236}">
                <a16:creationId xmlns:a16="http://schemas.microsoft.com/office/drawing/2014/main" id="{6C044200-EFCC-6209-A662-02552DAA64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Segnaposto note 2">
            <a:extLst>
              <a:ext uri="{FF2B5EF4-FFF2-40B4-BE49-F238E27FC236}">
                <a16:creationId xmlns:a16="http://schemas.microsoft.com/office/drawing/2014/main" id="{3CD7154F-8677-756D-519C-7E93709E3E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641028" name="Segnaposto numero diapositiva 3">
            <a:extLst>
              <a:ext uri="{FF2B5EF4-FFF2-40B4-BE49-F238E27FC236}">
                <a16:creationId xmlns:a16="http://schemas.microsoft.com/office/drawing/2014/main" id="{4C430613-0117-7F3D-B3F4-F535D4E607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B091E1-8D40-47A1-A594-7499BD226847}" type="slidenum">
              <a:rPr lang="it-CH" altLang="en-US" smtClean="0"/>
              <a:pPr>
                <a:spcBef>
                  <a:spcPct val="0"/>
                </a:spcBef>
              </a:pPr>
              <a:t>183</a:t>
            </a:fld>
            <a:endParaRPr lang="it-CH"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egnaposto immagine diapositiva 1">
            <a:extLst>
              <a:ext uri="{FF2B5EF4-FFF2-40B4-BE49-F238E27FC236}">
                <a16:creationId xmlns:a16="http://schemas.microsoft.com/office/drawing/2014/main" id="{893C8EFC-3476-1A22-CFB5-50374EA08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Segnaposto note 2">
            <a:extLst>
              <a:ext uri="{FF2B5EF4-FFF2-40B4-BE49-F238E27FC236}">
                <a16:creationId xmlns:a16="http://schemas.microsoft.com/office/drawing/2014/main" id="{915B7A8C-6869-7056-2F4C-27A8426E8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L’occupazione e la guerra a Gaza hanno permesso a Israele di acquisire un’”esperienza inestimabile nel controllo di una popolazione nemica”, i palestinesi utilizzati come cavie. In tal modo Israele ha perfezionato l’architettura del controllo, usando i territori palestinesi occupati come terreno di prova per armi e tecnologie di sorveglianza che poi esporta in tutto il mondo, contribuendo attivamente alla repressione globale.</a:t>
            </a:r>
          </a:p>
          <a:p>
            <a:pPr eaLnBrk="1" hangingPunct="1">
              <a:spcBef>
                <a:spcPct val="0"/>
              </a:spcBef>
            </a:pPr>
            <a:endParaRPr lang="it-CH" altLang="it-CH"/>
          </a:p>
          <a:p>
            <a:pPr eaLnBrk="1" hangingPunct="1">
              <a:spcBef>
                <a:spcPct val="0"/>
              </a:spcBef>
            </a:pPr>
            <a:r>
              <a:rPr lang="it-CH" altLang="it-CH"/>
              <a:t>Antony Loewenstein: The Palestine Laboratory</a:t>
            </a:r>
          </a:p>
          <a:p>
            <a:pPr eaLnBrk="1" hangingPunct="1">
              <a:spcBef>
                <a:spcPct val="0"/>
              </a:spcBef>
            </a:pPr>
            <a:endParaRPr lang="it-CH" altLang="it-CH"/>
          </a:p>
          <a:p>
            <a:pPr eaLnBrk="1" hangingPunct="1">
              <a:spcBef>
                <a:spcPct val="0"/>
              </a:spcBef>
            </a:pPr>
            <a:r>
              <a:rPr lang="it-CH" altLang="it-CH"/>
              <a:t>Nel 2012 Israele ha esportato armamenti per 7.5 miliardi di dollari US.</a:t>
            </a:r>
          </a:p>
          <a:p>
            <a:pPr eaLnBrk="1" hangingPunct="1">
              <a:spcBef>
                <a:spcPct val="0"/>
              </a:spcBef>
            </a:pPr>
            <a:r>
              <a:rPr lang="it-CH" altLang="it-CH"/>
              <a:t>Un argomento di vendita degli israeliani è che le loro armi sono state verificate sul campo (sulla pelle dei palestinesi)</a:t>
            </a:r>
          </a:p>
          <a:p>
            <a:pPr eaLnBrk="1" hangingPunct="1">
              <a:spcBef>
                <a:spcPct val="0"/>
              </a:spcBef>
            </a:pPr>
            <a:r>
              <a:rPr lang="it-CH" altLang="it-CH"/>
              <a:t> </a:t>
            </a:r>
          </a:p>
          <a:p>
            <a:pPr eaLnBrk="1" hangingPunct="1">
              <a:spcBef>
                <a:spcPct val="0"/>
              </a:spcBef>
            </a:pPr>
            <a:r>
              <a:rPr lang="it-CH" altLang="it-CH"/>
              <a:t>http://en.wikipedia.org/wiki/IDF</a:t>
            </a:r>
          </a:p>
          <a:p>
            <a:pPr eaLnBrk="1" hangingPunct="1">
              <a:spcBef>
                <a:spcPct val="0"/>
              </a:spcBef>
            </a:pPr>
            <a:r>
              <a:rPr lang="it-CH" altLang="it-CH"/>
              <a:t>http://en.wikipedia.org/wiki/Israel_Military_Industries</a:t>
            </a:r>
          </a:p>
          <a:p>
            <a:pPr eaLnBrk="1" hangingPunct="1">
              <a:spcBef>
                <a:spcPct val="0"/>
              </a:spcBef>
            </a:pPr>
            <a:r>
              <a:rPr lang="it-CH" altLang="it-CH"/>
              <a:t>http://en.wikipedia.org/wiki/Merkava_tank</a:t>
            </a:r>
          </a:p>
          <a:p>
            <a:pPr eaLnBrk="1" hangingPunct="1">
              <a:spcBef>
                <a:spcPct val="0"/>
              </a:spcBef>
            </a:pPr>
            <a:r>
              <a:rPr lang="it-CH" altLang="it-CH"/>
              <a:t>http://en.wikipedia.org/wiki/Israeli_Aerial_Industries</a:t>
            </a:r>
          </a:p>
          <a:p>
            <a:pPr eaLnBrk="1" hangingPunct="1">
              <a:spcBef>
                <a:spcPct val="0"/>
              </a:spcBef>
            </a:pPr>
            <a:endParaRPr lang="it-CH" altLang="it-CH"/>
          </a:p>
          <a:p>
            <a:pPr eaLnBrk="1" hangingPunct="1">
              <a:spcBef>
                <a:spcPct val="0"/>
              </a:spcBef>
            </a:pPr>
            <a:endParaRPr lang="it-CH" altLang="it-CH"/>
          </a:p>
        </p:txBody>
      </p:sp>
      <p:sp>
        <p:nvSpPr>
          <p:cNvPr id="643076" name="Segnaposto numero diapositiva 3">
            <a:extLst>
              <a:ext uri="{FF2B5EF4-FFF2-40B4-BE49-F238E27FC236}">
                <a16:creationId xmlns:a16="http://schemas.microsoft.com/office/drawing/2014/main" id="{E95E8703-B8CE-C585-1276-53043A74D6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716BAE-5432-4C17-BC26-0F698B0CFFF1}" type="slidenum">
              <a:rPr lang="it-CH" altLang="it-CH" smtClean="0">
                <a:solidFill>
                  <a:srgbClr val="000000"/>
                </a:solidFill>
              </a:rPr>
              <a:pPr>
                <a:spcBef>
                  <a:spcPct val="0"/>
                </a:spcBef>
              </a:pPr>
              <a:t>184</a:t>
            </a:fld>
            <a:endParaRPr lang="it-CH" altLang="it-CH">
              <a:solidFill>
                <a:srgbClr val="000000"/>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Image Placeholder 1">
            <a:extLst>
              <a:ext uri="{FF2B5EF4-FFF2-40B4-BE49-F238E27FC236}">
                <a16:creationId xmlns:a16="http://schemas.microsoft.com/office/drawing/2014/main" id="{E06B21D1-E9AE-D4B5-08A6-4E9FB7D179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3" name="Notes Placeholder 2">
            <a:extLst>
              <a:ext uri="{FF2B5EF4-FFF2-40B4-BE49-F238E27FC236}">
                <a16:creationId xmlns:a16="http://schemas.microsoft.com/office/drawing/2014/main" id="{FBB992C7-B319-492F-058E-C94C3840B2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Israele possiede diversi sommergibili del tipo Dolphin in grado di trasportare e lanciare missili con testata nucleare. I missili hanno una gittata di 1500 Km.</a:t>
            </a:r>
          </a:p>
          <a:p>
            <a:pPr eaLnBrk="1" hangingPunct="1">
              <a:spcBef>
                <a:spcPct val="0"/>
              </a:spcBef>
            </a:pPr>
            <a:r>
              <a:rPr lang="fr-CH" altLang="it-CH"/>
              <a:t>I sommergibili Dolphin sono stati in parte regalati e in parte venduti a Israele dalla Germania</a:t>
            </a:r>
          </a:p>
          <a:p>
            <a:pPr eaLnBrk="1" hangingPunct="1">
              <a:spcBef>
                <a:spcPct val="0"/>
              </a:spcBef>
            </a:pPr>
            <a:r>
              <a:rPr lang="it-CH" altLang="it-CH"/>
              <a:t>Come ringraziamento per l’aiuto prestato da Israele durante la guerra di Suez, nel 1957 la Francia ha fornito a Israele la tecnologia nucleare necessaria per costruire le bombe atomiche mentre gli USA hanno probabilmente fornito l’uranio.</a:t>
            </a:r>
          </a:p>
          <a:p>
            <a:pPr eaLnBrk="1" hangingPunct="1">
              <a:spcBef>
                <a:spcPct val="0"/>
              </a:spcBef>
            </a:pPr>
            <a:endParaRPr lang="fr-CH"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 </a:t>
            </a:r>
          </a:p>
          <a:p>
            <a:pPr eaLnBrk="1" hangingPunct="1">
              <a:spcBef>
                <a:spcPct val="0"/>
              </a:spcBef>
            </a:pPr>
            <a:r>
              <a:rPr lang="en-US" altLang="it-CH"/>
              <a:t>http://en.wikipedia.org/wiki/Dolphin_submarine</a:t>
            </a:r>
          </a:p>
          <a:p>
            <a:pPr eaLnBrk="1" hangingPunct="1">
              <a:spcBef>
                <a:spcPct val="0"/>
              </a:spcBef>
            </a:pPr>
            <a:r>
              <a:rPr lang="en-US" altLang="it-CH"/>
              <a:t>http://en.wikipedia.org/wiki/Nuclear_weapons_and_Israel</a:t>
            </a:r>
          </a:p>
          <a:p>
            <a:pPr eaLnBrk="1" hangingPunct="1">
              <a:spcBef>
                <a:spcPct val="0"/>
              </a:spcBef>
            </a:pPr>
            <a:r>
              <a:rPr lang="en-US" altLang="it-CH"/>
              <a:t>http://en.wikipedia.org/wiki/Dimona_Nuclear_Centre</a:t>
            </a:r>
          </a:p>
          <a:p>
            <a:pPr eaLnBrk="1" hangingPunct="1">
              <a:spcBef>
                <a:spcPct val="0"/>
              </a:spcBef>
            </a:pPr>
            <a:r>
              <a:rPr lang="en-US" altLang="it-CH"/>
              <a:t>https://www.aljazeera.com/indepth/opinion/2014/09/how-washington-helped-create-is-201493144249940421.html</a:t>
            </a:r>
          </a:p>
          <a:p>
            <a:pPr eaLnBrk="1" hangingPunct="1">
              <a:spcBef>
                <a:spcPct val="0"/>
              </a:spcBef>
            </a:pPr>
            <a:endParaRPr lang="en-US" altLang="it-CH"/>
          </a:p>
          <a:p>
            <a:pPr eaLnBrk="1" hangingPunct="1">
              <a:spcBef>
                <a:spcPct val="0"/>
              </a:spcBef>
            </a:pPr>
            <a:endParaRPr lang="en-US" altLang="it-CH"/>
          </a:p>
        </p:txBody>
      </p:sp>
      <p:sp>
        <p:nvSpPr>
          <p:cNvPr id="645124" name="Slide Number Placeholder 3">
            <a:extLst>
              <a:ext uri="{FF2B5EF4-FFF2-40B4-BE49-F238E27FC236}">
                <a16:creationId xmlns:a16="http://schemas.microsoft.com/office/drawing/2014/main" id="{D934F663-DC7A-73FD-4B35-78444BDF06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52B21D-C6F6-455A-A62D-2D8C9C47E122}" type="slidenum">
              <a:rPr lang="it-IT" altLang="it-CH" smtClean="0">
                <a:solidFill>
                  <a:srgbClr val="000000"/>
                </a:solidFill>
                <a:latin typeface="Arial" panose="020B0604020202020204" pitchFamily="34" charset="0"/>
              </a:rPr>
              <a:pPr>
                <a:spcBef>
                  <a:spcPct val="0"/>
                </a:spcBef>
              </a:pPr>
              <a:t>185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a:extLst>
              <a:ext uri="{FF2B5EF4-FFF2-40B4-BE49-F238E27FC236}">
                <a16:creationId xmlns:a16="http://schemas.microsoft.com/office/drawing/2014/main" id="{8A0F4ED2-A26C-71AB-D3C4-EC3977E8A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3E3C03-4FB5-4BD7-A04D-565AF2D8FFAB}" type="slidenum">
              <a:rPr lang="it-IT" altLang="it-CH" smtClean="0">
                <a:solidFill>
                  <a:srgbClr val="000000"/>
                </a:solidFill>
                <a:latin typeface="Arial" panose="020B0604020202020204" pitchFamily="34" charset="0"/>
              </a:rPr>
              <a:pPr>
                <a:spcBef>
                  <a:spcPct val="0"/>
                </a:spcBef>
              </a:pPr>
              <a:t>186</a:t>
            </a:fld>
            <a:endParaRPr lang="it-IT" altLang="it-CH">
              <a:solidFill>
                <a:srgbClr val="000000"/>
              </a:solidFill>
              <a:latin typeface="Arial" panose="020B0604020202020204" pitchFamily="34" charset="0"/>
            </a:endParaRPr>
          </a:p>
        </p:txBody>
      </p:sp>
      <p:sp>
        <p:nvSpPr>
          <p:cNvPr id="647171" name="Rectangle 2">
            <a:extLst>
              <a:ext uri="{FF2B5EF4-FFF2-40B4-BE49-F238E27FC236}">
                <a16:creationId xmlns:a16="http://schemas.microsoft.com/office/drawing/2014/main" id="{FDE5B7DF-2AF8-5C9D-C433-25DDAE04D4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2" name="Rectangle 3">
            <a:extLst>
              <a:ext uri="{FF2B5EF4-FFF2-40B4-BE49-F238E27FC236}">
                <a16:creationId xmlns:a16="http://schemas.microsoft.com/office/drawing/2014/main" id="{3021EADA-2011-7D1E-6BAB-7F1F23767E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Israele mette tutto in opera per presentarsi come “la vittima”, Davide contro il Golia arabo, ecc. anche giocando continuamente la carta dell’olocausto.</a:t>
            </a:r>
          </a:p>
          <a:p>
            <a:pPr eaLnBrk="1" hangingPunct="1">
              <a:spcBef>
                <a:spcPct val="0"/>
              </a:spcBef>
            </a:pPr>
            <a:r>
              <a:rPr lang="it-CH" altLang="it-CH"/>
              <a:t>I sionisti tentano sempre di far passare l’idea che la Palestina era un territorio desertico e arido, che i palestinesi erano solo dei beduini che se ne andarono spontaneamente che sono incapaci e terroristi, che il territorio era arido ma che loro lo hanno trasformato in un giardino, che la Palestina è stata loro attribuita dagli inglesi e dall’ONU e da Dio, che pure gli ebrei hanno diritto a una patria, ecc. </a:t>
            </a:r>
          </a:p>
          <a:p>
            <a:pPr eaLnBrk="1" hangingPunct="1">
              <a:spcBef>
                <a:spcPct val="0"/>
              </a:spcBef>
            </a:pPr>
            <a:r>
              <a:rPr lang="it-CH" altLang="it-CH"/>
              <a:t>Da alcuni anni, con prospezioni archeologiche mirate, falsi storici, omissioni storiche e azioni propagandistiche, i sionisti stanno tentando di  convincere la comunità internazionale che sono loro la popolazione autoctona della Palestina.</a:t>
            </a:r>
          </a:p>
          <a:p>
            <a:pPr eaLnBrk="1" hangingPunct="1">
              <a:spcBef>
                <a:spcPct val="0"/>
              </a:spcBef>
            </a:pPr>
            <a:endParaRPr lang="en-US" altLang="it-CH"/>
          </a:p>
          <a:p>
            <a:pPr eaLnBrk="1" hangingPunct="1">
              <a:spcBef>
                <a:spcPct val="0"/>
              </a:spcBef>
            </a:pPr>
            <a:r>
              <a:rPr lang="en-US" altLang="it-CH"/>
              <a:t>The Politics of Teaching Palestine to Americans: Addressing Pedagogical Strategies  by Marcy Jane Knopf-Newman</a:t>
            </a:r>
          </a:p>
          <a:p>
            <a:pPr eaLnBrk="1" hangingPunct="1">
              <a:spcBef>
                <a:spcPct val="0"/>
              </a:spcBef>
            </a:pPr>
            <a:endParaRPr lang="it-CH" altLang="it-CH"/>
          </a:p>
          <a:p>
            <a:pPr eaLnBrk="1" hangingPunct="1">
              <a:spcBef>
                <a:spcPct val="0"/>
              </a:spcBef>
            </a:pPr>
            <a:r>
              <a:rPr lang="it-CH" altLang="it-CH">
                <a:solidFill>
                  <a:srgbClr val="000000"/>
                </a:solidFill>
              </a:rPr>
              <a:t>La storia è la versione dei fatti di chi detiene il potere. (Georg Wilhelm Friedrich Hegel)</a:t>
            </a:r>
          </a:p>
          <a:p>
            <a:pPr eaLnBrk="1" hangingPunct="1">
              <a:spcBef>
                <a:spcPct val="0"/>
              </a:spcBef>
            </a:pPr>
            <a:r>
              <a:rPr lang="it-CH" altLang="it-CH"/>
              <a:t>http://en.wikipedia.org/wiki/Hasbara</a:t>
            </a:r>
          </a:p>
          <a:p>
            <a:pPr eaLnBrk="1" hangingPunct="1">
              <a:spcBef>
                <a:spcPct val="0"/>
              </a:spcBef>
            </a:pPr>
            <a:r>
              <a:rPr lang="it-CH" altLang="it-CH"/>
              <a:t>https://en.wikipedia.org/wiki/Unit_8200</a:t>
            </a:r>
          </a:p>
          <a:p>
            <a:pPr eaLnBrk="1" hangingPunct="1">
              <a:spcBef>
                <a:spcPct val="0"/>
              </a:spcBef>
            </a:pPr>
            <a:r>
              <a:rPr lang="it-CH" altLang="it-CH"/>
              <a:t>https://en.wikipedia.org/wiki/Urim_SIGINT_Base</a:t>
            </a:r>
          </a:p>
          <a:p>
            <a:pPr eaLnBrk="1" hangingPunct="1">
              <a:spcBef>
                <a:spcPct val="0"/>
              </a:spcBef>
            </a:pPr>
            <a:r>
              <a:rPr lang="it-CH" altLang="it-CH">
                <a:solidFill>
                  <a:srgbClr val="000000"/>
                </a:solidFill>
              </a:rPr>
              <a:t>https://en.wikipedia.org/wiki/Hillel:_The_Foundation_for_Jewish_Campus_Life</a:t>
            </a:r>
          </a:p>
          <a:p>
            <a:pPr eaLnBrk="1" hangingPunct="1">
              <a:spcBef>
                <a:spcPct val="0"/>
              </a:spcBef>
            </a:pPr>
            <a:r>
              <a:rPr lang="it-CH" altLang="it-CH">
                <a:solidFill>
                  <a:srgbClr val="000000"/>
                </a:solidFill>
              </a:rPr>
              <a:t>https://theuglytruth.wordpress.com/2018/09/07/how-israel-spies-on-us-citizens/</a:t>
            </a:r>
          </a:p>
          <a:p>
            <a:pPr eaLnBrk="1" hangingPunct="1">
              <a:spcBef>
                <a:spcPct val="0"/>
              </a:spcBef>
            </a:pPr>
            <a:r>
              <a:rPr lang="it-CH" altLang="it-CH">
                <a:solidFill>
                  <a:srgbClr val="000000"/>
                </a:solidFill>
              </a:rPr>
              <a:t>https://eu.usatoday.com/story/news/world/2013/08/14/israel-students-social-media/2651715/</a:t>
            </a:r>
          </a:p>
          <a:p>
            <a:pPr eaLnBrk="1" hangingPunct="1">
              <a:spcBef>
                <a:spcPct val="0"/>
              </a:spcBef>
            </a:pPr>
            <a:r>
              <a:rPr lang="it-CH" altLang="it-CH">
                <a:solidFill>
                  <a:srgbClr val="000000"/>
                </a:solidFill>
              </a:rPr>
              <a:t>https://electronicintifada.net/content/inside-israels-million-dollar-troll-army/27566</a:t>
            </a:r>
          </a:p>
          <a:p>
            <a:pPr eaLnBrk="1" hangingPunct="1">
              <a:spcBef>
                <a:spcPct val="0"/>
              </a:spcBef>
            </a:pPr>
            <a:r>
              <a:rPr lang="it-CH" altLang="it-CH">
                <a:solidFill>
                  <a:srgbClr val="000000"/>
                </a:solidFill>
              </a:rPr>
              <a:t>https://en.wikipedia.org/wiki/Act.IL</a:t>
            </a:r>
          </a:p>
          <a:p>
            <a:pPr eaLnBrk="1" hangingPunct="1">
              <a:spcBef>
                <a:spcPct val="0"/>
              </a:spcBef>
            </a:pPr>
            <a:r>
              <a:rPr lang="it-CH" altLang="it-CH">
                <a:solidFill>
                  <a:srgbClr val="000000"/>
                </a:solidFill>
              </a:rPr>
              <a:t>https://en.wikipedia.org/wiki/Public_diplomacy_of_Israel</a:t>
            </a:r>
          </a:p>
          <a:p>
            <a:pPr eaLnBrk="1" hangingPunct="1">
              <a:spcBef>
                <a:spcPct val="0"/>
              </a:spcBef>
            </a:pPr>
            <a:r>
              <a:rPr lang="it-CH" altLang="it-CH">
                <a:solidFill>
                  <a:srgbClr val="000000"/>
                </a:solidFill>
              </a:rPr>
              <a:t>https://en.wikipedia.org/wiki/Nurit_Peled-Elhanan</a:t>
            </a:r>
          </a:p>
          <a:p>
            <a:pPr eaLnBrk="1" hangingPunct="1">
              <a:spcBef>
                <a:spcPct val="0"/>
              </a:spcBef>
            </a:pPr>
            <a:r>
              <a:rPr lang="it-CH" altLang="it-CH">
                <a:solidFill>
                  <a:srgbClr val="000000"/>
                </a:solidFill>
              </a:rPr>
              <a:t>https://en.wikipedia.org/wiki/International_Holocaust_Remembrance_Alliance</a:t>
            </a:r>
          </a:p>
          <a:p>
            <a:pPr eaLnBrk="1" hangingPunct="1">
              <a:spcBef>
                <a:spcPct val="0"/>
              </a:spcBef>
            </a:pPr>
            <a:r>
              <a:rPr lang="it-CH" altLang="it-CH">
                <a:solidFill>
                  <a:srgbClr val="000000"/>
                </a:solidFill>
              </a:rPr>
              <a:t>http://www.forumpalestina.org/news/2017/Ottobre17/Israele%20e%20lo%20sfruttamento%20dell%27Olocausto.pdf</a:t>
            </a:r>
          </a:p>
          <a:p>
            <a:pPr eaLnBrk="1" hangingPunct="1">
              <a:spcBef>
                <a:spcPct val="0"/>
              </a:spcBef>
            </a:pPr>
            <a:r>
              <a:rPr lang="it-CH" altLang="it-CH">
                <a:solidFill>
                  <a:srgbClr val="000000"/>
                </a:solidFill>
              </a:rPr>
              <a:t>https://www.linkedin.com/pulse/israeli-zionist-lies-propaganda-machinery-exposed-roberto</a:t>
            </a:r>
          </a:p>
          <a:p>
            <a:pPr eaLnBrk="1" hangingPunct="1">
              <a:spcBef>
                <a:spcPct val="0"/>
              </a:spcBef>
            </a:pPr>
            <a:r>
              <a:rPr lang="it-CH" altLang="it-CH">
                <a:solidFill>
                  <a:srgbClr val="000000"/>
                </a:solidFill>
              </a:rPr>
              <a:t>https://fr.wikipedia.org/wiki/Guerre_des_mots_dans_le_conflit_isra%C3%A9lo-palestinien</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Hasbara manual</a:t>
            </a:r>
          </a:p>
          <a:p>
            <a:pPr eaLnBrk="1" hangingPunct="1">
              <a:spcBef>
                <a:spcPct val="0"/>
              </a:spcBef>
            </a:pPr>
            <a:r>
              <a:rPr lang="it-CH" altLang="it-CH">
                <a:solidFill>
                  <a:srgbClr val="000000"/>
                </a:solidFill>
              </a:rPr>
              <a:t>https://www.israelandstuff.com/want-to-defend-israel-heres-a-lesson-in-hasbara</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The Politics of Teaching Palestine to Americans: Addressing Pedagogical Strategies, by Marcy Jane Knopf-Newman</a:t>
            </a:r>
          </a:p>
          <a:p>
            <a:pPr eaLnBrk="1" hangingPunct="1">
              <a:spcBef>
                <a:spcPct val="0"/>
              </a:spcBef>
            </a:pPr>
            <a:r>
              <a:rPr lang="it-CH" altLang="it-CH">
                <a:solidFill>
                  <a:srgbClr val="000000"/>
                </a:solidFill>
              </a:rPr>
              <a:t>Nurit Peled-Elhanan «La Palestina nei testi scolastici di Israele». Edizioni Gruppo Abele  </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Norman Finkelstein: L’industria dell’Olocausto</a:t>
            </a:r>
          </a:p>
          <a:p>
            <a:pPr eaLnBrk="1" hangingPunct="1">
              <a:spcBef>
                <a:spcPct val="0"/>
              </a:spcBef>
            </a:pPr>
            <a:endParaRPr lang="it-CH" altLang="it-CH">
              <a:solidFill>
                <a:srgbClr val="000000"/>
              </a:solidFill>
            </a:endParaRPr>
          </a:p>
          <a:p>
            <a:pPr eaLnBrk="1" hangingPunct="1">
              <a:spcBef>
                <a:spcPct val="0"/>
              </a:spcBef>
            </a:pPr>
            <a:r>
              <a:rPr lang="en-US" altLang="it-CH"/>
              <a:t>Israele sta preparando le nuove reclute per la Guerra cibernetica. </a:t>
            </a:r>
          </a:p>
          <a:p>
            <a:pPr eaLnBrk="1" hangingPunct="1">
              <a:spcBef>
                <a:spcPct val="0"/>
              </a:spcBef>
            </a:pPr>
            <a:r>
              <a:rPr lang="en-US" altLang="it-CH"/>
              <a:t>PHOTO – Studenti dell’accademia militare di tecnologia informatica e sicurezza informatica di Israele. </a:t>
            </a:r>
          </a:p>
          <a:p>
            <a:pPr eaLnBrk="1" hangingPunct="1">
              <a:spcBef>
                <a:spcPct val="0"/>
              </a:spcBef>
            </a:pPr>
            <a:r>
              <a:rPr lang="en-US" altLang="it-CH"/>
              <a:t>The Israelis systematically attack every website or video or other favorable to Palestine.</a:t>
            </a:r>
          </a:p>
          <a:p>
            <a:pPr eaLnBrk="1" hangingPunct="1">
              <a:spcBef>
                <a:spcPct val="0"/>
              </a:spcBef>
            </a:pPr>
            <a:endParaRPr lang="en-US" altLang="it-CH"/>
          </a:p>
          <a:p>
            <a:pPr eaLnBrk="1" hangingPunct="1">
              <a:spcBef>
                <a:spcPct val="0"/>
              </a:spcBef>
            </a:pPr>
            <a:endParaRPr lang="it-CH"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9E48A4C9-6E99-48C3-2022-D53C0CDC34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B0D111-B484-48E3-B85F-5FF397D5C3DF}"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649219" name="Rectangle 2">
            <a:extLst>
              <a:ext uri="{FF2B5EF4-FFF2-40B4-BE49-F238E27FC236}">
                <a16:creationId xmlns:a16="http://schemas.microsoft.com/office/drawing/2014/main" id="{D6E110B5-A25E-E627-D68D-3786246134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20" name="Rectangle 3">
            <a:extLst>
              <a:ext uri="{FF2B5EF4-FFF2-40B4-BE49-F238E27FC236}">
                <a16:creationId xmlns:a16="http://schemas.microsoft.com/office/drawing/2014/main" id="{3C48D682-64BD-DC1D-744F-AC7EEA9419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L’immigrazione ebraica in Israele ha visto 2 grandi ondate: nel ’48 con l’arrivo degli internati a Cipro e la fondazione dello Stato di Israele e nel 1991 con la fine dell’URSS e la chiusura all’immigrazione degli USA che ha dirottato verso Israele tutti I candidati all’immigrazione in USA che prima non potevano lasciare l’URSS.</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http://en.wikipedia.org/wiki/Immigration_to_Israel</a:t>
            </a:r>
          </a:p>
          <a:p>
            <a:pPr eaLnBrk="1" hangingPunct="1">
              <a:spcBef>
                <a:spcPct val="0"/>
              </a:spcBef>
            </a:pPr>
            <a:r>
              <a:rPr lang="en-GB" altLang="it-CH">
                <a:solidFill>
                  <a:srgbClr val="000000"/>
                </a:solidFill>
              </a:rPr>
              <a:t>http://en.wikipedia.org/wiki/Aliyah</a:t>
            </a:r>
          </a:p>
          <a:p>
            <a:pPr eaLnBrk="1" hangingPunct="1">
              <a:spcBef>
                <a:spcPct val="0"/>
              </a:spcBef>
            </a:pPr>
            <a:r>
              <a:rPr lang="en-GB" altLang="it-CH">
                <a:solidFill>
                  <a:srgbClr val="000000"/>
                </a:solidFill>
              </a:rPr>
              <a:t>http://en.wikipedia.org/wiki/Russian_Jewish_immigration_to_Israel</a:t>
            </a:r>
          </a:p>
          <a:p>
            <a:pPr eaLnBrk="1" hangingPunct="1">
              <a:spcBef>
                <a:spcPct val="0"/>
              </a:spcBef>
            </a:pPr>
            <a:endParaRPr lang="en-GB" altLang="it-CH">
              <a:solidFill>
                <a:srgbClr val="000000"/>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egnaposto immagine diapositiva 1">
            <a:extLst>
              <a:ext uri="{FF2B5EF4-FFF2-40B4-BE49-F238E27FC236}">
                <a16:creationId xmlns:a16="http://schemas.microsoft.com/office/drawing/2014/main" id="{15217E23-FDFE-EB21-2CAC-78732AF201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1267" name="Segnaposto note 2">
            <a:extLst>
              <a:ext uri="{FF2B5EF4-FFF2-40B4-BE49-F238E27FC236}">
                <a16:creationId xmlns:a16="http://schemas.microsoft.com/office/drawing/2014/main" id="{32D7E0CA-24EE-18C9-571F-5A60FB8704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2023/2024 - Nella Striscia di Gaza Israele uccide più di 100 giornalisti.</a:t>
            </a:r>
          </a:p>
          <a:p>
            <a:endParaRPr lang="it-CH" altLang="it-CH"/>
          </a:p>
          <a:p>
            <a:r>
              <a:rPr lang="it-CH" altLang="it-CH"/>
              <a:t>http://www.forumpalestina.org/news/2018/Settembre18/8-09-18_21-giornalisti-palestinesi-imprigionati-nelle-carceri-israeliane.htm</a:t>
            </a:r>
          </a:p>
          <a:p>
            <a:r>
              <a:rPr lang="it-CH" altLang="it-CH"/>
              <a:t>http://www.forumpalestina.org/news/2019/Marzo19/25-3-19_Israele-nasconde-300000-documenti-sui-massacri-compiuti.htm</a:t>
            </a:r>
          </a:p>
          <a:p>
            <a:endParaRPr lang="it-CH" altLang="it-CH"/>
          </a:p>
          <a:p>
            <a:endParaRPr lang="it-CH" altLang="it-CH"/>
          </a:p>
        </p:txBody>
      </p:sp>
      <p:sp>
        <p:nvSpPr>
          <p:cNvPr id="651268" name="Segnaposto numero diapositiva 3">
            <a:extLst>
              <a:ext uri="{FF2B5EF4-FFF2-40B4-BE49-F238E27FC236}">
                <a16:creationId xmlns:a16="http://schemas.microsoft.com/office/drawing/2014/main" id="{F7DC747B-0018-1E20-0990-6F2A97502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40D3BE-9A97-425F-91AB-7BC882CFB1D2}" type="slidenum">
              <a:rPr lang="it-CH" altLang="en-US" smtClean="0"/>
              <a:pPr>
                <a:spcBef>
                  <a:spcPct val="0"/>
                </a:spcBef>
              </a:pPr>
              <a:t>188</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AE2CD2B2-BC00-5EFC-72EE-E67AFC7A78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73E1F9-EAC0-4A6C-9914-7D4797C7FB05}" type="slidenum">
              <a:rPr lang="it-IT" altLang="it-CH" smtClean="0">
                <a:solidFill>
                  <a:srgbClr val="000000"/>
                </a:solidFill>
                <a:latin typeface="Arial" panose="020B0604020202020204" pitchFamily="34" charset="0"/>
              </a:rPr>
              <a:pPr>
                <a:spcBef>
                  <a:spcPct val="0"/>
                </a:spcBef>
              </a:pPr>
              <a:t>189</a:t>
            </a:fld>
            <a:endParaRPr lang="it-IT" altLang="it-CH">
              <a:solidFill>
                <a:srgbClr val="000000"/>
              </a:solidFill>
              <a:latin typeface="Arial" panose="020B0604020202020204" pitchFamily="34" charset="0"/>
            </a:endParaRPr>
          </a:p>
        </p:txBody>
      </p:sp>
      <p:sp>
        <p:nvSpPr>
          <p:cNvPr id="653315" name="Rectangle 2">
            <a:extLst>
              <a:ext uri="{FF2B5EF4-FFF2-40B4-BE49-F238E27FC236}">
                <a16:creationId xmlns:a16="http://schemas.microsoft.com/office/drawing/2014/main" id="{BA4687B1-E63F-80D2-E980-D6EF3DAA93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3316" name="Rectangle 3">
            <a:extLst>
              <a:ext uri="{FF2B5EF4-FFF2-40B4-BE49-F238E27FC236}">
                <a16:creationId xmlns:a16="http://schemas.microsoft.com/office/drawing/2014/main" id="{D823493D-C2E0-A0AD-E07D-CA8B239882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Palestina sono all’opera più di cento ONG e molte altre operano nel mondo a sostegno della causa palestinese. Il loro lavoro è spesso vitale per i Palestinesi, come per esempio l’Ospedale pediatrico di Betlemme, l’unico in tutta la Cisgiordania.</a:t>
            </a:r>
          </a:p>
          <a:p>
            <a:pPr eaLnBrk="1" hangingPunct="1">
              <a:spcBef>
                <a:spcPct val="0"/>
              </a:spcBef>
            </a:pPr>
            <a:r>
              <a:rPr lang="it-CH" altLang="it-CH"/>
              <a:t>Persino in Israele alcune ONG operano per la pace o aiutano i palestinesi.</a:t>
            </a:r>
          </a:p>
          <a:p>
            <a:pPr eaLnBrk="1" hangingPunct="1">
              <a:spcBef>
                <a:spcPct val="0"/>
              </a:spcBef>
            </a:pPr>
            <a:r>
              <a:rPr lang="it-CH" altLang="it-CH"/>
              <a:t>Da alcuni anni Israele rende sempre più difficile il lavoro delle ONG impedendo l’entrata dei cooperanti o espellendoli, impedendo l’entrata dei finanziamenti e degli aiuti, dichiarando le ONG «Organizzazioni terroristiche», arrestando gli operatori locali, confiscando o distruggendo le attrezzature, ecc.</a:t>
            </a:r>
          </a:p>
          <a:p>
            <a:pPr eaLnBrk="1" hangingPunct="1">
              <a:spcBef>
                <a:spcPct val="0"/>
              </a:spcBef>
            </a:pPr>
            <a:endParaRPr lang="it-CH" altLang="it-CH"/>
          </a:p>
          <a:p>
            <a:pPr eaLnBrk="1" hangingPunct="1">
              <a:spcBef>
                <a:spcPct val="0"/>
              </a:spcBef>
            </a:pPr>
            <a:r>
              <a:rPr lang="it-IT" altLang="it-CH"/>
              <a:t>http://www.kinderhilfe-bethlehem.ch/en/</a:t>
            </a:r>
          </a:p>
          <a:p>
            <a:pPr eaLnBrk="1" hangingPunct="1">
              <a:spcBef>
                <a:spcPct val="0"/>
              </a:spcBef>
            </a:pPr>
            <a:r>
              <a:rPr lang="it-IT" altLang="it-CH"/>
              <a:t>http://en.wikipedia.org/wiki/Palestinian_Environmental_NGOs_Network</a:t>
            </a:r>
          </a:p>
          <a:p>
            <a:pPr eaLnBrk="1" hangingPunct="1">
              <a:spcBef>
                <a:spcPct val="0"/>
              </a:spcBef>
            </a:pPr>
            <a:r>
              <a:rPr lang="it-IT" altLang="it-CH"/>
              <a:t>https://www.zochrot.org/</a:t>
            </a:r>
          </a:p>
          <a:p>
            <a:pPr eaLnBrk="1" hangingPunct="1">
              <a:spcBef>
                <a:spcPct val="0"/>
              </a:spcBef>
            </a:pPr>
            <a:r>
              <a:rPr lang="it-IT" altLang="it-CH"/>
              <a:t>https://www.btselem.org/</a:t>
            </a:r>
          </a:p>
          <a:p>
            <a:pPr eaLnBrk="1" hangingPunct="1">
              <a:spcBef>
                <a:spcPct val="0"/>
              </a:spcBef>
            </a:pPr>
            <a:r>
              <a:rPr lang="it-IT" altLang="it-CH"/>
              <a:t>http://peacenow.org.il/en</a:t>
            </a:r>
          </a:p>
          <a:p>
            <a:pPr eaLnBrk="1" hangingPunct="1">
              <a:spcBef>
                <a:spcPct val="0"/>
              </a:spcBef>
            </a:pPr>
            <a:endParaRPr lang="it-IT"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egnaposto immagine diapositiva 1">
            <a:extLst>
              <a:ext uri="{FF2B5EF4-FFF2-40B4-BE49-F238E27FC236}">
                <a16:creationId xmlns:a16="http://schemas.microsoft.com/office/drawing/2014/main" id="{B9940135-591D-5DB3-47FA-8425AA0650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63" name="Segnaposto note 2">
            <a:extLst>
              <a:ext uri="{FF2B5EF4-FFF2-40B4-BE49-F238E27FC236}">
                <a16:creationId xmlns:a16="http://schemas.microsoft.com/office/drawing/2014/main" id="{1A7E74BE-349F-EFF9-5667-AE775B9BCB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http://en.wikipedia.org/wiki/Naturei_Karta</a:t>
            </a:r>
          </a:p>
          <a:p>
            <a:r>
              <a:rPr lang="it-CH" altLang="it-CH"/>
              <a:t>http://en.wikipedia.org/wiki/Peace_Now</a:t>
            </a:r>
          </a:p>
          <a:p>
            <a:r>
              <a:rPr lang="it-CH" altLang="it-CH"/>
              <a:t>http://www.nkusa.org/</a:t>
            </a:r>
          </a:p>
          <a:p>
            <a:r>
              <a:rPr lang="it-CH" altLang="it-CH"/>
              <a:t>https://it.wikipedia.org/wiki/Boicottaggio,_Disinvestimento_e_Sanzioni</a:t>
            </a:r>
          </a:p>
          <a:p>
            <a:endParaRPr lang="it-CH" altLang="it-CH"/>
          </a:p>
          <a:p>
            <a:r>
              <a:rPr lang="it-CH" altLang="it-CH"/>
              <a:t>+++++++++++++++++++++++++++++++++++++++++++</a:t>
            </a:r>
          </a:p>
          <a:p>
            <a:endParaRPr lang="it-CH" altLang="it-CH"/>
          </a:p>
          <a:p>
            <a:r>
              <a:rPr lang="it-CH" altLang="it-CH"/>
              <a:t>Ebrei antisionisti. Bisogna sapere che nelle sacre scritture ebraiche sta scritto che dopo i fatti del vitello d'oro ecc.  Dio ha maledetto gli ebrei e li ha condannati a disperdersi nel mondo fino all'arrivo del messia che indicherà loro dove possono creare lo Stato per gli ebrei.</a:t>
            </a:r>
          </a:p>
          <a:p>
            <a:r>
              <a:rPr lang="it-CH" altLang="it-CH"/>
              <a:t>Fatto sta che il messia non è ancora arrivato ma certi ebrei (i sionisti) si sono già installati in Palestina dove hanno creato uno Stato per gli ebrei. </a:t>
            </a:r>
          </a:p>
          <a:p>
            <a:r>
              <a:rPr lang="it-CH" altLang="it-CH"/>
              <a:t>Per certi ebrei ortodossi (Nkusa e Neturei Karta, per es.) questo è assolutamente in contrasto con le sacre scritture per cui ritengono che ciò che stanno facendo i sionisti sia assolutamente sbagliato, tanto più che i sionisti mentono, rubano e uccidono, cosa pure in contrasto con le sacre scritture...Per questo motivo questi ebrei antisionisti si sono messi eroicamente dalla parte dei Palestinesi. Gli ebrei antisionisti non stanno in Palestina/Israele perchè convinti che è loro dovere espiare a fondo la maledizione di Dio di rimanere dispersi nel mondo e integrarsi nelle popolazioni delle nazioni in cui vivono, cosa che appunto i sionisti non fanno. Inoltre i sionisti vorrebbero esprimersi a nome di tutta la comunità ebraica mondiale fatto inaccettabile per gli ebrei antisionisti che considerano gli ebrei sionisti solo una minoranza e l’espressione della corrente askenazita.</a:t>
            </a:r>
          </a:p>
          <a:p>
            <a:endParaRPr lang="it-CH" altLang="it-CH"/>
          </a:p>
          <a:p>
            <a:r>
              <a:rPr lang="it-CH" altLang="it-CH"/>
              <a:t>Diversa la posizione degli ebrei ortodossi che sono in Israele. Costoro hanno trovato comodo trasferirsi in Palestina e farsi mantenere dallo Stato di Israele (non lavorano e non fanno il servizio militare, ma non fanno altro che studiare le sacre scritture ebraiche e vivere da ebrei ortodossi) e però sono molto critici verso lo Stato perchè appunto si comporta male...intanto stanno lì su terra rubata...La loro posizione è abbastanza ambigua e spesso e volentieri maltrattano i non ebrei (Goym) che ritengono inferiori. Oltretutto ora dovrebbero anche compiere il servizio militare, cosa che assolutamente non vogliono...</a:t>
            </a:r>
          </a:p>
          <a:p>
            <a:r>
              <a:rPr lang="it-CH" altLang="it-CH"/>
              <a:t>Tutta questa situazione ha creato un'importante frattura nel mondo ebraico con reciproche e veementi accuse di tradimento, di antisemitismo, ecc. fatto che fortunosamente indebolisce Israele e rafforza il campo palestinese. </a:t>
            </a:r>
          </a:p>
          <a:p>
            <a:endParaRPr lang="it-CH" altLang="it-CH"/>
          </a:p>
          <a:p>
            <a:r>
              <a:rPr lang="it-CH" altLang="it-CH"/>
              <a:t>https://www.eastjournal.net/archives/114553</a:t>
            </a:r>
          </a:p>
          <a:p>
            <a:r>
              <a:rPr lang="it-CH" altLang="it-CH"/>
              <a:t>https://en.wikipedia.org/wiki/International_Jewish_Anti-Zionist_Network</a:t>
            </a:r>
          </a:p>
          <a:p>
            <a:r>
              <a:rPr lang="it-CH" altLang="it-CH"/>
              <a:t>https://fernwoodpublishing.ca/book/a-threat-from-within</a:t>
            </a:r>
          </a:p>
          <a:p>
            <a:endParaRPr lang="it-CH" altLang="it-CH"/>
          </a:p>
        </p:txBody>
      </p:sp>
      <p:sp>
        <p:nvSpPr>
          <p:cNvPr id="655364" name="Segnaposto numero diapositiva 3">
            <a:extLst>
              <a:ext uri="{FF2B5EF4-FFF2-40B4-BE49-F238E27FC236}">
                <a16:creationId xmlns:a16="http://schemas.microsoft.com/office/drawing/2014/main" id="{90C3889B-3439-B602-9E58-8E32D596B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A40862-2E22-4C59-8B6D-05EEA2C82810}" type="slidenum">
              <a:rPr lang="it-CH" altLang="en-US" smtClean="0"/>
              <a:pPr>
                <a:spcBef>
                  <a:spcPct val="0"/>
                </a:spcBef>
              </a:pPr>
              <a:t>190</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a:extLst>
              <a:ext uri="{FF2B5EF4-FFF2-40B4-BE49-F238E27FC236}">
                <a16:creationId xmlns:a16="http://schemas.microsoft.com/office/drawing/2014/main" id="{3594EED2-CFDC-981C-E90A-ACDA74347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Segnaposto note 2">
            <a:extLst>
              <a:ext uri="{FF2B5EF4-FFF2-40B4-BE49-F238E27FC236}">
                <a16:creationId xmlns:a16="http://schemas.microsoft.com/office/drawing/2014/main" id="{155B8D1B-43FC-9656-B2DA-1475E8378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Secondo recenti scoperte in vari campi (archeologia, biologia, ecc.) solo gli ebrei prominenti furono uccisi o deportati dai romani. La gran parte degli ebrei rimasero in Palestina dove si convertirono successivamente alle religioni dei nuovi invasori fino all’epoca attuale. I loro discendenti sarebbero dunque i palestinesi presenti in Palestina all’inizio del 19. secolo. La presenza di ebrei in altre parti del mondo sarebbe dovuta al proselitismo iniziato vari secoli prima di Cristo. Inoltre nell’ultimo millennio vari popoli si convertirono in massa all’ebraismo (Kazari, Berberi, Jemeniti, Falascià, ecc.). </a:t>
            </a:r>
          </a:p>
          <a:p>
            <a:pPr eaLnBrk="1" hangingPunct="1">
              <a:spcBef>
                <a:spcPct val="0"/>
              </a:spcBef>
            </a:pPr>
            <a:r>
              <a:rPr lang="it-CH" altLang="it-CH"/>
              <a:t>Shlomo Sand : “L’invenzione del popolo ebraico”</a:t>
            </a:r>
          </a:p>
          <a:p>
            <a:pPr eaLnBrk="1" hangingPunct="1">
              <a:spcBef>
                <a:spcPct val="0"/>
              </a:spcBef>
            </a:pPr>
            <a:r>
              <a:rPr lang="it-CH" altLang="it-CH"/>
              <a:t>Vedere pure Israel Finkelstein et Neil Asher Silberman "La bible dévoilée« (la bibbia svelata). </a:t>
            </a:r>
          </a:p>
          <a:p>
            <a:pPr eaLnBrk="1" hangingPunct="1">
              <a:spcBef>
                <a:spcPct val="0"/>
              </a:spcBef>
            </a:pPr>
            <a:r>
              <a:rPr lang="it-CH" altLang="it-CH"/>
              <a:t>Vedi pure Eran Elhaik</a:t>
            </a:r>
          </a:p>
          <a:p>
            <a:pPr eaLnBrk="1" hangingPunct="1">
              <a:spcBef>
                <a:spcPct val="0"/>
              </a:spcBef>
            </a:pPr>
            <a:endParaRPr lang="it-CH" altLang="it-CH"/>
          </a:p>
          <a:p>
            <a:pPr eaLnBrk="1" hangingPunct="1">
              <a:spcBef>
                <a:spcPct val="0"/>
              </a:spcBef>
            </a:pPr>
            <a:r>
              <a:rPr lang="it-CH" altLang="it-CH"/>
              <a:t>http://en.wikipedia.org/wiki/Roman_empire</a:t>
            </a:r>
          </a:p>
          <a:p>
            <a:pPr eaLnBrk="1" hangingPunct="1">
              <a:spcBef>
                <a:spcPct val="0"/>
              </a:spcBef>
            </a:pPr>
            <a:r>
              <a:rPr lang="it-CH" altLang="it-CH"/>
              <a:t>http://en.wikipedia.org/wiki/Byzantine_Empire</a:t>
            </a:r>
          </a:p>
          <a:p>
            <a:pPr eaLnBrk="1" hangingPunct="1">
              <a:spcBef>
                <a:spcPct val="0"/>
              </a:spcBef>
            </a:pPr>
            <a:endParaRPr lang="it-CH" altLang="it-CH"/>
          </a:p>
          <a:p>
            <a:pPr eaLnBrk="1" hangingPunct="1">
              <a:spcBef>
                <a:spcPct val="0"/>
              </a:spcBef>
            </a:pPr>
            <a:endParaRPr lang="it-CH" altLang="it-CH"/>
          </a:p>
        </p:txBody>
      </p:sp>
      <p:sp>
        <p:nvSpPr>
          <p:cNvPr id="306180" name="Segnaposto numero diapositiva 3">
            <a:extLst>
              <a:ext uri="{FF2B5EF4-FFF2-40B4-BE49-F238E27FC236}">
                <a16:creationId xmlns:a16="http://schemas.microsoft.com/office/drawing/2014/main" id="{42E2825B-0461-40C9-886D-EB697148E4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8275CE-BE12-42BF-BF9A-13924CAC117D}" type="slidenum">
              <a:rPr lang="it-CH" altLang="it-CH" smtClean="0">
                <a:solidFill>
                  <a:srgbClr val="000000"/>
                </a:solidFill>
              </a:rPr>
              <a:pPr>
                <a:spcBef>
                  <a:spcPct val="0"/>
                </a:spcBef>
              </a:pPr>
              <a:t>19</a:t>
            </a:fld>
            <a:endParaRPr lang="it-CH" altLang="it-CH">
              <a:solidFill>
                <a:srgbClr val="000000"/>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egnaposto immagine diapositiva 1">
            <a:extLst>
              <a:ext uri="{FF2B5EF4-FFF2-40B4-BE49-F238E27FC236}">
                <a16:creationId xmlns:a16="http://schemas.microsoft.com/office/drawing/2014/main" id="{3E0450EB-B009-2767-6DE1-EB18F01F2D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7411" name="Segnaposto note 2">
            <a:extLst>
              <a:ext uri="{FF2B5EF4-FFF2-40B4-BE49-F238E27FC236}">
                <a16:creationId xmlns:a16="http://schemas.microsoft.com/office/drawing/2014/main" id="{CA638D64-F091-DCBC-4F80-FB75D51561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57412" name="Segnaposto numero diapositiva 3">
            <a:extLst>
              <a:ext uri="{FF2B5EF4-FFF2-40B4-BE49-F238E27FC236}">
                <a16:creationId xmlns:a16="http://schemas.microsoft.com/office/drawing/2014/main" id="{8517CFBD-9F10-3AFF-5930-B90A4ED18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4F0F87-4B89-4508-AC25-1F4C812A3E44}" type="slidenum">
              <a:rPr lang="it-CH" altLang="en-US" smtClean="0"/>
              <a:pPr>
                <a:spcBef>
                  <a:spcPct val="0"/>
                </a:spcBef>
              </a:pPr>
              <a:t>191</a:t>
            </a:fld>
            <a:endParaRPr lang="it-CH"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egnaposto immagine diapositiva 1">
            <a:extLst>
              <a:ext uri="{FF2B5EF4-FFF2-40B4-BE49-F238E27FC236}">
                <a16:creationId xmlns:a16="http://schemas.microsoft.com/office/drawing/2014/main" id="{075BAEC2-C8E9-1E90-639B-7B1F668F88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9459" name="Segnaposto note 2">
            <a:extLst>
              <a:ext uri="{FF2B5EF4-FFF2-40B4-BE49-F238E27FC236}">
                <a16:creationId xmlns:a16="http://schemas.microsoft.com/office/drawing/2014/main" id="{2D698300-A9E2-C8BD-9430-EAEDD9630C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base agli accordi di Oslo e ai protocolli successivi anche le risorse idriche e la distribuzione dell’acqua nei territori palestinesi sono gestiti da Israele. Tuttavia piuttosto che di “gestione” dell’acqua si può parlare di “appropriazione”. Inoltre sin dal 1948 Israele utilizza l’acqua come un’arma per opprimere il popolo palestinese. Inoltre Israele gestisce l’anagrafe, le comunicazioni telefoniche, il catasto, l’energia, i permessi di ogni genere, incassa l’IVA dell’import-export palestinese, ecc. ecc.</a:t>
            </a:r>
          </a:p>
          <a:p>
            <a:endParaRPr lang="it-CH" altLang="it-CH"/>
          </a:p>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r>
              <a:rPr lang="it-CH" altLang="it-CH"/>
              <a:t>https://en.wikipedia.org/wiki/Water_supply_and_sanitation_in_the_State_of_Palestine</a:t>
            </a:r>
          </a:p>
          <a:p>
            <a:endParaRPr lang="it-CH" altLang="it-CH"/>
          </a:p>
          <a:p>
            <a:r>
              <a:rPr lang="it-CH" altLang="it-CH"/>
              <a:t>http://en.wikipedia.org/wiki/Water_in_Palestinehttp://en.wikipedia.org/wiki/Sea_of_Galilee</a:t>
            </a:r>
          </a:p>
          <a:p>
            <a:r>
              <a:rPr lang="it-CH" altLang="it-CH"/>
              <a:t>http://www.cesr.org/sites/default/files/Palestine.RighttoWater.Factsheet.pdf</a:t>
            </a:r>
          </a:p>
          <a:p>
            <a:r>
              <a:rPr lang="it-CH" altLang="it-CH"/>
              <a:t>https://imemc.org/article/israel-cuts-palestinian-water-supply-in-west-bank/</a:t>
            </a:r>
          </a:p>
          <a:p>
            <a:endParaRPr lang="it-CH" altLang="it-CH"/>
          </a:p>
          <a:p>
            <a:r>
              <a:rPr lang="it-CH" altLang="it-CH"/>
              <a:t>https://en.wikipedia.org/wiki/Mekorot</a:t>
            </a:r>
          </a:p>
          <a:p>
            <a:endParaRPr lang="it-CH" altLang="it-CH"/>
          </a:p>
          <a:p>
            <a:r>
              <a:rPr lang="it-CH" altLang="it-CH"/>
              <a:t>Jerusalem water:</a:t>
            </a:r>
          </a:p>
          <a:p>
            <a:r>
              <a:rPr lang="it-CH" altLang="it-CH"/>
              <a:t>https://en.wikipedia.org/wiki/Hagihon</a:t>
            </a:r>
          </a:p>
          <a:p>
            <a:endParaRPr lang="it-CH" altLang="it-CH"/>
          </a:p>
          <a:p>
            <a:r>
              <a:rPr lang="it-CH" altLang="it-CH"/>
              <a:t>Jericho water:</a:t>
            </a:r>
          </a:p>
          <a:p>
            <a:r>
              <a:rPr lang="it-CH" altLang="it-CH"/>
              <a:t>https://www.phg.org/uploads/articles/a6089e2e50360d2aaafec63596ae8b45.pdf</a:t>
            </a:r>
          </a:p>
          <a:p>
            <a:endParaRPr lang="it-CH" altLang="it-CH"/>
          </a:p>
          <a:p>
            <a:endParaRPr lang="it-CH" altLang="it-CH"/>
          </a:p>
        </p:txBody>
      </p:sp>
      <p:sp>
        <p:nvSpPr>
          <p:cNvPr id="659460" name="Segnaposto numero diapositiva 3">
            <a:extLst>
              <a:ext uri="{FF2B5EF4-FFF2-40B4-BE49-F238E27FC236}">
                <a16:creationId xmlns:a16="http://schemas.microsoft.com/office/drawing/2014/main" id="{31D01933-E97D-AA00-D643-053B0E82C5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9250ED-8CF6-4472-91EA-5F47F669139B}" type="slidenum">
              <a:rPr lang="it-CH" altLang="en-US" smtClean="0"/>
              <a:pPr>
                <a:spcBef>
                  <a:spcPct val="0"/>
                </a:spcBef>
              </a:pPr>
              <a:t>192</a:t>
            </a:fld>
            <a:endParaRPr lang="it-CH"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16E7DAFF-232B-FBDD-082B-B1FE826AB4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53A72A-7F8E-41D8-8FB0-1C470DD9A058}" type="slidenum">
              <a:rPr lang="it-IT" altLang="it-CH" smtClean="0">
                <a:solidFill>
                  <a:srgbClr val="000000"/>
                </a:solidFill>
                <a:latin typeface="Arial" panose="020B0604020202020204" pitchFamily="34" charset="0"/>
              </a:rPr>
              <a:pPr>
                <a:spcBef>
                  <a:spcPct val="0"/>
                </a:spcBef>
              </a:pPr>
              <a:t>193</a:t>
            </a:fld>
            <a:endParaRPr lang="it-IT" altLang="it-CH">
              <a:solidFill>
                <a:srgbClr val="000000"/>
              </a:solidFill>
              <a:latin typeface="Arial" panose="020B0604020202020204" pitchFamily="34" charset="0"/>
            </a:endParaRPr>
          </a:p>
        </p:txBody>
      </p:sp>
      <p:sp>
        <p:nvSpPr>
          <p:cNvPr id="661507" name="Rectangle 2">
            <a:extLst>
              <a:ext uri="{FF2B5EF4-FFF2-40B4-BE49-F238E27FC236}">
                <a16:creationId xmlns:a16="http://schemas.microsoft.com/office/drawing/2014/main" id="{4E05A3AC-E7DC-01CB-8569-BD00B7A2CC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1508" name="Rectangle 3">
            <a:extLst>
              <a:ext uri="{FF2B5EF4-FFF2-40B4-BE49-F238E27FC236}">
                <a16:creationId xmlns:a16="http://schemas.microsoft.com/office/drawing/2014/main" id="{88816AAF-AC75-970D-72A6-062EFC9ADF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Grafico dell’ Applied Research Institude  Jerusalem    www.arij.org/pub/wconflict/fig.2.gif  -   quantitativi in mcm/a  : milioni di metri cubi/anno.</a:t>
            </a:r>
          </a:p>
          <a:p>
            <a:pPr eaLnBrk="1" hangingPunct="1">
              <a:spcBef>
                <a:spcPct val="0"/>
              </a:spcBef>
            </a:pPr>
            <a:endParaRPr lang="fr-CH" altLang="it-CH"/>
          </a:p>
          <a:p>
            <a:pPr eaLnBrk="1" hangingPunct="1">
              <a:spcBef>
                <a:spcPct val="0"/>
              </a:spcBef>
            </a:pPr>
            <a:r>
              <a:rPr lang="it-CH" altLang="it-CH"/>
              <a:t>Gli israeliani consumano pro capite circa 4 volte di più acqua dei palestinesi dei TO.</a:t>
            </a:r>
          </a:p>
          <a:p>
            <a:pPr eaLnBrk="1" hangingPunct="1">
              <a:spcBef>
                <a:spcPct val="0"/>
              </a:spcBef>
            </a:pPr>
            <a:r>
              <a:rPr lang="it-CH" altLang="it-CH"/>
              <a:t>Nel 2010 Amnesty International ha denunciato l’ingiusta appropriazione dell’acqua da parte di Israele</a:t>
            </a:r>
          </a:p>
          <a:p>
            <a:pPr eaLnBrk="1" hangingPunct="1">
              <a:spcBef>
                <a:spcPct val="0"/>
              </a:spcBef>
            </a:pPr>
            <a:r>
              <a:rPr lang="it-CH" altLang="it-CH"/>
              <a:t>Nel grafico non sono contemplati gli importanti quantitativi di acqua che Israele produce mediante la desalinizzazione e che importa dall’estero. </a:t>
            </a:r>
          </a:p>
          <a:p>
            <a:pPr eaLnBrk="1" hangingPunct="1">
              <a:spcBef>
                <a:spcPct val="0"/>
              </a:spcBef>
            </a:pPr>
            <a:endParaRPr lang="it-IT" altLang="it-CH"/>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egnaposto immagine diapositiva 1">
            <a:extLst>
              <a:ext uri="{FF2B5EF4-FFF2-40B4-BE49-F238E27FC236}">
                <a16:creationId xmlns:a16="http://schemas.microsoft.com/office/drawing/2014/main" id="{65A40518-2DC9-C51E-4C72-12C5CAFB42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3555" name="Segnaposto note 2">
            <a:extLst>
              <a:ext uri="{FF2B5EF4-FFF2-40B4-BE49-F238E27FC236}">
                <a16:creationId xmlns:a16="http://schemas.microsoft.com/office/drawing/2014/main" id="{CFE07BB8-20E7-4F80-EC78-018D61F356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663556" name="Segnaposto numero diapositiva 3">
            <a:extLst>
              <a:ext uri="{FF2B5EF4-FFF2-40B4-BE49-F238E27FC236}">
                <a16:creationId xmlns:a16="http://schemas.microsoft.com/office/drawing/2014/main" id="{868142F1-B86B-9ED0-7FE3-A49F04182A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C714A3-9DC9-4990-9864-C6D8AE650FB8}" type="slidenum">
              <a:rPr lang="it-CH" altLang="en-US" smtClean="0"/>
              <a:pPr>
                <a:spcBef>
                  <a:spcPct val="0"/>
                </a:spcBef>
              </a:pPr>
              <a:t>194</a:t>
            </a:fld>
            <a:endParaRPr lang="it-CH"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a:extLst>
              <a:ext uri="{FF2B5EF4-FFF2-40B4-BE49-F238E27FC236}">
                <a16:creationId xmlns:a16="http://schemas.microsoft.com/office/drawing/2014/main" id="{E5648176-F886-FA7C-424B-3823640B61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FE6429-080A-477B-9A18-1EE13B2546FC}" type="slidenum">
              <a:rPr lang="it-IT" altLang="it-CH" smtClean="0">
                <a:solidFill>
                  <a:srgbClr val="000000"/>
                </a:solidFill>
                <a:latin typeface="Arial" panose="020B0604020202020204" pitchFamily="34" charset="0"/>
              </a:rPr>
              <a:pPr>
                <a:spcBef>
                  <a:spcPct val="0"/>
                </a:spcBef>
              </a:pPr>
              <a:t>195</a:t>
            </a:fld>
            <a:endParaRPr lang="it-IT" altLang="it-CH">
              <a:solidFill>
                <a:srgbClr val="000000"/>
              </a:solidFill>
              <a:latin typeface="Arial" panose="020B0604020202020204" pitchFamily="34" charset="0"/>
            </a:endParaRPr>
          </a:p>
        </p:txBody>
      </p:sp>
      <p:sp>
        <p:nvSpPr>
          <p:cNvPr id="665603" name="Rectangle 2">
            <a:extLst>
              <a:ext uri="{FF2B5EF4-FFF2-40B4-BE49-F238E27FC236}">
                <a16:creationId xmlns:a16="http://schemas.microsoft.com/office/drawing/2014/main" id="{388711FA-2708-BD8E-4EFE-0BB03F2576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04" name="Rectangle 3">
            <a:extLst>
              <a:ext uri="{FF2B5EF4-FFF2-40B4-BE49-F238E27FC236}">
                <a16:creationId xmlns:a16="http://schemas.microsoft.com/office/drawing/2014/main" id="{CAE00122-FDBB-3B57-ADC9-4A536E73C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In totale gli USA hanno regalato a Israele circa 100 miliardi di $ (in contanti e in armi)</a:t>
            </a:r>
          </a:p>
          <a:p>
            <a:pPr eaLnBrk="1" hangingPunct="1">
              <a:spcBef>
                <a:spcPct val="0"/>
              </a:spcBef>
            </a:pPr>
            <a:r>
              <a:rPr lang="it-IT" altLang="it-CH"/>
              <a:t>Nel Consiglio di sicurezza ONU gli USA hanno utilizzato il loro diritto di VETO più di 50 volte per impedire delle condanne di Israele.</a:t>
            </a:r>
          </a:p>
          <a:p>
            <a:pPr eaLnBrk="1" hangingPunct="1">
              <a:spcBef>
                <a:spcPct val="0"/>
              </a:spcBef>
            </a:pPr>
            <a:endParaRPr lang="it-IT" altLang="it-CH"/>
          </a:p>
          <a:p>
            <a:pPr eaLnBrk="1" hangingPunct="1">
              <a:spcBef>
                <a:spcPct val="0"/>
              </a:spcBef>
            </a:pPr>
            <a:r>
              <a:rPr lang="it-CH" altLang="it-CH"/>
              <a:t>Nei rapporti USA – Israele e nella politica mondiale un ruolo fondamentale viene svolto dalle capacità persuasive di Israele con a capo la sua potente elite militarista e dal sionismo religioso (il talmudismo) fonte d’ispirazione per tutti i razzisti occidentali. (James Petras)</a:t>
            </a:r>
            <a:endParaRPr lang="it-IT" altLang="it-CH"/>
          </a:p>
          <a:p>
            <a:pPr eaLnBrk="1" hangingPunct="1">
              <a:spcBef>
                <a:spcPct val="0"/>
              </a:spcBef>
            </a:pPr>
            <a:endParaRPr lang="it-IT" altLang="it-CH"/>
          </a:p>
          <a:p>
            <a:pPr eaLnBrk="1" hangingPunct="1">
              <a:spcBef>
                <a:spcPct val="0"/>
              </a:spcBef>
            </a:pPr>
            <a:r>
              <a:rPr lang="it-IT" altLang="it-CH"/>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https://www.opensecrets.org/fara/countries/73?cycle=2018</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p>
          <a:p>
            <a:pPr eaLnBrk="1" hangingPunct="1">
              <a:spcBef>
                <a:spcPct val="0"/>
              </a:spcBef>
            </a:pPr>
            <a:br>
              <a:rPr lang="it-IT" altLang="it-CH"/>
            </a:br>
            <a:endParaRPr lang="it-IT" altLang="it-CH"/>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Segnaposto immagine diapositiva 1">
            <a:extLst>
              <a:ext uri="{FF2B5EF4-FFF2-40B4-BE49-F238E27FC236}">
                <a16:creationId xmlns:a16="http://schemas.microsoft.com/office/drawing/2014/main" id="{F80C25B2-E593-0671-D1CB-CCB38103AE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7651" name="Segnaposto note 2">
            <a:extLst>
              <a:ext uri="{FF2B5EF4-FFF2-40B4-BE49-F238E27FC236}">
                <a16:creationId xmlns:a16="http://schemas.microsoft.com/office/drawing/2014/main" id="{B3FA561B-B3BB-091E-C46E-8AFA0795B9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http://en.wikipedia.org/wiki/Israel%E2%80%93Lebanon_relations</a:t>
            </a:r>
          </a:p>
          <a:p>
            <a:r>
              <a:rPr lang="it-CH" altLang="it-CH"/>
              <a:t>http://en.wikipedia.org/wiki/Dahiya_strategy</a:t>
            </a:r>
          </a:p>
          <a:p>
            <a:endParaRPr lang="it-CH" altLang="it-CH"/>
          </a:p>
          <a:p>
            <a:endParaRPr lang="it-CH" altLang="it-CH"/>
          </a:p>
        </p:txBody>
      </p:sp>
      <p:sp>
        <p:nvSpPr>
          <p:cNvPr id="667652" name="Segnaposto numero diapositiva 3">
            <a:extLst>
              <a:ext uri="{FF2B5EF4-FFF2-40B4-BE49-F238E27FC236}">
                <a16:creationId xmlns:a16="http://schemas.microsoft.com/office/drawing/2014/main" id="{2A18142F-759A-3C7F-3993-AE8A72649A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94F8CB-11BC-42C3-A5A8-86A678654BB0}" type="slidenum">
              <a:rPr lang="it-CH" altLang="en-US" smtClean="0"/>
              <a:pPr>
                <a:spcBef>
                  <a:spcPct val="0"/>
                </a:spcBef>
              </a:pPr>
              <a:t>196</a:t>
            </a:fld>
            <a:endParaRPr lang="it-CH"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Segnaposto immagine diapositiva 1">
            <a:extLst>
              <a:ext uri="{FF2B5EF4-FFF2-40B4-BE49-F238E27FC236}">
                <a16:creationId xmlns:a16="http://schemas.microsoft.com/office/drawing/2014/main" id="{1FCC4EFC-AB43-4931-4458-9FA33EDC5B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9699" name="Segnaposto note 2">
            <a:extLst>
              <a:ext uri="{FF2B5EF4-FFF2-40B4-BE49-F238E27FC236}">
                <a16:creationId xmlns:a16="http://schemas.microsoft.com/office/drawing/2014/main" id="{763260C2-A4DE-9333-001B-7627CC123C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http://en.wikipedia.org/wiki/Arab_League</a:t>
            </a:r>
          </a:p>
          <a:p>
            <a:r>
              <a:rPr lang="it-CH" altLang="it-CH"/>
              <a:t>http://en.wikipedia.org/wiki/Arab_League_and_the_Arab%E2%80%93Israeli_conflict</a:t>
            </a:r>
          </a:p>
          <a:p>
            <a:endParaRPr lang="it-CH" altLang="it-CH"/>
          </a:p>
        </p:txBody>
      </p:sp>
      <p:sp>
        <p:nvSpPr>
          <p:cNvPr id="669700" name="Segnaposto numero diapositiva 3">
            <a:extLst>
              <a:ext uri="{FF2B5EF4-FFF2-40B4-BE49-F238E27FC236}">
                <a16:creationId xmlns:a16="http://schemas.microsoft.com/office/drawing/2014/main" id="{FD3E8F10-CCB1-3DAB-B07D-359ACE0FB2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5B2196-694F-40CD-B17C-180D9E97A6A7}" type="slidenum">
              <a:rPr lang="it-CH" altLang="en-US" smtClean="0"/>
              <a:pPr>
                <a:spcBef>
                  <a:spcPct val="0"/>
                </a:spcBef>
              </a:pPr>
              <a:t>197</a:t>
            </a:fld>
            <a:endParaRPr lang="it-CH"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75EB644-B981-0A0C-66A4-9DA7BAAEB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FB6102-82E4-4367-8A53-7734F6345D39}" type="slidenum">
              <a:rPr lang="it-IT" altLang="it-CH" smtClean="0">
                <a:solidFill>
                  <a:srgbClr val="000000"/>
                </a:solidFill>
                <a:latin typeface="Arial" panose="020B0604020202020204" pitchFamily="34" charset="0"/>
              </a:rPr>
              <a:pPr>
                <a:spcBef>
                  <a:spcPct val="0"/>
                </a:spcBef>
              </a:pPr>
              <a:t>198</a:t>
            </a:fld>
            <a:endParaRPr lang="it-IT" altLang="it-CH">
              <a:solidFill>
                <a:srgbClr val="000000"/>
              </a:solidFill>
              <a:latin typeface="Arial" panose="020B0604020202020204" pitchFamily="34" charset="0"/>
            </a:endParaRPr>
          </a:p>
        </p:txBody>
      </p:sp>
      <p:sp>
        <p:nvSpPr>
          <p:cNvPr id="671747" name="Rectangle 2">
            <a:extLst>
              <a:ext uri="{FF2B5EF4-FFF2-40B4-BE49-F238E27FC236}">
                <a16:creationId xmlns:a16="http://schemas.microsoft.com/office/drawing/2014/main" id="{FA6C4AB2-FDA3-93B8-6156-B8CAC26225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1748" name="Rectangle 3">
            <a:extLst>
              <a:ext uri="{FF2B5EF4-FFF2-40B4-BE49-F238E27FC236}">
                <a16:creationId xmlns:a16="http://schemas.microsoft.com/office/drawing/2014/main" id="{F7AB4927-A4E6-5F2E-F7DB-FCA58B29B8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http://en.wikipedia.org/wiki/Camp_1391</a:t>
            </a:r>
          </a:p>
          <a:p>
            <a:pPr eaLnBrk="1" hangingPunct="1">
              <a:spcBef>
                <a:spcPct val="0"/>
              </a:spcBef>
            </a:pPr>
            <a:r>
              <a:rPr lang="it-IT" altLang="it-CH"/>
              <a:t>http://en.wikipedia.org/wiki/Mossad</a:t>
            </a:r>
          </a:p>
          <a:p>
            <a:pPr eaLnBrk="1" hangingPunct="1">
              <a:spcBef>
                <a:spcPct val="0"/>
              </a:spcBef>
            </a:pPr>
            <a:r>
              <a:rPr lang="it-IT" altLang="it-CH"/>
              <a:t>http://en.wikipedia.org/wiki/Israel%27s_Secret_Wars</a:t>
            </a:r>
          </a:p>
          <a:p>
            <a:pPr eaLnBrk="1" hangingPunct="1">
              <a:spcBef>
                <a:spcPct val="0"/>
              </a:spcBef>
            </a:pPr>
            <a:endParaRPr lang="it-IT" altLang="it-CH"/>
          </a:p>
          <a:p>
            <a:pPr eaLnBrk="1" hangingPunct="1">
              <a:spcBef>
                <a:spcPct val="0"/>
              </a:spcBef>
            </a:pPr>
            <a:r>
              <a:rPr lang="en-US" altLang="it-CH"/>
              <a:t>Rise and Kill First: The Secret History of Israel's Targeted Assassinations Hardcover – 30 Jan 2018</a:t>
            </a:r>
          </a:p>
          <a:p>
            <a:pPr eaLnBrk="1" hangingPunct="1">
              <a:spcBef>
                <a:spcPct val="0"/>
              </a:spcBef>
            </a:pPr>
            <a:r>
              <a:rPr lang="en-US" altLang="it-CH"/>
              <a:t>by Ronen Bergman PH D (Author)</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en-US" altLang="it-CH"/>
          </a:p>
          <a:p>
            <a:pPr eaLnBrk="1" hangingPunct="1">
              <a:spcBef>
                <a:spcPct val="0"/>
              </a:spcBef>
            </a:pPr>
            <a:r>
              <a:rPr lang="it-CH" altLang="it-CH"/>
              <a:t>Malgrado le apparenze Israele non è una democrazia; Israele pure non ha una carta Costituzionale ma solo una serie di leggi fondamentali.</a:t>
            </a:r>
          </a:p>
          <a:p>
            <a:pPr eaLnBrk="1" hangingPunct="1">
              <a:spcBef>
                <a:spcPct val="0"/>
              </a:spcBef>
            </a:pPr>
            <a:endParaRPr lang="it-CH" altLang="it-CH"/>
          </a:p>
          <a:p>
            <a:pPr eaLnBrk="1" hangingPunct="1">
              <a:spcBef>
                <a:spcPct val="0"/>
              </a:spcBef>
            </a:pPr>
            <a:r>
              <a:rPr lang="it-CH" altLang="it-CH"/>
              <a:t>Per mantenere i privilegi degli ebrei, la Knesset si è sempre rifiutata di dare a Israele una costituzione. Di conseguenza, i cittadini di Israele che non sono ebrei sono discriminati, il che non è democratico. Tra le leggi più discriminanti ci sono la “Legge del ritorno”, che permette a qualsiasi ebreo di stabilirsi in Israele e ottenere la cittadinanza israeliana, e la Legge sugli assenti, che permette a Israele di confiscare le proprietà dei non ebrei.</a:t>
            </a:r>
          </a:p>
          <a:p>
            <a:pPr eaLnBrk="1" hangingPunct="1">
              <a:spcBef>
                <a:spcPct val="0"/>
              </a:spcBef>
            </a:pPr>
            <a:endParaRPr lang="it-CH" altLang="it-CH"/>
          </a:p>
          <a:p>
            <a:pPr eaLnBrk="1" hangingPunct="1">
              <a:spcBef>
                <a:spcPct val="0"/>
              </a:spcBef>
            </a:pPr>
            <a:r>
              <a:rPr lang="it-CH" altLang="it-CH"/>
              <a:t>Israele: la Knesset respinge la legge sulla parità di diritti per i cittadini israeliani.</a:t>
            </a:r>
          </a:p>
          <a:p>
            <a:pPr eaLnBrk="1" hangingPunct="1">
              <a:spcBef>
                <a:spcPct val="0"/>
              </a:spcBef>
            </a:pPr>
            <a:endParaRPr lang="it-CH" altLang="it-CH"/>
          </a:p>
          <a:p>
            <a:pPr eaLnBrk="1" hangingPunct="1">
              <a:spcBef>
                <a:spcPct val="0"/>
              </a:spcBef>
            </a:pPr>
            <a:r>
              <a:rPr lang="it-CH" altLang="it-CH"/>
              <a:t>https://www.middleeastmonitor.com/20200918-knesset-rejects-bill-to-ensure-full-equality-between-all-israeli-citizens/</a:t>
            </a:r>
          </a:p>
          <a:p>
            <a:pPr eaLnBrk="1" hangingPunct="1">
              <a:spcBef>
                <a:spcPct val="0"/>
              </a:spcBef>
            </a:pPr>
            <a:endParaRPr lang="it-CH" altLang="it-CH"/>
          </a:p>
          <a:p>
            <a:pPr eaLnBrk="1" hangingPunct="1">
              <a:spcBef>
                <a:spcPct val="0"/>
              </a:spcBef>
            </a:pPr>
            <a:r>
              <a:rPr lang="it-CH" altLang="it-CH"/>
              <a:t>https://en.wikipedia.org/wiki/Basic_Law:_Israel_as_the_Nation-State_of_the_Jewish_People</a:t>
            </a:r>
          </a:p>
          <a:p>
            <a:pPr eaLnBrk="1" hangingPunct="1">
              <a:spcBef>
                <a:spcPct val="0"/>
              </a:spcBef>
            </a:pPr>
            <a:endParaRPr lang="it-CH" altLang="it-CH"/>
          </a:p>
          <a:p>
            <a:pPr eaLnBrk="1" hangingPunct="1">
              <a:spcBef>
                <a:spcPct val="0"/>
              </a:spcBef>
            </a:pPr>
            <a:endParaRPr lang="en-US"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Segnaposto immagine diapositiva 1">
            <a:extLst>
              <a:ext uri="{FF2B5EF4-FFF2-40B4-BE49-F238E27FC236}">
                <a16:creationId xmlns:a16="http://schemas.microsoft.com/office/drawing/2014/main" id="{946A44D7-067D-127D-B5AD-90D3C03BA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5" name="Segnaposto note 2">
            <a:extLst>
              <a:ext uri="{FF2B5EF4-FFF2-40B4-BE49-F238E27FC236}">
                <a16:creationId xmlns:a16="http://schemas.microsoft.com/office/drawing/2014/main" id="{14680E99-ED29-56D2-85A6-559DBA620A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http://en.wikipedia.org/wiki/Israel,_Palestine,_and_the_United_Nations</a:t>
            </a:r>
          </a:p>
          <a:p>
            <a:r>
              <a:rPr lang="it-CH" altLang="it-CH"/>
              <a:t>http://en.wikipedia.org/wiki/Zionism_is_racism</a:t>
            </a:r>
          </a:p>
          <a:p>
            <a:r>
              <a:rPr lang="it-CH" altLang="it-CH"/>
              <a:t>http://mondoweiss.net/2018/06/officially-declares-democracy/</a:t>
            </a:r>
          </a:p>
          <a:p>
            <a:endParaRPr lang="it-CH" altLang="it-CH"/>
          </a:p>
          <a:p>
            <a:endParaRPr lang="it-CH" altLang="it-CH"/>
          </a:p>
          <a:p>
            <a:endParaRPr lang="it-CH" altLang="it-CH"/>
          </a:p>
        </p:txBody>
      </p:sp>
      <p:sp>
        <p:nvSpPr>
          <p:cNvPr id="673796" name="Segnaposto numero diapositiva 3">
            <a:extLst>
              <a:ext uri="{FF2B5EF4-FFF2-40B4-BE49-F238E27FC236}">
                <a16:creationId xmlns:a16="http://schemas.microsoft.com/office/drawing/2014/main" id="{EBF7022B-EE9F-F4D1-57FF-9312DDDD82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F096F3-6989-4CE1-9338-73F51BDFFC6B}" type="slidenum">
              <a:rPr lang="it-CH" altLang="en-US" smtClean="0"/>
              <a:pPr>
                <a:spcBef>
                  <a:spcPct val="0"/>
                </a:spcBef>
              </a:pPr>
              <a:t>199</a:t>
            </a:fld>
            <a:endParaRPr lang="it-CH"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egnaposto immagine diapositiva 1">
            <a:extLst>
              <a:ext uri="{FF2B5EF4-FFF2-40B4-BE49-F238E27FC236}">
                <a16:creationId xmlns:a16="http://schemas.microsoft.com/office/drawing/2014/main" id="{A0F05378-74BF-3C76-F4E7-8ED1EA8698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3" name="Segnaposto note 2">
            <a:extLst>
              <a:ext uri="{FF2B5EF4-FFF2-40B4-BE49-F238E27FC236}">
                <a16:creationId xmlns:a16="http://schemas.microsoft.com/office/drawing/2014/main" id="{CCE1F02F-1B3D-7FE0-E21D-33B9959242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https://it.wikipedia.org/wiki/Neturei_Karta</a:t>
            </a:r>
          </a:p>
          <a:p>
            <a:r>
              <a:rPr lang="it-CH" altLang="it-CH"/>
              <a:t>http://www.nkusa.org/</a:t>
            </a:r>
          </a:p>
          <a:p>
            <a:r>
              <a:rPr lang="it-CH" altLang="it-CH"/>
              <a:t>http://en.wikipedia.org/wiki/Boycott,_Divestment_and_Sanctions</a:t>
            </a:r>
          </a:p>
          <a:p>
            <a:r>
              <a:rPr lang="it-CH" altLang="it-CH"/>
              <a:t>https://it.wikipedia.org/wiki/Boicottaggio,_Disinvestimento_e_Sanzioni</a:t>
            </a:r>
          </a:p>
          <a:p>
            <a:r>
              <a:rPr lang="it-CH" altLang="it-CH"/>
              <a:t>http://serenoregis.org/2014/09/16/piu-di-350-sopravvissuti-allolocausto-e-loro-discendenti-condannano-israele/</a:t>
            </a:r>
          </a:p>
          <a:p>
            <a:r>
              <a:rPr lang="it-CH" altLang="it-CH"/>
              <a:t>http://en.wikipedia.org/wiki/Anti-Zionism</a:t>
            </a:r>
          </a:p>
          <a:p>
            <a:endParaRPr lang="it-CH" altLang="it-CH"/>
          </a:p>
          <a:p>
            <a:r>
              <a:rPr lang="it-CH" altLang="it-CH"/>
              <a:t>“Una minaccia interna. Storia dell’opposizione ebraica al sionismo”, Verona, Ombre corte, 2005</a:t>
            </a:r>
          </a:p>
          <a:p>
            <a:endParaRPr lang="it-CH" altLang="it-CH"/>
          </a:p>
          <a:p>
            <a:endParaRPr lang="it-CH" altLang="it-CH"/>
          </a:p>
          <a:p>
            <a:endParaRPr lang="it-CH" altLang="it-CH"/>
          </a:p>
          <a:p>
            <a:endParaRPr lang="it-CH" altLang="it-CH"/>
          </a:p>
        </p:txBody>
      </p:sp>
      <p:sp>
        <p:nvSpPr>
          <p:cNvPr id="675844" name="Segnaposto numero diapositiva 3">
            <a:extLst>
              <a:ext uri="{FF2B5EF4-FFF2-40B4-BE49-F238E27FC236}">
                <a16:creationId xmlns:a16="http://schemas.microsoft.com/office/drawing/2014/main" id="{01EF5C5C-B2C3-C823-9D26-DEB92C4FF3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30DEC7-1C80-45F1-9270-0889F893E411}" type="slidenum">
              <a:rPr lang="it-CH" altLang="en-US" smtClean="0">
                <a:solidFill>
                  <a:srgbClr val="000000"/>
                </a:solidFill>
              </a:rPr>
              <a:pPr>
                <a:spcBef>
                  <a:spcPct val="0"/>
                </a:spcBef>
              </a:pPr>
              <a:t>200</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12E63232-C16E-F7D3-F178-86BA770A4F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1F6FFF-70C8-44C7-90D6-C51142D6625A}" type="slidenum">
              <a:rPr lang="it-IT" altLang="it-CH" smtClean="0">
                <a:solidFill>
                  <a:srgbClr val="000000"/>
                </a:solidFill>
                <a:latin typeface="Arial" panose="020B0604020202020204" pitchFamily="34" charset="0"/>
              </a:rPr>
              <a:pPr>
                <a:spcBef>
                  <a:spcPct val="0"/>
                </a:spcBef>
              </a:pPr>
              <a:t>2</a:t>
            </a:fld>
            <a:endParaRPr lang="it-IT" altLang="it-CH">
              <a:solidFill>
                <a:srgbClr val="000000"/>
              </a:solidFill>
              <a:latin typeface="Arial" panose="020B0604020202020204" pitchFamily="34" charset="0"/>
            </a:endParaRPr>
          </a:p>
        </p:txBody>
      </p:sp>
      <p:sp>
        <p:nvSpPr>
          <p:cNvPr id="271363" name="Rectangle 2">
            <a:extLst>
              <a:ext uri="{FF2B5EF4-FFF2-40B4-BE49-F238E27FC236}">
                <a16:creationId xmlns:a16="http://schemas.microsoft.com/office/drawing/2014/main" id="{CDE46D5D-7489-DDBA-162D-FB4A88374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D0228779-00DD-BBA7-0E29-43C8B1B1D2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it-IT" altLang="en-US" sz="1800">
                <a:latin typeface="Arial" panose="020B0604020202020204" pitchFamily="34" charset="0"/>
                <a:ea typeface="Calibri" panose="020F0502020204030204" pitchFamily="34" charset="0"/>
                <a:cs typeface="Times New Roman" panose="02020603050405020304" pitchFamily="18" charset="0"/>
              </a:rPr>
              <a:t>Contestualizzazione</a:t>
            </a:r>
          </a:p>
          <a:p>
            <a:pPr>
              <a:lnSpc>
                <a:spcPct val="107000"/>
              </a:lnSpc>
              <a:spcBef>
                <a:spcPct val="0"/>
              </a:spcBef>
              <a:spcAft>
                <a:spcPts val="800"/>
              </a:spcAft>
            </a:pPr>
            <a:endParaRPr lang="it-IT" altLang="en-US" sz="180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CH" altLang="en-US" sz="1800">
                <a:latin typeface="Arial" panose="020B0604020202020204" pitchFamily="34" charset="0"/>
                <a:ea typeface="Calibri" panose="020F0502020204030204" pitchFamily="34" charset="0"/>
                <a:cs typeface="Times New Roman" panose="02020603050405020304" pitchFamily="18" charset="0"/>
              </a:rPr>
              <a:t>Esistono due tipi di colonialismo: </a:t>
            </a:r>
          </a:p>
          <a:p>
            <a:pPr>
              <a:lnSpc>
                <a:spcPct val="107000"/>
              </a:lnSpc>
              <a:spcBef>
                <a:spcPct val="0"/>
              </a:spcBef>
              <a:spcAft>
                <a:spcPts val="800"/>
              </a:spcAft>
            </a:pPr>
            <a:r>
              <a:rPr lang="it-CH" altLang="en-US" sz="1800" b="1">
                <a:latin typeface="Arial" panose="020B0604020202020204" pitchFamily="34" charset="0"/>
                <a:ea typeface="Calibri" panose="020F0502020204030204" pitchFamily="34" charset="0"/>
                <a:cs typeface="Times New Roman" panose="02020603050405020304" pitchFamily="18" charset="0"/>
              </a:rPr>
              <a:t>il colonialismo di sfruttamento</a:t>
            </a:r>
            <a:r>
              <a:rPr lang="it-CH" altLang="en-US" sz="1800">
                <a:latin typeface="Arial" panose="020B0604020202020204" pitchFamily="34" charset="0"/>
                <a:ea typeface="Calibri" panose="020F0502020204030204" pitchFamily="34" charset="0"/>
                <a:cs typeface="Times New Roman" panose="02020603050405020304" pitchFamily="18" charset="0"/>
              </a:rPr>
              <a:t>, dove lo scopo è l’asportazione delle risorse (petrolio, materie prime, schiavi, ecc.). In questo caso i colonizzatori installano in loco una squadra di funzionari e tecnici protetti da un contingente militare e si servono di una servile borghesia locale per asportare le risorse del paese: caso classico i paesi centro-africani. Anche la posizione strategica può essere una risorsa, caso classico Gibilterra.</a:t>
            </a:r>
          </a:p>
          <a:p>
            <a:pPr>
              <a:lnSpc>
                <a:spcPct val="107000"/>
              </a:lnSpc>
              <a:spcBef>
                <a:spcPct val="0"/>
              </a:spcBef>
              <a:spcAft>
                <a:spcPts val="800"/>
              </a:spcAft>
            </a:pPr>
            <a:endParaRPr lang="it-CH" altLang="en-US" sz="180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CH" altLang="en-US" sz="1800" b="1">
                <a:latin typeface="Arial" panose="020B0604020202020204" pitchFamily="34" charset="0"/>
                <a:ea typeface="Calibri" panose="020F0502020204030204" pitchFamily="34" charset="0"/>
                <a:cs typeface="Times New Roman" panose="02020603050405020304" pitchFamily="18" charset="0"/>
              </a:rPr>
              <a:t>il colonialismo d’insediamento</a:t>
            </a:r>
            <a:r>
              <a:rPr lang="it-CH" altLang="en-US" sz="1800">
                <a:latin typeface="Arial" panose="020B0604020202020204" pitchFamily="34" charset="0"/>
                <a:ea typeface="Calibri" panose="020F0502020204030204" pitchFamily="34" charset="0"/>
                <a:cs typeface="Times New Roman" panose="02020603050405020304" pitchFamily="18" charset="0"/>
              </a:rPr>
              <a:t>, dove lo scopo è la conquista e occupazione definiva del territorio con insediamento della popolazione del paese conquistatore. In questo caso i colonizzatori si appropriano con ogni mezzo possibile, inclusa la forza, del territorio e di tutto quanto contiene. Ovviamente la popolazione autoctona rappresenta un ostacolo maggiore par cui viene “eliminata”, vale a dire sottomessa o rinchiusa in aree delimitate, scacciata (in gergo “pulizia etnica”) o semplicemente uccisa. Un caso classico sono gli USA dove la popolazione autoctona è stata in gran parte soppressa e i sopravvissuti sono stati confinati in aree delimitate.</a:t>
            </a:r>
          </a:p>
          <a:p>
            <a:pPr>
              <a:lnSpc>
                <a:spcPct val="107000"/>
              </a:lnSpc>
              <a:spcBef>
                <a:spcPct val="0"/>
              </a:spcBef>
              <a:spcAft>
                <a:spcPts val="800"/>
              </a:spcAft>
            </a:pPr>
            <a:endParaRPr lang="it-CH" altLang="en-US" sz="180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it-CH" altLang="en-US" sz="1800">
                <a:latin typeface="Arial" panose="020B0604020202020204" pitchFamily="34" charset="0"/>
                <a:ea typeface="Calibri" panose="020F0502020204030204" pitchFamily="34" charset="0"/>
                <a:cs typeface="Times New Roman" panose="02020603050405020304" pitchFamily="18" charset="0"/>
              </a:rPr>
              <a:t>Anche il sionismo e Israele sono un classico caso di colonialismo di insediamento. Prima del 1948 i coloni sionisti hanno comperato alcune terre sulle quali si sono insediati (circa il 7 % della Palestina), ma a partire del 1948 hanno occupato ulteriori terre con la forza operando una crudele  pulizia etnica, una brutale repressione (distruzione dei mezzi di sussistenza della popolazione autoctona, demolizione di case e infrastrutture, ecc.) e il confinamento della popolazione locale in poche aree delimitate da sbarramenti invalicabili (il Muro, Gaza). Tutte queste procedure sono accompagnate da un enorme propaganda (Hasbara, Olocausto, promessa divina, antisemitismo, unica democrazia del MO, immagine positiva, ecc.) una grande mistificazione della realtà (mistificazioni storiche, si colpevolizza le vittime), ecc. Inoltre ogni protesta viene repressa brutalmente e se ne fa un pretesto per occupare ulteriori terre (1. e 2. Intifada). </a:t>
            </a:r>
          </a:p>
          <a:p>
            <a:pPr>
              <a:lnSpc>
                <a:spcPct val="107000"/>
              </a:lnSpc>
              <a:spcBef>
                <a:spcPct val="0"/>
              </a:spcBef>
              <a:spcAft>
                <a:spcPts val="800"/>
              </a:spcAft>
            </a:pPr>
            <a:r>
              <a:rPr lang="it-CH" altLang="en-US" sz="1800">
                <a:latin typeface="Arial" panose="020B0604020202020204" pitchFamily="34" charset="0"/>
                <a:ea typeface="Calibri" panose="020F0502020204030204" pitchFamily="34" charset="0"/>
                <a:cs typeface="Times New Roman" panose="02020603050405020304" pitchFamily="18" charset="0"/>
              </a:rPr>
              <a:t>Ogni atto di resistenza viene definito atto di terrorismo e si eseguono enormi e sanguinose rappresaglie (Gaza). Vengono strette alleanze con altre nazioni che pure praticano il colonialismo e la repressione (Inghilterra, USA) e i colonizzatori ottengono aiuti economici, sostegno politico e militare. Inoltre i colonizzatori eliminano sistematicamente gli attivisti e i dirigenti locali (3000 palestinesi prominenti sono stati assassinati dai servizi speciali israeliani), corrompono o intimoriscono i sostenitori stranieri della popolazione locale (paesi arabi), implementano la discriminazione etnica (apartheid) e un’ideologia nazionalista e razzista. Implementano pure un enorme apparato repressivo (esercito, servizi segreti, prigioni, sorveglianza, ecc.) e un discriminante apparato giuridico (nuovo registro fondiario, la legge del ritorno, la legge sugli assenti, ecc.) ecc.</a:t>
            </a:r>
          </a:p>
          <a:p>
            <a:pPr>
              <a:lnSpc>
                <a:spcPct val="107000"/>
              </a:lnSpc>
              <a:spcBef>
                <a:spcPct val="0"/>
              </a:spcBef>
              <a:spcAft>
                <a:spcPts val="800"/>
              </a:spcAft>
            </a:pPr>
            <a:r>
              <a:rPr lang="it-CH" altLang="en-US" sz="180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Bef>
                <a:spcPct val="0"/>
              </a:spcBef>
              <a:spcAft>
                <a:spcPts val="800"/>
              </a:spcAft>
            </a:pPr>
            <a:r>
              <a:rPr lang="it-CH" altLang="en-US" sz="1800">
                <a:latin typeface="Arial" panose="020B0604020202020204" pitchFamily="34" charset="0"/>
                <a:ea typeface="Calibri" panose="020F0502020204030204" pitchFamily="34" charset="0"/>
                <a:cs typeface="Times New Roman" panose="02020603050405020304" pitchFamily="18" charset="0"/>
              </a:rPr>
              <a:t>La presente presentazione è pure la storia del classico colonialismo di insediamento operato dai Sionisti in Palestina.</a:t>
            </a:r>
          </a:p>
          <a:p>
            <a:pPr>
              <a:lnSpc>
                <a:spcPct val="107000"/>
              </a:lnSpc>
              <a:spcBef>
                <a:spcPct val="0"/>
              </a:spcBef>
              <a:spcAft>
                <a:spcPts val="800"/>
              </a:spcAft>
            </a:pPr>
            <a:endParaRPr lang="en-US" altLang="en-US" sz="1800">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egnaposto immagine diapositiva 1">
            <a:extLst>
              <a:ext uri="{FF2B5EF4-FFF2-40B4-BE49-F238E27FC236}">
                <a16:creationId xmlns:a16="http://schemas.microsoft.com/office/drawing/2014/main" id="{16C821E6-85EB-DB54-AE78-77E246D959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Segnaposto note 2">
            <a:extLst>
              <a:ext uri="{FF2B5EF4-FFF2-40B4-BE49-F238E27FC236}">
                <a16:creationId xmlns:a16="http://schemas.microsoft.com/office/drawing/2014/main" id="{64FE9034-5B24-EC89-9F1E-CCE41E394F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https://it.wikipedia.org/wiki/Islam</a:t>
            </a:r>
          </a:p>
          <a:p>
            <a:r>
              <a:rPr lang="it-CH" altLang="it-CH"/>
              <a:t>http://en.wikipedia.org/wiki/Islam</a:t>
            </a:r>
          </a:p>
          <a:p>
            <a:r>
              <a:rPr lang="it-CH" altLang="it-CH"/>
              <a:t>http://en.wikipedia.org/wiki/Al-Aqsa_Mosque</a:t>
            </a:r>
          </a:p>
          <a:p>
            <a:r>
              <a:rPr lang="it-CH" altLang="it-CH"/>
              <a:t>https://en.wikipedia.org/wiki/Muslim_history_in_Palestine</a:t>
            </a:r>
          </a:p>
        </p:txBody>
      </p:sp>
      <p:sp>
        <p:nvSpPr>
          <p:cNvPr id="308228" name="Segnaposto numero diapositiva 3">
            <a:extLst>
              <a:ext uri="{FF2B5EF4-FFF2-40B4-BE49-F238E27FC236}">
                <a16:creationId xmlns:a16="http://schemas.microsoft.com/office/drawing/2014/main" id="{65A49AE4-51BC-F680-FE69-D7AD960325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AC5A44-2175-4818-8AB6-6347D496431C}" type="slidenum">
              <a:rPr lang="it-CH" altLang="en-US" smtClean="0"/>
              <a:pPr>
                <a:spcBef>
                  <a:spcPct val="0"/>
                </a:spcBef>
              </a:pPr>
              <a:t>20</a:t>
            </a:fld>
            <a:endParaRPr lang="it-CH"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Segnaposto immagine diapositiva 1">
            <a:extLst>
              <a:ext uri="{FF2B5EF4-FFF2-40B4-BE49-F238E27FC236}">
                <a16:creationId xmlns:a16="http://schemas.microsoft.com/office/drawing/2014/main" id="{BC42714C-44D5-06F7-6F12-DCA2AF496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1" name="Segnaposto note 2">
            <a:extLst>
              <a:ext uri="{FF2B5EF4-FFF2-40B4-BE49-F238E27FC236}">
                <a16:creationId xmlns:a16="http://schemas.microsoft.com/office/drawing/2014/main" id="{7C9E1907-BFD6-1CAD-9350-929B3F93E3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77892" name="Segnaposto numero diapositiva 3">
            <a:extLst>
              <a:ext uri="{FF2B5EF4-FFF2-40B4-BE49-F238E27FC236}">
                <a16:creationId xmlns:a16="http://schemas.microsoft.com/office/drawing/2014/main" id="{B89B242D-DE95-34C9-EA4F-A57675F7E2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837994-A4FC-4213-9E90-6E2258A1F6A7}" type="slidenum">
              <a:rPr lang="it-CH" altLang="en-US" smtClean="0"/>
              <a:pPr>
                <a:spcBef>
                  <a:spcPct val="0"/>
                </a:spcBef>
              </a:pPr>
              <a:t>201</a:t>
            </a:fld>
            <a:endParaRPr lang="it-CH"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Segnaposto immagine diapositiva 1">
            <a:extLst>
              <a:ext uri="{FF2B5EF4-FFF2-40B4-BE49-F238E27FC236}">
                <a16:creationId xmlns:a16="http://schemas.microsoft.com/office/drawing/2014/main" id="{06BD75F1-B5BD-A980-1A3E-A5263991ED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9939" name="Segnaposto note 2">
            <a:extLst>
              <a:ext uri="{FF2B5EF4-FFF2-40B4-BE49-F238E27FC236}">
                <a16:creationId xmlns:a16="http://schemas.microsoft.com/office/drawing/2014/main" id="{23FABA2B-2735-6AF1-3954-AE0E9F6C36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http://en.wikipedia.org/wiki/Two-state_solution</a:t>
            </a:r>
          </a:p>
          <a:p>
            <a:r>
              <a:rPr lang="it-CH" altLang="it-CH"/>
              <a:t>http://en.wikipedia.org/wiki/One-state_solution</a:t>
            </a:r>
          </a:p>
          <a:p>
            <a:r>
              <a:rPr lang="it-CH" altLang="it-CH"/>
              <a:t>http://en.wikipedia.org/wiki/Right_of_return</a:t>
            </a:r>
          </a:p>
          <a:p>
            <a:endParaRPr lang="it-CH" altLang="it-CH"/>
          </a:p>
          <a:p>
            <a:endParaRPr lang="it-CH" altLang="it-CH"/>
          </a:p>
          <a:p>
            <a:r>
              <a:rPr lang="it-CH" altLang="it-CH"/>
              <a:t>https://freehaifa.wordpress.com/2012/07/27/the-munich-declaration-for-one-democratic-state-ods-in-historic-palestine/</a:t>
            </a:r>
          </a:p>
          <a:p>
            <a:r>
              <a:rPr lang="it-CH" altLang="it-CH"/>
              <a:t>http://www.informationclearinghouse.info/article27359.htm</a:t>
            </a:r>
          </a:p>
          <a:p>
            <a:endParaRPr lang="it-CH" altLang="it-CH"/>
          </a:p>
          <a:p>
            <a:r>
              <a:rPr lang="it-CH" altLang="it-CH"/>
              <a:t>Sullo statuto di Gerusalemme</a:t>
            </a:r>
          </a:p>
          <a:p>
            <a:r>
              <a:rPr lang="it-CH" altLang="it-CH"/>
              <a:t>La risoluzione ONU 181 del 27 novembre 1947 suddivide la Palestina in uno Stato arabo e uno Stato ebraico. E attribuisce a Gerusalemme lo statuto di città internazionale. Dopo 10 anni questo statuto avrebbe dovuto essere sottoposto in un referendum alla popolazione.</a:t>
            </a:r>
          </a:p>
          <a:p>
            <a:r>
              <a:rPr lang="it-CH" altLang="it-CH"/>
              <a:t>Tra la fine del 1947 e il 15 maggio 1948 le milizie sioniste occuparono la parte Ovest della città di Gerusalemme. La parte Est (la città vecchia) fu occupata dalla Giordania.</a:t>
            </a:r>
          </a:p>
          <a:p>
            <a:r>
              <a:rPr lang="it-CH" altLang="it-CH"/>
              <a:t>Le risoluzioni ONU 194 del 11.12.1948, 273 11.5.1949, 303 del 9.12.1949 definiscono lo status internazionale della città di Gerusalemme. Israele viene ammessa all’ONU e si impegna ufficialmente con l’ONU di rispettare le risoluzioni ONU, in particolare quella che concerne lo statuto di Gerusalemme. L’armistizio con la Giordania è irrilevante.</a:t>
            </a:r>
          </a:p>
          <a:p>
            <a:r>
              <a:rPr lang="it-CH" altLang="it-CH"/>
              <a:t>Già nel febbraio 1949 Israele spostò alcuni ministeri a Gerusalemme e in dicembre 1939 anche il governo israeliano si installò a Gerusalemme. Il 23 gennaio 1950 la Knesset dichiarò che Gerusalemme fu sempre la capitale di Israele. L’annessione di Gerusalemme Ovest da parte di Israele viola le risoluzioni ONU perché Gerusalemme non è inclusa nello Stato ebraico e perchè con la sua ammissione all’ONU Israele si è impegnata a rispettarne le risoluzioni.</a:t>
            </a:r>
          </a:p>
          <a:p>
            <a:r>
              <a:rPr lang="it-CH" altLang="it-CH"/>
              <a:t>Nel 1967 Israele occupò tutta la Cisgiordania, compreso la città vecchia di Gerusalemme. L’ONU condannò la colonizzazione dei territori conquistati da Israele come pure la formale annessione di Gerusalemme dichiarata nel 1980 che l’ONU dichiarò nulla.</a:t>
            </a:r>
          </a:p>
          <a:p>
            <a:r>
              <a:rPr lang="it-CH" altLang="it-CH"/>
              <a:t>Dal 1969 l’ONU varò diverse risoluzioni che enunciano i diritti dei Palestinesi, il diritto al ritorno e il loro diritti a Gerusalemme.</a:t>
            </a:r>
          </a:p>
          <a:p>
            <a:r>
              <a:rPr lang="it-CH" altLang="it-CH"/>
              <a:t>Dal 1995 gli USA riconoscono Gerusalemme come capitale di Israele, questo malgrado che nel 1993 gli accordi di Oslo si basino su una soluzione con due Stati e un confine lungo la linea dell’armistizio del 1949 che appunto divide Gerusalemme.</a:t>
            </a:r>
          </a:p>
          <a:p>
            <a:r>
              <a:rPr lang="it-CH" altLang="it-CH"/>
              <a:t>Dal 1948 la comunità internazionale non riconosce Gerusalemme come capitale di Israele e gli Stati (Stati Uniti inclusi) hanno sistemato le loro ambasciate a Tel Aviv. </a:t>
            </a:r>
          </a:p>
          <a:p>
            <a:r>
              <a:rPr lang="it-CH" altLang="it-CH"/>
              <a:t>Nel 2017 solo il presidente degli Stati Uniti, Donald Trump, ha annunciato la volontà di spostare l’ambasciata USA a Gerusalemme, attribuendole illegalmente lo statuto di capitale di Israele.</a:t>
            </a:r>
          </a:p>
          <a:p>
            <a:endParaRPr lang="it-CH" altLang="it-CH"/>
          </a:p>
        </p:txBody>
      </p:sp>
      <p:sp>
        <p:nvSpPr>
          <p:cNvPr id="679940" name="Segnaposto numero diapositiva 3">
            <a:extLst>
              <a:ext uri="{FF2B5EF4-FFF2-40B4-BE49-F238E27FC236}">
                <a16:creationId xmlns:a16="http://schemas.microsoft.com/office/drawing/2014/main" id="{7D2B9E78-05E3-9F10-A2D8-D53416D33E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F6C491-7F7C-4C75-9101-98991EF0CD0B}" type="slidenum">
              <a:rPr lang="it-CH" altLang="en-US" smtClean="0"/>
              <a:pPr>
                <a:spcBef>
                  <a:spcPct val="0"/>
                </a:spcBef>
              </a:pPr>
              <a:t>202</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egnaposto immagine diapositiva 1">
            <a:extLst>
              <a:ext uri="{FF2B5EF4-FFF2-40B4-BE49-F238E27FC236}">
                <a16:creationId xmlns:a16="http://schemas.microsoft.com/office/drawing/2014/main" id="{3033F08D-94D0-58ED-57DC-1244CFE7FD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1987" name="Segnaposto note 2">
            <a:extLst>
              <a:ext uri="{FF2B5EF4-FFF2-40B4-BE49-F238E27FC236}">
                <a16:creationId xmlns:a16="http://schemas.microsoft.com/office/drawing/2014/main" id="{3B9C823D-A2B5-D601-D977-9AB89F9A1E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http://en.wikipedia.org/wiki/Jewish_state</a:t>
            </a:r>
          </a:p>
          <a:p>
            <a:r>
              <a:rPr lang="it-CH" altLang="it-CH"/>
              <a:t>http://en.wikipedia.org/wiki/Hamas</a:t>
            </a:r>
          </a:p>
          <a:p>
            <a:r>
              <a:rPr lang="it-CH" altLang="it-CH"/>
              <a:t>http://en.wikipedia.org/wiki/Economy_of_Israel#Natural_gas</a:t>
            </a:r>
          </a:p>
        </p:txBody>
      </p:sp>
      <p:sp>
        <p:nvSpPr>
          <p:cNvPr id="681988" name="Segnaposto numero diapositiva 3">
            <a:extLst>
              <a:ext uri="{FF2B5EF4-FFF2-40B4-BE49-F238E27FC236}">
                <a16:creationId xmlns:a16="http://schemas.microsoft.com/office/drawing/2014/main" id="{E5550989-39BA-CB47-B51A-258C54D4E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AD0AFE-FD7D-4A15-AD10-CEDA7FC12F00}" type="slidenum">
              <a:rPr lang="it-CH" altLang="en-US" smtClean="0"/>
              <a:pPr>
                <a:spcBef>
                  <a:spcPct val="0"/>
                </a:spcBef>
              </a:pPr>
              <a:t>203</a:t>
            </a:fld>
            <a:endParaRPr lang="it-CH"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egnaposto immagine diapositiva 1">
            <a:extLst>
              <a:ext uri="{FF2B5EF4-FFF2-40B4-BE49-F238E27FC236}">
                <a16:creationId xmlns:a16="http://schemas.microsoft.com/office/drawing/2014/main" id="{8F054FA3-4A13-E986-94E3-55F9F37F8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4035" name="Segnaposto note 2">
            <a:extLst>
              <a:ext uri="{FF2B5EF4-FFF2-40B4-BE49-F238E27FC236}">
                <a16:creationId xmlns:a16="http://schemas.microsoft.com/office/drawing/2014/main" id="{F8624CB6-23C4-FFFA-134C-E31A30363D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http://en.wikipedia.org/wiki/Oslo_Accords</a:t>
            </a:r>
          </a:p>
        </p:txBody>
      </p:sp>
      <p:sp>
        <p:nvSpPr>
          <p:cNvPr id="684036" name="Segnaposto numero diapositiva 3">
            <a:extLst>
              <a:ext uri="{FF2B5EF4-FFF2-40B4-BE49-F238E27FC236}">
                <a16:creationId xmlns:a16="http://schemas.microsoft.com/office/drawing/2014/main" id="{85D22CB1-25B9-8094-8E5F-54F1EBB55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41DD49-1DED-49E5-B7E2-7C4F69344302}" type="slidenum">
              <a:rPr lang="it-CH" altLang="en-US" smtClean="0"/>
              <a:pPr>
                <a:spcBef>
                  <a:spcPct val="0"/>
                </a:spcBef>
              </a:pPr>
              <a:t>204</a:t>
            </a:fld>
            <a:endParaRPr lang="it-CH"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egnaposto immagine diapositiva 1">
            <a:extLst>
              <a:ext uri="{FF2B5EF4-FFF2-40B4-BE49-F238E27FC236}">
                <a16:creationId xmlns:a16="http://schemas.microsoft.com/office/drawing/2014/main" id="{F253BFE7-C6EB-0FB7-113A-45261E1B6F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7107" name="Segnaposto note 2">
            <a:extLst>
              <a:ext uri="{FF2B5EF4-FFF2-40B4-BE49-F238E27FC236}">
                <a16:creationId xmlns:a16="http://schemas.microsoft.com/office/drawing/2014/main" id="{575561E6-E000-D870-7DEB-33F22EEB16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http://en.wikipedia.org/wiki/Yarmouk_Camp</a:t>
            </a:r>
          </a:p>
          <a:p>
            <a:r>
              <a:rPr lang="it-CH" altLang="it-CH"/>
              <a:t>http://www.theguardian.com/world/2014/feb/26/queue-food-syria-yarmouk-camp-desperation-refugees</a:t>
            </a:r>
          </a:p>
        </p:txBody>
      </p:sp>
      <p:sp>
        <p:nvSpPr>
          <p:cNvPr id="687108" name="Segnaposto numero diapositiva 3">
            <a:extLst>
              <a:ext uri="{FF2B5EF4-FFF2-40B4-BE49-F238E27FC236}">
                <a16:creationId xmlns:a16="http://schemas.microsoft.com/office/drawing/2014/main" id="{06511386-0EF8-D592-53A0-E8F173450C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91008F-019C-416D-B7BB-507DFCAE9629}" type="slidenum">
              <a:rPr lang="it-CH" altLang="en-US" smtClean="0">
                <a:solidFill>
                  <a:srgbClr val="000000"/>
                </a:solidFill>
              </a:rPr>
              <a:pPr>
                <a:spcBef>
                  <a:spcPct val="0"/>
                </a:spcBef>
              </a:pPr>
              <a:t>206</a:t>
            </a:fld>
            <a:endParaRPr lang="it-CH" altLang="en-US">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Segnaposto immagine diapositiva 1">
            <a:extLst>
              <a:ext uri="{FF2B5EF4-FFF2-40B4-BE49-F238E27FC236}">
                <a16:creationId xmlns:a16="http://schemas.microsoft.com/office/drawing/2014/main" id="{7A3D2215-043D-CD34-2930-D1DE39027E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9155" name="Segnaposto note 2">
            <a:extLst>
              <a:ext uri="{FF2B5EF4-FFF2-40B4-BE49-F238E27FC236}">
                <a16:creationId xmlns:a16="http://schemas.microsoft.com/office/drawing/2014/main" id="{C250A793-BF3D-E73B-4372-7877F6ECA0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689156" name="Segnaposto numero diapositiva 3">
            <a:extLst>
              <a:ext uri="{FF2B5EF4-FFF2-40B4-BE49-F238E27FC236}">
                <a16:creationId xmlns:a16="http://schemas.microsoft.com/office/drawing/2014/main" id="{46391932-A37E-8168-C493-6F5FD8EB96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A9EA5-986A-428F-877D-D2F36EC4D74F}" type="slidenum">
              <a:rPr lang="it-CH" altLang="en-US" smtClean="0"/>
              <a:pPr>
                <a:spcBef>
                  <a:spcPct val="0"/>
                </a:spcBef>
              </a:pPr>
              <a:t>207</a:t>
            </a:fld>
            <a:endParaRPr lang="it-CH" alt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egnaposto immagine diapositiva 1">
            <a:extLst>
              <a:ext uri="{FF2B5EF4-FFF2-40B4-BE49-F238E27FC236}">
                <a16:creationId xmlns:a16="http://schemas.microsoft.com/office/drawing/2014/main" id="{D7F7A839-0A0D-5458-2986-7B039BFB93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1203" name="Segnaposto note 2">
            <a:extLst>
              <a:ext uri="{FF2B5EF4-FFF2-40B4-BE49-F238E27FC236}">
                <a16:creationId xmlns:a16="http://schemas.microsoft.com/office/drawing/2014/main" id="{9B834F32-98DB-21B7-0FF1-5C062993AE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2013 ai palestinesi è rimasto circa il 9% della Palestina storica</a:t>
            </a:r>
          </a:p>
        </p:txBody>
      </p:sp>
      <p:sp>
        <p:nvSpPr>
          <p:cNvPr id="691204" name="Segnaposto numero diapositiva 3">
            <a:extLst>
              <a:ext uri="{FF2B5EF4-FFF2-40B4-BE49-F238E27FC236}">
                <a16:creationId xmlns:a16="http://schemas.microsoft.com/office/drawing/2014/main" id="{2D0ED567-1406-E8E7-B86A-188435451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860CB8-257C-4553-A673-1827A1EC0899}" type="slidenum">
              <a:rPr lang="it-CH" altLang="en-US" smtClean="0"/>
              <a:pPr>
                <a:spcBef>
                  <a:spcPct val="0"/>
                </a:spcBef>
              </a:pPr>
              <a:t>208</a:t>
            </a:fld>
            <a:endParaRPr lang="it-CH" alt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egnaposto immagine diapositiva 1">
            <a:extLst>
              <a:ext uri="{FF2B5EF4-FFF2-40B4-BE49-F238E27FC236}">
                <a16:creationId xmlns:a16="http://schemas.microsoft.com/office/drawing/2014/main" id="{E79AA9A1-69A1-CDDD-A384-70F67335F1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3251" name="Segnaposto note 2">
            <a:extLst>
              <a:ext uri="{FF2B5EF4-FFF2-40B4-BE49-F238E27FC236}">
                <a16:creationId xmlns:a16="http://schemas.microsoft.com/office/drawing/2014/main" id="{B92B8A7F-879A-FC6F-4016-8545D3ECC2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693252" name="Segnaposto numero diapositiva 3">
            <a:extLst>
              <a:ext uri="{FF2B5EF4-FFF2-40B4-BE49-F238E27FC236}">
                <a16:creationId xmlns:a16="http://schemas.microsoft.com/office/drawing/2014/main" id="{B21C09CA-77D2-FFBE-1E2B-38320CB1B4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333557-44F6-4EE8-8BFB-D4A516035B20}" type="slidenum">
              <a:rPr lang="it-CH" altLang="en-US" smtClean="0"/>
              <a:pPr>
                <a:spcBef>
                  <a:spcPct val="0"/>
                </a:spcBef>
              </a:pPr>
              <a:t>209</a:t>
            </a:fld>
            <a:endParaRPr lang="it-CH" alt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egnaposto immagine diapositiva 1">
            <a:extLst>
              <a:ext uri="{FF2B5EF4-FFF2-40B4-BE49-F238E27FC236}">
                <a16:creationId xmlns:a16="http://schemas.microsoft.com/office/drawing/2014/main" id="{FF894AD5-8DE8-D74D-D29D-F89DAF80EE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5299" name="Segnaposto note 2">
            <a:extLst>
              <a:ext uri="{FF2B5EF4-FFF2-40B4-BE49-F238E27FC236}">
                <a16:creationId xmlns:a16="http://schemas.microsoft.com/office/drawing/2014/main" id="{20281F05-CBA2-DBCF-CA0C-13EE797DB1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Se in Palestina si creano due stati indipendenti nei confini del 1967, è ipotizzabile che lo stato Palestinese sia diviso in due stati: uno retto da Fatah in Cisgiordania e uno retto da Hamas nella striscia di Gaza: è la «soluzione a tre stati».</a:t>
            </a:r>
          </a:p>
          <a:p>
            <a:r>
              <a:rPr lang="it-CH" altLang="en-US"/>
              <a:t>L’ipotesi di un ricongiungimento della Cisgiordania con la Giordania è poco praticabile a causa della presenza delle colonie israeliane in Cisgiordania. Il prospettato scambio di territori tra Israele e uno stato palestinese in Cisgiordania per compensare la presenza delle colonie è pure poco praticabile perchè nelle intenzioni di Israele si tratta anche di un trasferimento forzato degli arabi israeliani nello stato di Palestina che verrebbero appunto concentrati in questi territori (del Negev) da agganciare alla Cisgiordania. </a:t>
            </a:r>
          </a:p>
          <a:p>
            <a:endParaRPr lang="en-US" altLang="en-US"/>
          </a:p>
        </p:txBody>
      </p:sp>
      <p:sp>
        <p:nvSpPr>
          <p:cNvPr id="695300" name="Segnaposto numero diapositiva 3">
            <a:extLst>
              <a:ext uri="{FF2B5EF4-FFF2-40B4-BE49-F238E27FC236}">
                <a16:creationId xmlns:a16="http://schemas.microsoft.com/office/drawing/2014/main" id="{B3FA53A5-246D-9530-D14D-3579543BA1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809CAB-DC30-4538-B796-38AD974509A3}"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54A766C0-AE46-97D7-4DAC-40A5196EB0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40D13E-B6BC-4E10-ADCA-08EC16DF3E56}" type="slidenum">
              <a:rPr lang="it-IT" altLang="it-CH" smtClean="0">
                <a:solidFill>
                  <a:srgbClr val="000000"/>
                </a:solidFill>
                <a:latin typeface="Arial" panose="020B0604020202020204" pitchFamily="34" charset="0"/>
              </a:rPr>
              <a:pPr>
                <a:spcBef>
                  <a:spcPct val="0"/>
                </a:spcBef>
              </a:pPr>
              <a:t>211</a:t>
            </a:fld>
            <a:endParaRPr lang="it-IT" altLang="it-CH">
              <a:solidFill>
                <a:srgbClr val="000000"/>
              </a:solidFill>
              <a:latin typeface="Arial" panose="020B0604020202020204" pitchFamily="34" charset="0"/>
            </a:endParaRPr>
          </a:p>
        </p:txBody>
      </p:sp>
      <p:sp>
        <p:nvSpPr>
          <p:cNvPr id="697347" name="Rectangle 2">
            <a:extLst>
              <a:ext uri="{FF2B5EF4-FFF2-40B4-BE49-F238E27FC236}">
                <a16:creationId xmlns:a16="http://schemas.microsoft.com/office/drawing/2014/main" id="{E01FCFF0-4485-8844-5C3B-37B85B865A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7348" name="Rectangle 3">
            <a:extLst>
              <a:ext uri="{FF2B5EF4-FFF2-40B4-BE49-F238E27FC236}">
                <a16:creationId xmlns:a16="http://schemas.microsoft.com/office/drawing/2014/main" id="{256D2CC7-AEB0-07AA-4183-53F6600D0E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guerra sporca il territorio, sporca le persone e sporca le coscienze.</a:t>
            </a:r>
          </a:p>
          <a:p>
            <a:pPr eaLnBrk="1" hangingPunct="1">
              <a:spcBef>
                <a:spcPct val="0"/>
              </a:spcBef>
            </a:pPr>
            <a:endParaRPr lang="it-CH" altLang="it-CH"/>
          </a:p>
          <a:p>
            <a:pPr eaLnBrk="1" hangingPunct="1">
              <a:spcBef>
                <a:spcPct val="0"/>
              </a:spcBef>
            </a:pPr>
            <a:r>
              <a:rPr lang="it-CH" altLang="it-CH"/>
              <a:t>"Le generazioni future sapranno che abbiamo seguito questa tragedia umana  </a:t>
            </a:r>
          </a:p>
          <a:p>
            <a:pPr eaLnBrk="1" hangingPunct="1">
              <a:spcBef>
                <a:spcPct val="0"/>
              </a:spcBef>
            </a:pPr>
            <a:r>
              <a:rPr lang="it-CH" altLang="it-CH"/>
              <a:t>attraverso i social media e i canali di informazione.</a:t>
            </a:r>
          </a:p>
          <a:p>
            <a:pPr eaLnBrk="1" hangingPunct="1">
              <a:spcBef>
                <a:spcPct val="0"/>
              </a:spcBef>
            </a:pPr>
            <a:r>
              <a:rPr lang="it-CH" altLang="it-CH"/>
              <a:t>Non potremo dire che non sapevamo.</a:t>
            </a:r>
          </a:p>
          <a:p>
            <a:pPr eaLnBrk="1" hangingPunct="1">
              <a:spcBef>
                <a:spcPct val="0"/>
              </a:spcBef>
            </a:pPr>
            <a:r>
              <a:rPr lang="it-CH" altLang="it-CH"/>
              <a:t>La storia si chiederà perché il mondo non ha avuto il coraggio di agire  </a:t>
            </a:r>
          </a:p>
          <a:p>
            <a:pPr eaLnBrk="1" hangingPunct="1">
              <a:spcBef>
                <a:spcPct val="0"/>
              </a:spcBef>
            </a:pPr>
            <a:r>
              <a:rPr lang="it-CH" altLang="it-CH"/>
              <a:t>con decisione e porre fine a questo inferno sulla terra." </a:t>
            </a:r>
          </a:p>
          <a:p>
            <a:pPr eaLnBrk="1" hangingPunct="1">
              <a:spcBef>
                <a:spcPct val="0"/>
              </a:spcBef>
            </a:pPr>
            <a:r>
              <a:rPr lang="it-CH" altLang="it-CH"/>
              <a:t>Philippe Lazzarini, Commissario generale dell'UNRWA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a:extLst>
              <a:ext uri="{FF2B5EF4-FFF2-40B4-BE49-F238E27FC236}">
                <a16:creationId xmlns:a16="http://schemas.microsoft.com/office/drawing/2014/main" id="{3988CA49-655E-86E3-1624-5581C395C3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Segnaposto note 2">
            <a:extLst>
              <a:ext uri="{FF2B5EF4-FFF2-40B4-BE49-F238E27FC236}">
                <a16:creationId xmlns:a16="http://schemas.microsoft.com/office/drawing/2014/main" id="{CB93D8D9-453A-4CDC-8190-44CD841342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https://it.wikipedia.org/wiki/Crociata</a:t>
            </a:r>
          </a:p>
          <a:p>
            <a:endParaRPr lang="it-CH" altLang="it-CH"/>
          </a:p>
          <a:p>
            <a:endParaRPr lang="it-CH" altLang="it-CH"/>
          </a:p>
        </p:txBody>
      </p:sp>
      <p:sp>
        <p:nvSpPr>
          <p:cNvPr id="310276" name="Segnaposto numero diapositiva 3">
            <a:extLst>
              <a:ext uri="{FF2B5EF4-FFF2-40B4-BE49-F238E27FC236}">
                <a16:creationId xmlns:a16="http://schemas.microsoft.com/office/drawing/2014/main" id="{63DEC171-0D35-9325-240E-1CAC53CE2D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DB5321-00CF-4C33-9304-889C7559AEA1}"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44E87808-7627-3A53-225F-EC63422BE0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A6814C68-CDEE-E64B-6D81-383B5B52B0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http://en.wikipedia.org/wiki/Mameluke_Sultanate</a:t>
            </a:r>
          </a:p>
        </p:txBody>
      </p:sp>
      <p:sp>
        <p:nvSpPr>
          <p:cNvPr id="312324" name="Segnaposto numero diapositiva 3">
            <a:extLst>
              <a:ext uri="{FF2B5EF4-FFF2-40B4-BE49-F238E27FC236}">
                <a16:creationId xmlns:a16="http://schemas.microsoft.com/office/drawing/2014/main" id="{853AD9F2-5809-7FAC-1D39-FA0A89AEB0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D4A4CA-83D6-47D4-8F57-56C516CD3962}"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a:extLst>
              <a:ext uri="{FF2B5EF4-FFF2-40B4-BE49-F238E27FC236}">
                <a16:creationId xmlns:a16="http://schemas.microsoft.com/office/drawing/2014/main" id="{926991E8-EFAC-B768-21FD-2BE95A7EC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a:extLst>
              <a:ext uri="{FF2B5EF4-FFF2-40B4-BE49-F238E27FC236}">
                <a16:creationId xmlns:a16="http://schemas.microsoft.com/office/drawing/2014/main" id="{0F459E68-AAB8-F0EA-CEF4-D83A295F12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http://en.wikipedia.org/wiki/Suleiman_the_Magnificent</a:t>
            </a:r>
          </a:p>
          <a:p>
            <a:r>
              <a:rPr lang="it-CH" altLang="it-CH"/>
              <a:t>https://fr.wikipedia.org/wiki/Empire_ottoman</a:t>
            </a:r>
          </a:p>
          <a:p>
            <a:endParaRPr lang="it-CH" altLang="it-CH"/>
          </a:p>
        </p:txBody>
      </p:sp>
      <p:sp>
        <p:nvSpPr>
          <p:cNvPr id="314372" name="Segnaposto numero diapositiva 3">
            <a:extLst>
              <a:ext uri="{FF2B5EF4-FFF2-40B4-BE49-F238E27FC236}">
                <a16:creationId xmlns:a16="http://schemas.microsoft.com/office/drawing/2014/main" id="{EB5CE4A8-506F-6E45-E3EE-F96CC59C45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1126B5-A369-460A-A95D-88287E82E428}" type="slidenum">
              <a:rPr lang="it-CH" altLang="en-US" smtClean="0"/>
              <a:pPr>
                <a:spcBef>
                  <a:spcPct val="0"/>
                </a:spcBef>
              </a:pPr>
              <a:t>23</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egnaposto immagine diapositiva 1">
            <a:extLst>
              <a:ext uri="{FF2B5EF4-FFF2-40B4-BE49-F238E27FC236}">
                <a16:creationId xmlns:a16="http://schemas.microsoft.com/office/drawing/2014/main" id="{CF68B548-1346-A9E7-62AE-343F55F7C4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Segnaposto note 2">
            <a:extLst>
              <a:ext uri="{FF2B5EF4-FFF2-40B4-BE49-F238E27FC236}">
                <a16:creationId xmlns:a16="http://schemas.microsoft.com/office/drawing/2014/main" id="{4F9E61EF-6E3A-417C-BF4B-E91EACEDC8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http://en.wikipedia.org/wiki/Tiberias</a:t>
            </a:r>
          </a:p>
          <a:p>
            <a:r>
              <a:rPr lang="it-CH" altLang="it-CH"/>
              <a:t>http://en.wikipedia.org/wiki/Bethany_(Israel)</a:t>
            </a:r>
          </a:p>
          <a:p>
            <a:r>
              <a:rPr lang="it-CH" altLang="it-CH"/>
              <a:t>http://en.wikipedia.org/wiki/Hebron</a:t>
            </a:r>
          </a:p>
          <a:p>
            <a:r>
              <a:rPr lang="it-CH" altLang="it-CH"/>
              <a:t>http://en.wikipedia.org/wiki/Nazareth</a:t>
            </a:r>
          </a:p>
          <a:p>
            <a:r>
              <a:rPr lang="it-CH" altLang="it-CH"/>
              <a:t>http://en.wikipedia.org/wiki/Jericho</a:t>
            </a:r>
          </a:p>
          <a:p>
            <a:r>
              <a:rPr lang="it-CH" altLang="it-CH"/>
              <a:t>http://en.wikipedia.org/wiki/Betlehem</a:t>
            </a:r>
          </a:p>
        </p:txBody>
      </p:sp>
      <p:sp>
        <p:nvSpPr>
          <p:cNvPr id="316420" name="Segnaposto numero diapositiva 3">
            <a:extLst>
              <a:ext uri="{FF2B5EF4-FFF2-40B4-BE49-F238E27FC236}">
                <a16:creationId xmlns:a16="http://schemas.microsoft.com/office/drawing/2014/main" id="{13052B9E-E0F2-3D58-DBD7-EA0175D7A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DC13C2-1E0C-4FAC-BF40-25151E6E1008}"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egnaposto immagine diapositiva 1">
            <a:extLst>
              <a:ext uri="{FF2B5EF4-FFF2-40B4-BE49-F238E27FC236}">
                <a16:creationId xmlns:a16="http://schemas.microsoft.com/office/drawing/2014/main" id="{7E0052E2-D2B6-6D7C-96DB-8554ED4AB3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Segnaposto note 2">
            <a:extLst>
              <a:ext uri="{FF2B5EF4-FFF2-40B4-BE49-F238E27FC236}">
                <a16:creationId xmlns:a16="http://schemas.microsoft.com/office/drawing/2014/main" id="{7D40C8FF-ECB1-D6F7-68A6-B1F97E6CD1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318468" name="Segnaposto numero diapositiva 3">
            <a:extLst>
              <a:ext uri="{FF2B5EF4-FFF2-40B4-BE49-F238E27FC236}">
                <a16:creationId xmlns:a16="http://schemas.microsoft.com/office/drawing/2014/main" id="{18EF15BF-4435-CA3F-01A7-AAC8D52417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948AC0-94B0-4533-9B8B-4D8DEA724D41}"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EEF802EE-43F3-3183-07ED-7FA5DDC99A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CDE17069-8515-60BC-24B1-8B0D2C6746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Si noti la bandiera turca in alto a destra.</a:t>
            </a:r>
          </a:p>
          <a:p>
            <a:r>
              <a:rPr lang="it-CH" altLang="it-CH"/>
              <a:t>http://en.wikipedia.org/wiki/Jerusalem</a:t>
            </a:r>
          </a:p>
        </p:txBody>
      </p:sp>
      <p:sp>
        <p:nvSpPr>
          <p:cNvPr id="320516" name="Segnaposto numero diapositiva 3">
            <a:extLst>
              <a:ext uri="{FF2B5EF4-FFF2-40B4-BE49-F238E27FC236}">
                <a16:creationId xmlns:a16="http://schemas.microsoft.com/office/drawing/2014/main" id="{FAA895D4-AF82-B005-A1C6-B8F0E6236F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8FF632-4BED-48F7-B895-0062526DAC9F}"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egnaposto immagine diapositiva 1">
            <a:extLst>
              <a:ext uri="{FF2B5EF4-FFF2-40B4-BE49-F238E27FC236}">
                <a16:creationId xmlns:a16="http://schemas.microsoft.com/office/drawing/2014/main" id="{5F461237-C191-0464-BF75-56776F42C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Segnaposto note 2">
            <a:extLst>
              <a:ext uri="{FF2B5EF4-FFF2-40B4-BE49-F238E27FC236}">
                <a16:creationId xmlns:a16="http://schemas.microsoft.com/office/drawing/2014/main" id="{B33EDCBF-C05B-761A-E187-668705087E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322564" name="Segnaposto numero diapositiva 3">
            <a:extLst>
              <a:ext uri="{FF2B5EF4-FFF2-40B4-BE49-F238E27FC236}">
                <a16:creationId xmlns:a16="http://schemas.microsoft.com/office/drawing/2014/main" id="{A6266C8E-4F8E-DE27-DCD1-B717E5636F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03FF5A-FF89-4CBB-B355-84498771A3AD}"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D2392D0B-456B-8321-EC0D-9B2A9162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B5D3191B-7537-F25B-92D8-404D611E9B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 primi coloni ebraici/sionisti sono immigrati in Palestina di loro propria iniziativa e anche per motivi religiosi. Si integrarono bene con la popolazione locale.  La loro presenza influenzerà le scelte del congresso sionista di Basilea del 1897.</a:t>
            </a:r>
          </a:p>
          <a:p>
            <a:endParaRPr lang="it-CH" altLang="it-CH"/>
          </a:p>
          <a:p>
            <a:r>
              <a:rPr lang="it-CH" altLang="it-CH">
                <a:solidFill>
                  <a:srgbClr val="0000FF"/>
                </a:solidFill>
                <a:ea typeface="Calibri" panose="020F0502020204030204" pitchFamily="34" charset="0"/>
                <a:cs typeface="Times New Roman" panose="02020603050405020304" pitchFamily="18" charset="0"/>
              </a:rPr>
              <a:t>http://en.wikipedia.org/wiki/Rishon_LeZion</a:t>
            </a:r>
          </a:p>
          <a:p>
            <a:r>
              <a:rPr lang="it-CH" altLang="it-CH">
                <a:solidFill>
                  <a:srgbClr val="0000FF"/>
                </a:solidFill>
                <a:ea typeface="Calibri" panose="020F0502020204030204" pitchFamily="34" charset="0"/>
                <a:cs typeface="Times New Roman" panose="02020603050405020304" pitchFamily="18" charset="0"/>
              </a:rPr>
              <a:t>https://it.wikipedia.org/wiki/Mizrah%C3%AC</a:t>
            </a:r>
          </a:p>
          <a:p>
            <a:r>
              <a:rPr lang="it-CH" altLang="it-CH">
                <a:solidFill>
                  <a:srgbClr val="0000FF"/>
                </a:solidFill>
                <a:ea typeface="Calibri" panose="020F0502020204030204" pitchFamily="34" charset="0"/>
                <a:cs typeface="Times New Roman" panose="02020603050405020304" pitchFamily="18" charset="0"/>
              </a:rPr>
              <a:t>https://it.wikipedia.org/wiki/Sefarditi</a:t>
            </a:r>
          </a:p>
          <a:p>
            <a:r>
              <a:rPr lang="it-CH" altLang="it-CH">
                <a:solidFill>
                  <a:srgbClr val="0000FF"/>
                </a:solidFill>
                <a:ea typeface="Calibri" panose="020F0502020204030204" pitchFamily="34" charset="0"/>
                <a:cs typeface="Times New Roman" panose="02020603050405020304" pitchFamily="18" charset="0"/>
              </a:rPr>
              <a:t>https://it.wikipedia.org/wiki/Aschenaziti</a:t>
            </a:r>
          </a:p>
          <a:p>
            <a:endParaRPr lang="it-CH" altLang="it-CH">
              <a:solidFill>
                <a:srgbClr val="0000FF"/>
              </a:solidFill>
              <a:ea typeface="Calibri" panose="020F0502020204030204" pitchFamily="34" charset="0"/>
              <a:cs typeface="Times New Roman" panose="02020603050405020304" pitchFamily="18" charset="0"/>
            </a:endParaRPr>
          </a:p>
          <a:p>
            <a:endParaRPr lang="it-CH" altLang="it-CH">
              <a:solidFill>
                <a:srgbClr val="0000FF"/>
              </a:solidFill>
              <a:ea typeface="Calibri" panose="020F0502020204030204" pitchFamily="34" charset="0"/>
              <a:cs typeface="Times New Roman" panose="02020603050405020304" pitchFamily="18" charset="0"/>
            </a:endParaRPr>
          </a:p>
          <a:p>
            <a:endParaRPr lang="it-CH" altLang="it-CH"/>
          </a:p>
          <a:p>
            <a:endParaRPr lang="it-CH" altLang="it-CH"/>
          </a:p>
        </p:txBody>
      </p:sp>
      <p:sp>
        <p:nvSpPr>
          <p:cNvPr id="324612" name="Segnaposto numero diapositiva 3">
            <a:extLst>
              <a:ext uri="{FF2B5EF4-FFF2-40B4-BE49-F238E27FC236}">
                <a16:creationId xmlns:a16="http://schemas.microsoft.com/office/drawing/2014/main" id="{CA705CBF-EC10-CB77-8BAC-B789783116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ABAB54-3A17-4430-9C7F-6D085B0AE69F}" type="slidenum">
              <a:rPr lang="it-CH" altLang="en-US" smtClean="0"/>
              <a:pPr>
                <a:spcBef>
                  <a:spcPct val="0"/>
                </a:spcBef>
              </a:pPr>
              <a:t>28</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egnaposto immagine diapositiva 1">
            <a:extLst>
              <a:ext uri="{FF2B5EF4-FFF2-40B4-BE49-F238E27FC236}">
                <a16:creationId xmlns:a16="http://schemas.microsoft.com/office/drawing/2014/main" id="{2095E67C-4563-2D52-4857-EDD0AF2FE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Segnaposto note 2">
            <a:extLst>
              <a:ext uri="{FF2B5EF4-FFF2-40B4-BE49-F238E27FC236}">
                <a16:creationId xmlns:a16="http://schemas.microsoft.com/office/drawing/2014/main" id="{7EE5C214-B143-6FC2-3C2A-6BF8C752D4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http://en.wikipedia.org/wiki/Kaiser_Wilhelm_II</a:t>
            </a:r>
          </a:p>
          <a:p>
            <a:r>
              <a:rPr lang="it-CH" altLang="it-CH">
                <a:solidFill>
                  <a:srgbClr val="000000"/>
                </a:solidFill>
              </a:rPr>
              <a:t>http://en.wikipedia.org/wiki/Church_of_the_Nativity</a:t>
            </a:r>
          </a:p>
          <a:p>
            <a:r>
              <a:rPr lang="it-CH" altLang="it-CH">
                <a:solidFill>
                  <a:srgbClr val="000000"/>
                </a:solidFill>
              </a:rPr>
              <a:t>http://en.wikipedia.org/wiki/Templers_(religious_believers)</a:t>
            </a:r>
          </a:p>
          <a:p>
            <a:r>
              <a:rPr lang="it-CH" altLang="it-CH">
                <a:solidFill>
                  <a:srgbClr val="000000"/>
                </a:solidFill>
              </a:rPr>
              <a:t>http://www.jstor.org/stable/40694582?seq=1#page_scan_tab_contents</a:t>
            </a:r>
          </a:p>
          <a:p>
            <a:endParaRPr lang="it-CH" altLang="it-CH">
              <a:solidFill>
                <a:srgbClr val="000000"/>
              </a:solidFill>
            </a:endParaRPr>
          </a:p>
          <a:p>
            <a:endParaRPr lang="it-CH" altLang="it-CH">
              <a:solidFill>
                <a:srgbClr val="000000"/>
              </a:solidFill>
            </a:endParaRPr>
          </a:p>
          <a:p>
            <a:endParaRPr lang="it-CH" altLang="it-CH"/>
          </a:p>
          <a:p>
            <a:endParaRPr lang="it-CH" altLang="it-CH"/>
          </a:p>
        </p:txBody>
      </p:sp>
      <p:sp>
        <p:nvSpPr>
          <p:cNvPr id="326660" name="Segnaposto numero diapositiva 3">
            <a:extLst>
              <a:ext uri="{FF2B5EF4-FFF2-40B4-BE49-F238E27FC236}">
                <a16:creationId xmlns:a16="http://schemas.microsoft.com/office/drawing/2014/main" id="{1B359DB3-EDF5-7FFC-7826-7DF14A0A5B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53BB28-707D-4E04-BF45-4DDD783CD14C}"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9E5C40A2-F9B9-3A53-1257-A1870BC41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7B030A0E-2A86-429C-BAA5-D4D557A62B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Le pretestuose giustificazioni addotte dai sionisti:</a:t>
            </a:r>
          </a:p>
          <a:p>
            <a:endParaRPr lang="en-US" altLang="en-US"/>
          </a:p>
          <a:p>
            <a:r>
              <a:rPr lang="en-US" altLang="en-US"/>
              <a:t>Antisemitismo - Il popolo ebraico è sempre stato perseguitato (per es. i pogrom) per cui deve avere un posto dove stare in sicurezza.</a:t>
            </a:r>
          </a:p>
          <a:p>
            <a:endParaRPr lang="en-US" altLang="en-US"/>
          </a:p>
          <a:p>
            <a:r>
              <a:rPr lang="en-US" altLang="en-US"/>
              <a:t>Diritto storico - La Palestina è stata abitata dagli Ebrei per cui appartiene agli Ebrei – Nel 1900 la Palestina era disabitata.</a:t>
            </a:r>
          </a:p>
          <a:p>
            <a:endParaRPr lang="en-US" altLang="en-US"/>
          </a:p>
          <a:p>
            <a:r>
              <a:rPr lang="en-US" altLang="en-US"/>
              <a:t>Diritto divino - La Palestina è stata promessa da Dio agli Ebrei; gli Ebrei sono il Popolo eletto.</a:t>
            </a:r>
          </a:p>
          <a:p>
            <a:endParaRPr lang="en-US" altLang="en-US"/>
          </a:p>
          <a:p>
            <a:endParaRPr lang="en-US" altLang="en-US"/>
          </a:p>
          <a:p>
            <a:r>
              <a:rPr lang="en-US" altLang="en-US"/>
              <a:t>Dichiarazione Balfour, ONU 181, ecc. ecc.</a:t>
            </a:r>
          </a:p>
          <a:p>
            <a:endParaRPr lang="en-US" altLang="en-US"/>
          </a:p>
          <a:p>
            <a:r>
              <a:rPr lang="en-US" altLang="en-US"/>
              <a:t>https://www.palestineremembered.com/David_Ben_Gurion_To_His_Son_Amos_Written_OCT_5th_1937.html</a:t>
            </a:r>
          </a:p>
        </p:txBody>
      </p:sp>
      <p:sp>
        <p:nvSpPr>
          <p:cNvPr id="273412" name="Segnaposto numero diapositiva 3">
            <a:extLst>
              <a:ext uri="{FF2B5EF4-FFF2-40B4-BE49-F238E27FC236}">
                <a16:creationId xmlns:a16="http://schemas.microsoft.com/office/drawing/2014/main" id="{BD86A574-FCD3-B5DC-4B80-CED064935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09A8E8-1CEF-46E8-A719-E19F21781989}"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B9589756-A561-FFA1-F9EE-F8B6149A50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5DB2F153-B2BF-276B-9A80-8F5BDD982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Come sede del congresso fu scelta Basilea in Svizzera perché la maggior parte degli ebrei tedeschi disapprovavano il sionismo. Sulla prima convocazione figurava il Muro del Pianto, il che indica chiaramente che esisteva l’intenzione di colonizzare la Palestina.</a:t>
            </a:r>
          </a:p>
          <a:p>
            <a:endParaRPr lang="it-CH" altLang="it-CH"/>
          </a:p>
          <a:p>
            <a:r>
              <a:rPr lang="it-CH" altLang="it-CH"/>
              <a:t>Theodor Herzl, fondatore del movimento sionista parlando degli Arabi di Palestina nel 1895: "Scacciate la popolazione povera oltre la frontiera rifiutandole il lavoro. Il processo d’espropriazione e di trasferimento dei poveri deve essere condotto discretamente e con circospezione.«</a:t>
            </a:r>
          </a:p>
          <a:p>
            <a:endParaRPr lang="it-CH" altLang="it-CH"/>
          </a:p>
          <a:p>
            <a:r>
              <a:rPr lang="it-CH" altLang="it-CH"/>
              <a:t>http://en.wikipedia.org/wiki/History_of_Zionism</a:t>
            </a:r>
          </a:p>
          <a:p>
            <a:r>
              <a:rPr lang="it-CH" altLang="it-CH"/>
              <a:t>http://en.wikipedia.org/wiki/Jewish_National_Fund</a:t>
            </a:r>
          </a:p>
          <a:p>
            <a:r>
              <a:rPr lang="it-CH" altLang="it-CH"/>
              <a:t>http://en.wikipedia.org/wiki/Zionism_is_racism</a:t>
            </a:r>
          </a:p>
          <a:p>
            <a:r>
              <a:rPr lang="it-CH" altLang="it-CH"/>
              <a:t>http://en.wikipedia.org/wiki/Haredim_and_Zionism</a:t>
            </a:r>
          </a:p>
          <a:p>
            <a:endParaRPr lang="it-CH" altLang="it-CH"/>
          </a:p>
          <a:p>
            <a:r>
              <a:rPr lang="it-CH" altLang="it-CH"/>
              <a:t>https://www.routledge.com/Sociological-Knowledge-and-Collective-Identity-S-N-Eisenstadt-and-Israeli/Sinai/p/book/9781138351837</a:t>
            </a:r>
          </a:p>
          <a:p>
            <a:r>
              <a:rPr lang="it-CH" altLang="it-CH"/>
              <a:t>https://en.wikipedia.org/wiki/Saul_Raphael_Landau</a:t>
            </a:r>
          </a:p>
          <a:p>
            <a:r>
              <a:rPr lang="it-CH" altLang="it-CH"/>
              <a:t>https://en.wikipedia.org/wiki/Israel_Zangwill</a:t>
            </a:r>
          </a:p>
          <a:p>
            <a:r>
              <a:rPr lang="it-CH" altLang="it-CH"/>
              <a:t>https://en.wikipedia.org/wiki/Israel_Zangwill#References</a:t>
            </a:r>
          </a:p>
          <a:p>
            <a:r>
              <a:rPr lang="it-CH" altLang="it-CH"/>
              <a:t>https://en.wikipedia.org/wiki/Jewish_Territorial_Organization</a:t>
            </a:r>
          </a:p>
          <a:p>
            <a:r>
              <a:rPr lang="it-CH" altLang="it-CH"/>
              <a:t>https://en.wikipedia.org/wiki/Jewish_Colonisation_Association</a:t>
            </a:r>
          </a:p>
          <a:p>
            <a:endParaRPr lang="it-CH" altLang="it-CH"/>
          </a:p>
          <a:p>
            <a:r>
              <a:rPr lang="it-CH" altLang="it-CH"/>
              <a:t>++++++++++++++++++++++++++++++++++++++++++++++++++++++</a:t>
            </a:r>
          </a:p>
          <a:p>
            <a:r>
              <a:rPr lang="it-CH" altLang="it-CH"/>
              <a:t>www.stopthejnf.org</a:t>
            </a:r>
          </a:p>
          <a:p>
            <a:endParaRPr lang="it-CH" altLang="it-CH"/>
          </a:p>
          <a:p>
            <a:r>
              <a:rPr lang="it-CH" altLang="it-CH"/>
              <a:t>Dalla sua fondazione il JNF è un’agenzia del governo israeliano e del movimento sionista. Molti personaggi della dirigenza sionista e del governo israeliano sono nel contempo membri della dirigenza del JNF. Il JNF è uno strumento della colonizzazione sionista della Palestina.</a:t>
            </a:r>
          </a:p>
          <a:p>
            <a:endParaRPr lang="it-CH" altLang="it-CH"/>
          </a:p>
          <a:p>
            <a:r>
              <a:rPr lang="it-CH" altLang="it-CH"/>
              <a:t>All’inizio il ruolo principale del JNF è stato quello di raccogliere fondi per comperare terre da attribuire ai coloni sionisti. Dalla Nakba il ruolo del JNF è quello di incamerare le proprietà sottratte dall’esercito israeliano ai palestinesi e attribuire, affittare o vendere queste proprietà solo a ebrei e vegliare affinchè queste proprietà rimangano per sempre in mano ebraica. Inoltre il JNF, utilizzando le sue brigate specializzate, ha organizzato la cancellazione del carattere arabo dei villaggi e borgate palestinesi demolendo gli edifici arabi (per es. il mercato arabo di Haifa) e edificando al loro posto colonie sioniste, edifici dal carattere ebraico o parchi riservati agli israeliani. Questo per giudaizzare Gerusalemme e la Palestina</a:t>
            </a:r>
          </a:p>
          <a:p>
            <a:endParaRPr lang="it-CH" altLang="it-CH"/>
          </a:p>
        </p:txBody>
      </p:sp>
      <p:sp>
        <p:nvSpPr>
          <p:cNvPr id="328708" name="Segnaposto numero diapositiva 3">
            <a:extLst>
              <a:ext uri="{FF2B5EF4-FFF2-40B4-BE49-F238E27FC236}">
                <a16:creationId xmlns:a16="http://schemas.microsoft.com/office/drawing/2014/main" id="{2F0D9441-FE56-48E8-7878-67B649F73E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C502D4-DB8D-465B-878C-506CA7B171F2}"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egnaposto immagine diapositiva 1">
            <a:extLst>
              <a:ext uri="{FF2B5EF4-FFF2-40B4-BE49-F238E27FC236}">
                <a16:creationId xmlns:a16="http://schemas.microsoft.com/office/drawing/2014/main" id="{F1768275-5278-B244-F5B0-5DA54E75E8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Segnaposto note 2">
            <a:extLst>
              <a:ext uri="{FF2B5EF4-FFF2-40B4-BE49-F238E27FC236}">
                <a16:creationId xmlns:a16="http://schemas.microsoft.com/office/drawing/2014/main" id="{148F23C2-1671-9729-9548-4F599521AA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Gli Ebrei antisionisti ritengono che gli Ebrei devono espiare la maledizione di Dio rimanendo sparsi per il Mondo. La creazione di una nazione degli Ebrei è perciò contraria alle sacre scritture ebraiche secondo cui solo il Messia che verrà può indicare agli Ebrei dove possono creare una loro nazione.</a:t>
            </a:r>
          </a:p>
          <a:p>
            <a:endParaRPr lang="en-US" altLang="en-US"/>
          </a:p>
          <a:p>
            <a:endParaRPr lang="en-US" altLang="en-US"/>
          </a:p>
          <a:p>
            <a:r>
              <a:rPr lang="en-US" altLang="en-US"/>
              <a:t>https://it.wikipedia.org/wiki/Semiti</a:t>
            </a:r>
          </a:p>
          <a:p>
            <a:r>
              <a:rPr lang="en-US" altLang="en-US"/>
              <a:t>https://it.wikipedia.org/wiki/Mizraim</a:t>
            </a:r>
          </a:p>
          <a:p>
            <a:r>
              <a:rPr lang="en-US" altLang="en-US"/>
              <a:t>https://it.wikipedia.org/wiki/Sefarditi</a:t>
            </a:r>
          </a:p>
          <a:p>
            <a:r>
              <a:rPr lang="en-US" altLang="en-US"/>
              <a:t>https://it.wikipedia.org/wiki/Aschenaziti</a:t>
            </a:r>
          </a:p>
          <a:p>
            <a:r>
              <a:rPr lang="en-US" altLang="en-US"/>
              <a:t>https://www.nkusa.org/</a:t>
            </a:r>
          </a:p>
        </p:txBody>
      </p:sp>
      <p:sp>
        <p:nvSpPr>
          <p:cNvPr id="330756" name="Segnaposto numero diapositiva 3">
            <a:extLst>
              <a:ext uri="{FF2B5EF4-FFF2-40B4-BE49-F238E27FC236}">
                <a16:creationId xmlns:a16="http://schemas.microsoft.com/office/drawing/2014/main" id="{431B4AEF-2D5B-0F8A-7A9F-5EC3F42830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9DCE92-C290-453E-B106-E5A19C5237E1}"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693B91FF-25FB-B7B8-BFDD-BB7BA2379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98DCD6-BF5F-472F-90D4-139B0A0C2248}"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332803" name="Rectangle 2">
            <a:extLst>
              <a:ext uri="{FF2B5EF4-FFF2-40B4-BE49-F238E27FC236}">
                <a16:creationId xmlns:a16="http://schemas.microsoft.com/office/drawing/2014/main" id="{FB6C3575-CB89-6F5A-1E3D-CD3E40302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9C35E3F9-2009-9DAC-B24F-DB4E0448F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Le case sono in stile russo perché gli immigranti provengono dalla Russia.</a:t>
            </a:r>
          </a:p>
          <a:p>
            <a:pPr eaLnBrk="1" hangingPunct="1">
              <a:spcBef>
                <a:spcPct val="0"/>
              </a:spcBef>
            </a:pPr>
            <a:r>
              <a:rPr lang="fr-CH" altLang="it-CH"/>
              <a:t> </a:t>
            </a:r>
          </a:p>
          <a:p>
            <a:pPr eaLnBrk="1" hangingPunct="1">
              <a:spcBef>
                <a:spcPct val="0"/>
              </a:spcBef>
            </a:pPr>
            <a:r>
              <a:rPr lang="fr-CH" altLang="it-CH"/>
              <a:t>http://en.wikipedia.org/wiki/Sionist</a:t>
            </a:r>
          </a:p>
          <a:p>
            <a:pPr eaLnBrk="1" hangingPunct="1">
              <a:spcBef>
                <a:spcPct val="0"/>
              </a:spcBef>
            </a:pPr>
            <a:r>
              <a:rPr lang="fr-CH" altLang="it-CH"/>
              <a:t>http://en.wikipedia.org/wiki/Hashomer</a:t>
            </a: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egnaposto immagine diapositiva 1">
            <a:extLst>
              <a:ext uri="{FF2B5EF4-FFF2-40B4-BE49-F238E27FC236}">
                <a16:creationId xmlns:a16="http://schemas.microsoft.com/office/drawing/2014/main" id="{40D93CD4-F25F-A908-4BD6-924BE629CB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Segnaposto note 2">
            <a:extLst>
              <a:ext uri="{FF2B5EF4-FFF2-40B4-BE49-F238E27FC236}">
                <a16:creationId xmlns:a16="http://schemas.microsoft.com/office/drawing/2014/main" id="{FB687542-38DD-FA6E-E12A-861126CA7B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Oggi i sionisti utilizzano la legge ottomana del 1858 per confiscare le terre ai palestinesi.</a:t>
            </a:r>
          </a:p>
          <a:p>
            <a:r>
              <a:rPr lang="it-CH" altLang="it-CH"/>
              <a:t>http://en.wikipedia.org/wiki/Tanzimat#Effects_of_the_Tanzimat_reforms</a:t>
            </a:r>
          </a:p>
          <a:p>
            <a:r>
              <a:rPr lang="it-CH" altLang="it-CH"/>
              <a:t>http://en.wikipedia.org/wiki/Ottoman_Land_Code_of_1858</a:t>
            </a:r>
          </a:p>
          <a:p>
            <a:r>
              <a:rPr lang="it-CH" altLang="it-CH"/>
              <a:t>http://en.wikipedia.org/wiki/Ottoman_Empire</a:t>
            </a:r>
          </a:p>
          <a:p>
            <a:endParaRPr lang="it-CH" altLang="it-CH"/>
          </a:p>
        </p:txBody>
      </p:sp>
      <p:sp>
        <p:nvSpPr>
          <p:cNvPr id="334852" name="Segnaposto numero diapositiva 3">
            <a:extLst>
              <a:ext uri="{FF2B5EF4-FFF2-40B4-BE49-F238E27FC236}">
                <a16:creationId xmlns:a16="http://schemas.microsoft.com/office/drawing/2014/main" id="{162CDC7D-B413-6D7E-49BA-53597F181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EC732C-A031-4649-8C10-F419065AB627}"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egnaposto immagine diapositiva 1">
            <a:extLst>
              <a:ext uri="{FF2B5EF4-FFF2-40B4-BE49-F238E27FC236}">
                <a16:creationId xmlns:a16="http://schemas.microsoft.com/office/drawing/2014/main" id="{3C2D8E78-692D-4751-DDE6-B64FEC2F14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Segnaposto note 2">
            <a:extLst>
              <a:ext uri="{FF2B5EF4-FFF2-40B4-BE49-F238E27FC236}">
                <a16:creationId xmlns:a16="http://schemas.microsoft.com/office/drawing/2014/main" id="{8BAE5D49-C453-AF3C-3314-B898EFA311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Palestina i turchi avevano costruito una buona rete ferroviaria. </a:t>
            </a:r>
          </a:p>
          <a:p>
            <a:r>
              <a:rPr lang="it-CH" altLang="it-CH"/>
              <a:t>La Palestina non era quel « deserto abitato solo da beduini nomadi » come i sionisti vorrebbero far credere.</a:t>
            </a:r>
          </a:p>
          <a:p>
            <a:endParaRPr lang="it-CH" altLang="it-CH"/>
          </a:p>
          <a:p>
            <a:r>
              <a:rPr lang="it-CH" altLang="it-CH"/>
              <a:t>http://nabataea.net/jerusalem.html</a:t>
            </a:r>
          </a:p>
          <a:p>
            <a:endParaRPr lang="it-CH" altLang="it-CH"/>
          </a:p>
          <a:p>
            <a:endParaRPr lang="it-CH" altLang="it-CH"/>
          </a:p>
          <a:p>
            <a:endParaRPr lang="it-CH" altLang="it-CH"/>
          </a:p>
        </p:txBody>
      </p:sp>
      <p:sp>
        <p:nvSpPr>
          <p:cNvPr id="336900" name="Segnaposto numero diapositiva 3">
            <a:extLst>
              <a:ext uri="{FF2B5EF4-FFF2-40B4-BE49-F238E27FC236}">
                <a16:creationId xmlns:a16="http://schemas.microsoft.com/office/drawing/2014/main" id="{E23F8490-7AED-9C3D-967A-A00C58766F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750F1-8421-4CCE-A66D-48EF59BB8F71}" type="slidenum">
              <a:rPr lang="it-CH" altLang="en-US" smtClean="0"/>
              <a:pPr>
                <a:spcBef>
                  <a:spcPct val="0"/>
                </a:spcBef>
              </a:pPr>
              <a:t>34</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egnaposto immagine diapositiva 1">
            <a:extLst>
              <a:ext uri="{FF2B5EF4-FFF2-40B4-BE49-F238E27FC236}">
                <a16:creationId xmlns:a16="http://schemas.microsoft.com/office/drawing/2014/main" id="{9A6AF05D-BF81-F70A-ADD4-1DB8D89A50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Segnaposto note 2">
            <a:extLst>
              <a:ext uri="{FF2B5EF4-FFF2-40B4-BE49-F238E27FC236}">
                <a16:creationId xmlns:a16="http://schemas.microsoft.com/office/drawing/2014/main" id="{9AC78B23-B09E-2339-2932-88793698C5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38948" name="Segnaposto numero diapositiva 3">
            <a:extLst>
              <a:ext uri="{FF2B5EF4-FFF2-40B4-BE49-F238E27FC236}">
                <a16:creationId xmlns:a16="http://schemas.microsoft.com/office/drawing/2014/main" id="{DE604D90-0FBC-CE82-82D4-568B4C93D9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53A020-EF50-4C43-BCEE-1BE1BFA5A420}"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B90A830A-404A-4DB4-A595-512A79EE4B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ACDC6781-630F-94C1-C1E4-CFC5A343D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http://it.wikipedia.org/wiki/Nablus</a:t>
            </a:r>
          </a:p>
        </p:txBody>
      </p:sp>
      <p:sp>
        <p:nvSpPr>
          <p:cNvPr id="340996" name="Segnaposto numero diapositiva 3">
            <a:extLst>
              <a:ext uri="{FF2B5EF4-FFF2-40B4-BE49-F238E27FC236}">
                <a16:creationId xmlns:a16="http://schemas.microsoft.com/office/drawing/2014/main" id="{282F7716-2F92-7605-D249-95D26D35BB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F9AC7C-AA17-462E-9661-AB2932418CEE}"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8E19B643-4117-295B-F59C-95070B581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E71F5AD5-F7F5-A841-C738-B6C077355E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http://en.wikipedia.org/wiki/Arab_Kingdom_of_Syria</a:t>
            </a:r>
          </a:p>
          <a:p>
            <a:r>
              <a:rPr lang="it-CH" altLang="it-CH"/>
              <a:t>http://en.wikipedia.org/wiki/Lawrence_of_arabia</a:t>
            </a:r>
          </a:p>
          <a:p>
            <a:r>
              <a:rPr lang="it-CH" altLang="it-CH"/>
              <a:t>https://it.wikipedia.org/wiki/Corrispondenza_Husayn-McMahon</a:t>
            </a:r>
          </a:p>
          <a:p>
            <a:endParaRPr lang="it-CH" altLang="it-CH"/>
          </a:p>
        </p:txBody>
      </p:sp>
      <p:sp>
        <p:nvSpPr>
          <p:cNvPr id="343044" name="Segnaposto numero diapositiva 3">
            <a:extLst>
              <a:ext uri="{FF2B5EF4-FFF2-40B4-BE49-F238E27FC236}">
                <a16:creationId xmlns:a16="http://schemas.microsoft.com/office/drawing/2014/main" id="{7F862AED-A600-4837-21C7-493EDA852E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5A3AA-3BB2-44B1-9E97-E055B3E5C9F2}"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immagine diapositiva 1">
            <a:extLst>
              <a:ext uri="{FF2B5EF4-FFF2-40B4-BE49-F238E27FC236}">
                <a16:creationId xmlns:a16="http://schemas.microsoft.com/office/drawing/2014/main" id="{704379D7-F290-7C89-CF28-7485E1B46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Segnaposto note 2">
            <a:extLst>
              <a:ext uri="{FF2B5EF4-FFF2-40B4-BE49-F238E27FC236}">
                <a16:creationId xmlns:a16="http://schemas.microsoft.com/office/drawing/2014/main" id="{B3DB4A79-1197-ACAE-39C8-332B02AF82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 Century of War: Anglo-American Oil Politics and the New World Order, by F. William Engdahl</a:t>
            </a:r>
          </a:p>
          <a:p>
            <a:pPr eaLnBrk="1" hangingPunct="1">
              <a:spcBef>
                <a:spcPct val="0"/>
              </a:spcBef>
            </a:pPr>
            <a:endParaRPr lang="en-US" altLang="it-CH"/>
          </a:p>
          <a:p>
            <a:pPr eaLnBrk="1" hangingPunct="1">
              <a:spcBef>
                <a:spcPct val="0"/>
              </a:spcBef>
            </a:pPr>
            <a:r>
              <a:rPr lang="en-US" altLang="it-CH"/>
              <a:t>L’accordo Sykes Piccot fu ispirato da Edward Grey, Segretario di Stato per gli affari esteri del governo inglese. E.G era fautore di una politica coloniale in MO e Africa tendente permettere alle grandi potenze il controllo e la sottomissione  della popolazione (che secondo un discorso del 1907 di E.G. doveva essere divisa e impoverita per impedirle di unirsi e diventare un avversario temibile delle grandi potenze) e l’accesso alle risorse. L’insediamento di una colonia ebraica in Palestina come elemento di divisione e di destabilizzazione e le divisioni operate con l’accordo Sykes Piccot vanno in questa direzione. Anche il disastro di Gallipoli del 1915 ha spinto l’Inghilterra a puntare maggiormente sulla Palestina e i paesi arabi.</a:t>
            </a:r>
          </a:p>
          <a:p>
            <a:pPr eaLnBrk="1" hangingPunct="1">
              <a:spcBef>
                <a:spcPct val="0"/>
              </a:spcBef>
            </a:pPr>
            <a:r>
              <a:rPr lang="en-US" altLang="it-CH"/>
              <a:t> </a:t>
            </a:r>
          </a:p>
          <a:p>
            <a:pPr eaLnBrk="1" hangingPunct="1">
              <a:spcBef>
                <a:spcPct val="0"/>
              </a:spcBef>
            </a:pPr>
            <a:r>
              <a:rPr lang="it-CH" altLang="it-CH"/>
              <a:t>http://en.wikipedia.org/wiki/Sykes-Picot</a:t>
            </a:r>
          </a:p>
          <a:p>
            <a:pPr eaLnBrk="1" hangingPunct="1">
              <a:spcBef>
                <a:spcPct val="0"/>
              </a:spcBef>
            </a:pPr>
            <a:r>
              <a:rPr lang="it-CH" altLang="it-CH"/>
              <a:t>https://en.wikipedia.org/wiki/Edward_Grey,_1st_Viscount_Grey_of_Fallodon</a:t>
            </a:r>
          </a:p>
          <a:p>
            <a:pPr eaLnBrk="1" hangingPunct="1">
              <a:spcBef>
                <a:spcPct val="0"/>
              </a:spcBef>
            </a:pPr>
            <a:r>
              <a:rPr lang="it-CH" altLang="it-CH"/>
              <a:t>https://it.wikipedia.org/wiki/Campagna_di_Gallipoli</a:t>
            </a:r>
          </a:p>
          <a:p>
            <a:pPr eaLnBrk="1" hangingPunct="1">
              <a:spcBef>
                <a:spcPct val="0"/>
              </a:spcBef>
            </a:pPr>
            <a:endParaRPr lang="it-CH" altLang="it-CH"/>
          </a:p>
          <a:p>
            <a:pPr eaLnBrk="1" hangingPunct="1">
              <a:spcBef>
                <a:spcPct val="0"/>
              </a:spcBef>
            </a:pPr>
            <a:r>
              <a:rPr lang="it-CH" altLang="it-CH"/>
              <a:t>Questo accordo sarà confermato internazionalmente a San Remo nel 1920</a:t>
            </a:r>
          </a:p>
          <a:p>
            <a:pPr eaLnBrk="1" hangingPunct="1">
              <a:spcBef>
                <a:spcPct val="0"/>
              </a:spcBef>
            </a:pPr>
            <a:endParaRPr lang="it-CH" altLang="it-CH"/>
          </a:p>
          <a:p>
            <a:pPr eaLnBrk="1" hangingPunct="1">
              <a:spcBef>
                <a:spcPct val="0"/>
              </a:spcBef>
            </a:pPr>
            <a:r>
              <a:rPr lang="it-CH" altLang="it-CH"/>
              <a:t>https://en.wikipedia.org/wiki/BAZAN_Group#History</a:t>
            </a:r>
          </a:p>
          <a:p>
            <a:pPr eaLnBrk="1" hangingPunct="1">
              <a:spcBef>
                <a:spcPct val="0"/>
              </a:spcBef>
            </a:pPr>
            <a:r>
              <a:rPr lang="it-CH" altLang="it-CH"/>
              <a:t>https://en.wikipedia.org/wiki/Kirkuk%E2%80%93Haifa_oil_pipeline</a:t>
            </a:r>
          </a:p>
          <a:p>
            <a:pPr eaLnBrk="1" hangingPunct="1">
              <a:spcBef>
                <a:spcPct val="0"/>
              </a:spcBef>
            </a:pPr>
            <a:endParaRPr lang="it-CH" altLang="it-CH"/>
          </a:p>
        </p:txBody>
      </p:sp>
      <p:sp>
        <p:nvSpPr>
          <p:cNvPr id="345092" name="Segnaposto numero diapositiva 3">
            <a:extLst>
              <a:ext uri="{FF2B5EF4-FFF2-40B4-BE49-F238E27FC236}">
                <a16:creationId xmlns:a16="http://schemas.microsoft.com/office/drawing/2014/main" id="{A315445C-4DF3-3048-183C-E5EFA50FC2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62211E-BE36-4E84-9CBE-3DFF8E532586}" type="slidenum">
              <a:rPr lang="it-CH" altLang="it-CH" smtClean="0">
                <a:solidFill>
                  <a:srgbClr val="000000"/>
                </a:solidFill>
              </a:rPr>
              <a:pPr>
                <a:spcBef>
                  <a:spcPct val="0"/>
                </a:spcBef>
              </a:pPr>
              <a:t>38</a:t>
            </a:fld>
            <a:endParaRPr lang="it-CH" altLang="it-CH">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53BE5D6A-8C43-F0B2-D1F1-3FD300F5EE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BE5F6D8F-93E5-8D0C-C006-E15DB14A99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Dal 1917 al 1922 la Palestina è governata dal generale Allenby mediante decreti militari.</a:t>
            </a:r>
          </a:p>
          <a:p>
            <a:r>
              <a:rPr lang="it-CH" altLang="it-CH"/>
              <a:t>http://en.wikipedia.org/wiki/Edmund_Allenby,_1st_Viscount_Allenby</a:t>
            </a:r>
          </a:p>
        </p:txBody>
      </p:sp>
      <p:sp>
        <p:nvSpPr>
          <p:cNvPr id="347140" name="Segnaposto numero diapositiva 3">
            <a:extLst>
              <a:ext uri="{FF2B5EF4-FFF2-40B4-BE49-F238E27FC236}">
                <a16:creationId xmlns:a16="http://schemas.microsoft.com/office/drawing/2014/main" id="{3F9A8362-0FAE-B2B0-DC60-F3A169157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ED1F62-112C-4AAA-93B3-082EE9163083}"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3472F82D-D16F-EABD-F370-FA610A5812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4EE4268F-B373-1BF6-6E7A-9C67ADFFFB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275460" name="Segnaposto numero diapositiva 3">
            <a:extLst>
              <a:ext uri="{FF2B5EF4-FFF2-40B4-BE49-F238E27FC236}">
                <a16:creationId xmlns:a16="http://schemas.microsoft.com/office/drawing/2014/main" id="{3CF4F677-0CB1-7912-F0ED-BF0561EAC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94842D-76F8-47A5-A8BE-4088548AE5F2}" type="slidenum">
              <a:rPr lang="it-CH" altLang="en-US" smtClean="0"/>
              <a:pPr>
                <a:spcBef>
                  <a:spcPct val="0"/>
                </a:spcBef>
              </a:pPr>
              <a:t>4</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394A9516-5F67-6B2E-B98B-1E696BEA8D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5C14C51A-2AAC-5112-D03D-2AB72AF128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dichiarazione Balfour fu ispirata dal segretario di Lord Balfour, un certo Samuel Herbert, ebreo sionista,…</a:t>
            </a:r>
          </a:p>
          <a:p>
            <a:pPr eaLnBrk="1" hangingPunct="1">
              <a:spcBef>
                <a:spcPct val="0"/>
              </a:spcBef>
            </a:pPr>
            <a:r>
              <a:rPr lang="it-CH" altLang="it-CH"/>
              <a:t>Con questa mossa l’Inghilterra sperava anche di procurarsi un guardiano per il canale di Suez e una testa di ponte nel MO ricco di petrolio, materia prima che con la I. guerra mondiale era diventata «strategica».</a:t>
            </a:r>
          </a:p>
          <a:p>
            <a:pPr eaLnBrk="1" hangingPunct="1">
              <a:spcBef>
                <a:spcPct val="0"/>
              </a:spcBef>
            </a:pPr>
            <a:endParaRPr lang="it-CH" altLang="it-CH"/>
          </a:p>
          <a:p>
            <a:pPr eaLnBrk="1" hangingPunct="1">
              <a:spcBef>
                <a:spcPct val="0"/>
              </a:spcBef>
            </a:pPr>
            <a:r>
              <a:rPr lang="it-IT" altLang="it-CH"/>
              <a:t>http://en.wikipedia.org/wiki/Lord_Balfour</a:t>
            </a:r>
          </a:p>
          <a:p>
            <a:pPr eaLnBrk="1" hangingPunct="1">
              <a:spcBef>
                <a:spcPct val="0"/>
              </a:spcBef>
            </a:pPr>
            <a:r>
              <a:rPr lang="it-IT" altLang="it-CH"/>
              <a:t>http://en.wikipedia.org/wiki/Balfour_Declaration</a:t>
            </a:r>
          </a:p>
          <a:p>
            <a:pPr eaLnBrk="1" hangingPunct="1">
              <a:spcBef>
                <a:spcPct val="0"/>
              </a:spcBef>
            </a:pPr>
            <a:r>
              <a:rPr lang="it-IT" altLang="it-CH"/>
              <a:t>https://www.youtube.com/watch?v=1BR0wMndSSI</a:t>
            </a:r>
          </a:p>
        </p:txBody>
      </p:sp>
      <p:sp>
        <p:nvSpPr>
          <p:cNvPr id="349188" name="Segnaposto numero diapositiva 3">
            <a:extLst>
              <a:ext uri="{FF2B5EF4-FFF2-40B4-BE49-F238E27FC236}">
                <a16:creationId xmlns:a16="http://schemas.microsoft.com/office/drawing/2014/main" id="{D596BB3A-2A6E-FFC9-465E-7225E57F10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5DDBAE-C030-4C18-A2FA-D6B9FE4F3163}" type="slidenum">
              <a:rPr lang="it-IT" altLang="it-CH" smtClean="0">
                <a:solidFill>
                  <a:srgbClr val="000000"/>
                </a:solidFill>
                <a:latin typeface="Arial" panose="020B0604020202020204" pitchFamily="34" charset="0"/>
              </a:rPr>
              <a:pPr>
                <a:spcBef>
                  <a:spcPct val="0"/>
                </a:spcBef>
              </a:pPr>
              <a:t>40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70E5B54E-70D8-6024-CBDB-78817521EB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BE2876AB-0E55-C015-F7F5-D0603F2277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51236" name="Segnaposto numero diapositiva 3">
            <a:extLst>
              <a:ext uri="{FF2B5EF4-FFF2-40B4-BE49-F238E27FC236}">
                <a16:creationId xmlns:a16="http://schemas.microsoft.com/office/drawing/2014/main" id="{AE98B1D5-4B3D-3800-DB76-D59063EF55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4D06B3-0663-4A74-A4FD-D93AA91839CF}"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a:extLst>
              <a:ext uri="{FF2B5EF4-FFF2-40B4-BE49-F238E27FC236}">
                <a16:creationId xmlns:a16="http://schemas.microsoft.com/office/drawing/2014/main" id="{AD5EA6AE-CD67-136A-53E7-818AD90F53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04FEAC-955C-476E-8AD1-35E53E21F95F}"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353283" name="Rectangle 2">
            <a:extLst>
              <a:ext uri="{FF2B5EF4-FFF2-40B4-BE49-F238E27FC236}">
                <a16:creationId xmlns:a16="http://schemas.microsoft.com/office/drawing/2014/main" id="{E8BB4415-02CD-7AEC-3923-EF8960A3ED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4" name="Rectangle 3">
            <a:extLst>
              <a:ext uri="{FF2B5EF4-FFF2-40B4-BE49-F238E27FC236}">
                <a16:creationId xmlns:a16="http://schemas.microsoft.com/office/drawing/2014/main" id="{CF3835DB-5CDB-0AA0-DF1D-22D260F6CA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 </a:t>
            </a:r>
          </a:p>
          <a:p>
            <a:pPr eaLnBrk="1" hangingPunct="1">
              <a:spcBef>
                <a:spcPct val="0"/>
              </a:spcBef>
            </a:pPr>
            <a:r>
              <a:rPr lang="fr-CH" altLang="it-CH"/>
              <a:t>https://it.wikipedia.org/wiki/Jaffa</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a:extLst>
              <a:ext uri="{FF2B5EF4-FFF2-40B4-BE49-F238E27FC236}">
                <a16:creationId xmlns:a16="http://schemas.microsoft.com/office/drawing/2014/main" id="{FB3C7B88-B8CD-9BA3-2B79-AA57012A6A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AA0111-E3DE-4C67-AA59-5825C1A704F9}" type="slidenum">
              <a:rPr lang="it-IT" altLang="it-CH" smtClean="0">
                <a:solidFill>
                  <a:srgbClr val="000000"/>
                </a:solidFill>
                <a:latin typeface="Arial" panose="020B0604020202020204" pitchFamily="34" charset="0"/>
              </a:rPr>
              <a:pPr>
                <a:spcBef>
                  <a:spcPct val="0"/>
                </a:spcBef>
              </a:pPr>
              <a:t>43</a:t>
            </a:fld>
            <a:endParaRPr lang="it-IT" altLang="it-CH">
              <a:solidFill>
                <a:srgbClr val="000000"/>
              </a:solidFill>
              <a:latin typeface="Arial" panose="020B0604020202020204" pitchFamily="34" charset="0"/>
            </a:endParaRPr>
          </a:p>
        </p:txBody>
      </p:sp>
      <p:sp>
        <p:nvSpPr>
          <p:cNvPr id="355331" name="Rectangle 2">
            <a:extLst>
              <a:ext uri="{FF2B5EF4-FFF2-40B4-BE49-F238E27FC236}">
                <a16:creationId xmlns:a16="http://schemas.microsoft.com/office/drawing/2014/main" id="{2C47D65C-74DD-A9BE-F4BC-67E5082823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2" name="Rectangle 3">
            <a:extLst>
              <a:ext uri="{FF2B5EF4-FFF2-40B4-BE49-F238E27FC236}">
                <a16:creationId xmlns:a16="http://schemas.microsoft.com/office/drawing/2014/main" id="{08C8D292-671A-D6EC-B125-CA537F526D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http://en.wikipedia.org/wiki/Tel_Aviv</a:t>
            </a:r>
          </a:p>
          <a:p>
            <a:pPr eaLnBrk="1" hangingPunct="1">
              <a:spcBef>
                <a:spcPct val="0"/>
              </a:spcBef>
            </a:pPr>
            <a:endParaRPr lang="fr-CH" altLang="it-CH"/>
          </a:p>
          <a:p>
            <a:pPr eaLnBrk="1" hangingPunct="1">
              <a:spcBef>
                <a:spcPct val="0"/>
              </a:spcBef>
            </a:pPr>
            <a:r>
              <a:rPr lang="fr-CH" altLang="it-CH"/>
              <a:t>La foto in basso rappresenta il momento dell’assegnazione dei lotti di terreno ai primi coloni sionisti.</a:t>
            </a:r>
            <a:endParaRPr lang="it-IT" altLang="it-CH"/>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F47E79B4-764A-21DB-6FBC-CC4E0598ED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B016DAE2-72AE-13BD-1A83-BB962AC19A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Quale primo amministratore della Palestina, Samuel Herbert favorì gli ebrei e le loro imprese in tutti i modi possibili (per esempio con esenzioni di tasse e contributi fiscali per le imprese ebraiche, introduzione della lingua ebraica e inglese come lingue ufficiali in Palestina, assegnazione agli ebrei delle terre demaniali o non rivendicate, brutale repressione di ogni resistenza da parte araba, tolleranza della formazione da parte degli ebrei di una propria milizia, ecc.) e nel contempo fece agli arabi e alle loro imprese tutte le difficoltà possibili e immaginabili (per esempio li obbligò a pagare le tasse arretrate dovute all’impero ottomano, per cui agli arabi non rimaneva che vendere le proprie terre agli ebrei, ecc.). </a:t>
            </a:r>
          </a:p>
          <a:p>
            <a:pPr eaLnBrk="1" hangingPunct="1">
              <a:spcBef>
                <a:spcPct val="0"/>
              </a:spcBef>
            </a:pPr>
            <a:endParaRPr lang="it-CH" altLang="it-CH"/>
          </a:p>
          <a:p>
            <a:pPr eaLnBrk="1" hangingPunct="1">
              <a:spcBef>
                <a:spcPct val="0"/>
              </a:spcBef>
            </a:pPr>
            <a:r>
              <a:rPr lang="it-CH" altLang="it-CH"/>
              <a:t>http://it.wikipedia.org/wiki/Conferenza_di_Sanremo</a:t>
            </a:r>
          </a:p>
          <a:p>
            <a:pPr eaLnBrk="1" hangingPunct="1">
              <a:spcBef>
                <a:spcPct val="0"/>
              </a:spcBef>
            </a:pPr>
            <a:r>
              <a:rPr lang="it-CH" altLang="it-CH"/>
              <a:t>http://en.wikipedia.org/wiki/Herbert_Samuel</a:t>
            </a:r>
          </a:p>
          <a:p>
            <a:pPr eaLnBrk="1" hangingPunct="1">
              <a:spcBef>
                <a:spcPct val="0"/>
              </a:spcBef>
            </a:pPr>
            <a:r>
              <a:rPr lang="it-CH" altLang="it-CH"/>
              <a:t>http://en.wikipedia.org/wiki/British_Mandate_of_Palestine</a:t>
            </a:r>
          </a:p>
          <a:p>
            <a:pPr eaLnBrk="1" hangingPunct="1">
              <a:spcBef>
                <a:spcPct val="0"/>
              </a:spcBef>
            </a:pPr>
            <a:r>
              <a:rPr lang="it-CH" altLang="it-CH"/>
              <a:t>http://en.wikipedia.org/wiki/Palestine_Mandate</a:t>
            </a:r>
          </a:p>
          <a:p>
            <a:pPr eaLnBrk="1" hangingPunct="1">
              <a:spcBef>
                <a:spcPct val="0"/>
              </a:spcBef>
            </a:pPr>
            <a:r>
              <a:rPr lang="it-CH" altLang="it-CH"/>
              <a:t>https://en.wikipedia.org/wiki/League_of_Nations</a:t>
            </a:r>
          </a:p>
        </p:txBody>
      </p:sp>
      <p:sp>
        <p:nvSpPr>
          <p:cNvPr id="357380" name="Segnaposto numero diapositiva 3">
            <a:extLst>
              <a:ext uri="{FF2B5EF4-FFF2-40B4-BE49-F238E27FC236}">
                <a16:creationId xmlns:a16="http://schemas.microsoft.com/office/drawing/2014/main" id="{CEDCBCD8-839F-6A11-A377-EBA11EDD33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54F176-C3D7-4CA4-B310-C9EDC4B76F6A}" type="slidenum">
              <a:rPr lang="it-CH" altLang="it-CH" smtClean="0">
                <a:solidFill>
                  <a:srgbClr val="000000"/>
                </a:solidFill>
              </a:rPr>
              <a:pPr>
                <a:spcBef>
                  <a:spcPct val="0"/>
                </a:spcBef>
              </a:pPr>
              <a:t>44</a:t>
            </a:fld>
            <a:endParaRPr lang="it-CH" altLang="it-CH">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egnaposto immagine diapositiva 1">
            <a:extLst>
              <a:ext uri="{FF2B5EF4-FFF2-40B4-BE49-F238E27FC236}">
                <a16:creationId xmlns:a16="http://schemas.microsoft.com/office/drawing/2014/main" id="{B6ABB3D8-5C4C-5A90-9617-3320155EEE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Segnaposto note 2">
            <a:extLst>
              <a:ext uri="{FF2B5EF4-FFF2-40B4-BE49-F238E27FC236}">
                <a16:creationId xmlns:a16="http://schemas.microsoft.com/office/drawing/2014/main" id="{5AF10098-5A1B-40D4-EC3C-C099962D27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359428" name="Segnaposto numero diapositiva 3">
            <a:extLst>
              <a:ext uri="{FF2B5EF4-FFF2-40B4-BE49-F238E27FC236}">
                <a16:creationId xmlns:a16="http://schemas.microsoft.com/office/drawing/2014/main" id="{B7BD7683-F85E-9BCA-3836-DFCF21DD5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859FB2-7B8E-4FC5-8D86-75D17893385B}"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egnaposto immagine diapositiva 1">
            <a:extLst>
              <a:ext uri="{FF2B5EF4-FFF2-40B4-BE49-F238E27FC236}">
                <a16:creationId xmlns:a16="http://schemas.microsoft.com/office/drawing/2014/main" id="{74D69375-701F-32A2-141A-85BFF1E31F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Segnaposto note 2">
            <a:extLst>
              <a:ext uri="{FF2B5EF4-FFF2-40B4-BE49-F238E27FC236}">
                <a16:creationId xmlns:a16="http://schemas.microsoft.com/office/drawing/2014/main" id="{5F49DF43-170E-E4D4-8B07-2890B5CC9C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http://en.wikipedia.org/wiki/Tirat_Zvi</a:t>
            </a:r>
          </a:p>
        </p:txBody>
      </p:sp>
      <p:sp>
        <p:nvSpPr>
          <p:cNvPr id="361476" name="Segnaposto numero diapositiva 3">
            <a:extLst>
              <a:ext uri="{FF2B5EF4-FFF2-40B4-BE49-F238E27FC236}">
                <a16:creationId xmlns:a16="http://schemas.microsoft.com/office/drawing/2014/main" id="{AA7E320A-75CC-4E3F-612A-06ECE3CF0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8A9647-A0B6-437C-9FC8-0863E63C6420}" type="slidenum">
              <a:rPr lang="it-CH" altLang="en-US" smtClean="0"/>
              <a:pPr>
                <a:spcBef>
                  <a:spcPct val="0"/>
                </a:spcBef>
              </a:pPr>
              <a:t>46</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egnaposto immagine diapositiva 1">
            <a:extLst>
              <a:ext uri="{FF2B5EF4-FFF2-40B4-BE49-F238E27FC236}">
                <a16:creationId xmlns:a16="http://schemas.microsoft.com/office/drawing/2014/main" id="{F87273AD-3308-A24D-17DA-7FA5EE0A8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Segnaposto note 2">
            <a:extLst>
              <a:ext uri="{FF2B5EF4-FFF2-40B4-BE49-F238E27FC236}">
                <a16:creationId xmlns:a16="http://schemas.microsoft.com/office/drawing/2014/main" id="{02DE5D9B-ADC5-AAC9-F848-2DEC76A778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http://en.wikipedia.org/wiki/Moshav</a:t>
            </a:r>
          </a:p>
          <a:p>
            <a:endParaRPr lang="it-CH" altLang="it-CH"/>
          </a:p>
        </p:txBody>
      </p:sp>
      <p:sp>
        <p:nvSpPr>
          <p:cNvPr id="363524" name="Segnaposto numero diapositiva 3">
            <a:extLst>
              <a:ext uri="{FF2B5EF4-FFF2-40B4-BE49-F238E27FC236}">
                <a16:creationId xmlns:a16="http://schemas.microsoft.com/office/drawing/2014/main" id="{D8FED879-7925-FA15-B156-92C9F0505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39C33B-2424-4DDC-889C-8B6AA14C0FB9}"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egnaposto immagine diapositiva 1">
            <a:extLst>
              <a:ext uri="{FF2B5EF4-FFF2-40B4-BE49-F238E27FC236}">
                <a16:creationId xmlns:a16="http://schemas.microsoft.com/office/drawing/2014/main" id="{FF4462B1-807A-6FA7-D915-5CD0992459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Segnaposto note 2">
            <a:extLst>
              <a:ext uri="{FF2B5EF4-FFF2-40B4-BE49-F238E27FC236}">
                <a16:creationId xmlns:a16="http://schemas.microsoft.com/office/drawing/2014/main" id="{92D0C75C-043F-F802-7E5C-729890E47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Nella foto si vedono edifici moderni, bus e automobili. Le persone hanno vestiti moderni all’occidentale. È questo il deserto arido e inabitato che i sionisti dicono di aver trovato in Palestina?</a:t>
            </a:r>
          </a:p>
          <a:p>
            <a:endParaRPr lang="it-CH" altLang="it-CH"/>
          </a:p>
          <a:p>
            <a:r>
              <a:rPr lang="it-CH" altLang="it-CH"/>
              <a:t>http://en.wikipedia.org/wiki/Jaffa</a:t>
            </a:r>
          </a:p>
        </p:txBody>
      </p:sp>
      <p:sp>
        <p:nvSpPr>
          <p:cNvPr id="365572" name="Segnaposto numero diapositiva 3">
            <a:extLst>
              <a:ext uri="{FF2B5EF4-FFF2-40B4-BE49-F238E27FC236}">
                <a16:creationId xmlns:a16="http://schemas.microsoft.com/office/drawing/2014/main" id="{8F658E41-1815-9DCA-C4D3-E03EC8BB4F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AB330F-8920-49DC-901F-6E1DD58C4590}" type="slidenum">
              <a:rPr lang="it-CH" altLang="en-US" smtClean="0"/>
              <a:pPr>
                <a:spcBef>
                  <a:spcPct val="0"/>
                </a:spcBef>
              </a:pPr>
              <a:t>48</a:t>
            </a:fld>
            <a:endParaRPr lang="it-CH"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egnaposto immagine diapositiva 1">
            <a:extLst>
              <a:ext uri="{FF2B5EF4-FFF2-40B4-BE49-F238E27FC236}">
                <a16:creationId xmlns:a16="http://schemas.microsoft.com/office/drawing/2014/main" id="{F3FDC07F-EB98-4230-E578-AC8BD7044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Segnaposto note 2">
            <a:extLst>
              <a:ext uri="{FF2B5EF4-FFF2-40B4-BE49-F238E27FC236}">
                <a16:creationId xmlns:a16="http://schemas.microsoft.com/office/drawing/2014/main" id="{54CDF1EE-7F67-3A5B-9221-9CC800168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Al loro arrivo gli ebrei sionisti impararono dagli arabi a coltivare gli agrumi. In seguito rubarono agli arabi gli agrumeti. Di fatto era raro trovare un terreno lasciato incolto, a parte le dune e le rocce: dappertutto orti, palme, agrumeti, oliveti, alberi da frutta assediavano le città e i villaggi, frutto di un’agricoltura intensiva e specializzata.</a:t>
            </a:r>
          </a:p>
          <a:p>
            <a:endParaRPr lang="it-CH" altLang="it-CH"/>
          </a:p>
          <a:p>
            <a:r>
              <a:rPr lang="it-CH" altLang="it-CH"/>
              <a:t>http://en.wikipedia.org/wiki/Jaffa_orange</a:t>
            </a:r>
          </a:p>
          <a:p>
            <a:r>
              <a:rPr lang="it-CH" altLang="it-CH"/>
              <a:t>Documentario: La meccanica dell’arancia.</a:t>
            </a:r>
          </a:p>
          <a:p>
            <a:r>
              <a:rPr lang="it-CH" altLang="it-CH"/>
              <a:t>http://en.wikipedia.org/wiki/Jaffa_orange</a:t>
            </a:r>
          </a:p>
        </p:txBody>
      </p:sp>
      <p:sp>
        <p:nvSpPr>
          <p:cNvPr id="367620" name="Segnaposto numero diapositiva 3">
            <a:extLst>
              <a:ext uri="{FF2B5EF4-FFF2-40B4-BE49-F238E27FC236}">
                <a16:creationId xmlns:a16="http://schemas.microsoft.com/office/drawing/2014/main" id="{68A19A16-AB4D-9732-05F3-54C9A1F9D2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8FAFD2-584D-4ED1-8708-E079F631C6DF}" type="slidenum">
              <a:rPr lang="it-CH" altLang="en-US" smtClean="0">
                <a:solidFill>
                  <a:srgbClr val="000000"/>
                </a:solidFill>
              </a:rPr>
              <a:pPr>
                <a:spcBef>
                  <a:spcPct val="0"/>
                </a:spcBef>
              </a:pPr>
              <a:t>49</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4CFBC12E-DA83-CF36-7E82-B7E146BC40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69C033C2-FB72-46BC-5DBB-3B83702A44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http://it.wikipedia.org/wiki/Mezzaluna_Fertile</a:t>
            </a:r>
          </a:p>
          <a:p>
            <a:pPr eaLnBrk="1" hangingPunct="1">
              <a:spcBef>
                <a:spcPct val="0"/>
              </a:spcBef>
            </a:pPr>
            <a:endParaRPr lang="it-CH" altLang="it-CH"/>
          </a:p>
        </p:txBody>
      </p:sp>
      <p:sp>
        <p:nvSpPr>
          <p:cNvPr id="277508" name="Segnaposto numero diapositiva 3">
            <a:extLst>
              <a:ext uri="{FF2B5EF4-FFF2-40B4-BE49-F238E27FC236}">
                <a16:creationId xmlns:a16="http://schemas.microsoft.com/office/drawing/2014/main" id="{0D97482A-A9D6-9AE2-1C64-738427B29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BE358F-8364-41BE-9B87-D5DE658D019F}" type="slidenum">
              <a:rPr lang="it-CH" altLang="it-CH" smtClean="0">
                <a:solidFill>
                  <a:srgbClr val="000000"/>
                </a:solidFill>
              </a:rPr>
              <a:pPr>
                <a:spcBef>
                  <a:spcPct val="0"/>
                </a:spcBef>
              </a:pPr>
              <a:t>5</a:t>
            </a:fld>
            <a:endParaRPr lang="it-CH" altLang="it-CH">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egnaposto immagine diapositiva 1">
            <a:extLst>
              <a:ext uri="{FF2B5EF4-FFF2-40B4-BE49-F238E27FC236}">
                <a16:creationId xmlns:a16="http://schemas.microsoft.com/office/drawing/2014/main" id="{86593D54-BEBA-1A88-AC2A-0BF94354D0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Segnaposto note 2">
            <a:extLst>
              <a:ext uri="{FF2B5EF4-FFF2-40B4-BE49-F238E27FC236}">
                <a16:creationId xmlns:a16="http://schemas.microsoft.com/office/drawing/2014/main" id="{4127C0A0-E1CA-1F7B-0CA5-4CC417BDCC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369668" name="Segnaposto numero diapositiva 3">
            <a:extLst>
              <a:ext uri="{FF2B5EF4-FFF2-40B4-BE49-F238E27FC236}">
                <a16:creationId xmlns:a16="http://schemas.microsoft.com/office/drawing/2014/main" id="{C88CB61F-58EB-533E-FD81-550AF3F0EB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6B1AA2-AA83-43DA-A62C-38C96AC820BB}"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08C35FED-6713-B222-69DA-8B5E1E21A9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66B52854-492A-5BE1-5353-6D5BB33385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https://es.wikipedia.org/wiki/Indumentaria_de_Palestina</a:t>
            </a:r>
          </a:p>
        </p:txBody>
      </p:sp>
      <p:sp>
        <p:nvSpPr>
          <p:cNvPr id="371716" name="Segnaposto numero diapositiva 3">
            <a:extLst>
              <a:ext uri="{FF2B5EF4-FFF2-40B4-BE49-F238E27FC236}">
                <a16:creationId xmlns:a16="http://schemas.microsoft.com/office/drawing/2014/main" id="{4304A72E-06D0-4388-9576-9D85C71D83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2986E5-33F4-489E-8092-309A2CA194EE}" type="slidenum">
              <a:rPr lang="it-CH" altLang="en-US" smtClean="0"/>
              <a:pPr>
                <a:spcBef>
                  <a:spcPct val="0"/>
                </a:spcBef>
              </a:pPr>
              <a:t>51</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a:extLst>
              <a:ext uri="{FF2B5EF4-FFF2-40B4-BE49-F238E27FC236}">
                <a16:creationId xmlns:a16="http://schemas.microsoft.com/office/drawing/2014/main" id="{BBBE06FD-CFB1-912A-AD6D-7D487E5AAE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Segnaposto note 2">
            <a:extLst>
              <a:ext uri="{FF2B5EF4-FFF2-40B4-BE49-F238E27FC236}">
                <a16:creationId xmlns:a16="http://schemas.microsoft.com/office/drawing/2014/main" id="{2DCB0A3A-DAE7-DA9A-5347-089A4D4EF7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Notate il timbro: Gorvernment of Palestine.</a:t>
            </a:r>
          </a:p>
        </p:txBody>
      </p:sp>
      <p:sp>
        <p:nvSpPr>
          <p:cNvPr id="373764" name="Segnaposto numero diapositiva 3">
            <a:extLst>
              <a:ext uri="{FF2B5EF4-FFF2-40B4-BE49-F238E27FC236}">
                <a16:creationId xmlns:a16="http://schemas.microsoft.com/office/drawing/2014/main" id="{D797454F-1FED-E036-8A86-AC07DE8160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4277D4-EB01-48CE-B6B0-9F14C14E6105}" type="slidenum">
              <a:rPr lang="it-CH" altLang="en-US" smtClean="0"/>
              <a:pPr>
                <a:spcBef>
                  <a:spcPct val="0"/>
                </a:spcBef>
              </a:pPr>
              <a:t>52</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4D83A46A-7D69-C1BE-A9B3-94E8E27984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D45BFD2D-8316-A900-1310-4B60B04550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375812" name="Segnaposto numero diapositiva 3">
            <a:extLst>
              <a:ext uri="{FF2B5EF4-FFF2-40B4-BE49-F238E27FC236}">
                <a16:creationId xmlns:a16="http://schemas.microsoft.com/office/drawing/2014/main" id="{D5314C39-9968-BC32-343B-D25D8AD1E2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577069-4AF9-4BE7-9F12-3120F93E4487}" type="slidenum">
              <a:rPr lang="it-CH" altLang="en-US" smtClean="0"/>
              <a:pPr>
                <a:spcBef>
                  <a:spcPct val="0"/>
                </a:spcBef>
              </a:pPr>
              <a:t>53</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egnaposto immagine diapositiva 1">
            <a:extLst>
              <a:ext uri="{FF2B5EF4-FFF2-40B4-BE49-F238E27FC236}">
                <a16:creationId xmlns:a16="http://schemas.microsoft.com/office/drawing/2014/main" id="{D70EDE51-F55E-4723-BA14-E569A57F3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Segnaposto note 2">
            <a:extLst>
              <a:ext uri="{FF2B5EF4-FFF2-40B4-BE49-F238E27FC236}">
                <a16:creationId xmlns:a16="http://schemas.microsoft.com/office/drawing/2014/main" id="{CA51469E-CD2B-3639-A3FA-8C6588196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 http://it.wikipedia.org/wiki/Moti_in_Palestina_del_1929</a:t>
            </a:r>
          </a:p>
          <a:p>
            <a:r>
              <a:rPr lang="it-CH" altLang="it-CH"/>
              <a:t>http://en.wikipedia.org/wiki/Arab_riots_of_1936</a:t>
            </a:r>
          </a:p>
          <a:p>
            <a:r>
              <a:rPr lang="it-CH" altLang="it-CH"/>
              <a:t>http://en.wikipedia.org/wiki/1936%E2%80%9339_Arab_revolt_in_Palestine</a:t>
            </a:r>
          </a:p>
          <a:p>
            <a:r>
              <a:rPr lang="it-CH" altLang="it-CH"/>
              <a:t>http://en.wikipedia.org/wiki/1938_in_Mandatory_Palestine</a:t>
            </a:r>
          </a:p>
          <a:p>
            <a:endParaRPr lang="it-CH" altLang="it-CH"/>
          </a:p>
          <a:p>
            <a:endParaRPr lang="it-CH" altLang="it-CH"/>
          </a:p>
        </p:txBody>
      </p:sp>
      <p:sp>
        <p:nvSpPr>
          <p:cNvPr id="377860" name="Segnaposto numero diapositiva 3">
            <a:extLst>
              <a:ext uri="{FF2B5EF4-FFF2-40B4-BE49-F238E27FC236}">
                <a16:creationId xmlns:a16="http://schemas.microsoft.com/office/drawing/2014/main" id="{FA28C020-41FA-10CD-33B3-5739575C28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167E1E-E5DB-4D17-AE6F-4CC068DCE49D}"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a:extLst>
              <a:ext uri="{FF2B5EF4-FFF2-40B4-BE49-F238E27FC236}">
                <a16:creationId xmlns:a16="http://schemas.microsoft.com/office/drawing/2014/main" id="{B2004D9B-0AD3-43E2-1ED9-0304A1C26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619124-FD5D-44F4-804A-E8F28B16772E}"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379907" name="Rectangle 2">
            <a:extLst>
              <a:ext uri="{FF2B5EF4-FFF2-40B4-BE49-F238E27FC236}">
                <a16:creationId xmlns:a16="http://schemas.microsoft.com/office/drawing/2014/main" id="{C4588DE9-6607-3382-7EE0-57666635F1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8" name="Rectangle 3">
            <a:extLst>
              <a:ext uri="{FF2B5EF4-FFF2-40B4-BE49-F238E27FC236}">
                <a16:creationId xmlns:a16="http://schemas.microsoft.com/office/drawing/2014/main" id="{510EAA0D-536A-C850-5721-448BD844EB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endParaRPr lang="it-CH" altLang="it-CH">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278776D4-5786-71D6-970F-6ACF43995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58A325D3-9715-73EA-0741-0F8F63F0E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commissione PEEL fu la sesta commissione che dovette indagare sui disordini in Palestina. Il piano di spartizione proposto dalla commissione PEEL fu probabilmente il più equo di tutti.</a:t>
            </a:r>
          </a:p>
          <a:p>
            <a:r>
              <a:rPr lang="it-CH" altLang="it-CH"/>
              <a:t>Successivamente il governo britannico ha ancora ridotto le dimensioni del previsto Stato ebraico.</a:t>
            </a:r>
          </a:p>
          <a:p>
            <a:endParaRPr lang="it-CH" altLang="it-CH"/>
          </a:p>
          <a:p>
            <a:r>
              <a:rPr lang="it-CH" altLang="it-CH"/>
              <a:t>https://it.wikipedia.org/wiki/Commissione_Peel</a:t>
            </a:r>
          </a:p>
          <a:p>
            <a:r>
              <a:rPr lang="it-CH" altLang="it-CH"/>
              <a:t>http://en.wikipedia.org/wiki/Peel_Commission</a:t>
            </a:r>
          </a:p>
        </p:txBody>
      </p:sp>
      <p:sp>
        <p:nvSpPr>
          <p:cNvPr id="381956" name="Segnaposto numero diapositiva 3">
            <a:extLst>
              <a:ext uri="{FF2B5EF4-FFF2-40B4-BE49-F238E27FC236}">
                <a16:creationId xmlns:a16="http://schemas.microsoft.com/office/drawing/2014/main" id="{85463CCB-72F5-8353-84B5-577FE35A9A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ACC8F6-3BA5-4DDB-AE7D-922FEFC16C74}" type="slidenum">
              <a:rPr lang="it-CH" altLang="en-US" smtClean="0"/>
              <a:pPr>
                <a:spcBef>
                  <a:spcPct val="0"/>
                </a:spcBef>
              </a:pPr>
              <a:t>56</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2B73309A-47A0-7C01-DDFB-A70D0DA34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7186B051-9A71-2CDA-27B6-1E6CC640C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http://en.wikipedia.org/wiki/Jewish_Agency_for_Israel</a:t>
            </a:r>
          </a:p>
          <a:p>
            <a:r>
              <a:rPr lang="it-CH" altLang="it-CH"/>
              <a:t>http://en.wikipedia.org/wiki/Struma_disaster</a:t>
            </a:r>
          </a:p>
          <a:p>
            <a:endParaRPr lang="it-CH" altLang="it-CH"/>
          </a:p>
        </p:txBody>
      </p:sp>
      <p:sp>
        <p:nvSpPr>
          <p:cNvPr id="384004" name="Segnaposto numero diapositiva 3">
            <a:extLst>
              <a:ext uri="{FF2B5EF4-FFF2-40B4-BE49-F238E27FC236}">
                <a16:creationId xmlns:a16="http://schemas.microsoft.com/office/drawing/2014/main" id="{D7A9E5A2-930D-1398-56E1-1D520A2FA8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0AE433-465B-4538-A361-78762CA66E0E}" type="slidenum">
              <a:rPr lang="it-CH" altLang="en-US" smtClean="0"/>
              <a:pPr>
                <a:spcBef>
                  <a:spcPct val="0"/>
                </a:spcBef>
              </a:pPr>
              <a:t>57</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47BEAA43-BFEB-A665-05D1-785E0C8FD8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2E6B5035-7F73-BCCB-357D-B78895A33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http://en.wikipedia.org/wiki/Lod</a:t>
            </a:r>
          </a:p>
        </p:txBody>
      </p:sp>
      <p:sp>
        <p:nvSpPr>
          <p:cNvPr id="386052" name="Segnaposto numero diapositiva 3">
            <a:extLst>
              <a:ext uri="{FF2B5EF4-FFF2-40B4-BE49-F238E27FC236}">
                <a16:creationId xmlns:a16="http://schemas.microsoft.com/office/drawing/2014/main" id="{E33F24DE-B3AB-C4C4-C28D-2927ED4404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3F0886-D9E5-461F-847C-0C65AE27645E}" type="slidenum">
              <a:rPr lang="it-CH" altLang="en-US" smtClean="0"/>
              <a:pPr>
                <a:spcBef>
                  <a:spcPct val="0"/>
                </a:spcBef>
              </a:pPr>
              <a:t>58</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881D791C-BC67-AEEC-D9EA-6FCCC44493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F210A894-7BA4-4BB6-E073-E110CFEFAC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88100" name="Segnaposto numero diapositiva 3">
            <a:extLst>
              <a:ext uri="{FF2B5EF4-FFF2-40B4-BE49-F238E27FC236}">
                <a16:creationId xmlns:a16="http://schemas.microsoft.com/office/drawing/2014/main" id="{9BB9711F-F53C-A339-DC9F-D95BCD569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566C15-4FEE-4783-A80C-329C9B73EE95}" type="slidenum">
              <a:rPr lang="it-CH" altLang="en-US" smtClean="0"/>
              <a:pPr>
                <a:spcBef>
                  <a:spcPct val="0"/>
                </a:spcBef>
              </a:pPr>
              <a:t>59</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95BB2F05-4037-801B-DB89-FC43C003EC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4FBFFCEB-C2AA-1883-B285-0430C5FDF1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https://en.wikipedia.org/wiki/Fertile_Crescent</a:t>
            </a:r>
          </a:p>
        </p:txBody>
      </p:sp>
      <p:sp>
        <p:nvSpPr>
          <p:cNvPr id="279556" name="Segnaposto numero diapositiva 3">
            <a:extLst>
              <a:ext uri="{FF2B5EF4-FFF2-40B4-BE49-F238E27FC236}">
                <a16:creationId xmlns:a16="http://schemas.microsoft.com/office/drawing/2014/main" id="{8BBC3894-F6B7-8602-C34C-8D1A5EC59B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3A10A4-2FC1-48C3-88B1-88CB92FDE260}"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BEEA88C2-BCAE-D91C-3366-A8C5E1B52B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86153C8E-79EC-A36A-1339-9FB63770FD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https://it.wikipedia.org/wiki/Haifa</a:t>
            </a:r>
          </a:p>
          <a:p>
            <a:r>
              <a:rPr lang="it-CH" altLang="it-CH"/>
              <a:t>http://en.wikipedia.org/wiki/Haifa</a:t>
            </a:r>
          </a:p>
        </p:txBody>
      </p:sp>
      <p:sp>
        <p:nvSpPr>
          <p:cNvPr id="390148" name="Segnaposto numero diapositiva 3">
            <a:extLst>
              <a:ext uri="{FF2B5EF4-FFF2-40B4-BE49-F238E27FC236}">
                <a16:creationId xmlns:a16="http://schemas.microsoft.com/office/drawing/2014/main" id="{85CA9819-AF3A-2170-5CCA-58205D7CD8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963C21-99F4-4F49-9234-EDB42395B9D1}"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a:extLst>
              <a:ext uri="{FF2B5EF4-FFF2-40B4-BE49-F238E27FC236}">
                <a16:creationId xmlns:a16="http://schemas.microsoft.com/office/drawing/2014/main" id="{A0AA6E04-C777-6C30-F4C8-56C01E9E35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7712B-6B3E-4A7E-8923-060F19355769}" type="slidenum">
              <a:rPr lang="it-IT" altLang="it-CH" smtClean="0">
                <a:solidFill>
                  <a:srgbClr val="000000"/>
                </a:solidFill>
                <a:latin typeface="Arial" panose="020B0604020202020204" pitchFamily="34" charset="0"/>
              </a:rPr>
              <a:pPr>
                <a:spcBef>
                  <a:spcPct val="0"/>
                </a:spcBef>
              </a:pPr>
              <a:t>61</a:t>
            </a:fld>
            <a:endParaRPr lang="it-IT" altLang="it-CH">
              <a:solidFill>
                <a:srgbClr val="000000"/>
              </a:solidFill>
              <a:latin typeface="Arial" panose="020B0604020202020204" pitchFamily="34" charset="0"/>
            </a:endParaRPr>
          </a:p>
        </p:txBody>
      </p:sp>
      <p:sp>
        <p:nvSpPr>
          <p:cNvPr id="392195" name="Rectangle 2">
            <a:extLst>
              <a:ext uri="{FF2B5EF4-FFF2-40B4-BE49-F238E27FC236}">
                <a16:creationId xmlns:a16="http://schemas.microsoft.com/office/drawing/2014/main" id="{41EC41F8-5BDA-BFE3-7B26-BDBD9C2486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6" name="Rectangle 3">
            <a:extLst>
              <a:ext uri="{FF2B5EF4-FFF2-40B4-BE49-F238E27FC236}">
                <a16:creationId xmlns:a16="http://schemas.microsoft.com/office/drawing/2014/main" id="{737B3C2C-F6E7-A748-4A2F-C9BC4182A6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Al Ramla </a:t>
            </a:r>
          </a:p>
          <a:p>
            <a:pPr eaLnBrk="1" hangingPunct="1">
              <a:spcBef>
                <a:spcPct val="0"/>
              </a:spcBef>
            </a:pPr>
            <a:r>
              <a:rPr lang="it-IT" altLang="it-CH"/>
              <a:t>Occupata dai sionisti il 12 luglio 1948 . Malgrado le promesse dei sionisti quasi tutti i 17’000 abitanti palestinesi furono scacciati nei giorni successivi. </a:t>
            </a:r>
          </a:p>
          <a:p>
            <a:pPr eaLnBrk="1" hangingPunct="1">
              <a:spcBef>
                <a:spcPct val="0"/>
              </a:spcBef>
            </a:pPr>
            <a:r>
              <a:rPr lang="it-IT" altLang="it-CH"/>
              <a:t>Vedi pure i filmati aerei:</a:t>
            </a:r>
          </a:p>
          <a:p>
            <a:pPr eaLnBrk="1" hangingPunct="1">
              <a:spcBef>
                <a:spcPct val="0"/>
              </a:spcBef>
            </a:pPr>
            <a:endParaRPr lang="it-IT" altLang="it-CH"/>
          </a:p>
          <a:p>
            <a:pPr eaLnBrk="1" hangingPunct="1">
              <a:spcBef>
                <a:spcPct val="0"/>
              </a:spcBef>
            </a:pPr>
            <a:r>
              <a:rPr lang="it-IT" altLang="it-CH"/>
              <a:t>http://www.plands.org/maps/flightpaths.html</a:t>
            </a:r>
          </a:p>
          <a:p>
            <a:pPr eaLnBrk="1" hangingPunct="1">
              <a:spcBef>
                <a:spcPct val="0"/>
              </a:spcBef>
            </a:pPr>
            <a:r>
              <a:rPr lang="it-IT" altLang="it-CH"/>
              <a:t>http://en.wikipedia.org/wiki/Al-Ramla</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egnaposto immagine diapositiva 1">
            <a:extLst>
              <a:ext uri="{FF2B5EF4-FFF2-40B4-BE49-F238E27FC236}">
                <a16:creationId xmlns:a16="http://schemas.microsoft.com/office/drawing/2014/main" id="{7C37C993-DF7A-D713-8F23-10A1710B6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Segnaposto note 2">
            <a:extLst>
              <a:ext uri="{FF2B5EF4-FFF2-40B4-BE49-F238E27FC236}">
                <a16:creationId xmlns:a16="http://schemas.microsoft.com/office/drawing/2014/main" id="{F6A1F13C-8EB4-D8D3-D687-561EBE9CCA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Oggi l’ex cinema Alhambra è la sede della setta Scientology</a:t>
            </a:r>
          </a:p>
        </p:txBody>
      </p:sp>
      <p:sp>
        <p:nvSpPr>
          <p:cNvPr id="394244" name="Segnaposto numero diapositiva 3">
            <a:extLst>
              <a:ext uri="{FF2B5EF4-FFF2-40B4-BE49-F238E27FC236}">
                <a16:creationId xmlns:a16="http://schemas.microsoft.com/office/drawing/2014/main" id="{62FD2E53-1654-79B6-8FD8-4947CED3F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BE2942-4E62-4E96-81CA-B2ACC72BECAF}"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04D3ECDF-66B7-3BC8-E55A-2A633FFA0D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7B405A47-8A78-03AB-A2B4-25BD26170D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http://en.wikipedia.org/wiki/Palestine_Railways</a:t>
            </a:r>
          </a:p>
        </p:txBody>
      </p:sp>
      <p:sp>
        <p:nvSpPr>
          <p:cNvPr id="396292" name="Segnaposto numero diapositiva 3">
            <a:extLst>
              <a:ext uri="{FF2B5EF4-FFF2-40B4-BE49-F238E27FC236}">
                <a16:creationId xmlns:a16="http://schemas.microsoft.com/office/drawing/2014/main" id="{DE405BD5-8609-36D5-4E61-1D3DEF10AB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4B1C91-64F3-4861-B306-03D5146F7A34}" type="slidenum">
              <a:rPr lang="it-CH" altLang="en-US" smtClean="0"/>
              <a:pPr>
                <a:spcBef>
                  <a:spcPct val="0"/>
                </a:spcBef>
              </a:pPr>
              <a:t>63</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egnaposto immagine diapositiva 1">
            <a:extLst>
              <a:ext uri="{FF2B5EF4-FFF2-40B4-BE49-F238E27FC236}">
                <a16:creationId xmlns:a16="http://schemas.microsoft.com/office/drawing/2014/main" id="{73BD657D-000C-87C8-E806-2B90208317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Segnaposto note 2">
            <a:extLst>
              <a:ext uri="{FF2B5EF4-FFF2-40B4-BE49-F238E27FC236}">
                <a16:creationId xmlns:a16="http://schemas.microsoft.com/office/drawing/2014/main" id="{9F77EDD6-2B97-E9E9-78A6-6F5E045E8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 bande sioniste attaccavano e terrorizzavano sistematicamente i palestinesi ognidove. Anche i villaggi più discosti venivano attaccati. Innumerevoli i sabotaggi alle linee ferroviarie.</a:t>
            </a:r>
          </a:p>
          <a:p>
            <a:endParaRPr lang="it-CH" altLang="it-CH"/>
          </a:p>
          <a:p>
            <a:r>
              <a:rPr lang="it-CH" altLang="it-CH"/>
              <a:t>http://en.wikipedia.org/wiki/Haganah</a:t>
            </a:r>
          </a:p>
          <a:p>
            <a:r>
              <a:rPr lang="it-CH" altLang="it-CH"/>
              <a:t>http://en.wikipedia.org/wiki/Palmach</a:t>
            </a:r>
          </a:p>
          <a:p>
            <a:r>
              <a:rPr lang="it-CH" altLang="it-CH"/>
              <a:t>http://en.wikipedia.org/wiki/Irgun</a:t>
            </a:r>
          </a:p>
          <a:p>
            <a:r>
              <a:rPr lang="it-CH" altLang="it-CH"/>
              <a:t>http://en.wikipedia.org/wiki/Stern_Gang</a:t>
            </a:r>
          </a:p>
          <a:p>
            <a:r>
              <a:rPr lang="it-CH" altLang="it-CH"/>
              <a:t>http://en.wikipedia.org/wiki/Jewish_insurgency_in_Palestine</a:t>
            </a:r>
          </a:p>
          <a:p>
            <a:r>
              <a:rPr lang="it-CH" altLang="it-CH"/>
              <a:t>http://en.wikipedia.org/wiki/Semiramis_Hotel_bombing</a:t>
            </a:r>
          </a:p>
          <a:p>
            <a:r>
              <a:rPr lang="it-CH" altLang="it-CH"/>
              <a:t>https://en.wikipedia.org/wiki/SS_Empire_Cross</a:t>
            </a:r>
          </a:p>
          <a:p>
            <a:r>
              <a:rPr lang="it-CH" altLang="it-CH">
                <a:solidFill>
                  <a:srgbClr val="000000"/>
                </a:solidFill>
              </a:rPr>
              <a:t>http://en.wikipedia.org/wiki/Special_Night_Squads</a:t>
            </a:r>
          </a:p>
          <a:p>
            <a:endParaRPr lang="it-CH" altLang="it-CH"/>
          </a:p>
          <a:p>
            <a:endParaRPr lang="it-CH" altLang="it-CH"/>
          </a:p>
          <a:p>
            <a:endParaRPr lang="it-CH" altLang="it-CH"/>
          </a:p>
          <a:p>
            <a:endParaRPr lang="it-CH" altLang="it-CH"/>
          </a:p>
        </p:txBody>
      </p:sp>
      <p:sp>
        <p:nvSpPr>
          <p:cNvPr id="398340" name="Segnaposto numero diapositiva 3">
            <a:extLst>
              <a:ext uri="{FF2B5EF4-FFF2-40B4-BE49-F238E27FC236}">
                <a16:creationId xmlns:a16="http://schemas.microsoft.com/office/drawing/2014/main" id="{E3AF67CC-840D-8371-8F85-4DBD146E82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2F81C4-2E8E-4FB9-B5CA-3CED719CDC0C}" type="slidenum">
              <a:rPr lang="it-CH" altLang="en-US" smtClean="0">
                <a:solidFill>
                  <a:srgbClr val="000000"/>
                </a:solidFill>
              </a:rPr>
              <a:pPr>
                <a:spcBef>
                  <a:spcPct val="0"/>
                </a:spcBef>
              </a:pPr>
              <a:t>64</a:t>
            </a:fld>
            <a:endParaRPr lang="it-CH" alt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a:extLst>
              <a:ext uri="{FF2B5EF4-FFF2-40B4-BE49-F238E27FC236}">
                <a16:creationId xmlns:a16="http://schemas.microsoft.com/office/drawing/2014/main" id="{145782FD-8B70-B1F0-FAC9-C96800659C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15E1F3-5C6E-43BD-8C22-24DA6CC3F5D4}" type="slidenum">
              <a:rPr lang="it-IT" altLang="it-CH" smtClean="0">
                <a:solidFill>
                  <a:srgbClr val="000000"/>
                </a:solidFill>
              </a:rPr>
              <a:pPr>
                <a:spcBef>
                  <a:spcPct val="0"/>
                </a:spcBef>
              </a:pPr>
              <a:t>65</a:t>
            </a:fld>
            <a:endParaRPr lang="it-IT" altLang="it-CH">
              <a:solidFill>
                <a:srgbClr val="000000"/>
              </a:solidFill>
            </a:endParaRPr>
          </a:p>
        </p:txBody>
      </p:sp>
      <p:sp>
        <p:nvSpPr>
          <p:cNvPr id="400387" name="Rectangle 2">
            <a:extLst>
              <a:ext uri="{FF2B5EF4-FFF2-40B4-BE49-F238E27FC236}">
                <a16:creationId xmlns:a16="http://schemas.microsoft.com/office/drawing/2014/main" id="{37E83FDC-3A1D-C834-BDA5-1F46C68E3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8" name="Rectangle 3">
            <a:extLst>
              <a:ext uri="{FF2B5EF4-FFF2-40B4-BE49-F238E27FC236}">
                <a16:creationId xmlns:a16="http://schemas.microsoft.com/office/drawing/2014/main" id="{E1FCFD3E-1C68-F8E3-ADDC-BF974922EF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200 prigionieri palestinesi sono stati impiccati dagli inglesi (media stimata che si riferisce al periodo 1937 – 1947).</a:t>
            </a:r>
          </a:p>
          <a:p>
            <a:pPr eaLnBrk="1" hangingPunct="1">
              <a:spcBef>
                <a:spcPct val="0"/>
              </a:spcBef>
            </a:pPr>
            <a:r>
              <a:rPr lang="it-CH" altLang="it-CH"/>
              <a:t>Nel 1947 nella prigione di Acre erano detenuti 700 palestinesi e 90 ebrei sionisti. </a:t>
            </a:r>
          </a:p>
          <a:p>
            <a:pPr eaLnBrk="1" hangingPunct="1">
              <a:spcBef>
                <a:spcPct val="0"/>
              </a:spcBef>
            </a:pPr>
            <a:r>
              <a:rPr lang="it-CH" altLang="it-CH"/>
              <a:t>Oggi gli israeliani citano solo i 9 ebrei membri delle organizzazioni armate sioniste che furono impiccati nella prigione di Acre.</a:t>
            </a:r>
          </a:p>
          <a:p>
            <a:pPr eaLnBrk="1" hangingPunct="1">
              <a:spcBef>
                <a:spcPct val="0"/>
              </a:spcBef>
            </a:pPr>
            <a:endParaRPr lang="it-CH" altLang="it-CH"/>
          </a:p>
          <a:p>
            <a:pPr eaLnBrk="1" hangingPunct="1">
              <a:spcBef>
                <a:spcPct val="0"/>
              </a:spcBef>
            </a:pPr>
            <a:r>
              <a:rPr lang="it-CH" altLang="it-CH"/>
              <a:t>http://en.wikipedia.org/wiki/Acre_Prison</a:t>
            </a:r>
          </a:p>
          <a:p>
            <a:pPr eaLnBrk="1" hangingPunct="1">
              <a:spcBef>
                <a:spcPct val="0"/>
              </a:spcBef>
            </a:pPr>
            <a:endParaRPr lang="en-US"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AC4DCA39-4BD1-0B86-AF66-D3518E831B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F6DD9D23-1415-4898-9D0F-71B76275C7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Une carrière de terroriste, typique en Israël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402436" name="Segnaposto numero diapositiva 3">
            <a:extLst>
              <a:ext uri="{FF2B5EF4-FFF2-40B4-BE49-F238E27FC236}">
                <a16:creationId xmlns:a16="http://schemas.microsoft.com/office/drawing/2014/main" id="{DC5A7D80-50E3-E627-38B6-4B505DDD4E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E69896-B2FD-4DC0-87E6-57811B9AA750}"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egnaposto immagine diapositiva 1">
            <a:extLst>
              <a:ext uri="{FF2B5EF4-FFF2-40B4-BE49-F238E27FC236}">
                <a16:creationId xmlns:a16="http://schemas.microsoft.com/office/drawing/2014/main" id="{EF2F74EF-4B66-EEA2-A9E7-FBACEAC26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Segnaposto note 2">
            <a:extLst>
              <a:ext uri="{FF2B5EF4-FFF2-40B4-BE49-F238E27FC236}">
                <a16:creationId xmlns:a16="http://schemas.microsoft.com/office/drawing/2014/main" id="{4901106A-4C0F-5D06-8FB9-0ECC98B51C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1947 i Sionisti occupano più terre di quelle di loro proprietà. In effetti a volte non pagano l’affitto dei fondi ma si rifiutano di andarsene per poi appropriarsene definitivamente nel 1948, oppure terre occupate illegalmente dai Sionisti.</a:t>
            </a:r>
          </a:p>
          <a:p>
            <a:endParaRPr lang="it-CH" altLang="it-CH"/>
          </a:p>
          <a:p>
            <a:r>
              <a:rPr lang="it-CH" altLang="it-CH"/>
              <a:t>http://en.wikipedia.org/wiki/Jewish_National_Fund</a:t>
            </a:r>
          </a:p>
          <a:p>
            <a:endParaRPr lang="it-CH" altLang="it-CH"/>
          </a:p>
          <a:p>
            <a:r>
              <a:rPr lang="it-CH" altLang="it-CH"/>
              <a:t>*</a:t>
            </a:r>
          </a:p>
          <a:p>
            <a:endParaRPr lang="it-CH" altLang="it-CH"/>
          </a:p>
        </p:txBody>
      </p:sp>
      <p:sp>
        <p:nvSpPr>
          <p:cNvPr id="404484" name="Segnaposto numero diapositiva 3">
            <a:extLst>
              <a:ext uri="{FF2B5EF4-FFF2-40B4-BE49-F238E27FC236}">
                <a16:creationId xmlns:a16="http://schemas.microsoft.com/office/drawing/2014/main" id="{1E80AA40-F266-3385-D2C6-D56C706135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E19872-40EB-49D0-B576-ADEBA7F2C53B}"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egnaposto immagine diapositiva 1">
            <a:extLst>
              <a:ext uri="{FF2B5EF4-FFF2-40B4-BE49-F238E27FC236}">
                <a16:creationId xmlns:a16="http://schemas.microsoft.com/office/drawing/2014/main" id="{D22418A3-12EF-EA38-7C83-81A72662B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Segnaposto note 2">
            <a:extLst>
              <a:ext uri="{FF2B5EF4-FFF2-40B4-BE49-F238E27FC236}">
                <a16:creationId xmlns:a16="http://schemas.microsoft.com/office/drawing/2014/main" id="{88B3609E-8EE4-F248-5BFD-73BBB47C74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406532" name="Segnaposto numero diapositiva 3">
            <a:extLst>
              <a:ext uri="{FF2B5EF4-FFF2-40B4-BE49-F238E27FC236}">
                <a16:creationId xmlns:a16="http://schemas.microsoft.com/office/drawing/2014/main" id="{21A55D53-EA68-ED94-9963-673FF096CA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74B474-3A4B-4978-85E3-FA2588146271}" type="slidenum">
              <a:rPr lang="it-CH" altLang="en-US" smtClean="0"/>
              <a:pPr>
                <a:spcBef>
                  <a:spcPct val="0"/>
                </a:spcBef>
              </a:pPr>
              <a:t>68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AE0C8CEE-FFAC-59AC-42FB-BE8A841123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4A9D3D-5C19-443C-B0FA-9D9664BAE4AD}"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502728AE-E969-FEA1-1AFC-31F9B01D7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591C481A-2646-0E0A-E676-2BC4BB236441}"/>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fr-CH" altLang="it-CH" dirty="0"/>
              <a:t>I </a:t>
            </a:r>
            <a:r>
              <a:rPr lang="fr-CH" altLang="it-CH" dirty="0" err="1"/>
              <a:t>sionisti</a:t>
            </a:r>
            <a:r>
              <a:rPr lang="fr-CH" altLang="it-CH" dirty="0"/>
              <a:t> </a:t>
            </a:r>
            <a:r>
              <a:rPr lang="fr-CH" altLang="it-CH" dirty="0" err="1"/>
              <a:t>fecero</a:t>
            </a:r>
            <a:r>
              <a:rPr lang="fr-CH" altLang="it-CH" dirty="0"/>
              <a:t> di </a:t>
            </a:r>
            <a:r>
              <a:rPr lang="fr-CH" altLang="it-CH" dirty="0" err="1"/>
              <a:t>tutto</a:t>
            </a:r>
            <a:r>
              <a:rPr lang="fr-CH" altLang="it-CH" dirty="0"/>
              <a:t> per </a:t>
            </a:r>
            <a:r>
              <a:rPr lang="fr-CH" altLang="it-CH" dirty="0" err="1"/>
              <a:t>influenzare</a:t>
            </a:r>
            <a:r>
              <a:rPr lang="fr-CH" altLang="it-CH" dirty="0"/>
              <a:t> l’UNSCOP a </a:t>
            </a:r>
            <a:r>
              <a:rPr lang="fr-CH" altLang="it-CH" dirty="0" err="1"/>
              <a:t>loro</a:t>
            </a:r>
            <a:r>
              <a:rPr lang="fr-CH" altLang="it-CH" dirty="0"/>
              <a:t> </a:t>
            </a:r>
            <a:r>
              <a:rPr lang="fr-CH" altLang="it-CH" dirty="0" err="1"/>
              <a:t>vantaggio</a:t>
            </a:r>
            <a:r>
              <a:rPr lang="fr-CH" altLang="it-CH" dirty="0"/>
              <a:t>. L’</a:t>
            </a:r>
            <a:r>
              <a:rPr lang="fr-CH" altLang="it-CH" dirty="0" err="1"/>
              <a:t>Assemblea</a:t>
            </a:r>
            <a:r>
              <a:rPr lang="fr-CH" altLang="it-CH" dirty="0"/>
              <a:t> </a:t>
            </a:r>
            <a:r>
              <a:rPr lang="fr-CH" altLang="it-CH" dirty="0" err="1"/>
              <a:t>generale</a:t>
            </a:r>
            <a:r>
              <a:rPr lang="fr-CH" altLang="it-CH" dirty="0"/>
              <a:t> </a:t>
            </a:r>
            <a:r>
              <a:rPr lang="fr-CH" altLang="it-CH" dirty="0" err="1"/>
              <a:t>votò</a:t>
            </a:r>
            <a:r>
              <a:rPr lang="fr-CH" altLang="it-CH" dirty="0"/>
              <a:t> la </a:t>
            </a:r>
            <a:r>
              <a:rPr lang="fr-CH" altLang="it-CH" dirty="0" err="1"/>
              <a:t>proposta</a:t>
            </a:r>
            <a:r>
              <a:rPr lang="fr-CH" altLang="it-CH" dirty="0"/>
              <a:t> </a:t>
            </a:r>
            <a:r>
              <a:rPr lang="fr-CH" altLang="it-CH" dirty="0" err="1"/>
              <a:t>della</a:t>
            </a:r>
            <a:r>
              <a:rPr lang="fr-CH" altLang="it-CH" dirty="0"/>
              <a:t> </a:t>
            </a:r>
            <a:r>
              <a:rPr lang="fr-CH" altLang="it-CH" dirty="0" err="1"/>
              <a:t>maggioranza</a:t>
            </a:r>
            <a:r>
              <a:rPr lang="fr-CH" altLang="it-CH" dirty="0"/>
              <a:t> </a:t>
            </a:r>
            <a:r>
              <a:rPr lang="fr-CH" altLang="it-CH" dirty="0" err="1"/>
              <a:t>ignorando</a:t>
            </a:r>
            <a:r>
              <a:rPr lang="fr-CH" altLang="it-CH" dirty="0"/>
              <a:t> la più </a:t>
            </a:r>
            <a:r>
              <a:rPr lang="fr-CH" altLang="it-CH" dirty="0" err="1"/>
              <a:t>equa</a:t>
            </a:r>
            <a:r>
              <a:rPr lang="fr-CH" altLang="it-CH" dirty="0"/>
              <a:t> </a:t>
            </a:r>
            <a:r>
              <a:rPr lang="fr-CH" altLang="it-CH" dirty="0" err="1"/>
              <a:t>proposta</a:t>
            </a:r>
            <a:r>
              <a:rPr lang="fr-CH" altLang="it-CH" dirty="0"/>
              <a:t> </a:t>
            </a:r>
            <a:r>
              <a:rPr lang="fr-CH" altLang="it-CH" dirty="0" err="1"/>
              <a:t>della</a:t>
            </a:r>
            <a:r>
              <a:rPr lang="fr-CH" altLang="it-CH" dirty="0"/>
              <a:t> </a:t>
            </a:r>
            <a:r>
              <a:rPr lang="fr-CH" altLang="it-CH" dirty="0" err="1"/>
              <a:t>minoranza</a:t>
            </a:r>
            <a:r>
              <a:rPr lang="fr-CH" altLang="it-CH" dirty="0"/>
              <a:t>. </a:t>
            </a:r>
            <a:r>
              <a:rPr lang="it-CH" altLang="it-CH" dirty="0"/>
              <a:t>L’ONU contava allora 56 paesi. La votazione fu rinviata ben due volte. Erano necessari i 2/ 3 dei consensi, ovvero 37 voti. I sì furono 33, i no 13 e gli astenuti 10. Per l’occasione non si contarono gli astenuti! Contrariamente a quanto preannunciato  Haiti, Liberia e Filippine decisero all’ultimo momento di votare sì a seguito delle scandalose pressioni degli USA che letteralmente  “comperarono” i voti con soldi donati dai sionisti. </a:t>
            </a:r>
          </a:p>
          <a:p>
            <a:pPr eaLnBrk="1" hangingPunct="1">
              <a:spcBef>
                <a:spcPct val="0"/>
              </a:spcBef>
              <a:defRPr/>
            </a:pPr>
            <a:r>
              <a:rPr lang="it-CH" altLang="it-CH" dirty="0"/>
              <a:t>La risoluzione 181 sancisce la spartizione della Palestina : attribuisce il 56,47 % del territorio a 500’000 ebrei + 325'000 arabi , il 43,53 % del territorio a 807'000 arabi + 10'000 ebrei , la tutela internazionale su Gerusalemme con circa 100'000 ebrei e 105'000 arabi. Inoltre, la risoluzione 181 contiene una serie di diritti e obblighi per le parti coinvolte.</a:t>
            </a:r>
          </a:p>
          <a:p>
            <a:pPr eaLnBrk="1" hangingPunct="1">
              <a:spcBef>
                <a:spcPct val="0"/>
              </a:spcBef>
              <a:defRPr/>
            </a:pPr>
            <a:endParaRPr lang="it-CH" altLang="it-CH" dirty="0"/>
          </a:p>
          <a:p>
            <a:pPr eaLnBrk="1" hangingPunct="1">
              <a:spcBef>
                <a:spcPct val="0"/>
              </a:spcBef>
              <a:defRPr/>
            </a:pPr>
            <a:r>
              <a:rPr lang="it-CH" altLang="it-CH" b="1" dirty="0">
                <a:latin typeface="Arial" panose="020B0604020202020204" pitchFamily="34" charset="0"/>
                <a:cs typeface="Arial" panose="020B0604020202020204" pitchFamily="34" charset="0"/>
              </a:rPr>
              <a:t>Solo 12 giorni prima della risoluzione ONU, i sionisti firmarono l'accordo di spartizione della Palestina con il re di Giordania (Transgiordania). Ciò dimostra che i sionisti non avevano alcuna intenzione di rispettare la Risoluzione 181 delle Nazioni Unite. </a:t>
            </a:r>
            <a:r>
              <a:rPr lang="it-IT" sz="1800" b="1" kern="100" dirty="0">
                <a:latin typeface="Arial" panose="020B0604020202020204" pitchFamily="34" charset="0"/>
                <a:ea typeface="Calibri" panose="020F0502020204030204" pitchFamily="34" charset="0"/>
                <a:cs typeface="Times New Roman" panose="02020603050405020304" pitchFamily="18" charset="0"/>
              </a:rPr>
              <a:t>Tuttavia la propaganda israeliana accusa gli arabi di aver respinto la risoluzione 181 e di essere loro i responsabili per il fatto che oggi non esiste ancora uno Stato arabo palestinese.</a:t>
            </a:r>
            <a:endParaRPr lang="en-US" sz="1800" b="1" kern="100" dirty="0">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defRPr/>
            </a:pPr>
            <a:endParaRPr lang="it-CH" altLang="it-CH" b="1" dirty="0">
              <a:latin typeface="Arial" panose="020B0604020202020204" pitchFamily="34" charset="0"/>
              <a:cs typeface="Arial" panose="020B0604020202020204" pitchFamily="34" charset="0"/>
            </a:endParaRPr>
          </a:p>
          <a:p>
            <a:pPr eaLnBrk="1" hangingPunct="1">
              <a:spcBef>
                <a:spcPct val="0"/>
              </a:spcBef>
              <a:defRPr/>
            </a:pPr>
            <a:endParaRPr lang="it-CH" altLang="it-CH" dirty="0"/>
          </a:p>
          <a:p>
            <a:pPr eaLnBrk="1" hangingPunct="1">
              <a:spcBef>
                <a:spcPct val="0"/>
              </a:spcBef>
              <a:defRPr/>
            </a:pPr>
            <a:r>
              <a:rPr lang="it-IT" altLang="it-CH" dirty="0"/>
              <a:t>http://en.wikipedia.org/wiki/1947_partition_plan</a:t>
            </a:r>
          </a:p>
          <a:p>
            <a:pPr eaLnBrk="1" hangingPunct="1">
              <a:spcBef>
                <a:spcPct val="0"/>
              </a:spcBef>
              <a:defRPr/>
            </a:pPr>
            <a:r>
              <a:rPr lang="it-IT" altLang="it-CH" dirty="0"/>
              <a:t>http://en.wikipedia.org/wiki/UNSCOP</a:t>
            </a:r>
          </a:p>
          <a:p>
            <a:pPr eaLnBrk="1" hangingPunct="1">
              <a:spcBef>
                <a:spcPct val="0"/>
              </a:spcBef>
              <a:defRPr/>
            </a:pPr>
            <a:r>
              <a:rPr lang="it-IT" altLang="it-CH" dirty="0"/>
              <a:t>http://www.foreignpolicyjournal.com/2010/10/26/the-myth-of-the-u-n-creation-of-israel/</a:t>
            </a:r>
          </a:p>
          <a:p>
            <a:pPr eaLnBrk="1" hangingPunct="1">
              <a:spcBef>
                <a:spcPct val="0"/>
              </a:spcBef>
              <a:defRPr/>
            </a:pPr>
            <a:r>
              <a:rPr lang="it-IT" altLang="it-CH" dirty="0"/>
              <a:t>https://israelpalestinenews.org/real-story-israel-created-wasnt-un/</a:t>
            </a:r>
          </a:p>
          <a:p>
            <a:pPr eaLnBrk="1" hangingPunct="1">
              <a:spcBef>
                <a:spcPct val="0"/>
              </a:spcBef>
              <a:defRPr/>
            </a:pPr>
            <a:r>
              <a:rPr lang="it-IT" altLang="it-CH" dirty="0"/>
              <a:t>https://en.wikipedia.org/wiki/Abdullah_I_of_Jordan</a:t>
            </a:r>
          </a:p>
          <a:p>
            <a:pPr eaLnBrk="1" hangingPunct="1">
              <a:spcBef>
                <a:spcPct val="0"/>
              </a:spcBef>
              <a:defRPr/>
            </a:pPr>
            <a:endParaRPr lang="it-IT" altLang="it-CH"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a:extLst>
              <a:ext uri="{FF2B5EF4-FFF2-40B4-BE49-F238E27FC236}">
                <a16:creationId xmlns:a16="http://schemas.microsoft.com/office/drawing/2014/main" id="{1CBB8C21-479F-9499-25DD-0B0997512A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Segnaposto note 2">
            <a:extLst>
              <a:ext uri="{FF2B5EF4-FFF2-40B4-BE49-F238E27FC236}">
                <a16:creationId xmlns:a16="http://schemas.microsoft.com/office/drawing/2014/main" id="{F32E5FAE-8482-F414-8F14-D73D8EE0DE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81604" name="Segnaposto numero diapositiva 3">
            <a:extLst>
              <a:ext uri="{FF2B5EF4-FFF2-40B4-BE49-F238E27FC236}">
                <a16:creationId xmlns:a16="http://schemas.microsoft.com/office/drawing/2014/main" id="{EC26DF28-F969-3A47-4B0E-C0F2084539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7BE115-5C48-40E7-8ECE-463DACEE655D}"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egnaposto immagine diapositiva 1">
            <a:extLst>
              <a:ext uri="{FF2B5EF4-FFF2-40B4-BE49-F238E27FC236}">
                <a16:creationId xmlns:a16="http://schemas.microsoft.com/office/drawing/2014/main" id="{913B75BA-0140-1CFF-7731-999F0F1FE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Segnaposto note 2">
            <a:extLst>
              <a:ext uri="{FF2B5EF4-FFF2-40B4-BE49-F238E27FC236}">
                <a16:creationId xmlns:a16="http://schemas.microsoft.com/office/drawing/2014/main" id="{C29D9CBA-FD7C-4565-83B2-A8E1E505F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Si noti che nel territorio indicato nello stemma dell’Irgun è compresa anche parte della Giordania.</a:t>
            </a:r>
          </a:p>
          <a:p>
            <a:r>
              <a:rPr lang="it-CH" altLang="it-CH"/>
              <a:t>La Haganah e le altre milizie sioniste attaccavano chiunque ritenessero fosse un ostacolo al progetto sionista. Nel 1924 la Haganah assassinò il giornalista ebreo antisionista Jacob de Haan.</a:t>
            </a:r>
          </a:p>
          <a:p>
            <a:endParaRPr lang="it-CH" altLang="it-CH"/>
          </a:p>
          <a:p>
            <a:r>
              <a:rPr lang="it-CH" altLang="it-CH"/>
              <a:t>http://en.wikipedia.org/wiki/Haganah</a:t>
            </a:r>
          </a:p>
          <a:p>
            <a:r>
              <a:rPr lang="it-CH" altLang="it-CH"/>
              <a:t>http://en.wikipedia.org/wiki/Palmach</a:t>
            </a:r>
          </a:p>
          <a:p>
            <a:r>
              <a:rPr lang="it-CH" altLang="it-CH"/>
              <a:t>https://en.wikipedia.org/wiki/Lehi_(militant_group)</a:t>
            </a:r>
          </a:p>
          <a:p>
            <a:r>
              <a:rPr lang="it-CH" altLang="it-CH"/>
              <a:t>https://en.wikipedia.org/wiki/Jacob_Isra%C3%ABl_de_Haan</a:t>
            </a:r>
          </a:p>
          <a:p>
            <a:endParaRPr lang="it-CH" altLang="it-CH"/>
          </a:p>
        </p:txBody>
      </p:sp>
      <p:sp>
        <p:nvSpPr>
          <p:cNvPr id="410628" name="Segnaposto numero diapositiva 3">
            <a:extLst>
              <a:ext uri="{FF2B5EF4-FFF2-40B4-BE49-F238E27FC236}">
                <a16:creationId xmlns:a16="http://schemas.microsoft.com/office/drawing/2014/main" id="{26CE46B6-8797-57EB-637E-D74CAFF3E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CCD8D4-6072-4F2F-B064-A08847EC77DE}" type="slidenum">
              <a:rPr lang="it-CH" altLang="en-US" smtClean="0"/>
              <a:pPr>
                <a:spcBef>
                  <a:spcPct val="0"/>
                </a:spcBef>
              </a:pPr>
              <a:t>70</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a:extLst>
              <a:ext uri="{FF2B5EF4-FFF2-40B4-BE49-F238E27FC236}">
                <a16:creationId xmlns:a16="http://schemas.microsoft.com/office/drawing/2014/main" id="{51346AEC-A756-01FA-FFB6-C0E1E1A0FF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Segnaposto note 2">
            <a:extLst>
              <a:ext uri="{FF2B5EF4-FFF2-40B4-BE49-F238E27FC236}">
                <a16:creationId xmlns:a16="http://schemas.microsoft.com/office/drawing/2014/main" id="{715CCDBE-FE1D-E4F7-E13C-6D7383741D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http://en.wikipedia.org/wiki/Arab_Legion</a:t>
            </a:r>
          </a:p>
        </p:txBody>
      </p:sp>
      <p:sp>
        <p:nvSpPr>
          <p:cNvPr id="412676" name="Segnaposto numero diapositiva 3">
            <a:extLst>
              <a:ext uri="{FF2B5EF4-FFF2-40B4-BE49-F238E27FC236}">
                <a16:creationId xmlns:a16="http://schemas.microsoft.com/office/drawing/2014/main" id="{2C896B18-202A-3F6A-EDEF-BBE9479B4A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36D114-BFF7-41E0-9CAA-FC5E2E84C37F}" type="slidenum">
              <a:rPr lang="it-CH" altLang="en-US" smtClean="0"/>
              <a:pPr>
                <a:spcBef>
                  <a:spcPct val="0"/>
                </a:spcBef>
              </a:pPr>
              <a:t>71</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a:extLst>
              <a:ext uri="{FF2B5EF4-FFF2-40B4-BE49-F238E27FC236}">
                <a16:creationId xmlns:a16="http://schemas.microsoft.com/office/drawing/2014/main" id="{662F36EC-79BD-910D-055F-7F6DE01D27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Segnaposto note 2">
            <a:extLst>
              <a:ext uri="{FF2B5EF4-FFF2-40B4-BE49-F238E27FC236}">
                <a16:creationId xmlns:a16="http://schemas.microsoft.com/office/drawing/2014/main" id="{DD2BF549-5F1D-BB36-9541-1A65D68C3C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Già verso la fine del 19 ° secolo era chiaro che l'unico modo per raggiungere  l’obiettivo di uno stato per soli ebrei era quello di liberare la Palestina dalla sua popolazione indigena. Questo concetto si è poi trasformato in un'ideologia infernale. </a:t>
            </a:r>
          </a:p>
          <a:p>
            <a:endParaRPr lang="it-CH" altLang="it-CH"/>
          </a:p>
          <a:p>
            <a:r>
              <a:rPr lang="it-CH" altLang="it-CH"/>
              <a:t>A partire dal 1940 uno speciale gruppo di studio sionista raccoglie i dati sulla popolazione palestinese e allestisce i piani per la pulizia etnica della Palestina. Nel 1948 sarà il piano no. 4 (piano D - Dalet) ad essere realizzato.</a:t>
            </a:r>
          </a:p>
          <a:p>
            <a:r>
              <a:rPr lang="it-CH" altLang="it-CH"/>
              <a:t>Con questa mossa, nel periodo transitorio, i sionisti commisero un’azione illegale. Questo avvenne prima che il paese fosse diviso, formalmente durante il mandato britannico. Cosicché questo brutale atto di forza può essere qualificato «rapina premeditata». Anche l’espulsione degli arabi fu assolutamente illegale e brutale: una pulizia etnica.</a:t>
            </a:r>
          </a:p>
          <a:p>
            <a:r>
              <a:rPr lang="it-CH" altLang="it-CH"/>
              <a:t>Anche se in forme diverse, la pulizia etnica è tutt’ora in corso.</a:t>
            </a:r>
          </a:p>
          <a:p>
            <a:endParaRPr lang="it-CH" altLang="it-CH"/>
          </a:p>
          <a:p>
            <a:r>
              <a:rPr lang="it-CH" altLang="it-CH"/>
              <a:t>Nel 1937 Ben Gurion, in una lettera al figlio, scriveva: "Cacceremo gli arabi e prenderemo il loro posto. Per questo è necessario ridurre il popolo palestinese a un gruppo di straccioni senza terra, smantellando la sua rete sociale, eliminando i suoi leader e distruggendo le sue infrastrutture".</a:t>
            </a:r>
          </a:p>
          <a:p>
            <a:r>
              <a:rPr lang="it-CH" altLang="it-CH"/>
              <a:t>++++++++</a:t>
            </a:r>
          </a:p>
          <a:p>
            <a:r>
              <a:rPr lang="it-CH" altLang="it-CH"/>
              <a:t>Già nel 1937 David Ben Gurion, primo ministro di Israele dal 1948, dichiarò: "L'obiettivo e la pietra miliare del sionismo è la completa realizzazione della colonizzazione di tutte le aree della Terra di Israele da parte degli ebrei. Ogni spartizione della Palestina, ogni 'Linea Verde', ogni accordo e ogni trattato che chiuda una parte della 'Terra d'Israele' alla colonizzazione ebraica è, dal punto di vista del sionismo, al massimo una fase transitoria, ma non deve mai valere per sempre". Il fatto che questa massima del sionismo sia valida ancora oggi e sia diventata per così dire parte della ragion d'essere di Israele è stato affermato dall'attuale presidente Reuven Richlin il 24 agosto di quest'anno (2025): "Il nostro diritto alla terra non è oggetto di un dibattito politico. È un fatto fondamentale del sionismo moderno. Non dobbiamo permettere a nessuno di credere che ci siano dubbi sul nostro diritto alla terra. Per me, l'insediamento nella terra d'Israele è un'espressione di questo diritto, il nostro diritto storico, il nostro diritto nazionale, che deriva dall'amore per la terra d'Israele, dal riconoscimento delle nostre radici che sono qui".</a:t>
            </a:r>
          </a:p>
          <a:p>
            <a:r>
              <a:rPr lang="it-CH" altLang="it-CH"/>
              <a:t>Fonte: Palestina - guerra eterna in Medio Oriente? Sulla storia e il futuro del conflitto mediorientale.</a:t>
            </a:r>
          </a:p>
          <a:p>
            <a:r>
              <a:rPr lang="it-CH" altLang="it-CH"/>
              <a:t>Norman Paech; Osnabrück , 2015</a:t>
            </a:r>
          </a:p>
          <a:p>
            <a:endParaRPr lang="it-CH" altLang="it-CH"/>
          </a:p>
          <a:p>
            <a:endParaRPr lang="it-CH" altLang="it-CH"/>
          </a:p>
          <a:p>
            <a:r>
              <a:rPr lang="it-CH" altLang="it-CH"/>
              <a:t>http://en.wikipedia.org/wiki/The_Ethnic_Cleansing_of_Palestine</a:t>
            </a:r>
          </a:p>
          <a:p>
            <a:r>
              <a:rPr lang="it-CH" altLang="it-CH"/>
              <a:t>Ilan Pappe – La pulizia etnica della Palestina - Feltrinelli</a:t>
            </a:r>
          </a:p>
          <a:p>
            <a:r>
              <a:rPr lang="it-CH" altLang="it-CH"/>
              <a:t>https://it.wikipedia.org/wiki/Ilan_Pappe</a:t>
            </a:r>
          </a:p>
          <a:p>
            <a:r>
              <a:rPr lang="it-CH" altLang="it-CH"/>
              <a:t>https://it.wikipedia.org/wiki/Darwinismo_sociale</a:t>
            </a:r>
          </a:p>
        </p:txBody>
      </p:sp>
      <p:sp>
        <p:nvSpPr>
          <p:cNvPr id="414724" name="Segnaposto numero diapositiva 3">
            <a:extLst>
              <a:ext uri="{FF2B5EF4-FFF2-40B4-BE49-F238E27FC236}">
                <a16:creationId xmlns:a16="http://schemas.microsoft.com/office/drawing/2014/main" id="{F9875458-29AD-6A34-51BC-044D29FF03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A29321-EA91-4FE7-886E-CEE47406D2AA}"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immagine diapositiva 1">
            <a:extLst>
              <a:ext uri="{FF2B5EF4-FFF2-40B4-BE49-F238E27FC236}">
                <a16:creationId xmlns:a16="http://schemas.microsoft.com/office/drawing/2014/main" id="{5C2B3F2D-ED06-373A-562A-DAA7570301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Segnaposto note 2">
            <a:extLst>
              <a:ext uri="{FF2B5EF4-FFF2-40B4-BE49-F238E27FC236}">
                <a16:creationId xmlns:a16="http://schemas.microsoft.com/office/drawing/2014/main" id="{B319FED5-282F-947B-4ED8-B2C3BEE86D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Già nel 1930 i sionisti con Yossi Bais avevano allestito un piano documentato e dettagliato di pulizia etnica poi definito nei primi anni ‘40 dal gruppo di Ben Gurion e realizzato dai sionisti a partire dal 1945,  ma soprattutto tra il 1947 e il 1949.</a:t>
            </a:r>
          </a:p>
          <a:p>
            <a:r>
              <a:rPr lang="it-CH" altLang="it-CH"/>
              <a:t>La pulizia etnica è stata effettuata anche nelle zone attribuite dall’ONU ai palestinesi</a:t>
            </a:r>
          </a:p>
          <a:p>
            <a:endParaRPr lang="it-CH" altLang="it-CH"/>
          </a:p>
          <a:p>
            <a:r>
              <a:rPr lang="it-CH" altLang="it-CH"/>
              <a:t>http://it.wikipedia.org/wiki/Piano_Dalet</a:t>
            </a:r>
          </a:p>
          <a:p>
            <a:r>
              <a:rPr lang="it-CH" altLang="it-CH"/>
              <a:t>https://qcpal.files.wordpress.com/2016/06/nakba-maps1-4-low.jpg</a:t>
            </a:r>
          </a:p>
          <a:p>
            <a:r>
              <a:rPr lang="it-CH" altLang="it-CH"/>
              <a:t>https://qcpal.files.wordpress.com/2016/06/nakba-maps-5-8-low.jpg</a:t>
            </a:r>
          </a:p>
          <a:p>
            <a:endParaRPr lang="it-CH" altLang="it-CH"/>
          </a:p>
        </p:txBody>
      </p:sp>
      <p:sp>
        <p:nvSpPr>
          <p:cNvPr id="416772" name="Segnaposto numero diapositiva 3">
            <a:extLst>
              <a:ext uri="{FF2B5EF4-FFF2-40B4-BE49-F238E27FC236}">
                <a16:creationId xmlns:a16="http://schemas.microsoft.com/office/drawing/2014/main" id="{BBB0A3F8-5B80-79E5-301D-1066FD4CE6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DF1BBC-EB57-4E8E-9B8B-45BC7C1DE441}" type="slidenum">
              <a:rPr lang="it-CH" altLang="en-US" smtClean="0">
                <a:solidFill>
                  <a:srgbClr val="000000"/>
                </a:solidFill>
              </a:rPr>
              <a:pPr>
                <a:spcBef>
                  <a:spcPct val="0"/>
                </a:spcBef>
              </a:pPr>
              <a:t>73</a:t>
            </a:fld>
            <a:endParaRPr lang="it-CH" altLang="en-US">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885A13E9-B694-49CC-7747-6D4A24D366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3F517B9F-F788-83D8-0053-1D11356B7E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dipendenza delle fonti a Deir Yassin furono massacrate tra 93 e 254 persone. Il delegato della croce rossa contò circa 200 cadaveri. Alcune decine di prigionieri palestinesi furono esibiti a Gerusalemme e poi assassinati.</a:t>
            </a:r>
          </a:p>
          <a:p>
            <a:r>
              <a:rPr lang="fr-FR" altLang="it-CH"/>
              <a:t>Oggi le case di Deir Yassin sono abitate da coloni sionisti e il posto si chiama Givat Shaul, quartiere di Gerusalemme. </a:t>
            </a:r>
          </a:p>
          <a:p>
            <a:endParaRPr lang="fr-FR" altLang="it-CH"/>
          </a:p>
          <a:p>
            <a:r>
              <a:rPr lang="it-CH" altLang="it-CH"/>
              <a:t>La cifra di palestinesi assassinati nel 1947-1949 non può essere stabilita con precisione perché i sionisti e Israele hanno trattato questi avvenimenti come segreto di Stato. Tuttavia la cifra si situa tra 15’000 e 20’000.</a:t>
            </a:r>
          </a:p>
          <a:p>
            <a:r>
              <a:rPr lang="it-CH" altLang="it-CH"/>
              <a:t>Recenti ricerche basate anche sui rilievi aerofotografici inglesi da poco desecrati hanno permesso di stabilire che tra il 1947 e il 1949 furono scacciati circa 850’000 palestinesi. Nel 1948 e anni successivi circa 700’000 ebrei si trasferirono dai paesi arabi in Israele, buona parte di loro furono richiamati dalle autorità israeliane.</a:t>
            </a:r>
          </a:p>
          <a:p>
            <a:endParaRPr lang="it-CH" altLang="it-CH"/>
          </a:p>
          <a:p>
            <a:r>
              <a:rPr lang="it-CH" altLang="it-CH"/>
              <a:t>https://it.wikipedia.org/wiki/Massacro_di_Deir_Yassin</a:t>
            </a:r>
          </a:p>
          <a:p>
            <a:r>
              <a:rPr lang="it-CH" altLang="it-CH"/>
              <a:t>http://en.wikipedia.org/wiki/Deir_Yassin_massacre</a:t>
            </a:r>
          </a:p>
          <a:p>
            <a:r>
              <a:rPr lang="it-CH" altLang="it-CH"/>
              <a:t>http://mcexcorcism.wordpress.com/2014/09/03/palastina-massengrab-aus-dem-jahr-1948-entdeckt/</a:t>
            </a:r>
          </a:p>
          <a:p>
            <a:r>
              <a:rPr lang="it-CH" altLang="it-CH"/>
              <a:t>http://en.wikipedia.org/wiki/Killings_and_massacres_during_the_1948_Palestine_war</a:t>
            </a:r>
          </a:p>
          <a:p>
            <a:r>
              <a:rPr lang="it-CH" altLang="it-CH"/>
              <a:t>https://en.wikipedia.org/wiki/Sa%27sa%27</a:t>
            </a:r>
          </a:p>
          <a:p>
            <a:endParaRPr lang="it-CH" altLang="it-CH"/>
          </a:p>
          <a:p>
            <a:r>
              <a:rPr lang="it-CH" altLang="it-CH"/>
              <a:t>https://www.haaretz.com/israel-news/MAGAZINE-testimonies-from-the-censored-massacre-at-deir-yassin-1.5494094?fbclid=IwAR1mShcpThwoclG-Nq2vo6SVG6xWBkLDTIVOjFuZY6C1-Ka4XsdeOI8EWQk</a:t>
            </a:r>
          </a:p>
          <a:p>
            <a:endParaRPr lang="it-CH" altLang="it-CH"/>
          </a:p>
        </p:txBody>
      </p:sp>
      <p:sp>
        <p:nvSpPr>
          <p:cNvPr id="418820" name="Segnaposto numero diapositiva 3">
            <a:extLst>
              <a:ext uri="{FF2B5EF4-FFF2-40B4-BE49-F238E27FC236}">
                <a16:creationId xmlns:a16="http://schemas.microsoft.com/office/drawing/2014/main" id="{A08DD638-26A6-24EC-3692-0C85B7C1D4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3A902B-5E99-493B-B55A-A958EC094991}"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egnaposto immagine diapositiva 1">
            <a:extLst>
              <a:ext uri="{FF2B5EF4-FFF2-40B4-BE49-F238E27FC236}">
                <a16:creationId xmlns:a16="http://schemas.microsoft.com/office/drawing/2014/main" id="{19DD5D1A-0C9F-66B6-F419-239350F53E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Segnaposto note 2">
            <a:extLst>
              <a:ext uri="{FF2B5EF4-FFF2-40B4-BE49-F238E27FC236}">
                <a16:creationId xmlns:a16="http://schemas.microsoft.com/office/drawing/2014/main" id="{C285DB29-801F-869C-91DC-8A5592E547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A Haifa tra il 20 e il 22 aprile 1948 le milizie sioniste hanno scacciato e in parte massacrato i 65’000 residenti palestinesi. Inoltre nei giorni precedenti i sionisti svuotarono i villaggi del distretto di Haifa e obbligarono gli abitanti a rifugiarsi a Haifa. Il 22 aprile incominciarono a bombardare il centro città con i mortai. Le milizie sioniste avevano l’ordine di uccidere tutti i maschi e di distruggere tutte le case dei palestinesi. Molti palestinesi annegarono durante la fuga via mare.</a:t>
            </a:r>
          </a:p>
          <a:p>
            <a:endParaRPr lang="en-US" altLang="en-US"/>
          </a:p>
          <a:p>
            <a:r>
              <a:rPr lang="en-US" altLang="en-US"/>
              <a:t>https://en.wikipedia.org/wiki/Battle_of_Haifa_(1948)</a:t>
            </a:r>
          </a:p>
          <a:p>
            <a:r>
              <a:rPr lang="en-US" altLang="en-US"/>
              <a:t>Ilan Pappe: Haifa – planned death of a city,  March 10, 2010</a:t>
            </a:r>
          </a:p>
          <a:p>
            <a:endParaRPr lang="en-US" altLang="en-US"/>
          </a:p>
          <a:p>
            <a:r>
              <a:rPr lang="en-US" altLang="en-US"/>
              <a:t>https://en.wikipedia.org/wiki/Battle_of_Haifa_(1948)</a:t>
            </a:r>
          </a:p>
          <a:p>
            <a:r>
              <a:rPr lang="en-US" altLang="en-US"/>
              <a:t>PAPPE: Haifa – planned death of a city</a:t>
            </a:r>
          </a:p>
          <a:p>
            <a:r>
              <a:rPr lang="en-US" altLang="en-US"/>
              <a:t>https://flashbak.com/photos-of-palestine-and-israel-1930-1949-24753/israel-birth-of-a-nation/</a:t>
            </a:r>
          </a:p>
          <a:p>
            <a:endParaRPr lang="en-US" altLang="en-US"/>
          </a:p>
          <a:p>
            <a:endParaRPr lang="en-US" altLang="en-US"/>
          </a:p>
        </p:txBody>
      </p:sp>
      <p:sp>
        <p:nvSpPr>
          <p:cNvPr id="420868" name="Segnaposto numero diapositiva 3">
            <a:extLst>
              <a:ext uri="{FF2B5EF4-FFF2-40B4-BE49-F238E27FC236}">
                <a16:creationId xmlns:a16="http://schemas.microsoft.com/office/drawing/2014/main" id="{82BB8DB2-07F0-298B-BB4E-989F7A1D8A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0DDB9A-42E1-440C-BEFE-219F6CFE923B}"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egnaposto immagine diapositiva 1">
            <a:extLst>
              <a:ext uri="{FF2B5EF4-FFF2-40B4-BE49-F238E27FC236}">
                <a16:creationId xmlns:a16="http://schemas.microsoft.com/office/drawing/2014/main" id="{24BE265B-CF9B-0C91-3969-3B70ADBC25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Segnaposto note 2">
            <a:extLst>
              <a:ext uri="{FF2B5EF4-FFF2-40B4-BE49-F238E27FC236}">
                <a16:creationId xmlns:a16="http://schemas.microsoft.com/office/drawing/2014/main" id="{7EAE9955-1790-B33E-3BCD-C7A58AF19D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La città di Jaffa fu quasi completamente distrutta dai sionisti, mentre le ville e le piantagioni di arance alla periferia furono confiscate.</a:t>
            </a:r>
          </a:p>
          <a:p>
            <a:r>
              <a:rPr lang="it-CH" altLang="en-US"/>
              <a:t>I palestinesi che dovettero fuggire da Jaffa via mare si rifugiarono quasi tutti a Gaza, alcuni in Egitto e alcuni in Libano. I sopravvissuti e i loro discendenti vivono ancora oggi nei campi profughi. </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422916" name="Segnaposto numero diapositiva 3">
            <a:extLst>
              <a:ext uri="{FF2B5EF4-FFF2-40B4-BE49-F238E27FC236}">
                <a16:creationId xmlns:a16="http://schemas.microsoft.com/office/drawing/2014/main" id="{324BEA3A-F110-7068-8D53-93667A5487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32BD55-EDB8-4868-8545-D0546B08389A}"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6DD08633-0227-EFFE-2F3B-0E55A37ECE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FC5EC33B-B268-AA60-7A46-2F6C504C7D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Haifa, aprile 1948: i sionisti scacciano o uccidono 75’000 palestinesi.</a:t>
            </a:r>
          </a:p>
          <a:p>
            <a:r>
              <a:rPr lang="it-CH" altLang="it-CH"/>
              <a:t>++++++++++++++++++</a:t>
            </a:r>
          </a:p>
          <a:p>
            <a:r>
              <a:rPr lang="it-CH" altLang="it-CH"/>
              <a:t>I palestinesi che dovettero fuggire da Jaffa via mare si rifugiarono quasi tutti a Gaza, alcuni in Egitto e alcuni in Libano. I sopravvissuti e i loro discendenti vivono ancora oggi nei campi profughi. </a:t>
            </a:r>
          </a:p>
          <a:p>
            <a:r>
              <a:rPr lang="it-CH" altLang="it-CH"/>
              <a:t>Si noti la onnipresenza delle jeep dell’Haganah: infatti un ricco mecenate ebreo ne ha fatto incetta dopo la II. guerra mondiale e le ha regalate ai sionisti. Per le milizie sioniste quelle jeep rappresentarono una carta vincente.</a:t>
            </a:r>
          </a:p>
          <a:p>
            <a:r>
              <a:rPr lang="it-CH" altLang="it-CH"/>
              <a:t>A Haifa tra il 20 e il 22 aprile 1948 le milizie sioniste hanno scacciato e in parte massacrato i 65’000 residenti palestinesi. Le milizie sioniste avevano l’ordine di uccidere tutti i maschi e di distruggere tutte le case dei palestinesi. Molti palestinesi annegarono durante la fuga via mare.</a:t>
            </a:r>
          </a:p>
          <a:p>
            <a:endParaRPr lang="it-CH" altLang="it-CH"/>
          </a:p>
          <a:p>
            <a:r>
              <a:rPr lang="it-CH" altLang="it-CH"/>
              <a:t>https://en.wikipedia.org/wiki/1948_Palestinian_expulsion_and_flight</a:t>
            </a:r>
          </a:p>
          <a:p>
            <a:r>
              <a:rPr lang="it-CH" altLang="it-CH"/>
              <a:t>http://en.wikipedia.org/wiki/1948_Palestinian_exodus</a:t>
            </a:r>
          </a:p>
          <a:p>
            <a:r>
              <a:rPr lang="it-CH" altLang="it-CH"/>
              <a:t>https://en.wikipedia.org/wiki/List_of_Arab_towns_and_villages_depopulated_during_the_1948_Palestinian_exodus</a:t>
            </a:r>
          </a:p>
          <a:p>
            <a:r>
              <a:rPr lang="it-CH" altLang="it-CH"/>
              <a:t>https://en.wikipedia.org/wiki/Battle_of_Haifa_(1948)</a:t>
            </a:r>
          </a:p>
          <a:p>
            <a:r>
              <a:rPr lang="en-US" altLang="it-CH"/>
              <a:t>PAPPE: Haifa – planned death of a city</a:t>
            </a:r>
            <a:endParaRPr lang="it-CH" altLang="it-CH"/>
          </a:p>
          <a:p>
            <a:endParaRPr lang="it-CH" altLang="it-CH"/>
          </a:p>
        </p:txBody>
      </p:sp>
      <p:sp>
        <p:nvSpPr>
          <p:cNvPr id="424964" name="Segnaposto numero diapositiva 3">
            <a:extLst>
              <a:ext uri="{FF2B5EF4-FFF2-40B4-BE49-F238E27FC236}">
                <a16:creationId xmlns:a16="http://schemas.microsoft.com/office/drawing/2014/main" id="{AC09DB1A-4FBF-5BA6-1EE5-EDD2E74904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9D5EA-AC29-4B66-AB15-95F70A86AD2A}" type="slidenum">
              <a:rPr lang="it-CH" altLang="en-US" smtClean="0">
                <a:solidFill>
                  <a:srgbClr val="000000"/>
                </a:solidFill>
              </a:rPr>
              <a:pPr>
                <a:spcBef>
                  <a:spcPct val="0"/>
                </a:spcBef>
              </a:pPr>
              <a:t>77</a:t>
            </a:fld>
            <a:endParaRPr lang="it-CH" altLang="en-US">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egnaposto immagine diapositiva 1">
            <a:extLst>
              <a:ext uri="{FF2B5EF4-FFF2-40B4-BE49-F238E27FC236}">
                <a16:creationId xmlns:a16="http://schemas.microsoft.com/office/drawing/2014/main" id="{CE283749-8264-BA1D-3775-96218B942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Segnaposto note 2">
            <a:extLst>
              <a:ext uri="{FF2B5EF4-FFF2-40B4-BE49-F238E27FC236}">
                <a16:creationId xmlns:a16="http://schemas.microsoft.com/office/drawing/2014/main" id="{38CBE39C-D0E3-2E6A-C3A5-56C07CA16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Nel 1947 la nave Exodus, con 4500 immigranti ebrei fu bloccata al largo della Palestina dagli inglesi e gli immigranti furono rispediti in Europa e in seguito emigrarono in Palestina per altre vie. </a:t>
            </a:r>
          </a:p>
          <a:p>
            <a:pPr eaLnBrk="1" hangingPunct="1">
              <a:spcBef>
                <a:spcPct val="0"/>
              </a:spcBef>
            </a:pPr>
            <a:r>
              <a:rPr lang="it-CH" altLang="it-CH"/>
              <a:t>La nave Exodus, con i suoi 4500 passeggeri, fu un’operazione propagandistica realizzata dai sionisti per influenzare l’opinione pubblica mondiale e l’UNSCOP,  la commissione dell’ONU per la Palestina, che stava allestendo il noto piano di spartizione. </a:t>
            </a:r>
          </a:p>
          <a:p>
            <a:pPr eaLnBrk="1" hangingPunct="1">
              <a:spcBef>
                <a:spcPct val="0"/>
              </a:spcBef>
            </a:pPr>
            <a:r>
              <a:rPr lang="it-CH" altLang="it-CH"/>
              <a:t>Nel film propagandistico «Exodus» viene rappresentato l’arrivo di una nave carica di immigranti (foto) con nome «Exodus» nel porto di Haifa.</a:t>
            </a:r>
          </a:p>
          <a:p>
            <a:pPr eaLnBrk="1" hangingPunct="1">
              <a:spcBef>
                <a:spcPct val="0"/>
              </a:spcBef>
            </a:pPr>
            <a:endParaRPr lang="it-CH" altLang="it-CH"/>
          </a:p>
          <a:p>
            <a:pPr eaLnBrk="1" hangingPunct="1">
              <a:spcBef>
                <a:spcPct val="0"/>
              </a:spcBef>
            </a:pPr>
            <a:r>
              <a:rPr lang="it-CH" altLang="it-CH"/>
              <a:t>http://en.wikipedia.org/wiki/Exodus_(ship)</a:t>
            </a:r>
          </a:p>
          <a:p>
            <a:pPr eaLnBrk="1" hangingPunct="1">
              <a:spcBef>
                <a:spcPct val="0"/>
              </a:spcBef>
            </a:pPr>
            <a:r>
              <a:rPr lang="it-CH" altLang="it-CH"/>
              <a:t>http://en.wikipedia.org/wiki/1948_Palestinian_exodus</a:t>
            </a:r>
          </a:p>
          <a:p>
            <a:pPr eaLnBrk="1" hangingPunct="1">
              <a:spcBef>
                <a:spcPct val="0"/>
              </a:spcBef>
            </a:pPr>
            <a:endParaRPr lang="it-CH" altLang="it-CH"/>
          </a:p>
          <a:p>
            <a:pPr eaLnBrk="1" hangingPunct="1">
              <a:spcBef>
                <a:spcPct val="0"/>
              </a:spcBef>
            </a:pPr>
            <a:endParaRPr lang="it-CH" altLang="it-CH"/>
          </a:p>
        </p:txBody>
      </p:sp>
      <p:sp>
        <p:nvSpPr>
          <p:cNvPr id="427012" name="Segnaposto numero diapositiva 3">
            <a:extLst>
              <a:ext uri="{FF2B5EF4-FFF2-40B4-BE49-F238E27FC236}">
                <a16:creationId xmlns:a16="http://schemas.microsoft.com/office/drawing/2014/main" id="{136EECE1-BD2A-12F9-C013-25B52FA4A5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54D6E9-F8E1-428A-851E-7D58CE3C781A}" type="slidenum">
              <a:rPr lang="it-CH" altLang="it-CH" smtClean="0">
                <a:solidFill>
                  <a:srgbClr val="000000"/>
                </a:solidFill>
              </a:rPr>
              <a:pPr>
                <a:spcBef>
                  <a:spcPct val="0"/>
                </a:spcBef>
              </a:pPr>
              <a:t>78</a:t>
            </a:fld>
            <a:endParaRPr lang="it-CH" altLang="it-CH">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634D994F-5B19-C8C0-8F87-4C7E4C1AF0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2935B4-A73A-43DF-A7E1-1A4B99F97431}" type="slidenum">
              <a:rPr lang="it-IT" altLang="it-CH" smtClean="0">
                <a:solidFill>
                  <a:srgbClr val="000000"/>
                </a:solidFill>
                <a:latin typeface="Arial" panose="020B0604020202020204" pitchFamily="34" charset="0"/>
              </a:rPr>
              <a:pPr>
                <a:spcBef>
                  <a:spcPct val="0"/>
                </a:spcBef>
              </a:pPr>
              <a:t>79</a:t>
            </a:fld>
            <a:endParaRPr lang="it-IT" altLang="it-CH">
              <a:solidFill>
                <a:srgbClr val="000000"/>
              </a:solidFill>
              <a:latin typeface="Arial" panose="020B0604020202020204" pitchFamily="34" charset="0"/>
            </a:endParaRPr>
          </a:p>
        </p:txBody>
      </p:sp>
      <p:sp>
        <p:nvSpPr>
          <p:cNvPr id="429059" name="Rectangle 2">
            <a:extLst>
              <a:ext uri="{FF2B5EF4-FFF2-40B4-BE49-F238E27FC236}">
                <a16:creationId xmlns:a16="http://schemas.microsoft.com/office/drawing/2014/main" id="{CF612667-69BC-33A3-CF03-60957B47CC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1F0DA6B0-15EB-673D-4F62-DF8D4F270C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https://www.zochrot.org/en/article/52320</a:t>
            </a:r>
          </a:p>
          <a:p>
            <a:pPr eaLnBrk="1" hangingPunct="1">
              <a:spcBef>
                <a:spcPct val="0"/>
              </a:spcBef>
            </a:pPr>
            <a:r>
              <a:rPr lang="it-CH" altLang="it-CH"/>
              <a:t>https://zochrot.org/en/contentAccordion/nakba</a:t>
            </a:r>
          </a:p>
          <a:p>
            <a:pPr eaLnBrk="1" hangingPunct="1">
              <a:spcBef>
                <a:spcPct val="0"/>
              </a:spcBef>
            </a:pPr>
            <a:endParaRPr lang="it-CH" altLang="it-CH"/>
          </a:p>
          <a:p>
            <a:pPr eaLnBrk="1" hangingPunct="1">
              <a:spcBef>
                <a:spcPct val="0"/>
              </a:spcBef>
            </a:pPr>
            <a:r>
              <a:rPr lang="it-CH" altLang="it-CH"/>
              <a:t>Ilan Pappé : “La pulizia etnica della Palestina” - fazieditore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035D2A60-F601-A8EC-81A9-D7231DEC4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E048B184-BC63-2F19-9A76-5285798B7B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283652" name="Segnaposto numero diapositiva 3">
            <a:extLst>
              <a:ext uri="{FF2B5EF4-FFF2-40B4-BE49-F238E27FC236}">
                <a16:creationId xmlns:a16="http://schemas.microsoft.com/office/drawing/2014/main" id="{C3710C3F-9A15-6906-0FB1-8AFDD50FFD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212DA4-9686-4F06-A64E-917B4C9D00A4}"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68E351CF-3DB9-7F82-55B2-6BE89E87A3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0727F2E2-5983-2668-96DB-BF254B2F63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settembre 1948, a Gaza si insedia il governo provvisorio palestinese (controllato dall’Egitto), </a:t>
            </a:r>
          </a:p>
          <a:p>
            <a:r>
              <a:rPr lang="it-CH" altLang="it-CH"/>
              <a:t>riconosciuto solo dagli stati arabi ad eccetto della Transgiordania. </a:t>
            </a:r>
          </a:p>
          <a:p>
            <a:r>
              <a:rPr lang="it-CH" altLang="it-CH"/>
              <a:t>A Gaza i  Palestinesi hanno dichiarato una prima volta lo Stato indipendente di Palestina nel 1950.</a:t>
            </a:r>
          </a:p>
          <a:p>
            <a:r>
              <a:rPr lang="it-CH" altLang="it-CH"/>
              <a:t>Nel 1956 gli israeliani occupano la Striscia di Gaza e insediano un nuovo governo.  Il governo palestinese dovette esiliarsi in Egitto e fu dissolto nel 1959.</a:t>
            </a:r>
          </a:p>
          <a:p>
            <a:endParaRPr lang="it-CH" altLang="it-CH"/>
          </a:p>
          <a:p>
            <a:r>
              <a:rPr lang="it-CH" altLang="it-CH"/>
              <a:t>http://en.wikipedia.org/wiki/Israeli_Declaration_of_Independence</a:t>
            </a:r>
          </a:p>
          <a:p>
            <a:r>
              <a:rPr lang="it-CH" altLang="it-CH"/>
              <a:t>http://en.wikipedia.org/wiki/Gaza_Strip#1948_All-Palestine_government</a:t>
            </a:r>
          </a:p>
          <a:p>
            <a:endParaRPr lang="it-CH" altLang="it-CH"/>
          </a:p>
          <a:p>
            <a:r>
              <a:rPr lang="it-CH" altLang="it-CH"/>
              <a:t>+++++++++++++++++++++++++++++++++++++++++++++++++++++++++++++++++++++++++++++++++++</a:t>
            </a:r>
          </a:p>
          <a:p>
            <a:endParaRPr lang="it-CH" altLang="it-CH"/>
          </a:p>
          <a:p>
            <a:r>
              <a:rPr lang="it-CH" altLang="it-CH"/>
              <a:t>Sionisti della prima ora (fondatori) fino al 1948 che in un modo o nell’altro, anche slealmente, hanno contribuito alla nascita dello Stato di Israele prima del 1948.</a:t>
            </a:r>
          </a:p>
          <a:p>
            <a:endParaRPr lang="it-CH" altLang="it-CH"/>
          </a:p>
          <a:p>
            <a:r>
              <a:rPr lang="it-CH" altLang="it-CH"/>
              <a:t>Theodor Herzl (giornalista, fondatore movimento sionista)</a:t>
            </a:r>
          </a:p>
          <a:p>
            <a:r>
              <a:rPr lang="it-CH" altLang="it-CH"/>
              <a:t>Chaim Weizman (politico, presidente movimento sionista)</a:t>
            </a:r>
          </a:p>
          <a:p>
            <a:r>
              <a:rPr lang="it-CH" altLang="it-CH"/>
              <a:t>Edmund de Rothschild (banchiere)</a:t>
            </a:r>
          </a:p>
          <a:p>
            <a:r>
              <a:rPr lang="it-CH" altLang="it-CH"/>
              <a:t>Samuel Herbert (1. commissario GB)</a:t>
            </a:r>
          </a:p>
          <a:p>
            <a:r>
              <a:rPr lang="it-CH" altLang="it-CH"/>
              <a:t>Zeev Vladimir Jabotinsky (politico)</a:t>
            </a:r>
          </a:p>
          <a:p>
            <a:r>
              <a:rPr lang="it-CH" altLang="it-CH"/>
              <a:t>David Ben Gurion (politico)</a:t>
            </a:r>
          </a:p>
          <a:p>
            <a:r>
              <a:rPr lang="it-CH" altLang="it-CH"/>
              <a:t>Golda Meir (sindacalista, politico)</a:t>
            </a:r>
          </a:p>
          <a:p>
            <a:r>
              <a:rPr lang="it-CH" altLang="it-CH"/>
              <a:t>Menachem Begin (Militante Irgun, politico) </a:t>
            </a:r>
          </a:p>
          <a:p>
            <a:r>
              <a:rPr lang="it-CH" altLang="it-CH"/>
              <a:t>Yitzhack Shamir (militante, politico) </a:t>
            </a:r>
          </a:p>
          <a:p>
            <a:r>
              <a:rPr lang="it-CH" altLang="it-CH"/>
              <a:t>Avraham Stern (militante) </a:t>
            </a:r>
          </a:p>
          <a:p>
            <a:r>
              <a:rPr lang="it-CH" altLang="it-CH"/>
              <a:t>Abba Eban (politico)</a:t>
            </a:r>
          </a:p>
          <a:p>
            <a:endParaRPr lang="it-CH" altLang="it-CH"/>
          </a:p>
          <a:p>
            <a:r>
              <a:rPr lang="it-CH" altLang="it-CH"/>
              <a:t>Sostenitori della 1. ora che in un modo o nell’altro, anche slealmente, hanno sostenuto il sionismo e/o contribuito alla nascita dello Stato di Israele prima del 1948.</a:t>
            </a:r>
          </a:p>
          <a:p>
            <a:endParaRPr lang="it-CH" altLang="it-CH"/>
          </a:p>
          <a:p>
            <a:r>
              <a:rPr lang="it-CH" altLang="it-CH"/>
              <a:t>Lord Balfour (ministro GB)</a:t>
            </a:r>
          </a:p>
          <a:p>
            <a:r>
              <a:rPr lang="it-CH" altLang="it-CH"/>
              <a:t>Winston Churchill (primo ministro GB)</a:t>
            </a:r>
          </a:p>
          <a:p>
            <a:r>
              <a:rPr lang="it-CH" altLang="it-CH"/>
              <a:t>Franklin Delano Roosevelt (presidente USA)</a:t>
            </a:r>
          </a:p>
          <a:p>
            <a:r>
              <a:rPr lang="it-CH" altLang="it-CH"/>
              <a:t>Harry S. Truman (presidente USA)</a:t>
            </a:r>
          </a:p>
          <a:p>
            <a:r>
              <a:rPr lang="it-CH" altLang="it-CH"/>
              <a:t>Re  Abdullah I. di Giordania</a:t>
            </a:r>
          </a:p>
          <a:p>
            <a:endParaRPr lang="it-CH" altLang="it-CH"/>
          </a:p>
        </p:txBody>
      </p:sp>
      <p:sp>
        <p:nvSpPr>
          <p:cNvPr id="431108" name="Segnaposto numero diapositiva 3">
            <a:extLst>
              <a:ext uri="{FF2B5EF4-FFF2-40B4-BE49-F238E27FC236}">
                <a16:creationId xmlns:a16="http://schemas.microsoft.com/office/drawing/2014/main" id="{7D7C4A76-688C-D4BD-0192-B5A7C0C9F7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BA083C-70E0-4A41-8EF5-0BC988CFCE4B}" type="slidenum">
              <a:rPr lang="it-CH" altLang="en-US" smtClean="0">
                <a:solidFill>
                  <a:srgbClr val="000000"/>
                </a:solidFill>
              </a:rPr>
              <a:pPr>
                <a:spcBef>
                  <a:spcPct val="0"/>
                </a:spcBef>
              </a:pPr>
              <a:t>80</a:t>
            </a:fld>
            <a:endParaRPr lang="it-CH"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egnaposto immagine diapositiva 1">
            <a:extLst>
              <a:ext uri="{FF2B5EF4-FFF2-40B4-BE49-F238E27FC236}">
                <a16:creationId xmlns:a16="http://schemas.microsoft.com/office/drawing/2014/main" id="{1AE6E7A6-39F8-1517-9A68-804E2613BE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Segnaposto note 2">
            <a:extLst>
              <a:ext uri="{FF2B5EF4-FFF2-40B4-BE49-F238E27FC236}">
                <a16:creationId xmlns:a16="http://schemas.microsoft.com/office/drawing/2014/main" id="{991879D1-D463-D999-46CF-2E0416FC74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 sionisti occupano le posizioni strategiche abbandonate dai britannici. Haifa 14 Maggio 1948: l’ultimo commissario britannico, Sir Alan Cunningham lasciò la Palestina 8 ore dopo la dichiarazione di indipendenza dello Stato di Israele.</a:t>
            </a:r>
          </a:p>
          <a:p>
            <a:endParaRPr lang="it-CH" altLang="it-CH"/>
          </a:p>
          <a:p>
            <a:r>
              <a:rPr lang="it-CH" altLang="it-CH"/>
              <a:t>http://en.wikipedia.org/wiki/British_Palestine</a:t>
            </a:r>
          </a:p>
          <a:p>
            <a:endParaRPr lang="it-CH" altLang="it-CH"/>
          </a:p>
          <a:p>
            <a:endParaRPr lang="it-CH" altLang="it-CH"/>
          </a:p>
        </p:txBody>
      </p:sp>
      <p:sp>
        <p:nvSpPr>
          <p:cNvPr id="433156" name="Segnaposto numero diapositiva 3">
            <a:extLst>
              <a:ext uri="{FF2B5EF4-FFF2-40B4-BE49-F238E27FC236}">
                <a16:creationId xmlns:a16="http://schemas.microsoft.com/office/drawing/2014/main" id="{E3F2A7B9-8912-2685-CABF-A5C7E79FDE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F30395-DD28-417F-AD99-0F0A58356DCE}"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immagine diapositiva 1">
            <a:extLst>
              <a:ext uri="{FF2B5EF4-FFF2-40B4-BE49-F238E27FC236}">
                <a16:creationId xmlns:a16="http://schemas.microsoft.com/office/drawing/2014/main" id="{D965FFAB-C28E-8B6B-FAE4-D74165CC5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Segnaposto note 2">
            <a:extLst>
              <a:ext uri="{FF2B5EF4-FFF2-40B4-BE49-F238E27FC236}">
                <a16:creationId xmlns:a16="http://schemas.microsoft.com/office/drawing/2014/main" id="{48EDA40D-DE72-9E00-F27B-F30E74C7F2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L’esercito libanese non entrò in Palestina e non partecipò ai combattimenti.</a:t>
            </a:r>
          </a:p>
          <a:p>
            <a:pPr eaLnBrk="1" hangingPunct="1">
              <a:spcBef>
                <a:spcPct val="0"/>
              </a:spcBef>
            </a:pPr>
            <a:r>
              <a:rPr lang="it-CH" altLang="it-CH"/>
              <a:t>In base a un accordo preventivo tra ben Gurion e il re Abdallah I. di Giordania le due parti si spartivano la Palestina e rinunciavano a un confronto armato.</a:t>
            </a:r>
          </a:p>
          <a:p>
            <a:pPr eaLnBrk="1" hangingPunct="1">
              <a:spcBef>
                <a:spcPct val="0"/>
              </a:spcBef>
            </a:pPr>
            <a:r>
              <a:rPr lang="it-CH" altLang="it-CH"/>
              <a:t>L’esercito Iracheno fu messo sotto il comando giordano per cui non combattè.</a:t>
            </a:r>
          </a:p>
          <a:p>
            <a:pPr eaLnBrk="1" hangingPunct="1">
              <a:spcBef>
                <a:spcPct val="0"/>
              </a:spcBef>
            </a:pPr>
            <a:r>
              <a:rPr lang="it-CH" altLang="it-CH"/>
              <a:t>L’esercito siriano era composto da pochi soldati avventizi.</a:t>
            </a:r>
          </a:p>
          <a:p>
            <a:pPr eaLnBrk="1" hangingPunct="1">
              <a:spcBef>
                <a:spcPct val="0"/>
              </a:spcBef>
            </a:pPr>
            <a:r>
              <a:rPr lang="it-CH" altLang="it-CH"/>
              <a:t>Vista questa situazione Ben Gurion scrisse ai comandanti dell’esercito Israeliano di concentrare i loro mezzi migliori sulla pulizia etnica della Palestina.</a:t>
            </a:r>
          </a:p>
          <a:p>
            <a:pPr eaLnBrk="1" hangingPunct="1">
              <a:spcBef>
                <a:spcPct val="0"/>
              </a:spcBef>
            </a:pPr>
            <a:endParaRPr lang="it-CH" altLang="it-CH"/>
          </a:p>
          <a:p>
            <a:pPr eaLnBrk="1" hangingPunct="1">
              <a:spcBef>
                <a:spcPct val="0"/>
              </a:spcBef>
            </a:pPr>
            <a:r>
              <a:rPr lang="it-CH" altLang="it-CH"/>
              <a:t>http://en.wikipedia.org/wiki/1948_Arab%E2%80%93Israeli_War</a:t>
            </a:r>
          </a:p>
          <a:p>
            <a:pPr eaLnBrk="1" hangingPunct="1">
              <a:spcBef>
                <a:spcPct val="0"/>
              </a:spcBef>
            </a:pPr>
            <a:r>
              <a:rPr lang="it-CH" altLang="it-CH"/>
              <a:t>http://en.wikipedia.org/wiki/Battles_of_Latrun_(1948)</a:t>
            </a:r>
          </a:p>
          <a:p>
            <a:pPr eaLnBrk="1" hangingPunct="1">
              <a:spcBef>
                <a:spcPct val="0"/>
              </a:spcBef>
            </a:pPr>
            <a:endParaRPr lang="it-CH" altLang="it-CH"/>
          </a:p>
          <a:p>
            <a:pPr eaLnBrk="1" hangingPunct="1">
              <a:spcBef>
                <a:spcPct val="0"/>
              </a:spcBef>
            </a:pPr>
            <a:endParaRPr lang="it-CH" altLang="it-CH"/>
          </a:p>
        </p:txBody>
      </p:sp>
      <p:sp>
        <p:nvSpPr>
          <p:cNvPr id="435204" name="Segnaposto numero diapositiva 3">
            <a:extLst>
              <a:ext uri="{FF2B5EF4-FFF2-40B4-BE49-F238E27FC236}">
                <a16:creationId xmlns:a16="http://schemas.microsoft.com/office/drawing/2014/main" id="{17B7B069-37F7-ED17-E6D0-D246A25809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433BBF-55B7-4B42-B186-A20C41DD14A5}" type="slidenum">
              <a:rPr lang="it-IT" altLang="it-CH" smtClean="0">
                <a:solidFill>
                  <a:srgbClr val="000000"/>
                </a:solidFill>
                <a:latin typeface="Arial" panose="020B0604020202020204" pitchFamily="34" charset="0"/>
              </a:rPr>
              <a:pPr>
                <a:spcBef>
                  <a:spcPct val="0"/>
                </a:spcBef>
              </a:pPr>
              <a:t>82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immagine diapositiva 1">
            <a:extLst>
              <a:ext uri="{FF2B5EF4-FFF2-40B4-BE49-F238E27FC236}">
                <a16:creationId xmlns:a16="http://schemas.microsoft.com/office/drawing/2014/main" id="{9FDF8845-423F-48E9-8234-8613576BCC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Segnaposto note 2">
            <a:extLst>
              <a:ext uri="{FF2B5EF4-FFF2-40B4-BE49-F238E27FC236}">
                <a16:creationId xmlns:a16="http://schemas.microsoft.com/office/drawing/2014/main" id="{AE9B060D-1297-9345-9FEC-F2E0A9251C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Quello che prima si faceva di notte e di nascosto, ora si fa «Ufficialmente», di giorno.</a:t>
            </a:r>
          </a:p>
          <a:p>
            <a:endParaRPr lang="it-CH" altLang="it-CH"/>
          </a:p>
          <a:p>
            <a:r>
              <a:rPr lang="it-CH" altLang="it-CH"/>
              <a:t>http://en.wikipedia.org/wiki/Israel_Defense_Forces</a:t>
            </a:r>
          </a:p>
          <a:p>
            <a:r>
              <a:rPr lang="it-CH" altLang="it-CH"/>
              <a:t>https://en.wikipedia.org/wiki/Altalena_Affair</a:t>
            </a:r>
          </a:p>
          <a:p>
            <a:endParaRPr lang="it-CH" altLang="it-CH"/>
          </a:p>
          <a:p>
            <a:r>
              <a:rPr lang="it-CH" altLang="it-CH"/>
              <a:t>+++++++++++++++</a:t>
            </a:r>
          </a:p>
          <a:p>
            <a:endParaRPr lang="it-CH" altLang="it-CH"/>
          </a:p>
          <a:p>
            <a:r>
              <a:rPr lang="it-CH" altLang="it-CH"/>
              <a:t>Israele, i rabbini ai soldati: “Andate e uccidete, niente rimorsi”</a:t>
            </a:r>
          </a:p>
          <a:p>
            <a:r>
              <a:rPr lang="it-CH" altLang="it-CH"/>
              <a:t>Nell’accademia rabbinica di Eli si formano i futuri ufficiali “sionisti religiosi”. «È la lotta del bene contro il male, bisogna essere forti, a volte anche crudeli». Sulla sorte dei civili «non farsi troppe domande, se no ci fermeremmo»</a:t>
            </a:r>
          </a:p>
          <a:p>
            <a:r>
              <a:rPr lang="it-CH" altLang="it-CH"/>
              <a:t>https://naufraghi.ch/israele-i-rabbini-ai-soldati-andate-e-uccidete-niente-rimorsi/</a:t>
            </a:r>
          </a:p>
          <a:p>
            <a:endParaRPr lang="it-CH" altLang="it-CH"/>
          </a:p>
          <a:p>
            <a:r>
              <a:rPr lang="it-CH" altLang="it-CH"/>
              <a:t>https://en.wikipedia.org/wiki/Netzah_Yehuda_Battalion#/media/File:Nahal_Haredi_Pin.jpg</a:t>
            </a:r>
          </a:p>
          <a:p>
            <a:r>
              <a:rPr lang="it-CH" altLang="it-CH"/>
              <a:t>In aprile 2023 gli USA hanno messo al bando e sanzionano l'intero battaglione israeliano  'Netzah Yehuda'. Questa famigerata unità ipersionista è composta esclusivamente da coloni illegali ultra ortodossi responsabili della pulizia etnica della Cisgiordania. Sono bande criminali, sanzionate da decine di risoluzioni dell'ONU, alle quali il governo di Tel Aviv ha messo addosso la divisa dell'esercito per dare copertura legale (che a livello internazionale non è riconosciuta), responsabili di soprusi indicibili, stupri, sparizioni, omicidi di palestinesi, abbattimenti delle loro case, intimidazioni e minacce nella più assoluta impunità.</a:t>
            </a:r>
          </a:p>
          <a:p>
            <a:endParaRPr lang="it-CH" altLang="it-CH"/>
          </a:p>
        </p:txBody>
      </p:sp>
      <p:sp>
        <p:nvSpPr>
          <p:cNvPr id="437252" name="Segnaposto numero diapositiva 3">
            <a:extLst>
              <a:ext uri="{FF2B5EF4-FFF2-40B4-BE49-F238E27FC236}">
                <a16:creationId xmlns:a16="http://schemas.microsoft.com/office/drawing/2014/main" id="{2647A0C5-1C43-2990-FE14-2115853DCE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E29C0D-9232-4B72-92D8-C15FF2B314D9}" type="slidenum">
              <a:rPr lang="it-CH" altLang="en-US" smtClean="0"/>
              <a:pPr>
                <a:spcBef>
                  <a:spcPct val="0"/>
                </a:spcBef>
              </a:pPr>
              <a:t>83</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egnaposto immagine diapositiva 1">
            <a:extLst>
              <a:ext uri="{FF2B5EF4-FFF2-40B4-BE49-F238E27FC236}">
                <a16:creationId xmlns:a16="http://schemas.microsoft.com/office/drawing/2014/main" id="{312753EA-F380-9860-E2E3-D547DE9301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Segnaposto note 2">
            <a:extLst>
              <a:ext uri="{FF2B5EF4-FFF2-40B4-BE49-F238E27FC236}">
                <a16:creationId xmlns:a16="http://schemas.microsoft.com/office/drawing/2014/main" id="{05EAFB4C-6104-864C-ECAE-0B75879E3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https://en.wikipedia.org/wiki/Arab%E2%80%93Israeli_conflict</a:t>
            </a:r>
          </a:p>
        </p:txBody>
      </p:sp>
      <p:sp>
        <p:nvSpPr>
          <p:cNvPr id="439300" name="Segnaposto numero diapositiva 3">
            <a:extLst>
              <a:ext uri="{FF2B5EF4-FFF2-40B4-BE49-F238E27FC236}">
                <a16:creationId xmlns:a16="http://schemas.microsoft.com/office/drawing/2014/main" id="{5C255EDE-C66E-3AC4-AF4F-7FD1C44688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469F4-9C7B-447B-B523-C6F3FACDFBC1}" type="slidenum">
              <a:rPr lang="it-CH" altLang="en-US" smtClean="0"/>
              <a:pPr>
                <a:spcBef>
                  <a:spcPct val="0"/>
                </a:spcBef>
              </a:pPr>
              <a:t>84</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2838DBB4-AA4C-28C0-2ADC-0180447BB6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1F79D9F5-A071-874E-B275-B986C1165C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en-US"/>
          </a:p>
          <a:p>
            <a:r>
              <a:rPr lang="it-CH" altLang="en-US"/>
              <a:t>Il massacro fu compiuto dalla Brigata Alexandroni dell’Haganah.  A quel tempo Ariel Sharon era un caporale: iniziò qui la sua carriera da criminale sionista.</a:t>
            </a:r>
          </a:p>
          <a:p>
            <a:r>
              <a:rPr lang="it-CH" altLang="en-US"/>
              <a:t>Pochi anni orsono le autorità israeliane non hanno acconsentito che i resti delle vittime venissero riesumate.</a:t>
            </a:r>
          </a:p>
          <a:p>
            <a:endParaRPr lang="en-US" altLang="en-US"/>
          </a:p>
          <a:p>
            <a:r>
              <a:rPr lang="en-US" altLang="en-US"/>
              <a:t>http://www.palestinechronicle.com/from-1948-until-today-a-history-of-silencing-israeli-army-whistleblowers/</a:t>
            </a:r>
          </a:p>
          <a:p>
            <a:r>
              <a:rPr lang="en-US" altLang="en-US"/>
              <a:t>https://it.wikipedia.org/wiki/Massacro_di_Tantura</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endParaRPr lang="en-US" altLang="en-US"/>
          </a:p>
        </p:txBody>
      </p:sp>
      <p:sp>
        <p:nvSpPr>
          <p:cNvPr id="441348" name="Segnaposto numero diapositiva 3">
            <a:extLst>
              <a:ext uri="{FF2B5EF4-FFF2-40B4-BE49-F238E27FC236}">
                <a16:creationId xmlns:a16="http://schemas.microsoft.com/office/drawing/2014/main" id="{4F58B882-4D14-4198-8EDB-D0F01ABF9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6D6C76-68FA-4DC8-9AAF-00AF12AC8CE8}"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egnaposto immagine diapositiva 1">
            <a:extLst>
              <a:ext uri="{FF2B5EF4-FFF2-40B4-BE49-F238E27FC236}">
                <a16:creationId xmlns:a16="http://schemas.microsoft.com/office/drawing/2014/main" id="{0EF17634-A39D-67D0-8510-97491C9AC8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Segnaposto note 2">
            <a:extLst>
              <a:ext uri="{FF2B5EF4-FFF2-40B4-BE49-F238E27FC236}">
                <a16:creationId xmlns:a16="http://schemas.microsoft.com/office/drawing/2014/main" id="{A0AE99F6-B498-82F2-F717-34206254D1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Poche ore dopo la cacciata degli abitanti palestinesi di al Ramla già arrivarono i coloni sionisti.</a:t>
            </a:r>
          </a:p>
          <a:p>
            <a:endParaRPr lang="en-US" altLang="en-US"/>
          </a:p>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endParaRPr lang="en-US" altLang="en-US"/>
          </a:p>
        </p:txBody>
      </p:sp>
      <p:sp>
        <p:nvSpPr>
          <p:cNvPr id="443396" name="Segnaposto numero diapositiva 3">
            <a:extLst>
              <a:ext uri="{FF2B5EF4-FFF2-40B4-BE49-F238E27FC236}">
                <a16:creationId xmlns:a16="http://schemas.microsoft.com/office/drawing/2014/main" id="{CA2A698F-73B2-7566-843F-228DCBC33B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6B623A-BBEB-4E68-8096-AD75C4C58907}"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B855B392-532E-E172-5C81-52B877E163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0235E869-720C-5049-2A88-C3C799CBE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L’ordine di scacciare i palestinesi da Lydda e da Ramle fu dato personalmente da Ben Gurion e da Rabin.</a:t>
            </a:r>
          </a:p>
          <a:p>
            <a:endParaRPr lang="en-US" altLang="en-US"/>
          </a:p>
          <a:p>
            <a:r>
              <a:rPr lang="en-US" altLang="en-US"/>
              <a:t>https://en.wikipedia.org/wiki/Operation_Danny</a:t>
            </a:r>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445444" name="Segnaposto numero diapositiva 3">
            <a:extLst>
              <a:ext uri="{FF2B5EF4-FFF2-40B4-BE49-F238E27FC236}">
                <a16:creationId xmlns:a16="http://schemas.microsoft.com/office/drawing/2014/main" id="{6743D19F-19FB-290F-18BE-AD08AC8587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D3C3DF-17D9-4DC1-8827-56D213266288}"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a:extLst>
              <a:ext uri="{FF2B5EF4-FFF2-40B4-BE49-F238E27FC236}">
                <a16:creationId xmlns:a16="http://schemas.microsoft.com/office/drawing/2014/main" id="{A66AC25E-B016-7D6D-B693-87B675204F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5949BE-C121-47A2-972C-771AE47F0AC5}" type="slidenum">
              <a:rPr lang="it-IT" altLang="it-CH" smtClean="0">
                <a:solidFill>
                  <a:srgbClr val="000000"/>
                </a:solidFill>
                <a:latin typeface="Arial" panose="020B0604020202020204" pitchFamily="34" charset="0"/>
              </a:rPr>
              <a:pPr>
                <a:spcBef>
                  <a:spcPct val="0"/>
                </a:spcBef>
              </a:pPr>
              <a:t>88</a:t>
            </a:fld>
            <a:endParaRPr lang="it-IT" altLang="it-CH">
              <a:solidFill>
                <a:srgbClr val="000000"/>
              </a:solidFill>
              <a:latin typeface="Arial" panose="020B0604020202020204" pitchFamily="34" charset="0"/>
            </a:endParaRPr>
          </a:p>
        </p:txBody>
      </p:sp>
      <p:sp>
        <p:nvSpPr>
          <p:cNvPr id="447491" name="Rectangle 2">
            <a:extLst>
              <a:ext uri="{FF2B5EF4-FFF2-40B4-BE49-F238E27FC236}">
                <a16:creationId xmlns:a16="http://schemas.microsoft.com/office/drawing/2014/main" id="{38DAAD4B-FE22-72B8-B241-5DC5E2D6A6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2" name="Rectangle 3">
            <a:extLst>
              <a:ext uri="{FF2B5EF4-FFF2-40B4-BE49-F238E27FC236}">
                <a16:creationId xmlns:a16="http://schemas.microsoft.com/office/drawing/2014/main" id="{2DCAF6D4-8DF3-2377-BABF-1CDD7D5277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I sionisti attaccano senza preavviso i villaggi palestinesi indifesi e ne scacciano gli abitanti. In seguito radono al suolo le case e confiscano la terra.</a:t>
            </a:r>
          </a:p>
          <a:p>
            <a:pPr eaLnBrk="1" hangingPunct="1">
              <a:spcBef>
                <a:spcPct val="0"/>
              </a:spcBef>
            </a:pPr>
            <a:endParaRPr lang="fr-CH" altLang="it-CH"/>
          </a:p>
          <a:p>
            <a:pPr eaLnBrk="1" hangingPunct="1">
              <a:spcBef>
                <a:spcPct val="0"/>
              </a:spcBef>
            </a:pPr>
            <a:r>
              <a:rPr lang="en-US" altLang="it-CH"/>
              <a:t>http://en.wikipedia.org/wiki/Safsaf_massacre</a:t>
            </a:r>
          </a:p>
          <a:p>
            <a:pPr eaLnBrk="1" hangingPunct="1">
              <a:spcBef>
                <a:spcPct val="0"/>
              </a:spcBef>
            </a:pPr>
            <a:r>
              <a:rPr lang="en-US" altLang="it-CH"/>
              <a:t>http://www.plands.org/graphics/index.html</a:t>
            </a:r>
          </a:p>
          <a:p>
            <a:pPr eaLnBrk="1" hangingPunct="1">
              <a:spcBef>
                <a:spcPct val="0"/>
              </a:spcBef>
            </a:pPr>
            <a:r>
              <a:rPr lang="en-US" altLang="it-CH"/>
              <a:t>https://en.wikipedia.org/wiki/Killings_and_massacres_during_the_1948_Palestine_war</a:t>
            </a:r>
          </a:p>
          <a:p>
            <a:pPr eaLnBrk="1" hangingPunct="1">
              <a:spcBef>
                <a:spcPct val="0"/>
              </a:spcBef>
            </a:pPr>
            <a:r>
              <a:rPr lang="en-US" altLang="it-CH"/>
              <a:t>https://en.wikipedia.org/wiki/Al-Dawayima_massacre</a:t>
            </a:r>
          </a:p>
          <a:p>
            <a:pPr eaLnBrk="1" hangingPunct="1">
              <a:spcBef>
                <a:spcPct val="0"/>
              </a:spcBef>
            </a:pPr>
            <a:r>
              <a:rPr lang="en-US" altLang="it-CH"/>
              <a:t>http://www.forumpalestina.org/news/2019/Settembre19/11-9-19_nakba-oscurata-i-file-spariti-lespulsione-forzata-la-strage-di-safsaf-e-il-massacro-di-deir-yassin.htm</a:t>
            </a:r>
          </a:p>
          <a:p>
            <a:pPr eaLnBrk="1" hangingPunct="1">
              <a:spcBef>
                <a:spcPct val="0"/>
              </a:spcBef>
            </a:pPr>
            <a:endParaRPr lang="en-US" altLang="it-CH"/>
          </a:p>
          <a:p>
            <a:pPr eaLnBrk="1" hangingPunct="1">
              <a:spcBef>
                <a:spcPct val="0"/>
              </a:spcBef>
            </a:pPr>
            <a:r>
              <a:rPr lang="en-US" altLang="it-CH"/>
              <a:t>Testimony by Israeli historian, Aryeh Yitzhaki</a:t>
            </a:r>
          </a:p>
          <a:p>
            <a:pPr eaLnBrk="1" hangingPunct="1">
              <a:spcBef>
                <a:spcPct val="0"/>
              </a:spcBef>
            </a:pPr>
            <a:r>
              <a:rPr lang="en-US" altLang="it-CH"/>
              <a:t>Lecturer in Bar Ilan University, Faculty of Eretz Israel Studies.</a:t>
            </a:r>
          </a:p>
          <a:p>
            <a:pPr eaLnBrk="1" hangingPunct="1">
              <a:spcBef>
                <a:spcPct val="0"/>
              </a:spcBef>
            </a:pPr>
            <a:r>
              <a:rPr lang="en-US" altLang="it-CH"/>
              <a:t>Senior lecturer in military history, IDF.</a:t>
            </a:r>
          </a:p>
          <a:p>
            <a:pPr eaLnBrk="1" hangingPunct="1">
              <a:spcBef>
                <a:spcPct val="0"/>
              </a:spcBef>
            </a:pPr>
            <a:r>
              <a:rPr lang="en-US" altLang="it-CH"/>
              <a:t>He collected evidence about massacres. </a:t>
            </a:r>
          </a:p>
          <a:p>
            <a:pPr eaLnBrk="1" hangingPunct="1">
              <a:spcBef>
                <a:spcPct val="0"/>
              </a:spcBef>
            </a:pPr>
            <a:r>
              <a:rPr lang="en-US" altLang="it-CH"/>
              <a:t>“In almost every conquered village in the ‘War of Independence’, acts were committed, which are defined as war crimes, such as indiscriminate killing, massacres and rape”. </a:t>
            </a:r>
          </a:p>
          <a:p>
            <a:pPr eaLnBrk="1" hangingPunct="1">
              <a:spcBef>
                <a:spcPct val="0"/>
              </a:spcBef>
            </a:pPr>
            <a:r>
              <a:rPr lang="en-US" altLang="it-CH"/>
              <a:t>“There are 10 major massacres (over 50 victims each), 100 smaller massacres with enormous impact on the Arabs”. </a:t>
            </a:r>
          </a:p>
          <a:p>
            <a:pPr eaLnBrk="1" hangingPunct="1">
              <a:spcBef>
                <a:spcPct val="0"/>
              </a:spcBef>
            </a:pPr>
            <a:r>
              <a:rPr lang="en-US" altLang="it-CH"/>
              <a:t>“Me’ir Pa’il (Israeli military historian) does not consider such as massacres”. </a:t>
            </a:r>
          </a:p>
          <a:p>
            <a:pPr eaLnBrk="1" hangingPunct="1">
              <a:spcBef>
                <a:spcPct val="0"/>
              </a:spcBef>
            </a:pPr>
            <a:r>
              <a:rPr lang="en-US" altLang="it-CH"/>
              <a:t>http://en.wikipedia.org/wiki/Eilabun_massacre</a:t>
            </a:r>
          </a:p>
          <a:p>
            <a:pPr eaLnBrk="1" hangingPunct="1">
              <a:spcBef>
                <a:spcPct val="0"/>
              </a:spcBef>
            </a:pPr>
            <a:endParaRPr lang="en-US" altLang="it-CH"/>
          </a:p>
          <a:p>
            <a:pPr eaLnBrk="1" hangingPunct="1">
              <a:spcBef>
                <a:spcPct val="0"/>
              </a:spcBef>
            </a:pPr>
            <a:r>
              <a:rPr lang="en-US" altLang="it-CH"/>
              <a:t>Israeli historian, Uri Milstein corroborates above.</a:t>
            </a:r>
          </a:p>
          <a:p>
            <a:pPr eaLnBrk="1" hangingPunct="1">
              <a:spcBef>
                <a:spcPct val="0"/>
              </a:spcBef>
            </a:pPr>
            <a:r>
              <a:rPr lang="en-US" altLang="it-CH"/>
              <a:t>“Even before the establishment of the State, each battle ended with a massacre”. </a:t>
            </a:r>
          </a:p>
          <a:p>
            <a:pPr eaLnBrk="1" hangingPunct="1">
              <a:spcBef>
                <a:spcPct val="0"/>
              </a:spcBef>
            </a:pPr>
            <a:endParaRPr lang="en-US" altLang="it-CH"/>
          </a:p>
          <a:p>
            <a:pPr eaLnBrk="1" hangingPunct="1">
              <a:spcBef>
                <a:spcPct val="0"/>
              </a:spcBef>
            </a:pPr>
            <a:r>
              <a:rPr lang="en-US" altLang="it-CH"/>
              <a:t>Dayr Yassin</a:t>
            </a:r>
          </a:p>
          <a:p>
            <a:pPr eaLnBrk="1" hangingPunct="1">
              <a:spcBef>
                <a:spcPct val="0"/>
              </a:spcBef>
            </a:pPr>
            <a:r>
              <a:rPr lang="en-US" altLang="it-CH"/>
              <a:t>On Friday 9 April 1948 Deir Yassin was the scene of an unprovoked and premeditated massacre which has since symbolized the inhumanity and savagery of political Zionism. </a:t>
            </a:r>
          </a:p>
          <a:p>
            <a:pPr eaLnBrk="1" hangingPunct="1">
              <a:spcBef>
                <a:spcPct val="0"/>
              </a:spcBef>
            </a:pPr>
            <a:endParaRPr lang="en-US" altLang="it-CH"/>
          </a:p>
          <a:p>
            <a:pPr eaLnBrk="1" hangingPunct="1">
              <a:spcBef>
                <a:spcPct val="0"/>
              </a:spcBef>
            </a:pPr>
            <a:r>
              <a:rPr lang="en-US" altLang="it-CH"/>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 Within a matter of hours, the Zionist terrorists murdered 120 (some say 254) Palestinians. They blew up more than fifteen houses with explosives. </a:t>
            </a:r>
          </a:p>
          <a:p>
            <a:pPr eaLnBrk="1" hangingPunct="1">
              <a:spcBef>
                <a:spcPct val="0"/>
              </a:spcBef>
            </a:pPr>
            <a:endParaRPr lang="en-US" altLang="it-CH"/>
          </a:p>
          <a:p>
            <a:pPr eaLnBrk="1" hangingPunct="1">
              <a:spcBef>
                <a:spcPct val="0"/>
              </a:spcBef>
            </a:pPr>
            <a:r>
              <a:rPr lang="en-US" altLang="it-CH"/>
              <a:t>Lydda by Guy Erlich, Ha’ir, 6 May 1992:</a:t>
            </a:r>
          </a:p>
          <a:p>
            <a:pPr eaLnBrk="1" hangingPunct="1">
              <a:spcBef>
                <a:spcPct val="0"/>
              </a:spcBef>
            </a:pPr>
            <a:r>
              <a:rPr lang="en-US" altLang="it-CH"/>
              <a:t>“Moshe Kalman, Palmach’s 3rd Battalion commander gave an order to shoot the people who sought refuge in the mosque. They were shot against the wall. Twenty to fifty were brought to clean the mosque and bury the remains. They themselves were ordered to dig graves in which they were shot.” </a:t>
            </a:r>
          </a:p>
          <a:p>
            <a:pPr eaLnBrk="1" hangingPunct="1">
              <a:spcBef>
                <a:spcPct val="0"/>
              </a:spcBef>
            </a:pPr>
            <a:endParaRPr lang="en-US" altLang="it-CH"/>
          </a:p>
          <a:p>
            <a:pPr eaLnBrk="1" hangingPunct="1">
              <a:spcBef>
                <a:spcPct val="0"/>
              </a:spcBef>
            </a:pPr>
            <a:r>
              <a:rPr lang="en-US" altLang="it-CH"/>
              <a:t>[Nimr Al Khatib: 1,700 casualties; Aref Al Aref: 170 prisoners in mosque were killed.]</a:t>
            </a:r>
          </a:p>
          <a:p>
            <a:pPr eaLnBrk="1" hangingPunct="1">
              <a:spcBef>
                <a:spcPct val="0"/>
              </a:spcBef>
            </a:pPr>
            <a:r>
              <a:rPr lang="en-US" altLang="it-CH"/>
              <a:t>[IDF report: casualties 40: 11 July and 250, 12 July.]</a:t>
            </a:r>
          </a:p>
          <a:p>
            <a:pPr eaLnBrk="1" hangingPunct="1">
              <a:spcBef>
                <a:spcPct val="0"/>
              </a:spcBef>
            </a:pPr>
            <a:r>
              <a:rPr lang="en-US" altLang="it-CH"/>
              <a:t>[Moshe Dayan: 89th Battalion commander] </a:t>
            </a:r>
          </a:p>
          <a:p>
            <a:pPr eaLnBrk="1" hangingPunct="1">
              <a:spcBef>
                <a:spcPct val="0"/>
              </a:spcBef>
            </a:pPr>
            <a:endParaRPr lang="en-US" altLang="it-CH"/>
          </a:p>
          <a:p>
            <a:pPr eaLnBrk="1" hangingPunct="1">
              <a:spcBef>
                <a:spcPct val="0"/>
              </a:spcBef>
            </a:pPr>
            <a:r>
              <a:rPr lang="en-US" altLang="it-CH"/>
              <a:t>Sixty thousand people were expelled on orders of Rabin. Three hundred and fifty lost their life on the way, through dehydration in July (also Ramadan).Those who find water were shot by Israelis. Many had to drink their urine. </a:t>
            </a:r>
          </a:p>
          <a:p>
            <a:pPr eaLnBrk="1" hangingPunct="1">
              <a:spcBef>
                <a:spcPct val="0"/>
              </a:spcBef>
            </a:pPr>
            <a:endParaRPr lang="en-US" altLang="it-CH"/>
          </a:p>
          <a:p>
            <a:pPr eaLnBrk="1" hangingPunct="1">
              <a:spcBef>
                <a:spcPct val="0"/>
              </a:spcBef>
            </a:pPr>
            <a:r>
              <a:rPr lang="en-US" altLang="it-CH"/>
              <a:t>Tel Gezer (Abu Shusha) by Yitzhaki</a:t>
            </a:r>
          </a:p>
          <a:p>
            <a:pPr eaLnBrk="1" hangingPunct="1">
              <a:spcBef>
                <a:spcPct val="0"/>
              </a:spcBef>
            </a:pPr>
            <a:r>
              <a:rPr lang="en-US" altLang="it-CH"/>
              <a:t>A soldier of Kiryati Brigade captured 10 men and 2 women. All were killed except a young woman who was raped and disposed of. (Testimony from Kheil Mishmar (Guard units), IDF files). </a:t>
            </a:r>
          </a:p>
          <a:p>
            <a:pPr eaLnBrk="1" hangingPunct="1">
              <a:spcBef>
                <a:spcPct val="0"/>
              </a:spcBef>
            </a:pPr>
            <a:endParaRPr lang="en-US" altLang="it-CH"/>
          </a:p>
          <a:p>
            <a:pPr eaLnBrk="1" hangingPunct="1">
              <a:spcBef>
                <a:spcPct val="0"/>
              </a:spcBef>
            </a:pPr>
            <a:r>
              <a:rPr lang="en-US" altLang="it-CH"/>
              <a:t>At the dawn of 14 May, units of Giv’ati brigade assaulted Abu Shusha village. Fleeing villagers were shot on sight. Others were killed in the streets or axed to death. Some were lined up against a wall and executed. No men were left; women had to bury the dead. Four hours later, the state of Israel was proclaimed. </a:t>
            </a:r>
          </a:p>
          <a:p>
            <a:pPr eaLnBrk="1" hangingPunct="1">
              <a:spcBef>
                <a:spcPct val="0"/>
              </a:spcBef>
            </a:pPr>
            <a:endParaRPr lang="en-US" altLang="it-CH"/>
          </a:p>
          <a:p>
            <a:pPr eaLnBrk="1" hangingPunct="1">
              <a:spcBef>
                <a:spcPct val="0"/>
              </a:spcBef>
            </a:pPr>
            <a:r>
              <a:rPr lang="en-US" altLang="it-CH"/>
              <a:t>Ashdod by Yitzhaki</a:t>
            </a:r>
          </a:p>
          <a:p>
            <a:pPr eaLnBrk="1" hangingPunct="1">
              <a:spcBef>
                <a:spcPct val="0"/>
              </a:spcBef>
            </a:pPr>
            <a:r>
              <a:rPr lang="en-US" altLang="it-CH"/>
              <a:t>An Israeli plane crashed and the Arabs killed eight passengers. Giv’ati soldiers in jeeps collected fellahin and shot them (at least 10). This was in the end of August by Giv’ati Brigade in Mivtza Nikayon (cleansing operation). </a:t>
            </a:r>
          </a:p>
          <a:p>
            <a:pPr eaLnBrk="1" hangingPunct="1">
              <a:spcBef>
                <a:spcPct val="0"/>
              </a:spcBef>
            </a:pPr>
            <a:endParaRPr lang="en-US" altLang="it-CH"/>
          </a:p>
          <a:p>
            <a:pPr eaLnBrk="1" hangingPunct="1">
              <a:spcBef>
                <a:spcPct val="0"/>
              </a:spcBef>
            </a:pPr>
            <a:r>
              <a:rPr lang="en-US" altLang="it-CH"/>
              <a:t>Ayn Zaytoon by Uri Milstein </a:t>
            </a:r>
          </a:p>
          <a:p>
            <a:pPr eaLnBrk="1" hangingPunct="1">
              <a:spcBef>
                <a:spcPct val="0"/>
              </a:spcBef>
            </a:pPr>
            <a:r>
              <a:rPr lang="en-US" altLang="it-CH"/>
              <a:t>A soldier named Aharon Yo’eli:</a:t>
            </a:r>
          </a:p>
          <a:p>
            <a:pPr eaLnBrk="1" hangingPunct="1">
              <a:spcBef>
                <a:spcPct val="0"/>
              </a:spcBef>
            </a:pPr>
            <a:r>
              <a:rPr lang="en-US" altLang="it-CH"/>
              <a:t>“3 Israelis came from Safad and took 23 men from Ayn Zaytoon, stripped them of watches and wallets, took them to a hill and shot them. Israelis were looking for other Israelis to kill Arabs; many Jews in Safad were Hassidis (strictly observant).Other Arabs were expelled towards Germak mountain”. </a:t>
            </a:r>
          </a:p>
          <a:p>
            <a:pPr eaLnBrk="1" hangingPunct="1">
              <a:spcBef>
                <a:spcPct val="0"/>
              </a:spcBef>
            </a:pPr>
            <a:endParaRPr lang="en-US" altLang="it-CH"/>
          </a:p>
          <a:p>
            <a:pPr eaLnBrk="1" hangingPunct="1">
              <a:spcBef>
                <a:spcPct val="0"/>
              </a:spcBef>
            </a:pPr>
            <a:r>
              <a:rPr lang="en-US" altLang="it-CH"/>
              <a:t>Har Kna’an/Rosh Pina by Uri Milstein</a:t>
            </a:r>
          </a:p>
          <a:p>
            <a:pPr eaLnBrk="1" hangingPunct="1">
              <a:spcBef>
                <a:spcPct val="0"/>
              </a:spcBef>
            </a:pPr>
            <a:r>
              <a:rPr lang="en-US" altLang="it-CH"/>
              <a:t>A soldier named Yitzhak Golan:</a:t>
            </a:r>
          </a:p>
          <a:p>
            <a:pPr eaLnBrk="1" hangingPunct="1">
              <a:spcBef>
                <a:spcPct val="0"/>
              </a:spcBef>
            </a:pPr>
            <a:r>
              <a:rPr lang="en-US" altLang="it-CH"/>
              <a:t>“The Intelligence Unit told us they were finished with the Arabs (after interrogation).We were told to take them to Rosh Pina. On the way we were afraid they would escape, so we shot them. It is possible they were killed while being chained (!).Next morning a platoon was sent to bury them”. </a:t>
            </a:r>
          </a:p>
          <a:p>
            <a:pPr eaLnBrk="1" hangingPunct="1">
              <a:spcBef>
                <a:spcPct val="0"/>
              </a:spcBef>
            </a:pPr>
            <a:endParaRPr lang="en-US" altLang="it-CH"/>
          </a:p>
          <a:p>
            <a:pPr eaLnBrk="1" hangingPunct="1">
              <a:spcBef>
                <a:spcPct val="0"/>
              </a:spcBef>
            </a:pPr>
            <a:r>
              <a:rPr lang="en-US" altLang="it-CH"/>
              <a:t>Caesaria by Uri Milstein</a:t>
            </a:r>
          </a:p>
          <a:p>
            <a:pPr eaLnBrk="1" hangingPunct="1">
              <a:spcBef>
                <a:spcPct val="0"/>
              </a:spcBef>
            </a:pPr>
            <a:r>
              <a:rPr lang="en-US" altLang="it-CH"/>
              <a:t>In February 1948, the 4th Batallion of the Palmach, under the command of Josef Tabenkin, conquered Caesaria. All those who did not escape were killed, according to testimony collected by Milstein from Battalion members. </a:t>
            </a:r>
          </a:p>
          <a:p>
            <a:pPr eaLnBrk="1" hangingPunct="1">
              <a:spcBef>
                <a:spcPct val="0"/>
              </a:spcBef>
            </a:pPr>
            <a:endParaRPr lang="en-US" altLang="it-CH"/>
          </a:p>
          <a:p>
            <a:pPr eaLnBrk="1" hangingPunct="1">
              <a:spcBef>
                <a:spcPct val="0"/>
              </a:spcBef>
            </a:pPr>
            <a:r>
              <a:rPr lang="en-US" altLang="it-CH"/>
              <a:t>Wadi `Ara area, near Giv’at Ada</a:t>
            </a:r>
          </a:p>
          <a:p>
            <a:pPr eaLnBrk="1" hangingPunct="1">
              <a:spcBef>
                <a:spcPct val="0"/>
              </a:spcBef>
            </a:pPr>
            <a:r>
              <a:rPr lang="en-US" altLang="it-CH"/>
              <a:t>A member of Kibbutz Be’eri, assigned to the Guard Milices testified:</a:t>
            </a:r>
          </a:p>
          <a:p>
            <a:pPr eaLnBrk="1" hangingPunct="1">
              <a:spcBef>
                <a:spcPct val="0"/>
              </a:spcBef>
            </a:pPr>
            <a:r>
              <a:rPr lang="en-US" altLang="it-CH"/>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p>
          <a:p>
            <a:pPr eaLnBrk="1" hangingPunct="1">
              <a:spcBef>
                <a:spcPct val="0"/>
              </a:spcBef>
            </a:pPr>
            <a:r>
              <a:rPr lang="en-US" altLang="it-CH"/>
              <a:t>Al Kabri by Dov Yirmiya, company commander in 21st battalion of Karmeli Brigade. </a:t>
            </a:r>
          </a:p>
          <a:p>
            <a:pPr eaLnBrk="1" hangingPunct="1">
              <a:spcBef>
                <a:spcPct val="0"/>
              </a:spcBef>
            </a:pPr>
            <a:r>
              <a:rPr lang="en-US" altLang="it-CH"/>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p>
          <a:p>
            <a:pPr eaLnBrk="1" hangingPunct="1">
              <a:spcBef>
                <a:spcPct val="0"/>
              </a:spcBef>
            </a:pPr>
            <a:r>
              <a:rPr lang="en-US" altLang="it-CH"/>
              <a:t>The North towards Nahariya by Yehuda Reshef</a:t>
            </a:r>
          </a:p>
          <a:p>
            <a:pPr eaLnBrk="1" hangingPunct="1">
              <a:spcBef>
                <a:spcPct val="0"/>
              </a:spcBef>
            </a:pPr>
            <a:r>
              <a:rPr lang="en-US" altLang="it-CH"/>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p>
          <a:p>
            <a:pPr eaLnBrk="1" hangingPunct="1">
              <a:spcBef>
                <a:spcPct val="0"/>
              </a:spcBef>
            </a:pPr>
            <a:r>
              <a:rPr lang="en-US" altLang="it-CH"/>
              <a:t>Beer Sheba by Habib Jarada </a:t>
            </a:r>
          </a:p>
          <a:p>
            <a:pPr eaLnBrk="1" hangingPunct="1">
              <a:spcBef>
                <a:spcPct val="0"/>
              </a:spcBef>
            </a:pPr>
            <a:r>
              <a:rPr lang="en-US" altLang="it-CH"/>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p>
          <a:p>
            <a:pPr eaLnBrk="1" hangingPunct="1">
              <a:spcBef>
                <a:spcPct val="0"/>
              </a:spcBef>
            </a:pPr>
            <a:r>
              <a:rPr lang="en-US" altLang="it-CH"/>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p>
          <a:p>
            <a:pPr eaLnBrk="1" hangingPunct="1">
              <a:spcBef>
                <a:spcPct val="0"/>
              </a:spcBef>
            </a:pPr>
            <a:r>
              <a:rPr lang="en-US" altLang="it-CH"/>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p>
          <a:p>
            <a:pPr eaLnBrk="1" hangingPunct="1">
              <a:spcBef>
                <a:spcPct val="0"/>
              </a:spcBef>
            </a:pPr>
            <a:r>
              <a:rPr lang="en-US" altLang="it-CH" b="1"/>
              <a:t>Safsaf based on Yosef Nahmani, JNF-Galilee – as reported by Morris, JPS.</a:t>
            </a:r>
          </a:p>
          <a:p>
            <a:pPr eaLnBrk="1" hangingPunct="1">
              <a:spcBef>
                <a:spcPct val="0"/>
              </a:spcBef>
            </a:pPr>
            <a:r>
              <a:rPr lang="en-US" altLang="it-CH" b="1"/>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p>
          <a:p>
            <a:pPr eaLnBrk="1" hangingPunct="1">
              <a:spcBef>
                <a:spcPct val="0"/>
              </a:spcBef>
            </a:pPr>
            <a:r>
              <a:rPr lang="en-US" altLang="it-CH"/>
              <a:t>Saliha</a:t>
            </a:r>
          </a:p>
          <a:p>
            <a:pPr eaLnBrk="1" hangingPunct="1">
              <a:spcBef>
                <a:spcPct val="0"/>
              </a:spcBef>
            </a:pPr>
            <a:r>
              <a:rPr lang="en-US" altLang="it-CH"/>
              <a:t>Same as Safsaf, but the victims were 60 – 70. </a:t>
            </a:r>
          </a:p>
          <a:p>
            <a:pPr eaLnBrk="1" hangingPunct="1">
              <a:spcBef>
                <a:spcPct val="0"/>
              </a:spcBef>
            </a:pPr>
            <a:endParaRPr lang="en-US" altLang="it-CH"/>
          </a:p>
          <a:p>
            <a:pPr eaLnBrk="1" hangingPunct="1">
              <a:spcBef>
                <a:spcPct val="0"/>
              </a:spcBef>
            </a:pPr>
            <a:r>
              <a:rPr lang="en-US" altLang="it-CH"/>
              <a:t>Abbasiya (Yehudiyah) </a:t>
            </a:r>
          </a:p>
          <a:p>
            <a:pPr eaLnBrk="1" hangingPunct="1">
              <a:spcBef>
                <a:spcPct val="0"/>
              </a:spcBef>
            </a:pPr>
            <a:r>
              <a:rPr lang="en-US" altLang="it-CH"/>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p>
          <a:p>
            <a:pPr eaLnBrk="1" hangingPunct="1">
              <a:spcBef>
                <a:spcPct val="0"/>
              </a:spcBef>
            </a:pPr>
            <a:r>
              <a:rPr lang="en-US" altLang="it-CH"/>
              <a:t>Al Khisas </a:t>
            </a:r>
          </a:p>
          <a:p>
            <a:pPr eaLnBrk="1" hangingPunct="1">
              <a:spcBef>
                <a:spcPct val="0"/>
              </a:spcBef>
            </a:pPr>
            <a:r>
              <a:rPr lang="en-US" altLang="it-CH"/>
              <a:t>On 18 December 1947, two carloads of Haganah terrorists drove through the village, firing machine guns and throwing grenades.Ten civilians were killed. </a:t>
            </a:r>
          </a:p>
          <a:p>
            <a:pPr eaLnBrk="1" hangingPunct="1">
              <a:spcBef>
                <a:spcPct val="0"/>
              </a:spcBef>
            </a:pPr>
            <a:endParaRPr lang="en-US" altLang="it-CH"/>
          </a:p>
          <a:p>
            <a:pPr eaLnBrk="1" hangingPunct="1">
              <a:spcBef>
                <a:spcPct val="0"/>
              </a:spcBef>
            </a:pPr>
            <a:r>
              <a:rPr lang="en-US" altLang="it-CH"/>
              <a:t>Qazaza </a:t>
            </a:r>
          </a:p>
          <a:p>
            <a:pPr eaLnBrk="1" hangingPunct="1">
              <a:spcBef>
                <a:spcPct val="0"/>
              </a:spcBef>
            </a:pPr>
            <a:r>
              <a:rPr lang="en-US" altLang="it-CH"/>
              <a:t>On 19 December 1947, Jewish terrorists blew up houses including the Mukhtar’s house killing 5 children. </a:t>
            </a:r>
          </a:p>
          <a:p>
            <a:pPr eaLnBrk="1" hangingPunct="1">
              <a:spcBef>
                <a:spcPct val="0"/>
              </a:spcBef>
            </a:pPr>
            <a:endParaRPr lang="en-US" altLang="it-CH"/>
          </a:p>
          <a:p>
            <a:pPr eaLnBrk="1" hangingPunct="1">
              <a:spcBef>
                <a:spcPct val="0"/>
              </a:spcBef>
            </a:pPr>
            <a:r>
              <a:rPr lang="en-US" altLang="it-CH"/>
              <a:t>Balad El Sheikh </a:t>
            </a:r>
          </a:p>
          <a:p>
            <a:pPr eaLnBrk="1" hangingPunct="1">
              <a:spcBef>
                <a:spcPct val="0"/>
              </a:spcBef>
            </a:pPr>
            <a:r>
              <a:rPr lang="en-US" altLang="it-CH"/>
              <a:t>On 1 January 1948, two hundred Jewish terrorists attacked the village from the south, with machine guns and grenades, killing 40 women and children inside their homes. </a:t>
            </a:r>
          </a:p>
          <a:p>
            <a:pPr eaLnBrk="1" hangingPunct="1">
              <a:spcBef>
                <a:spcPct val="0"/>
              </a:spcBef>
            </a:pPr>
            <a:endParaRPr lang="en-US" altLang="it-CH"/>
          </a:p>
          <a:p>
            <a:pPr eaLnBrk="1" hangingPunct="1">
              <a:spcBef>
                <a:spcPct val="0"/>
              </a:spcBef>
            </a:pPr>
            <a:r>
              <a:rPr lang="en-US" altLang="it-CH"/>
              <a:t>Nasser El-Din </a:t>
            </a:r>
          </a:p>
          <a:p>
            <a:pPr eaLnBrk="1" hangingPunct="1">
              <a:spcBef>
                <a:spcPct val="0"/>
              </a:spcBef>
            </a:pPr>
            <a:r>
              <a:rPr lang="en-US" altLang="it-CH"/>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p>
          <a:p>
            <a:pPr eaLnBrk="1" hangingPunct="1">
              <a:spcBef>
                <a:spcPct val="0"/>
              </a:spcBef>
            </a:pPr>
            <a:r>
              <a:rPr lang="en-US" altLang="it-CH"/>
              <a:t>Beit Daras </a:t>
            </a:r>
          </a:p>
          <a:p>
            <a:pPr eaLnBrk="1" hangingPunct="1">
              <a:spcBef>
                <a:spcPct val="0"/>
              </a:spcBef>
            </a:pPr>
            <a:r>
              <a:rPr lang="en-US" altLang="it-CH"/>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p>
          <a:p>
            <a:pPr eaLnBrk="1" hangingPunct="1">
              <a:spcBef>
                <a:spcPct val="0"/>
              </a:spcBef>
            </a:pPr>
            <a:r>
              <a:rPr lang="en-US" altLang="it-CH"/>
              <a:t>Dawayma by B. Morris based on a soldier’s testimony.</a:t>
            </a:r>
          </a:p>
          <a:p>
            <a:pPr eaLnBrk="1" hangingPunct="1">
              <a:spcBef>
                <a:spcPct val="0"/>
              </a:spcBef>
            </a:pPr>
            <a:r>
              <a:rPr lang="en-US" altLang="it-CH"/>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p>
          <a:p>
            <a:pPr eaLnBrk="1" hangingPunct="1">
              <a:spcBef>
                <a:spcPct val="0"/>
              </a:spcBef>
            </a:pPr>
            <a:r>
              <a:rPr lang="en-US" altLang="it-CH"/>
              <a:t>Houla (Lebanon) </a:t>
            </a:r>
          </a:p>
          <a:p>
            <a:pPr eaLnBrk="1" hangingPunct="1">
              <a:spcBef>
                <a:spcPct val="0"/>
              </a:spcBef>
            </a:pPr>
            <a:r>
              <a:rPr lang="en-US" altLang="it-CH"/>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p>
          <a:p>
            <a:pPr eaLnBrk="1" hangingPunct="1">
              <a:spcBef>
                <a:spcPct val="0"/>
              </a:spcBef>
            </a:pPr>
            <a:r>
              <a:rPr lang="en-US" altLang="it-CH"/>
              <a:t>Al Tira (Haifa) </a:t>
            </a:r>
          </a:p>
          <a:p>
            <a:pPr eaLnBrk="1" hangingPunct="1">
              <a:spcBef>
                <a:spcPct val="0"/>
              </a:spcBef>
            </a:pPr>
            <a:r>
              <a:rPr lang="en-US" altLang="it-CH"/>
              <a:t>On 12 December 1947, the terrorist Irgun gang, dressed in British uniform, killed 12 Arabs and wounded 5. </a:t>
            </a:r>
          </a:p>
          <a:p>
            <a:pPr eaLnBrk="1" hangingPunct="1">
              <a:spcBef>
                <a:spcPct val="0"/>
              </a:spcBef>
            </a:pPr>
            <a:endParaRPr lang="en-US" altLang="it-CH"/>
          </a:p>
          <a:p>
            <a:pPr eaLnBrk="1" hangingPunct="1">
              <a:spcBef>
                <a:spcPct val="0"/>
              </a:spcBef>
            </a:pPr>
            <a:r>
              <a:rPr lang="en-US" altLang="it-CH"/>
              <a:t>From UN Truce Observers records.</a:t>
            </a:r>
          </a:p>
          <a:p>
            <a:pPr eaLnBrk="1" hangingPunct="1">
              <a:spcBef>
                <a:spcPct val="0"/>
              </a:spcBef>
            </a:pPr>
            <a:r>
              <a:rPr lang="en-US" altLang="it-CH"/>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p>
          <a:p>
            <a:pPr eaLnBrk="1" hangingPunct="1">
              <a:spcBef>
                <a:spcPct val="0"/>
              </a:spcBef>
            </a:pPr>
            <a:r>
              <a:rPr lang="en-US" altLang="it-CH"/>
              <a:t>Tantura </a:t>
            </a:r>
          </a:p>
          <a:p>
            <a:pPr eaLnBrk="1" hangingPunct="1">
              <a:spcBef>
                <a:spcPct val="0"/>
              </a:spcBef>
            </a:pPr>
            <a:r>
              <a:rPr lang="en-US" altLang="it-CH"/>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p>
          <a:p>
            <a:pPr eaLnBrk="1" hangingPunct="1">
              <a:spcBef>
                <a:spcPct val="0"/>
              </a:spcBef>
            </a:pPr>
            <a:r>
              <a:rPr lang="en-US" altLang="it-CH"/>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p>
          <a:p>
            <a:pPr eaLnBrk="1" hangingPunct="1">
              <a:spcBef>
                <a:spcPct val="0"/>
              </a:spcBef>
            </a:pPr>
            <a:r>
              <a:rPr lang="en-US" altLang="it-CH"/>
              <a:t>Bernadotte </a:t>
            </a:r>
          </a:p>
          <a:p>
            <a:pPr eaLnBrk="1" hangingPunct="1">
              <a:spcBef>
                <a:spcPct val="0"/>
              </a:spcBef>
            </a:pPr>
            <a:r>
              <a:rPr lang="en-US" altLang="it-CH"/>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p>
          <a:p>
            <a:pPr eaLnBrk="1" hangingPunct="1">
              <a:spcBef>
                <a:spcPct val="0"/>
              </a:spcBef>
            </a:pPr>
            <a:r>
              <a:rPr lang="en-US" altLang="it-CH"/>
              <a:t>Al Arqoub (near Beer Sheba) </a:t>
            </a:r>
          </a:p>
          <a:p>
            <a:pPr eaLnBrk="1" hangingPunct="1">
              <a:spcBef>
                <a:spcPct val="0"/>
              </a:spcBef>
            </a:pPr>
            <a:r>
              <a:rPr lang="en-US" altLang="it-CH"/>
              <a:t>by Suleiman Ataiqa and Ibrahim Abu El-Latif. </a:t>
            </a:r>
          </a:p>
          <a:p>
            <a:pPr eaLnBrk="1" hangingPunct="1">
              <a:spcBef>
                <a:spcPct val="0"/>
              </a:spcBef>
            </a:pPr>
            <a:r>
              <a:rPr lang="en-US" altLang="it-CH"/>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pPr eaLnBrk="1" hangingPunct="1">
              <a:spcBef>
                <a:spcPct val="0"/>
              </a:spcBef>
            </a:pPr>
            <a:endParaRPr lang="it-IT" altLang="it-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immagine diapositiva 1">
            <a:extLst>
              <a:ext uri="{FF2B5EF4-FFF2-40B4-BE49-F238E27FC236}">
                <a16:creationId xmlns:a16="http://schemas.microsoft.com/office/drawing/2014/main" id="{2934B5F4-E9F2-98F7-BDF5-825F5F0F10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Segnaposto note 2">
            <a:extLst>
              <a:ext uri="{FF2B5EF4-FFF2-40B4-BE49-F238E27FC236}">
                <a16:creationId xmlns:a16="http://schemas.microsoft.com/office/drawing/2014/main" id="{FF1711A7-7265-5D73-8F04-36B51CBA85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Oggi l’area è territorio della città israeliana di Qiryat Gat.</a:t>
            </a:r>
          </a:p>
          <a:p>
            <a:endParaRPr lang="it-CH" altLang="it-CH"/>
          </a:p>
          <a:p>
            <a:r>
              <a:rPr lang="it-CH" altLang="it-CH"/>
              <a:t>http://en.wikipedia.org/wiki/Al-Faluja</a:t>
            </a:r>
          </a:p>
          <a:p>
            <a:r>
              <a:rPr lang="it-CH" altLang="it-CH"/>
              <a:t>https://en.wikipedia.org/wiki/Operation_Yoav</a:t>
            </a:r>
          </a:p>
        </p:txBody>
      </p:sp>
      <p:sp>
        <p:nvSpPr>
          <p:cNvPr id="449540" name="Segnaposto numero diapositiva 3">
            <a:extLst>
              <a:ext uri="{FF2B5EF4-FFF2-40B4-BE49-F238E27FC236}">
                <a16:creationId xmlns:a16="http://schemas.microsoft.com/office/drawing/2014/main" id="{A062EB87-41E9-B84E-2E5B-0ACB3C5D9E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9C98B5-4EF6-4BDB-BA79-81CC6283453C}"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3CF8FBDD-67BF-7ED2-26B4-25C7F07EB8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1424D6BC-4756-2EAB-CE10-42350F44C4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https://it.wikipedia.org/wiki/Mar_Morto</a:t>
            </a:r>
          </a:p>
          <a:p>
            <a:r>
              <a:rPr lang="it-CH" altLang="it-CH"/>
              <a:t>http://en.wikipedia.org/wiki/Dead_Sea</a:t>
            </a:r>
          </a:p>
          <a:p>
            <a:r>
              <a:rPr lang="it-CH" altLang="it-CH"/>
              <a:t>http://deadseahotels.org/</a:t>
            </a:r>
          </a:p>
          <a:p>
            <a:endParaRPr lang="it-CH" altLang="it-CH"/>
          </a:p>
        </p:txBody>
      </p:sp>
      <p:sp>
        <p:nvSpPr>
          <p:cNvPr id="285700" name="Segnaposto numero diapositiva 3">
            <a:extLst>
              <a:ext uri="{FF2B5EF4-FFF2-40B4-BE49-F238E27FC236}">
                <a16:creationId xmlns:a16="http://schemas.microsoft.com/office/drawing/2014/main" id="{875352E1-FB96-BB58-ED70-8C90BF7E02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AECEB-63CC-462F-B6A9-F22538D83AE4}"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21A3DA0B-0DD7-2D5B-7734-413BD0F822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E2624D7F-613D-DDF7-C876-3C39FABE3B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a:p>
            <a:r>
              <a:rPr lang="it-CH" altLang="it-CH"/>
              <a:t>https://en.wikipedia.org/wiki/1948_Palestinian_exodus_from_Lydda_and_Ramle</a:t>
            </a:r>
          </a:p>
          <a:p>
            <a:r>
              <a:rPr lang="it-CH" altLang="it-CH"/>
              <a:t>https://en.wikipedia.org/wiki/Aliyah</a:t>
            </a:r>
          </a:p>
        </p:txBody>
      </p:sp>
      <p:sp>
        <p:nvSpPr>
          <p:cNvPr id="451588" name="Segnaposto numero diapositiva 3">
            <a:extLst>
              <a:ext uri="{FF2B5EF4-FFF2-40B4-BE49-F238E27FC236}">
                <a16:creationId xmlns:a16="http://schemas.microsoft.com/office/drawing/2014/main" id="{97B92E62-194A-2D8B-C8E5-EDF3D6111B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172D7C-7B57-4F39-8AC4-8212A195A99B}" type="slidenum">
              <a:rPr lang="it-CH" altLang="en-US" smtClean="0">
                <a:solidFill>
                  <a:srgbClr val="000000"/>
                </a:solidFill>
              </a:rPr>
              <a:pPr>
                <a:spcBef>
                  <a:spcPct val="0"/>
                </a:spcBef>
              </a:pPr>
              <a:t>90</a:t>
            </a:fld>
            <a:endParaRPr lang="it-CH" altLang="en-US">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egnaposto immagine diapositiva 1">
            <a:extLst>
              <a:ext uri="{FF2B5EF4-FFF2-40B4-BE49-F238E27FC236}">
                <a16:creationId xmlns:a16="http://schemas.microsoft.com/office/drawing/2014/main" id="{A7DE6400-CF34-73B6-5D08-B509AE0C55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Segnaposto note 2">
            <a:extLst>
              <a:ext uri="{FF2B5EF4-FFF2-40B4-BE49-F238E27FC236}">
                <a16:creationId xmlns:a16="http://schemas.microsoft.com/office/drawing/2014/main" id="{77F3FA9F-ED41-5388-6661-75A1565EAA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453636" name="Segnaposto numero diapositiva 3">
            <a:extLst>
              <a:ext uri="{FF2B5EF4-FFF2-40B4-BE49-F238E27FC236}">
                <a16:creationId xmlns:a16="http://schemas.microsoft.com/office/drawing/2014/main" id="{5D50F94E-EF7D-5676-649F-758324188D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D527C3-274A-4673-B033-7FBFF37A1A12}"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egnaposto immagine diapositiva 1">
            <a:extLst>
              <a:ext uri="{FF2B5EF4-FFF2-40B4-BE49-F238E27FC236}">
                <a16:creationId xmlns:a16="http://schemas.microsoft.com/office/drawing/2014/main" id="{F868EAE5-64A8-3CB1-0EFE-FF3530D287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Segnaposto note 2">
            <a:extLst>
              <a:ext uri="{FF2B5EF4-FFF2-40B4-BE49-F238E27FC236}">
                <a16:creationId xmlns:a16="http://schemas.microsoft.com/office/drawing/2014/main" id="{17CDB0AB-6573-C74F-B680-F548A298DC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 palestinesi anziani (molti di loro vivono ancora nei campi profughi) si ricordano ancora dei loro villaggi e delle loro case che dovettero abbandonare.</a:t>
            </a:r>
          </a:p>
          <a:p>
            <a:endParaRPr lang="it-CH" altLang="it-CH"/>
          </a:p>
          <a:p>
            <a:r>
              <a:rPr lang="it-CH" altLang="it-CH"/>
              <a:t>http://www.1948.org.uk/right-of-return/</a:t>
            </a:r>
          </a:p>
          <a:p>
            <a:r>
              <a:rPr lang="it-CH" altLang="it-CH"/>
              <a:t>https://www.middleeasteye.net/news/what-is-nakba-palestine-israel-conflict-explained-1948</a:t>
            </a:r>
          </a:p>
          <a:p>
            <a:r>
              <a:rPr lang="it-CH" altLang="it-CH"/>
              <a:t>https://www.haaretz.com/.premium-israel-lifted-military-rule-over-arabs-in-1966-only-after-ensuring-they-couldn-t-ret-1.7297983 </a:t>
            </a:r>
          </a:p>
          <a:p>
            <a:endParaRPr lang="it-CH" altLang="it-CH"/>
          </a:p>
        </p:txBody>
      </p:sp>
      <p:sp>
        <p:nvSpPr>
          <p:cNvPr id="455684" name="Segnaposto numero diapositiva 3">
            <a:extLst>
              <a:ext uri="{FF2B5EF4-FFF2-40B4-BE49-F238E27FC236}">
                <a16:creationId xmlns:a16="http://schemas.microsoft.com/office/drawing/2014/main" id="{83955430-E06F-6ADA-1F3C-EB0EC48E4E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3BFFD7-FAA1-49BE-B3AD-9C3941998EEE}" type="slidenum">
              <a:rPr lang="it-CH" altLang="en-US" smtClean="0"/>
              <a:pPr>
                <a:spcBef>
                  <a:spcPct val="0"/>
                </a:spcBef>
              </a:pPr>
              <a:t>92</a:t>
            </a:fld>
            <a:endParaRPr lang="it-CH"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egnaposto immagine diapositiva 1">
            <a:extLst>
              <a:ext uri="{FF2B5EF4-FFF2-40B4-BE49-F238E27FC236}">
                <a16:creationId xmlns:a16="http://schemas.microsoft.com/office/drawing/2014/main" id="{EE073AB7-D26B-25C0-6EBD-3D2D65B70A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Segnaposto note 2">
            <a:extLst>
              <a:ext uri="{FF2B5EF4-FFF2-40B4-BE49-F238E27FC236}">
                <a16:creationId xmlns:a16="http://schemas.microsoft.com/office/drawing/2014/main" id="{76EED872-58FB-60A2-317E-76B46EBE60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457732" name="Segnaposto numero diapositiva 3">
            <a:extLst>
              <a:ext uri="{FF2B5EF4-FFF2-40B4-BE49-F238E27FC236}">
                <a16:creationId xmlns:a16="http://schemas.microsoft.com/office/drawing/2014/main" id="{F3918D26-177C-1237-4F0F-35FEB3DE6C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D10B70-AC33-48FA-B8B3-2FFA00B35855}" type="slidenum">
              <a:rPr lang="it-CH" altLang="en-US" smtClean="0"/>
              <a:pPr>
                <a:spcBef>
                  <a:spcPct val="0"/>
                </a:spcBef>
              </a:pPr>
              <a:t>93</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egnaposto immagine diapositiva 1">
            <a:extLst>
              <a:ext uri="{FF2B5EF4-FFF2-40B4-BE49-F238E27FC236}">
                <a16:creationId xmlns:a16="http://schemas.microsoft.com/office/drawing/2014/main" id="{32D4D591-C298-AC58-A076-B60B9B4CB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Segnaposto note 2">
            <a:extLst>
              <a:ext uri="{FF2B5EF4-FFF2-40B4-BE49-F238E27FC236}">
                <a16:creationId xmlns:a16="http://schemas.microsoft.com/office/drawing/2014/main" id="{8E56777B-183D-0B68-9745-C35D3F9C19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459780" name="Segnaposto numero diapositiva 3">
            <a:extLst>
              <a:ext uri="{FF2B5EF4-FFF2-40B4-BE49-F238E27FC236}">
                <a16:creationId xmlns:a16="http://schemas.microsoft.com/office/drawing/2014/main" id="{37534F01-CA8E-B68A-A160-24942D129E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A97354-7CFD-41A6-A3BD-541973F11CD7}" type="slidenum">
              <a:rPr lang="it-CH" altLang="en-US" smtClean="0"/>
              <a:pPr>
                <a:spcBef>
                  <a:spcPct val="0"/>
                </a:spcBef>
              </a:pPr>
              <a:t>94</a:t>
            </a:fld>
            <a:endParaRPr lang="it-CH"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8E27645E-9AC2-D7A8-28E8-F3A4693C61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99F66C56-4C27-F423-6296-CF945BC364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461828" name="Segnaposto numero diapositiva 3">
            <a:extLst>
              <a:ext uri="{FF2B5EF4-FFF2-40B4-BE49-F238E27FC236}">
                <a16:creationId xmlns:a16="http://schemas.microsoft.com/office/drawing/2014/main" id="{90D39F15-30A6-EEE1-2AAF-788C726730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6938B2-033A-4A31-AE4A-5D8F0A5C47C9}"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egnaposto immagine diapositiva 1">
            <a:extLst>
              <a:ext uri="{FF2B5EF4-FFF2-40B4-BE49-F238E27FC236}">
                <a16:creationId xmlns:a16="http://schemas.microsoft.com/office/drawing/2014/main" id="{1C1390B3-CE66-F204-AEE8-3230430A9B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Segnaposto note 2">
            <a:extLst>
              <a:ext uri="{FF2B5EF4-FFF2-40B4-BE49-F238E27FC236}">
                <a16:creationId xmlns:a16="http://schemas.microsoft.com/office/drawing/2014/main" id="{F3C55808-C89B-2223-E013-F663AB8AAF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463876" name="Segnaposto numero diapositiva 3">
            <a:extLst>
              <a:ext uri="{FF2B5EF4-FFF2-40B4-BE49-F238E27FC236}">
                <a16:creationId xmlns:a16="http://schemas.microsoft.com/office/drawing/2014/main" id="{011DC525-009F-1CE8-B575-E1D2F9E71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D4A83-3701-4266-A4B5-7C102F6D8DCB}"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egnaposto immagine diapositiva 1">
            <a:extLst>
              <a:ext uri="{FF2B5EF4-FFF2-40B4-BE49-F238E27FC236}">
                <a16:creationId xmlns:a16="http://schemas.microsoft.com/office/drawing/2014/main" id="{530A7F10-FCB4-F07D-F5A2-3445B6C1D4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Segnaposto note 2">
            <a:extLst>
              <a:ext uri="{FF2B5EF4-FFF2-40B4-BE49-F238E27FC236}">
                <a16:creationId xmlns:a16="http://schemas.microsoft.com/office/drawing/2014/main" id="{476AF2D6-B651-6A8E-ADA5-B2DA609338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http://en.wikipedia.org/wiki/Rhodes_Armistice</a:t>
            </a:r>
          </a:p>
        </p:txBody>
      </p:sp>
      <p:sp>
        <p:nvSpPr>
          <p:cNvPr id="465924" name="Segnaposto numero diapositiva 3">
            <a:extLst>
              <a:ext uri="{FF2B5EF4-FFF2-40B4-BE49-F238E27FC236}">
                <a16:creationId xmlns:a16="http://schemas.microsoft.com/office/drawing/2014/main" id="{CE4E61F2-8EF7-934F-D690-ED26908A5F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4C5F03-4436-4E53-8BDB-1B6AA972C440}"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D521236A-ACA1-C341-A5B6-5100B0EF1D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65AD01D9-B1FD-3764-8851-DD0B7D33C4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http://en.wikipedia.org/wiki/Green_Line_(Israel)</a:t>
            </a:r>
          </a:p>
        </p:txBody>
      </p:sp>
      <p:sp>
        <p:nvSpPr>
          <p:cNvPr id="467972" name="Segnaposto numero diapositiva 3">
            <a:extLst>
              <a:ext uri="{FF2B5EF4-FFF2-40B4-BE49-F238E27FC236}">
                <a16:creationId xmlns:a16="http://schemas.microsoft.com/office/drawing/2014/main" id="{D2FDE27B-ABBE-1DDA-D0FB-711184D6E9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1145FE-0C3B-49FD-9CE2-6AFDA77C32B8}" type="slidenum">
              <a:rPr lang="it-CH" altLang="en-US" smtClean="0"/>
              <a:pPr>
                <a:spcBef>
                  <a:spcPct val="0"/>
                </a:spcBef>
              </a:pPr>
              <a:t>98</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a:extLst>
              <a:ext uri="{FF2B5EF4-FFF2-40B4-BE49-F238E27FC236}">
                <a16:creationId xmlns:a16="http://schemas.microsoft.com/office/drawing/2014/main" id="{9A496DF0-2F4B-5931-55AA-EC738A619C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516A35-F1CF-47B0-98AA-A3AD18C2EAA6}"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470019" name="Rectangle 2">
            <a:extLst>
              <a:ext uri="{FF2B5EF4-FFF2-40B4-BE49-F238E27FC236}">
                <a16:creationId xmlns:a16="http://schemas.microsoft.com/office/drawing/2014/main" id="{74E56F9D-85F1-245D-AFFE-F60CA38E7F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20" name="Rectangle 3">
            <a:extLst>
              <a:ext uri="{FF2B5EF4-FFF2-40B4-BE49-F238E27FC236}">
                <a16:creationId xmlns:a16="http://schemas.microsoft.com/office/drawing/2014/main" id="{DC7B007F-A671-A3F4-23E3-4E6BE7E7E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È evidente che Israele non rispettò nessuna delle condizioni delle risoluzioni ONU. Anzi, fece d tutto per impedirne l’applicazione e mise sempre il mondo davanti al fatto compiuto. Israele non fu mai sanzionato perché nel Consiglio di sicurezza dell’ONU gli USA bloccarono ogni risoluzione di condanna di Israele. Oggi gli USA vogliono persino smantellare l’UNWRA.</a:t>
            </a:r>
          </a:p>
          <a:p>
            <a:pPr eaLnBrk="1" hangingPunct="1">
              <a:spcBef>
                <a:spcPct val="0"/>
              </a:spcBef>
            </a:pPr>
            <a:endParaRPr lang="it-IT" altLang="it-CH"/>
          </a:p>
          <a:p>
            <a:pPr eaLnBrk="1" hangingPunct="1">
              <a:spcBef>
                <a:spcPct val="0"/>
              </a:spcBef>
            </a:pPr>
            <a:r>
              <a:rPr lang="it-CH" altLang="it-CH"/>
              <a:t>Una delle leggi più note utilizzata da israele per la confisca della terra palestinese è la legge sugli assenti, che autorizza la confisca di una proprietà non appena è disabitata. Conseguentemente molti israeliani  allontanano i palestinesi con un trucco o con le minacce e immediatamente chiedono alle autorità di confiscare la proprietà. La maggior parte delle proprietà furono confiscate nel 1948 e negli anni seguenti, quando i palestinesi furono scacciati in massa con la forza. </a:t>
            </a:r>
          </a:p>
          <a:p>
            <a:pPr eaLnBrk="1" hangingPunct="1">
              <a:spcBef>
                <a:spcPct val="0"/>
              </a:spcBef>
            </a:pPr>
            <a:endParaRPr lang="it-CH" altLang="it-CH"/>
          </a:p>
          <a:p>
            <a:pPr eaLnBrk="1" hangingPunct="1">
              <a:spcBef>
                <a:spcPct val="0"/>
              </a:spcBef>
            </a:pPr>
            <a:r>
              <a:rPr lang="it-CH" altLang="it-CH"/>
              <a:t>https://it.wikipedia.org/wiki/Risoluzione_194_dell%27Assemblea_generale_delle_Nazioni_Unite</a:t>
            </a:r>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939A260F-AE6A-AEF7-3A30-128FEEC965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D4D3B67-BDEC-C5AE-EC37-A169B3B889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C0ADCF6-46FC-E4DE-9E17-E67218D51122}"/>
              </a:ext>
            </a:extLst>
          </p:cNvPr>
          <p:cNvSpPr>
            <a:spLocks noGrp="1" noChangeArrowheads="1"/>
          </p:cNvSpPr>
          <p:nvPr>
            <p:ph type="sldNum" sz="quarter" idx="12"/>
          </p:nvPr>
        </p:nvSpPr>
        <p:spPr/>
        <p:txBody>
          <a:bodyPr/>
          <a:lstStyle>
            <a:lvl1pPr>
              <a:defRPr/>
            </a:lvl1pPr>
          </a:lstStyle>
          <a:p>
            <a:pPr>
              <a:defRPr/>
            </a:pPr>
            <a:fld id="{8D5194C3-6F6F-40B2-A3A9-E78F562DDF07}" type="slidenum">
              <a:rPr lang="fr-FR" altLang="en-US"/>
              <a:pPr>
                <a:defRPr/>
              </a:pPr>
              <a:t>‹N›</a:t>
            </a:fld>
            <a:endParaRPr lang="fr-FR" altLang="en-US"/>
          </a:p>
        </p:txBody>
      </p:sp>
    </p:spTree>
    <p:extLst>
      <p:ext uri="{BB962C8B-B14F-4D97-AF65-F5344CB8AC3E}">
        <p14:creationId xmlns:p14="http://schemas.microsoft.com/office/powerpoint/2010/main" val="240696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20318AE1-F553-6226-EB84-4395108AF6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B6378D1-8D6B-9152-0C6C-517680B271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0B9B02D-1EA2-E565-CF20-494F318BCD41}"/>
              </a:ext>
            </a:extLst>
          </p:cNvPr>
          <p:cNvSpPr>
            <a:spLocks noGrp="1" noChangeArrowheads="1"/>
          </p:cNvSpPr>
          <p:nvPr>
            <p:ph type="sldNum" sz="quarter" idx="12"/>
          </p:nvPr>
        </p:nvSpPr>
        <p:spPr/>
        <p:txBody>
          <a:bodyPr/>
          <a:lstStyle>
            <a:lvl1pPr>
              <a:defRPr/>
            </a:lvl1pPr>
          </a:lstStyle>
          <a:p>
            <a:pPr>
              <a:defRPr/>
            </a:pPr>
            <a:fld id="{730A6752-125A-4510-9982-4F41D090EDC2}" type="slidenum">
              <a:rPr lang="fr-FR" altLang="en-US"/>
              <a:pPr>
                <a:defRPr/>
              </a:pPr>
              <a:t>‹N›</a:t>
            </a:fld>
            <a:endParaRPr lang="fr-FR" altLang="en-US"/>
          </a:p>
        </p:txBody>
      </p:sp>
    </p:spTree>
    <p:extLst>
      <p:ext uri="{BB962C8B-B14F-4D97-AF65-F5344CB8AC3E}">
        <p14:creationId xmlns:p14="http://schemas.microsoft.com/office/powerpoint/2010/main" val="1184207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E34EF0-B551-5C83-49D0-A8494377D04D}"/>
              </a:ext>
            </a:extLst>
          </p:cNvPr>
          <p:cNvSpPr>
            <a:spLocks noGrp="1" noChangeArrowheads="1"/>
          </p:cNvSpPr>
          <p:nvPr>
            <p:ph type="dt" sz="half" idx="10"/>
          </p:nvPr>
        </p:nvSpPr>
        <p:spPr>
          <a:ln/>
        </p:spPr>
        <p:txBody>
          <a:bodyPr/>
          <a:lstStyle>
            <a:lvl1pPr>
              <a:defRPr/>
            </a:lvl1pPr>
          </a:lstStyle>
          <a:p>
            <a:pPr>
              <a:defRPr/>
            </a:pPr>
            <a:fld id="{AD322875-82E7-42F5-991E-38D9158719B9}" type="datetimeFigureOut">
              <a:rPr lang="it-IT"/>
              <a:pPr>
                <a:defRPr/>
              </a:pPr>
              <a:t>23/11/2024</a:t>
            </a:fld>
            <a:endParaRPr lang="it-IT"/>
          </a:p>
        </p:txBody>
      </p:sp>
      <p:sp>
        <p:nvSpPr>
          <p:cNvPr id="8" name="Rectangle 5">
            <a:extLst>
              <a:ext uri="{FF2B5EF4-FFF2-40B4-BE49-F238E27FC236}">
                <a16:creationId xmlns:a16="http://schemas.microsoft.com/office/drawing/2014/main" id="{1DD39852-9588-86A0-0F3E-BFCB369AE0D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DE0F475-F779-73CC-6386-A6E78B89058C}"/>
              </a:ext>
            </a:extLst>
          </p:cNvPr>
          <p:cNvSpPr>
            <a:spLocks noGrp="1" noChangeArrowheads="1"/>
          </p:cNvSpPr>
          <p:nvPr>
            <p:ph type="sldNum" sz="quarter" idx="12"/>
          </p:nvPr>
        </p:nvSpPr>
        <p:spPr>
          <a:ln/>
        </p:spPr>
        <p:txBody>
          <a:bodyPr/>
          <a:lstStyle>
            <a:lvl1pPr>
              <a:defRPr/>
            </a:lvl1pPr>
          </a:lstStyle>
          <a:p>
            <a:pPr>
              <a:defRPr/>
            </a:pPr>
            <a:fld id="{95EB2E7C-0CD4-4CE7-A235-386FC846A18C}" type="slidenum">
              <a:rPr lang="it-IT" altLang="en-US"/>
              <a:pPr>
                <a:defRPr/>
              </a:pPr>
              <a:t>‹N›</a:t>
            </a:fld>
            <a:endParaRPr lang="it-IT" altLang="en-US"/>
          </a:p>
        </p:txBody>
      </p:sp>
    </p:spTree>
    <p:extLst>
      <p:ext uri="{BB962C8B-B14F-4D97-AF65-F5344CB8AC3E}">
        <p14:creationId xmlns:p14="http://schemas.microsoft.com/office/powerpoint/2010/main" val="32986404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295CC8-00F3-377B-B8E2-0FDA6436787F}"/>
              </a:ext>
            </a:extLst>
          </p:cNvPr>
          <p:cNvSpPr>
            <a:spLocks noGrp="1" noChangeArrowheads="1"/>
          </p:cNvSpPr>
          <p:nvPr>
            <p:ph type="dt" sz="half" idx="10"/>
          </p:nvPr>
        </p:nvSpPr>
        <p:spPr>
          <a:ln/>
        </p:spPr>
        <p:txBody>
          <a:bodyPr/>
          <a:lstStyle>
            <a:lvl1pPr>
              <a:defRPr/>
            </a:lvl1pPr>
          </a:lstStyle>
          <a:p>
            <a:pPr>
              <a:defRPr/>
            </a:pPr>
            <a:fld id="{E63AF20D-6AF3-4A6B-97CD-9C9C366ECB11}" type="datetimeFigureOut">
              <a:rPr lang="it-IT"/>
              <a:pPr>
                <a:defRPr/>
              </a:pPr>
              <a:t>23/11/2024</a:t>
            </a:fld>
            <a:endParaRPr lang="it-IT"/>
          </a:p>
        </p:txBody>
      </p:sp>
      <p:sp>
        <p:nvSpPr>
          <p:cNvPr id="4" name="Rectangle 5">
            <a:extLst>
              <a:ext uri="{FF2B5EF4-FFF2-40B4-BE49-F238E27FC236}">
                <a16:creationId xmlns:a16="http://schemas.microsoft.com/office/drawing/2014/main" id="{82A26F39-309E-4DC0-D084-EFFFA75C1A8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D040EF84-CE99-C699-4148-73016D94384B}"/>
              </a:ext>
            </a:extLst>
          </p:cNvPr>
          <p:cNvSpPr>
            <a:spLocks noGrp="1" noChangeArrowheads="1"/>
          </p:cNvSpPr>
          <p:nvPr>
            <p:ph type="sldNum" sz="quarter" idx="12"/>
          </p:nvPr>
        </p:nvSpPr>
        <p:spPr>
          <a:ln/>
        </p:spPr>
        <p:txBody>
          <a:bodyPr/>
          <a:lstStyle>
            <a:lvl1pPr>
              <a:defRPr/>
            </a:lvl1pPr>
          </a:lstStyle>
          <a:p>
            <a:pPr>
              <a:defRPr/>
            </a:pPr>
            <a:fld id="{641B338D-E90F-4DEF-8E95-0253F27C18AB}" type="slidenum">
              <a:rPr lang="it-IT" altLang="en-US"/>
              <a:pPr>
                <a:defRPr/>
              </a:pPr>
              <a:t>‹N›</a:t>
            </a:fld>
            <a:endParaRPr lang="it-IT" altLang="en-US"/>
          </a:p>
        </p:txBody>
      </p:sp>
    </p:spTree>
    <p:extLst>
      <p:ext uri="{BB962C8B-B14F-4D97-AF65-F5344CB8AC3E}">
        <p14:creationId xmlns:p14="http://schemas.microsoft.com/office/powerpoint/2010/main" val="40342722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9F33C1-076A-6B7E-9441-FC3F137C572D}"/>
              </a:ext>
            </a:extLst>
          </p:cNvPr>
          <p:cNvSpPr>
            <a:spLocks noGrp="1" noChangeArrowheads="1"/>
          </p:cNvSpPr>
          <p:nvPr>
            <p:ph type="dt" sz="half" idx="10"/>
          </p:nvPr>
        </p:nvSpPr>
        <p:spPr>
          <a:ln/>
        </p:spPr>
        <p:txBody>
          <a:bodyPr/>
          <a:lstStyle>
            <a:lvl1pPr>
              <a:defRPr/>
            </a:lvl1pPr>
          </a:lstStyle>
          <a:p>
            <a:pPr>
              <a:defRPr/>
            </a:pPr>
            <a:fld id="{255C4B6E-6A41-49CE-942A-662F81EF5B2F}" type="datetimeFigureOut">
              <a:rPr lang="it-IT"/>
              <a:pPr>
                <a:defRPr/>
              </a:pPr>
              <a:t>23/11/2024</a:t>
            </a:fld>
            <a:endParaRPr lang="it-IT"/>
          </a:p>
        </p:txBody>
      </p:sp>
      <p:sp>
        <p:nvSpPr>
          <p:cNvPr id="3" name="Rectangle 5">
            <a:extLst>
              <a:ext uri="{FF2B5EF4-FFF2-40B4-BE49-F238E27FC236}">
                <a16:creationId xmlns:a16="http://schemas.microsoft.com/office/drawing/2014/main" id="{0C14D847-41BD-3CC6-7E90-4949AF1568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2A9558F2-7D4F-9A63-7E21-C8348552A1EF}"/>
              </a:ext>
            </a:extLst>
          </p:cNvPr>
          <p:cNvSpPr>
            <a:spLocks noGrp="1" noChangeArrowheads="1"/>
          </p:cNvSpPr>
          <p:nvPr>
            <p:ph type="sldNum" sz="quarter" idx="12"/>
          </p:nvPr>
        </p:nvSpPr>
        <p:spPr>
          <a:ln/>
        </p:spPr>
        <p:txBody>
          <a:bodyPr/>
          <a:lstStyle>
            <a:lvl1pPr>
              <a:defRPr/>
            </a:lvl1pPr>
          </a:lstStyle>
          <a:p>
            <a:pPr>
              <a:defRPr/>
            </a:pPr>
            <a:fld id="{FB361409-8C2B-472C-B3F6-9F421B21D7E0}" type="slidenum">
              <a:rPr lang="it-IT" altLang="en-US"/>
              <a:pPr>
                <a:defRPr/>
              </a:pPr>
              <a:t>‹N›</a:t>
            </a:fld>
            <a:endParaRPr lang="it-IT" altLang="en-US"/>
          </a:p>
        </p:txBody>
      </p:sp>
    </p:spTree>
    <p:extLst>
      <p:ext uri="{BB962C8B-B14F-4D97-AF65-F5344CB8AC3E}">
        <p14:creationId xmlns:p14="http://schemas.microsoft.com/office/powerpoint/2010/main" val="723949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6DB881-8CB8-C532-F8BE-ED9D4AA8F0F3}"/>
              </a:ext>
            </a:extLst>
          </p:cNvPr>
          <p:cNvSpPr>
            <a:spLocks noGrp="1" noChangeArrowheads="1"/>
          </p:cNvSpPr>
          <p:nvPr>
            <p:ph type="dt" sz="half" idx="10"/>
          </p:nvPr>
        </p:nvSpPr>
        <p:spPr>
          <a:ln/>
        </p:spPr>
        <p:txBody>
          <a:bodyPr/>
          <a:lstStyle>
            <a:lvl1pPr>
              <a:defRPr/>
            </a:lvl1pPr>
          </a:lstStyle>
          <a:p>
            <a:pPr>
              <a:defRPr/>
            </a:pPr>
            <a:fld id="{0C58D56B-BE0E-491D-B013-E81291B234D0}" type="datetimeFigureOut">
              <a:rPr lang="it-IT"/>
              <a:pPr>
                <a:defRPr/>
              </a:pPr>
              <a:t>23/11/2024</a:t>
            </a:fld>
            <a:endParaRPr lang="it-IT"/>
          </a:p>
        </p:txBody>
      </p:sp>
      <p:sp>
        <p:nvSpPr>
          <p:cNvPr id="6" name="Rectangle 5">
            <a:extLst>
              <a:ext uri="{FF2B5EF4-FFF2-40B4-BE49-F238E27FC236}">
                <a16:creationId xmlns:a16="http://schemas.microsoft.com/office/drawing/2014/main" id="{EB97A0C3-F61E-A1EA-37FB-DD0851A87BF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A58A612-F820-B0E3-8F47-1CFA7A4A0D5C}"/>
              </a:ext>
            </a:extLst>
          </p:cNvPr>
          <p:cNvSpPr>
            <a:spLocks noGrp="1" noChangeArrowheads="1"/>
          </p:cNvSpPr>
          <p:nvPr>
            <p:ph type="sldNum" sz="quarter" idx="12"/>
          </p:nvPr>
        </p:nvSpPr>
        <p:spPr>
          <a:ln/>
        </p:spPr>
        <p:txBody>
          <a:bodyPr/>
          <a:lstStyle>
            <a:lvl1pPr>
              <a:defRPr/>
            </a:lvl1pPr>
          </a:lstStyle>
          <a:p>
            <a:pPr>
              <a:defRPr/>
            </a:pPr>
            <a:fld id="{8C4567F3-2448-4AEC-875A-EE0C0E995629}" type="slidenum">
              <a:rPr lang="it-IT" altLang="en-US"/>
              <a:pPr>
                <a:defRPr/>
              </a:pPr>
              <a:t>‹N›</a:t>
            </a:fld>
            <a:endParaRPr lang="it-IT" altLang="en-US"/>
          </a:p>
        </p:txBody>
      </p:sp>
    </p:spTree>
    <p:extLst>
      <p:ext uri="{BB962C8B-B14F-4D97-AF65-F5344CB8AC3E}">
        <p14:creationId xmlns:p14="http://schemas.microsoft.com/office/powerpoint/2010/main" val="15211431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4AE47EB-1434-D9CC-83FB-00C1CA0C7835}"/>
              </a:ext>
            </a:extLst>
          </p:cNvPr>
          <p:cNvSpPr>
            <a:spLocks noGrp="1" noChangeArrowheads="1"/>
          </p:cNvSpPr>
          <p:nvPr>
            <p:ph type="dt" sz="half" idx="10"/>
          </p:nvPr>
        </p:nvSpPr>
        <p:spPr>
          <a:ln/>
        </p:spPr>
        <p:txBody>
          <a:bodyPr/>
          <a:lstStyle>
            <a:lvl1pPr>
              <a:defRPr/>
            </a:lvl1pPr>
          </a:lstStyle>
          <a:p>
            <a:pPr>
              <a:defRPr/>
            </a:pPr>
            <a:fld id="{FD4800EB-EB05-4EFB-9597-A024739F8839}" type="datetimeFigureOut">
              <a:rPr lang="it-IT"/>
              <a:pPr>
                <a:defRPr/>
              </a:pPr>
              <a:t>23/11/2024</a:t>
            </a:fld>
            <a:endParaRPr lang="it-IT"/>
          </a:p>
        </p:txBody>
      </p:sp>
      <p:sp>
        <p:nvSpPr>
          <p:cNvPr id="6" name="Rectangle 5">
            <a:extLst>
              <a:ext uri="{FF2B5EF4-FFF2-40B4-BE49-F238E27FC236}">
                <a16:creationId xmlns:a16="http://schemas.microsoft.com/office/drawing/2014/main" id="{170BFCF8-0EDE-9EE2-CB39-C55FFE03F12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66892E-1262-DF28-BD28-27B1D8CCB54E}"/>
              </a:ext>
            </a:extLst>
          </p:cNvPr>
          <p:cNvSpPr>
            <a:spLocks noGrp="1" noChangeArrowheads="1"/>
          </p:cNvSpPr>
          <p:nvPr>
            <p:ph type="sldNum" sz="quarter" idx="12"/>
          </p:nvPr>
        </p:nvSpPr>
        <p:spPr>
          <a:ln/>
        </p:spPr>
        <p:txBody>
          <a:bodyPr/>
          <a:lstStyle>
            <a:lvl1pPr>
              <a:defRPr/>
            </a:lvl1pPr>
          </a:lstStyle>
          <a:p>
            <a:pPr>
              <a:defRPr/>
            </a:pPr>
            <a:fld id="{E81D2C7A-078D-402A-92B9-6139E651F3AE}" type="slidenum">
              <a:rPr lang="it-IT" altLang="en-US"/>
              <a:pPr>
                <a:defRPr/>
              </a:pPr>
              <a:t>‹N›</a:t>
            </a:fld>
            <a:endParaRPr lang="it-IT" altLang="en-US"/>
          </a:p>
        </p:txBody>
      </p:sp>
    </p:spTree>
    <p:extLst>
      <p:ext uri="{BB962C8B-B14F-4D97-AF65-F5344CB8AC3E}">
        <p14:creationId xmlns:p14="http://schemas.microsoft.com/office/powerpoint/2010/main" val="294887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953063-24FD-9428-9FDC-E26DF30DD9E7}"/>
              </a:ext>
            </a:extLst>
          </p:cNvPr>
          <p:cNvSpPr>
            <a:spLocks noGrp="1" noChangeArrowheads="1"/>
          </p:cNvSpPr>
          <p:nvPr>
            <p:ph type="dt" sz="half" idx="10"/>
          </p:nvPr>
        </p:nvSpPr>
        <p:spPr>
          <a:ln/>
        </p:spPr>
        <p:txBody>
          <a:bodyPr/>
          <a:lstStyle>
            <a:lvl1pPr>
              <a:defRPr/>
            </a:lvl1pPr>
          </a:lstStyle>
          <a:p>
            <a:pPr>
              <a:defRPr/>
            </a:pPr>
            <a:fld id="{D27C399B-9AEA-4151-87EF-5DE01091097E}" type="datetimeFigureOut">
              <a:rPr lang="it-IT"/>
              <a:pPr>
                <a:defRPr/>
              </a:pPr>
              <a:t>23/11/2024</a:t>
            </a:fld>
            <a:endParaRPr lang="it-IT"/>
          </a:p>
        </p:txBody>
      </p:sp>
      <p:sp>
        <p:nvSpPr>
          <p:cNvPr id="5" name="Rectangle 5">
            <a:extLst>
              <a:ext uri="{FF2B5EF4-FFF2-40B4-BE49-F238E27FC236}">
                <a16:creationId xmlns:a16="http://schemas.microsoft.com/office/drawing/2014/main" id="{A9A74808-6EE0-A90E-3E39-45DC3595BDB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78EB233-39DE-CDDF-F6D5-35DEC788E026}"/>
              </a:ext>
            </a:extLst>
          </p:cNvPr>
          <p:cNvSpPr>
            <a:spLocks noGrp="1" noChangeArrowheads="1"/>
          </p:cNvSpPr>
          <p:nvPr>
            <p:ph type="sldNum" sz="quarter" idx="12"/>
          </p:nvPr>
        </p:nvSpPr>
        <p:spPr>
          <a:ln/>
        </p:spPr>
        <p:txBody>
          <a:bodyPr/>
          <a:lstStyle>
            <a:lvl1pPr>
              <a:defRPr/>
            </a:lvl1pPr>
          </a:lstStyle>
          <a:p>
            <a:pPr>
              <a:defRPr/>
            </a:pPr>
            <a:fld id="{A7FA5E78-E806-4C4C-B216-ABD85C7DCB47}" type="slidenum">
              <a:rPr lang="it-IT" altLang="en-US"/>
              <a:pPr>
                <a:defRPr/>
              </a:pPr>
              <a:t>‹N›</a:t>
            </a:fld>
            <a:endParaRPr lang="it-IT" altLang="en-US"/>
          </a:p>
        </p:txBody>
      </p:sp>
    </p:spTree>
    <p:extLst>
      <p:ext uri="{BB962C8B-B14F-4D97-AF65-F5344CB8AC3E}">
        <p14:creationId xmlns:p14="http://schemas.microsoft.com/office/powerpoint/2010/main" val="4047792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1AABF8-0ACC-72E7-0046-8F68B5B43B56}"/>
              </a:ext>
            </a:extLst>
          </p:cNvPr>
          <p:cNvSpPr>
            <a:spLocks noGrp="1" noChangeArrowheads="1"/>
          </p:cNvSpPr>
          <p:nvPr>
            <p:ph type="dt" sz="half" idx="10"/>
          </p:nvPr>
        </p:nvSpPr>
        <p:spPr>
          <a:ln/>
        </p:spPr>
        <p:txBody>
          <a:bodyPr/>
          <a:lstStyle>
            <a:lvl1pPr>
              <a:defRPr/>
            </a:lvl1pPr>
          </a:lstStyle>
          <a:p>
            <a:pPr>
              <a:defRPr/>
            </a:pPr>
            <a:fld id="{2A200EA4-9371-41A6-ABBE-0E4261647A95}" type="datetimeFigureOut">
              <a:rPr lang="it-IT"/>
              <a:pPr>
                <a:defRPr/>
              </a:pPr>
              <a:t>23/11/2024</a:t>
            </a:fld>
            <a:endParaRPr lang="it-IT"/>
          </a:p>
        </p:txBody>
      </p:sp>
      <p:sp>
        <p:nvSpPr>
          <p:cNvPr id="5" name="Rectangle 5">
            <a:extLst>
              <a:ext uri="{FF2B5EF4-FFF2-40B4-BE49-F238E27FC236}">
                <a16:creationId xmlns:a16="http://schemas.microsoft.com/office/drawing/2014/main" id="{674906E7-9EB9-754D-D79B-D1CB690556E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F375264-5E25-1680-E105-016ABA02AA19}"/>
              </a:ext>
            </a:extLst>
          </p:cNvPr>
          <p:cNvSpPr>
            <a:spLocks noGrp="1" noChangeArrowheads="1"/>
          </p:cNvSpPr>
          <p:nvPr>
            <p:ph type="sldNum" sz="quarter" idx="12"/>
          </p:nvPr>
        </p:nvSpPr>
        <p:spPr>
          <a:ln/>
        </p:spPr>
        <p:txBody>
          <a:bodyPr/>
          <a:lstStyle>
            <a:lvl1pPr>
              <a:defRPr/>
            </a:lvl1pPr>
          </a:lstStyle>
          <a:p>
            <a:pPr>
              <a:defRPr/>
            </a:pPr>
            <a:fld id="{B2D69890-5B42-4DBA-9AD8-2F95A54D61FE}" type="slidenum">
              <a:rPr lang="it-IT" altLang="en-US"/>
              <a:pPr>
                <a:defRPr/>
              </a:pPr>
              <a:t>‹N›</a:t>
            </a:fld>
            <a:endParaRPr lang="it-IT" altLang="en-US"/>
          </a:p>
        </p:txBody>
      </p:sp>
    </p:spTree>
    <p:extLst>
      <p:ext uri="{BB962C8B-B14F-4D97-AF65-F5344CB8AC3E}">
        <p14:creationId xmlns:p14="http://schemas.microsoft.com/office/powerpoint/2010/main" val="39225210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558CCFA-7675-3479-7EE1-3631FC9E1660}"/>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EEACBC36-7747-4CBC-6A17-382F90F50D42}"/>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CB48FDB4-2DA3-CCE9-3140-D060FD37450B}"/>
              </a:ext>
            </a:extLst>
          </p:cNvPr>
          <p:cNvSpPr>
            <a:spLocks noGrp="1" noChangeArrowheads="1"/>
          </p:cNvSpPr>
          <p:nvPr>
            <p:ph type="sldNum" sz="quarter" idx="12"/>
          </p:nvPr>
        </p:nvSpPr>
        <p:spPr/>
        <p:txBody>
          <a:bodyPr/>
          <a:lstStyle>
            <a:lvl1pPr>
              <a:defRPr/>
            </a:lvl1pPr>
          </a:lstStyle>
          <a:p>
            <a:pPr>
              <a:defRPr/>
            </a:pPr>
            <a:fld id="{7FA2E8E5-524E-4FEB-B1F3-961723E6D644}" type="slidenum">
              <a:rPr lang="it-IT" altLang="en-US"/>
              <a:pPr>
                <a:defRPr/>
              </a:pPr>
              <a:t>‹N›</a:t>
            </a:fld>
            <a:endParaRPr lang="it-IT" altLang="en-US"/>
          </a:p>
        </p:txBody>
      </p:sp>
    </p:spTree>
    <p:extLst>
      <p:ext uri="{BB962C8B-B14F-4D97-AF65-F5344CB8AC3E}">
        <p14:creationId xmlns:p14="http://schemas.microsoft.com/office/powerpoint/2010/main" val="2816397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6ED9957-24D6-37E3-08AB-053126028706}"/>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BA73DB7-9EE8-A2E9-C62B-A36C5BBBB2C9}"/>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D81F221-F5DC-87B5-4646-7CD490BF025D}"/>
              </a:ext>
            </a:extLst>
          </p:cNvPr>
          <p:cNvSpPr>
            <a:spLocks noGrp="1" noChangeArrowheads="1"/>
          </p:cNvSpPr>
          <p:nvPr>
            <p:ph type="sldNum" sz="quarter" idx="12"/>
          </p:nvPr>
        </p:nvSpPr>
        <p:spPr/>
        <p:txBody>
          <a:bodyPr/>
          <a:lstStyle>
            <a:lvl1pPr>
              <a:defRPr/>
            </a:lvl1pPr>
          </a:lstStyle>
          <a:p>
            <a:pPr>
              <a:defRPr/>
            </a:pPr>
            <a:fld id="{CE39EA5E-D91F-486A-85CA-DA7957D82A93}" type="slidenum">
              <a:rPr lang="it-IT" altLang="en-US"/>
              <a:pPr>
                <a:defRPr/>
              </a:pPr>
              <a:t>‹N›</a:t>
            </a:fld>
            <a:endParaRPr lang="it-IT" altLang="en-US"/>
          </a:p>
        </p:txBody>
      </p:sp>
    </p:spTree>
    <p:extLst>
      <p:ext uri="{BB962C8B-B14F-4D97-AF65-F5344CB8AC3E}">
        <p14:creationId xmlns:p14="http://schemas.microsoft.com/office/powerpoint/2010/main" val="3182803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429F52-0F09-6E3F-22FD-7ED6AA477259}"/>
              </a:ext>
            </a:extLst>
          </p:cNvPr>
          <p:cNvSpPr>
            <a:spLocks noGrp="1" noChangeArrowheads="1"/>
          </p:cNvSpPr>
          <p:nvPr>
            <p:ph type="dt" sz="half" idx="10"/>
          </p:nvPr>
        </p:nvSpPr>
        <p:spPr>
          <a:ln/>
        </p:spPr>
        <p:txBody>
          <a:bodyPr/>
          <a:lstStyle>
            <a:lvl1pPr>
              <a:defRPr/>
            </a:lvl1pPr>
          </a:lstStyle>
          <a:p>
            <a:pPr>
              <a:defRPr/>
            </a:pPr>
            <a:fld id="{D6EF00E0-2BD2-45F2-8350-389F2606ABAC}" type="datetimeFigureOut">
              <a:rPr lang="it-IT"/>
              <a:pPr>
                <a:defRPr/>
              </a:pPr>
              <a:t>23/11/2024</a:t>
            </a:fld>
            <a:endParaRPr lang="it-IT"/>
          </a:p>
        </p:txBody>
      </p:sp>
      <p:sp>
        <p:nvSpPr>
          <p:cNvPr id="8" name="Rectangle 5">
            <a:extLst>
              <a:ext uri="{FF2B5EF4-FFF2-40B4-BE49-F238E27FC236}">
                <a16:creationId xmlns:a16="http://schemas.microsoft.com/office/drawing/2014/main" id="{1BA63022-333C-961A-FBB1-EC845D05510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0C73863-0654-3166-B1D6-9CAA3BA0434C}"/>
              </a:ext>
            </a:extLst>
          </p:cNvPr>
          <p:cNvSpPr>
            <a:spLocks noGrp="1" noChangeArrowheads="1"/>
          </p:cNvSpPr>
          <p:nvPr>
            <p:ph type="sldNum" sz="quarter" idx="12"/>
          </p:nvPr>
        </p:nvSpPr>
        <p:spPr>
          <a:ln/>
        </p:spPr>
        <p:txBody>
          <a:bodyPr/>
          <a:lstStyle>
            <a:lvl1pPr>
              <a:defRPr/>
            </a:lvl1pPr>
          </a:lstStyle>
          <a:p>
            <a:pPr>
              <a:defRPr/>
            </a:pPr>
            <a:fld id="{1544180C-0405-41A4-A92D-12618E59E93E}" type="slidenum">
              <a:rPr lang="it-IT" altLang="en-US"/>
              <a:pPr>
                <a:defRPr/>
              </a:pPr>
              <a:t>‹N›</a:t>
            </a:fld>
            <a:endParaRPr lang="it-IT" altLang="en-US"/>
          </a:p>
        </p:txBody>
      </p:sp>
    </p:spTree>
    <p:extLst>
      <p:ext uri="{BB962C8B-B14F-4D97-AF65-F5344CB8AC3E}">
        <p14:creationId xmlns:p14="http://schemas.microsoft.com/office/powerpoint/2010/main" val="2317159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E6A74D31-B87A-399E-8D25-D5C7741454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868991D-C8EC-BE42-A49A-722B44F25DC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D1C217B-4A99-D456-FC3F-EF73C6C49AE3}"/>
              </a:ext>
            </a:extLst>
          </p:cNvPr>
          <p:cNvSpPr>
            <a:spLocks noGrp="1" noChangeArrowheads="1"/>
          </p:cNvSpPr>
          <p:nvPr>
            <p:ph type="sldNum" sz="quarter" idx="12"/>
          </p:nvPr>
        </p:nvSpPr>
        <p:spPr/>
        <p:txBody>
          <a:bodyPr/>
          <a:lstStyle>
            <a:lvl1pPr>
              <a:defRPr/>
            </a:lvl1pPr>
          </a:lstStyle>
          <a:p>
            <a:pPr>
              <a:defRPr/>
            </a:pPr>
            <a:fld id="{9FD105F8-E0F0-4DAC-8405-3FB2CCB8D616}" type="slidenum">
              <a:rPr lang="fr-FR" altLang="en-US"/>
              <a:pPr>
                <a:defRPr/>
              </a:pPr>
              <a:t>‹N›</a:t>
            </a:fld>
            <a:endParaRPr lang="fr-FR" altLang="en-US"/>
          </a:p>
        </p:txBody>
      </p:sp>
    </p:spTree>
    <p:extLst>
      <p:ext uri="{BB962C8B-B14F-4D97-AF65-F5344CB8AC3E}">
        <p14:creationId xmlns:p14="http://schemas.microsoft.com/office/powerpoint/2010/main" val="33178781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6701E4C-9ABC-890E-44D6-609B236C95C4}"/>
              </a:ext>
            </a:extLst>
          </p:cNvPr>
          <p:cNvSpPr>
            <a:spLocks noGrp="1" noChangeArrowheads="1"/>
          </p:cNvSpPr>
          <p:nvPr>
            <p:ph type="dt" sz="half" idx="10"/>
          </p:nvPr>
        </p:nvSpPr>
        <p:spPr>
          <a:ln/>
        </p:spPr>
        <p:txBody>
          <a:bodyPr/>
          <a:lstStyle>
            <a:lvl1pPr>
              <a:defRPr/>
            </a:lvl1pPr>
          </a:lstStyle>
          <a:p>
            <a:pPr>
              <a:defRPr/>
            </a:pPr>
            <a:fld id="{90FCD2F1-E87F-4635-91F4-5722CF0A150B}" type="datetimeFigureOut">
              <a:rPr lang="it-IT"/>
              <a:pPr>
                <a:defRPr/>
              </a:pPr>
              <a:t>23/11/2024</a:t>
            </a:fld>
            <a:endParaRPr lang="it-IT"/>
          </a:p>
        </p:txBody>
      </p:sp>
      <p:sp>
        <p:nvSpPr>
          <p:cNvPr id="7" name="Rectangle 5">
            <a:extLst>
              <a:ext uri="{FF2B5EF4-FFF2-40B4-BE49-F238E27FC236}">
                <a16:creationId xmlns:a16="http://schemas.microsoft.com/office/drawing/2014/main" id="{3CB3CF6E-16E5-902C-F930-663766390DC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6FDD0222-6D02-CDD6-E3C4-7D80D3758A5C}"/>
              </a:ext>
            </a:extLst>
          </p:cNvPr>
          <p:cNvSpPr>
            <a:spLocks noGrp="1" noChangeArrowheads="1"/>
          </p:cNvSpPr>
          <p:nvPr>
            <p:ph type="sldNum" sz="quarter" idx="12"/>
          </p:nvPr>
        </p:nvSpPr>
        <p:spPr>
          <a:ln/>
        </p:spPr>
        <p:txBody>
          <a:bodyPr/>
          <a:lstStyle>
            <a:lvl1pPr>
              <a:defRPr/>
            </a:lvl1pPr>
          </a:lstStyle>
          <a:p>
            <a:pPr>
              <a:defRPr/>
            </a:pPr>
            <a:fld id="{FC6A02DA-0472-4B25-B9D0-F457F8BF04BB}" type="slidenum">
              <a:rPr lang="it-IT" altLang="en-US"/>
              <a:pPr>
                <a:defRPr/>
              </a:pPr>
              <a:t>‹N›</a:t>
            </a:fld>
            <a:endParaRPr lang="it-IT" altLang="en-US"/>
          </a:p>
        </p:txBody>
      </p:sp>
    </p:spTree>
    <p:extLst>
      <p:ext uri="{BB962C8B-B14F-4D97-AF65-F5344CB8AC3E}">
        <p14:creationId xmlns:p14="http://schemas.microsoft.com/office/powerpoint/2010/main" val="1255184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0EE394A-FC65-1581-F4E8-234DBF76C1B8}"/>
              </a:ext>
            </a:extLst>
          </p:cNvPr>
          <p:cNvSpPr>
            <a:spLocks noGrp="1" noChangeArrowheads="1"/>
          </p:cNvSpPr>
          <p:nvPr>
            <p:ph type="dt" sz="half" idx="10"/>
          </p:nvPr>
        </p:nvSpPr>
        <p:spPr>
          <a:ln/>
        </p:spPr>
        <p:txBody>
          <a:bodyPr/>
          <a:lstStyle>
            <a:lvl1pPr>
              <a:defRPr/>
            </a:lvl1pPr>
          </a:lstStyle>
          <a:p>
            <a:pPr>
              <a:defRPr/>
            </a:pPr>
            <a:fld id="{81F3042C-B046-4F3D-9CB3-18B90DD00875}" type="datetimeFigureOut">
              <a:rPr lang="it-IT"/>
              <a:pPr>
                <a:defRPr/>
              </a:pPr>
              <a:t>23/11/2024</a:t>
            </a:fld>
            <a:endParaRPr lang="it-IT"/>
          </a:p>
        </p:txBody>
      </p:sp>
      <p:sp>
        <p:nvSpPr>
          <p:cNvPr id="7" name="Rectangle 5">
            <a:extLst>
              <a:ext uri="{FF2B5EF4-FFF2-40B4-BE49-F238E27FC236}">
                <a16:creationId xmlns:a16="http://schemas.microsoft.com/office/drawing/2014/main" id="{E7D91B82-1DEC-4438-0B80-CA82AB56C5D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0997C4DE-B0A5-057C-4585-C38054F95B18}"/>
              </a:ext>
            </a:extLst>
          </p:cNvPr>
          <p:cNvSpPr>
            <a:spLocks noGrp="1" noChangeArrowheads="1"/>
          </p:cNvSpPr>
          <p:nvPr>
            <p:ph type="sldNum" sz="quarter" idx="12"/>
          </p:nvPr>
        </p:nvSpPr>
        <p:spPr>
          <a:ln/>
        </p:spPr>
        <p:txBody>
          <a:bodyPr/>
          <a:lstStyle>
            <a:lvl1pPr>
              <a:defRPr/>
            </a:lvl1pPr>
          </a:lstStyle>
          <a:p>
            <a:pPr>
              <a:defRPr/>
            </a:pPr>
            <a:fld id="{79D5B09E-5C95-4BA7-9FC5-8749AD49F427}" type="slidenum">
              <a:rPr lang="it-IT" altLang="en-US"/>
              <a:pPr>
                <a:defRPr/>
              </a:pPr>
              <a:t>‹N›</a:t>
            </a:fld>
            <a:endParaRPr lang="it-IT" altLang="en-US"/>
          </a:p>
        </p:txBody>
      </p:sp>
    </p:spTree>
    <p:extLst>
      <p:ext uri="{BB962C8B-B14F-4D97-AF65-F5344CB8AC3E}">
        <p14:creationId xmlns:p14="http://schemas.microsoft.com/office/powerpoint/2010/main" val="16812592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2F478D65-7296-FFDA-55B6-656D55FF3F45}"/>
              </a:ext>
            </a:extLst>
          </p:cNvPr>
          <p:cNvSpPr>
            <a:spLocks noGrp="1"/>
          </p:cNvSpPr>
          <p:nvPr>
            <p:ph type="dt" sz="half" idx="10"/>
          </p:nvPr>
        </p:nvSpPr>
        <p:spPr/>
        <p:txBody>
          <a:bodyPr/>
          <a:lstStyle>
            <a:lvl1pPr>
              <a:defRPr/>
            </a:lvl1pPr>
          </a:lstStyle>
          <a:p>
            <a:pPr>
              <a:defRPr/>
            </a:pPr>
            <a:fld id="{A1DA86A4-3739-4801-91EB-69F1A479415E}" type="datetimeFigureOut">
              <a:rPr lang="it-IT"/>
              <a:pPr>
                <a:defRPr/>
              </a:pPr>
              <a:t>23/11/2024</a:t>
            </a:fld>
            <a:endParaRPr lang="it-IT"/>
          </a:p>
        </p:txBody>
      </p:sp>
      <p:sp>
        <p:nvSpPr>
          <p:cNvPr id="5" name="Footer Placeholder 4">
            <a:extLst>
              <a:ext uri="{FF2B5EF4-FFF2-40B4-BE49-F238E27FC236}">
                <a16:creationId xmlns:a16="http://schemas.microsoft.com/office/drawing/2014/main" id="{5A19AF1C-9E07-52B8-538A-571B3166708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A447E61-E2DD-1E7F-78BE-029D2E24119D}"/>
              </a:ext>
            </a:extLst>
          </p:cNvPr>
          <p:cNvSpPr>
            <a:spLocks noGrp="1"/>
          </p:cNvSpPr>
          <p:nvPr>
            <p:ph type="sldNum" sz="quarter" idx="12"/>
          </p:nvPr>
        </p:nvSpPr>
        <p:spPr/>
        <p:txBody>
          <a:bodyPr/>
          <a:lstStyle>
            <a:lvl1pPr>
              <a:defRPr/>
            </a:lvl1pPr>
          </a:lstStyle>
          <a:p>
            <a:pPr>
              <a:defRPr/>
            </a:pPr>
            <a:fld id="{CA8DB94E-2C56-4662-A314-27F62A63476F}" type="slidenum">
              <a:rPr lang="it-IT" altLang="en-US"/>
              <a:pPr>
                <a:defRPr/>
              </a:pPr>
              <a:t>‹N›</a:t>
            </a:fld>
            <a:endParaRPr lang="it-IT" altLang="en-US"/>
          </a:p>
        </p:txBody>
      </p:sp>
    </p:spTree>
    <p:extLst>
      <p:ext uri="{BB962C8B-B14F-4D97-AF65-F5344CB8AC3E}">
        <p14:creationId xmlns:p14="http://schemas.microsoft.com/office/powerpoint/2010/main" val="38416410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B6B5A59-81CD-D657-B981-4F81FB5C8307}"/>
              </a:ext>
            </a:extLst>
          </p:cNvPr>
          <p:cNvSpPr>
            <a:spLocks noGrp="1"/>
          </p:cNvSpPr>
          <p:nvPr>
            <p:ph type="dt" sz="half" idx="10"/>
          </p:nvPr>
        </p:nvSpPr>
        <p:spPr/>
        <p:txBody>
          <a:bodyPr/>
          <a:lstStyle>
            <a:lvl1pPr>
              <a:defRPr/>
            </a:lvl1pPr>
          </a:lstStyle>
          <a:p>
            <a:pPr>
              <a:defRPr/>
            </a:pPr>
            <a:fld id="{189680AE-38BA-43C0-B284-BD0DA2D6E6C8}" type="datetimeFigureOut">
              <a:rPr lang="it-IT"/>
              <a:pPr>
                <a:defRPr/>
              </a:pPr>
              <a:t>23/11/2024</a:t>
            </a:fld>
            <a:endParaRPr lang="it-IT"/>
          </a:p>
        </p:txBody>
      </p:sp>
      <p:sp>
        <p:nvSpPr>
          <p:cNvPr id="5" name="Footer Placeholder 4">
            <a:extLst>
              <a:ext uri="{FF2B5EF4-FFF2-40B4-BE49-F238E27FC236}">
                <a16:creationId xmlns:a16="http://schemas.microsoft.com/office/drawing/2014/main" id="{7F6D3632-B196-A05D-3525-C9F15C861D56}"/>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A842BAEB-68A1-AE42-B74A-7FFC253D86AE}"/>
              </a:ext>
            </a:extLst>
          </p:cNvPr>
          <p:cNvSpPr>
            <a:spLocks noGrp="1"/>
          </p:cNvSpPr>
          <p:nvPr>
            <p:ph type="sldNum" sz="quarter" idx="12"/>
          </p:nvPr>
        </p:nvSpPr>
        <p:spPr/>
        <p:txBody>
          <a:bodyPr/>
          <a:lstStyle>
            <a:lvl1pPr>
              <a:defRPr/>
            </a:lvl1pPr>
          </a:lstStyle>
          <a:p>
            <a:pPr>
              <a:defRPr/>
            </a:pPr>
            <a:fld id="{7BF98979-0F3B-405C-8C07-B6EB4E16369D}" type="slidenum">
              <a:rPr lang="it-IT" altLang="en-US"/>
              <a:pPr>
                <a:defRPr/>
              </a:pPr>
              <a:t>‹N›</a:t>
            </a:fld>
            <a:endParaRPr lang="it-IT" altLang="en-US"/>
          </a:p>
        </p:txBody>
      </p:sp>
    </p:spTree>
    <p:extLst>
      <p:ext uri="{BB962C8B-B14F-4D97-AF65-F5344CB8AC3E}">
        <p14:creationId xmlns:p14="http://schemas.microsoft.com/office/powerpoint/2010/main" val="38764142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D7124D-B496-12F0-D751-5505B3FD9480}"/>
              </a:ext>
            </a:extLst>
          </p:cNvPr>
          <p:cNvSpPr>
            <a:spLocks noGrp="1"/>
          </p:cNvSpPr>
          <p:nvPr>
            <p:ph type="dt" sz="half" idx="10"/>
          </p:nvPr>
        </p:nvSpPr>
        <p:spPr/>
        <p:txBody>
          <a:bodyPr/>
          <a:lstStyle>
            <a:lvl1pPr>
              <a:defRPr/>
            </a:lvl1pPr>
          </a:lstStyle>
          <a:p>
            <a:pPr>
              <a:defRPr/>
            </a:pPr>
            <a:fld id="{AB334B27-D723-429C-A252-974283E01506}" type="datetimeFigureOut">
              <a:rPr lang="it-IT"/>
              <a:pPr>
                <a:defRPr/>
              </a:pPr>
              <a:t>23/11/2024</a:t>
            </a:fld>
            <a:endParaRPr lang="it-IT"/>
          </a:p>
        </p:txBody>
      </p:sp>
      <p:sp>
        <p:nvSpPr>
          <p:cNvPr id="5" name="Footer Placeholder 4">
            <a:extLst>
              <a:ext uri="{FF2B5EF4-FFF2-40B4-BE49-F238E27FC236}">
                <a16:creationId xmlns:a16="http://schemas.microsoft.com/office/drawing/2014/main" id="{D60C9C3F-5174-763B-F487-EC315B03E981}"/>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0D674030-D81A-654A-A3A4-0C0EED171A5F}"/>
              </a:ext>
            </a:extLst>
          </p:cNvPr>
          <p:cNvSpPr>
            <a:spLocks noGrp="1"/>
          </p:cNvSpPr>
          <p:nvPr>
            <p:ph type="sldNum" sz="quarter" idx="12"/>
          </p:nvPr>
        </p:nvSpPr>
        <p:spPr/>
        <p:txBody>
          <a:bodyPr/>
          <a:lstStyle>
            <a:lvl1pPr>
              <a:defRPr/>
            </a:lvl1pPr>
          </a:lstStyle>
          <a:p>
            <a:pPr>
              <a:defRPr/>
            </a:pPr>
            <a:fld id="{7DB935D9-BEE9-4AC1-85C6-3E964D978F59}" type="slidenum">
              <a:rPr lang="it-IT" altLang="en-US"/>
              <a:pPr>
                <a:defRPr/>
              </a:pPr>
              <a:t>‹N›</a:t>
            </a:fld>
            <a:endParaRPr lang="it-IT" altLang="en-US"/>
          </a:p>
        </p:txBody>
      </p:sp>
    </p:spTree>
    <p:extLst>
      <p:ext uri="{BB962C8B-B14F-4D97-AF65-F5344CB8AC3E}">
        <p14:creationId xmlns:p14="http://schemas.microsoft.com/office/powerpoint/2010/main" val="34859835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B65DF1A7-207F-A219-A9E9-01694AD5B05A}"/>
              </a:ext>
            </a:extLst>
          </p:cNvPr>
          <p:cNvSpPr>
            <a:spLocks noGrp="1"/>
          </p:cNvSpPr>
          <p:nvPr>
            <p:ph type="dt" sz="half" idx="10"/>
          </p:nvPr>
        </p:nvSpPr>
        <p:spPr/>
        <p:txBody>
          <a:bodyPr/>
          <a:lstStyle>
            <a:lvl1pPr>
              <a:defRPr/>
            </a:lvl1pPr>
          </a:lstStyle>
          <a:p>
            <a:pPr>
              <a:defRPr/>
            </a:pPr>
            <a:fld id="{8A7F9AC3-4F58-440F-A9C7-B795BE45F940}" type="datetimeFigureOut">
              <a:rPr lang="it-IT"/>
              <a:pPr>
                <a:defRPr/>
              </a:pPr>
              <a:t>23/11/2024</a:t>
            </a:fld>
            <a:endParaRPr lang="it-IT"/>
          </a:p>
        </p:txBody>
      </p:sp>
      <p:sp>
        <p:nvSpPr>
          <p:cNvPr id="6" name="Footer Placeholder 4">
            <a:extLst>
              <a:ext uri="{FF2B5EF4-FFF2-40B4-BE49-F238E27FC236}">
                <a16:creationId xmlns:a16="http://schemas.microsoft.com/office/drawing/2014/main" id="{960032CD-4DC2-2C1B-0582-C5DD9AC0234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72EBC84-DF9A-D38F-F893-D14C81894A00}"/>
              </a:ext>
            </a:extLst>
          </p:cNvPr>
          <p:cNvSpPr>
            <a:spLocks noGrp="1"/>
          </p:cNvSpPr>
          <p:nvPr>
            <p:ph type="sldNum" sz="quarter" idx="12"/>
          </p:nvPr>
        </p:nvSpPr>
        <p:spPr/>
        <p:txBody>
          <a:bodyPr/>
          <a:lstStyle>
            <a:lvl1pPr>
              <a:defRPr/>
            </a:lvl1pPr>
          </a:lstStyle>
          <a:p>
            <a:pPr>
              <a:defRPr/>
            </a:pPr>
            <a:fld id="{25DABB37-CC60-4870-B0FB-7A1AAF5E69FA}" type="slidenum">
              <a:rPr lang="it-IT" altLang="en-US"/>
              <a:pPr>
                <a:defRPr/>
              </a:pPr>
              <a:t>‹N›</a:t>
            </a:fld>
            <a:endParaRPr lang="it-IT" altLang="en-US"/>
          </a:p>
        </p:txBody>
      </p:sp>
    </p:spTree>
    <p:extLst>
      <p:ext uri="{BB962C8B-B14F-4D97-AF65-F5344CB8AC3E}">
        <p14:creationId xmlns:p14="http://schemas.microsoft.com/office/powerpoint/2010/main" val="20381451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FE812FA9-5295-8093-573C-5F9B7D492238}"/>
              </a:ext>
            </a:extLst>
          </p:cNvPr>
          <p:cNvSpPr>
            <a:spLocks noGrp="1"/>
          </p:cNvSpPr>
          <p:nvPr>
            <p:ph type="dt" sz="half" idx="10"/>
          </p:nvPr>
        </p:nvSpPr>
        <p:spPr/>
        <p:txBody>
          <a:bodyPr/>
          <a:lstStyle>
            <a:lvl1pPr>
              <a:defRPr/>
            </a:lvl1pPr>
          </a:lstStyle>
          <a:p>
            <a:pPr>
              <a:defRPr/>
            </a:pPr>
            <a:fld id="{2F64E29D-73CF-4679-8E88-5CCB444C71E0}" type="datetimeFigureOut">
              <a:rPr lang="it-IT"/>
              <a:pPr>
                <a:defRPr/>
              </a:pPr>
              <a:t>23/11/2024</a:t>
            </a:fld>
            <a:endParaRPr lang="it-IT"/>
          </a:p>
        </p:txBody>
      </p:sp>
      <p:sp>
        <p:nvSpPr>
          <p:cNvPr id="8" name="Footer Placeholder 4">
            <a:extLst>
              <a:ext uri="{FF2B5EF4-FFF2-40B4-BE49-F238E27FC236}">
                <a16:creationId xmlns:a16="http://schemas.microsoft.com/office/drawing/2014/main" id="{30901E6B-3829-B712-2BC2-5BB2EEA99D56}"/>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70A6AA4A-F9D0-4EA9-C128-BF886708C4F3}"/>
              </a:ext>
            </a:extLst>
          </p:cNvPr>
          <p:cNvSpPr>
            <a:spLocks noGrp="1"/>
          </p:cNvSpPr>
          <p:nvPr>
            <p:ph type="sldNum" sz="quarter" idx="12"/>
          </p:nvPr>
        </p:nvSpPr>
        <p:spPr/>
        <p:txBody>
          <a:bodyPr/>
          <a:lstStyle>
            <a:lvl1pPr>
              <a:defRPr/>
            </a:lvl1pPr>
          </a:lstStyle>
          <a:p>
            <a:pPr>
              <a:defRPr/>
            </a:pPr>
            <a:fld id="{8A97597F-6F07-4EB4-B3B2-00E76994B42D}" type="slidenum">
              <a:rPr lang="it-IT" altLang="en-US"/>
              <a:pPr>
                <a:defRPr/>
              </a:pPr>
              <a:t>‹N›</a:t>
            </a:fld>
            <a:endParaRPr lang="it-IT" altLang="en-US"/>
          </a:p>
        </p:txBody>
      </p:sp>
    </p:spTree>
    <p:extLst>
      <p:ext uri="{BB962C8B-B14F-4D97-AF65-F5344CB8AC3E}">
        <p14:creationId xmlns:p14="http://schemas.microsoft.com/office/powerpoint/2010/main" val="416939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5752F924-C490-EB1A-E8C5-F81CD82C08E9}"/>
              </a:ext>
            </a:extLst>
          </p:cNvPr>
          <p:cNvSpPr>
            <a:spLocks noGrp="1"/>
          </p:cNvSpPr>
          <p:nvPr>
            <p:ph type="dt" sz="half" idx="10"/>
          </p:nvPr>
        </p:nvSpPr>
        <p:spPr/>
        <p:txBody>
          <a:bodyPr/>
          <a:lstStyle>
            <a:lvl1pPr>
              <a:defRPr/>
            </a:lvl1pPr>
          </a:lstStyle>
          <a:p>
            <a:pPr>
              <a:defRPr/>
            </a:pPr>
            <a:fld id="{77D19091-0F4B-431E-98C2-3F557A92C1A2}" type="datetimeFigureOut">
              <a:rPr lang="it-IT"/>
              <a:pPr>
                <a:defRPr/>
              </a:pPr>
              <a:t>23/11/2024</a:t>
            </a:fld>
            <a:endParaRPr lang="it-IT"/>
          </a:p>
        </p:txBody>
      </p:sp>
      <p:sp>
        <p:nvSpPr>
          <p:cNvPr id="4" name="Footer Placeholder 4">
            <a:extLst>
              <a:ext uri="{FF2B5EF4-FFF2-40B4-BE49-F238E27FC236}">
                <a16:creationId xmlns:a16="http://schemas.microsoft.com/office/drawing/2014/main" id="{D5A942F4-68BB-94D0-0BC8-693319E5069B}"/>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C721A720-D162-E60C-D29B-4869DCAEA771}"/>
              </a:ext>
            </a:extLst>
          </p:cNvPr>
          <p:cNvSpPr>
            <a:spLocks noGrp="1"/>
          </p:cNvSpPr>
          <p:nvPr>
            <p:ph type="sldNum" sz="quarter" idx="12"/>
          </p:nvPr>
        </p:nvSpPr>
        <p:spPr/>
        <p:txBody>
          <a:bodyPr/>
          <a:lstStyle>
            <a:lvl1pPr>
              <a:defRPr/>
            </a:lvl1pPr>
          </a:lstStyle>
          <a:p>
            <a:pPr>
              <a:defRPr/>
            </a:pPr>
            <a:fld id="{99899A97-0913-4006-A004-3F4B505BE76D}" type="slidenum">
              <a:rPr lang="it-IT" altLang="en-US"/>
              <a:pPr>
                <a:defRPr/>
              </a:pPr>
              <a:t>‹N›</a:t>
            </a:fld>
            <a:endParaRPr lang="it-IT" altLang="en-US"/>
          </a:p>
        </p:txBody>
      </p:sp>
    </p:spTree>
    <p:extLst>
      <p:ext uri="{BB962C8B-B14F-4D97-AF65-F5344CB8AC3E}">
        <p14:creationId xmlns:p14="http://schemas.microsoft.com/office/powerpoint/2010/main" val="17792244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C67939-A640-56D3-1BDC-F4D5FE26DF81}"/>
              </a:ext>
            </a:extLst>
          </p:cNvPr>
          <p:cNvSpPr>
            <a:spLocks noGrp="1"/>
          </p:cNvSpPr>
          <p:nvPr>
            <p:ph type="dt" sz="half" idx="10"/>
          </p:nvPr>
        </p:nvSpPr>
        <p:spPr/>
        <p:txBody>
          <a:bodyPr/>
          <a:lstStyle>
            <a:lvl1pPr>
              <a:defRPr/>
            </a:lvl1pPr>
          </a:lstStyle>
          <a:p>
            <a:pPr>
              <a:defRPr/>
            </a:pPr>
            <a:fld id="{D25C655F-D505-4364-99E8-9BDA8EEA3558}" type="datetimeFigureOut">
              <a:rPr lang="it-IT"/>
              <a:pPr>
                <a:defRPr/>
              </a:pPr>
              <a:t>23/11/2024</a:t>
            </a:fld>
            <a:endParaRPr lang="it-IT"/>
          </a:p>
        </p:txBody>
      </p:sp>
      <p:sp>
        <p:nvSpPr>
          <p:cNvPr id="3" name="Footer Placeholder 4">
            <a:extLst>
              <a:ext uri="{FF2B5EF4-FFF2-40B4-BE49-F238E27FC236}">
                <a16:creationId xmlns:a16="http://schemas.microsoft.com/office/drawing/2014/main" id="{A4EC324A-995E-F12C-9FA8-71705D4A8007}"/>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E2B5C63C-DC9D-4FAD-C11C-B5EBEB4F15B3}"/>
              </a:ext>
            </a:extLst>
          </p:cNvPr>
          <p:cNvSpPr>
            <a:spLocks noGrp="1"/>
          </p:cNvSpPr>
          <p:nvPr>
            <p:ph type="sldNum" sz="quarter" idx="12"/>
          </p:nvPr>
        </p:nvSpPr>
        <p:spPr/>
        <p:txBody>
          <a:bodyPr/>
          <a:lstStyle>
            <a:lvl1pPr>
              <a:defRPr/>
            </a:lvl1pPr>
          </a:lstStyle>
          <a:p>
            <a:pPr>
              <a:defRPr/>
            </a:pPr>
            <a:fld id="{B3FE1637-B2B8-4324-935A-10D8BA65C9DD}" type="slidenum">
              <a:rPr lang="it-IT" altLang="en-US"/>
              <a:pPr>
                <a:defRPr/>
              </a:pPr>
              <a:t>‹N›</a:t>
            </a:fld>
            <a:endParaRPr lang="it-IT" altLang="en-US"/>
          </a:p>
        </p:txBody>
      </p:sp>
    </p:spTree>
    <p:extLst>
      <p:ext uri="{BB962C8B-B14F-4D97-AF65-F5344CB8AC3E}">
        <p14:creationId xmlns:p14="http://schemas.microsoft.com/office/powerpoint/2010/main" val="3031114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B4C7ECD-7122-0500-449F-B244AE088770}"/>
              </a:ext>
            </a:extLst>
          </p:cNvPr>
          <p:cNvSpPr>
            <a:spLocks noGrp="1"/>
          </p:cNvSpPr>
          <p:nvPr>
            <p:ph type="dt" sz="half" idx="10"/>
          </p:nvPr>
        </p:nvSpPr>
        <p:spPr/>
        <p:txBody>
          <a:bodyPr/>
          <a:lstStyle>
            <a:lvl1pPr>
              <a:defRPr/>
            </a:lvl1pPr>
          </a:lstStyle>
          <a:p>
            <a:pPr>
              <a:defRPr/>
            </a:pPr>
            <a:fld id="{B1E5EDEE-77D9-4712-87A5-01452324E545}" type="datetimeFigureOut">
              <a:rPr lang="it-IT"/>
              <a:pPr>
                <a:defRPr/>
              </a:pPr>
              <a:t>23/11/2024</a:t>
            </a:fld>
            <a:endParaRPr lang="it-IT"/>
          </a:p>
        </p:txBody>
      </p:sp>
      <p:sp>
        <p:nvSpPr>
          <p:cNvPr id="6" name="Footer Placeholder 4">
            <a:extLst>
              <a:ext uri="{FF2B5EF4-FFF2-40B4-BE49-F238E27FC236}">
                <a16:creationId xmlns:a16="http://schemas.microsoft.com/office/drawing/2014/main" id="{2BF10FBE-1F48-CDC6-2228-5FA09FD8E0DF}"/>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9ECFD49-976A-4DF2-3644-423EFE821416}"/>
              </a:ext>
            </a:extLst>
          </p:cNvPr>
          <p:cNvSpPr>
            <a:spLocks noGrp="1"/>
          </p:cNvSpPr>
          <p:nvPr>
            <p:ph type="sldNum" sz="quarter" idx="12"/>
          </p:nvPr>
        </p:nvSpPr>
        <p:spPr/>
        <p:txBody>
          <a:bodyPr/>
          <a:lstStyle>
            <a:lvl1pPr>
              <a:defRPr/>
            </a:lvl1pPr>
          </a:lstStyle>
          <a:p>
            <a:pPr>
              <a:defRPr/>
            </a:pPr>
            <a:fld id="{8256691B-F856-46C0-AD20-7ADA4CC4D5E2}" type="slidenum">
              <a:rPr lang="it-IT" altLang="en-US"/>
              <a:pPr>
                <a:defRPr/>
              </a:pPr>
              <a:t>‹N›</a:t>
            </a:fld>
            <a:endParaRPr lang="it-IT" altLang="en-US"/>
          </a:p>
        </p:txBody>
      </p:sp>
    </p:spTree>
    <p:extLst>
      <p:ext uri="{BB962C8B-B14F-4D97-AF65-F5344CB8AC3E}">
        <p14:creationId xmlns:p14="http://schemas.microsoft.com/office/powerpoint/2010/main" val="4250691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1CFD7887-3F77-B606-9370-E2AD039519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9CB02E50-DA72-040A-0A67-28781754F5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5432E357-5166-FD99-AEEC-EC8079B29D4C}"/>
              </a:ext>
            </a:extLst>
          </p:cNvPr>
          <p:cNvSpPr>
            <a:spLocks noGrp="1" noChangeArrowheads="1"/>
          </p:cNvSpPr>
          <p:nvPr>
            <p:ph type="sldNum" sz="quarter" idx="12"/>
          </p:nvPr>
        </p:nvSpPr>
        <p:spPr/>
        <p:txBody>
          <a:bodyPr/>
          <a:lstStyle>
            <a:lvl1pPr>
              <a:defRPr/>
            </a:lvl1pPr>
          </a:lstStyle>
          <a:p>
            <a:pPr>
              <a:defRPr/>
            </a:pPr>
            <a:fld id="{60E81D52-D4C2-49CB-A5B3-393BDC00F057}" type="slidenum">
              <a:rPr lang="it-IT" altLang="en-US"/>
              <a:pPr>
                <a:defRPr/>
              </a:pPr>
              <a:t>‹N›</a:t>
            </a:fld>
            <a:endParaRPr lang="it-IT" altLang="en-US"/>
          </a:p>
        </p:txBody>
      </p:sp>
    </p:spTree>
    <p:extLst>
      <p:ext uri="{BB962C8B-B14F-4D97-AF65-F5344CB8AC3E}">
        <p14:creationId xmlns:p14="http://schemas.microsoft.com/office/powerpoint/2010/main" val="3917420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D0C6C9-7B65-F0E4-50AB-AE29587D7971}"/>
              </a:ext>
            </a:extLst>
          </p:cNvPr>
          <p:cNvSpPr>
            <a:spLocks noGrp="1"/>
          </p:cNvSpPr>
          <p:nvPr>
            <p:ph type="dt" sz="half" idx="10"/>
          </p:nvPr>
        </p:nvSpPr>
        <p:spPr/>
        <p:txBody>
          <a:bodyPr/>
          <a:lstStyle>
            <a:lvl1pPr>
              <a:defRPr/>
            </a:lvl1pPr>
          </a:lstStyle>
          <a:p>
            <a:pPr>
              <a:defRPr/>
            </a:pPr>
            <a:fld id="{A962327D-827D-4A55-B5B4-C472CC3D95CD}" type="datetimeFigureOut">
              <a:rPr lang="it-IT"/>
              <a:pPr>
                <a:defRPr/>
              </a:pPr>
              <a:t>23/11/2024</a:t>
            </a:fld>
            <a:endParaRPr lang="it-IT"/>
          </a:p>
        </p:txBody>
      </p:sp>
      <p:sp>
        <p:nvSpPr>
          <p:cNvPr id="6" name="Footer Placeholder 4">
            <a:extLst>
              <a:ext uri="{FF2B5EF4-FFF2-40B4-BE49-F238E27FC236}">
                <a16:creationId xmlns:a16="http://schemas.microsoft.com/office/drawing/2014/main" id="{1AC8FB09-9BDE-1DDA-5173-0733A776A263}"/>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F2AD558-1101-94F8-AECC-F99EB8A271F8}"/>
              </a:ext>
            </a:extLst>
          </p:cNvPr>
          <p:cNvSpPr>
            <a:spLocks noGrp="1"/>
          </p:cNvSpPr>
          <p:nvPr>
            <p:ph type="sldNum" sz="quarter" idx="12"/>
          </p:nvPr>
        </p:nvSpPr>
        <p:spPr/>
        <p:txBody>
          <a:bodyPr/>
          <a:lstStyle>
            <a:lvl1pPr>
              <a:defRPr/>
            </a:lvl1pPr>
          </a:lstStyle>
          <a:p>
            <a:pPr>
              <a:defRPr/>
            </a:pPr>
            <a:fld id="{E47473A8-EE1D-4CD0-B492-FF431C4FFD9C}" type="slidenum">
              <a:rPr lang="it-IT" altLang="en-US"/>
              <a:pPr>
                <a:defRPr/>
              </a:pPr>
              <a:t>‹N›</a:t>
            </a:fld>
            <a:endParaRPr lang="it-IT" altLang="en-US"/>
          </a:p>
        </p:txBody>
      </p:sp>
    </p:spTree>
    <p:extLst>
      <p:ext uri="{BB962C8B-B14F-4D97-AF65-F5344CB8AC3E}">
        <p14:creationId xmlns:p14="http://schemas.microsoft.com/office/powerpoint/2010/main" val="2556259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080A0F71-4F25-0C91-2913-3B8186C2607A}"/>
              </a:ext>
            </a:extLst>
          </p:cNvPr>
          <p:cNvSpPr>
            <a:spLocks noGrp="1"/>
          </p:cNvSpPr>
          <p:nvPr>
            <p:ph type="dt" sz="half" idx="10"/>
          </p:nvPr>
        </p:nvSpPr>
        <p:spPr/>
        <p:txBody>
          <a:bodyPr/>
          <a:lstStyle>
            <a:lvl1pPr>
              <a:defRPr/>
            </a:lvl1pPr>
          </a:lstStyle>
          <a:p>
            <a:pPr>
              <a:defRPr/>
            </a:pPr>
            <a:fld id="{5025C114-5F68-48B7-95CA-5FD40DE6033B}" type="datetimeFigureOut">
              <a:rPr lang="it-IT"/>
              <a:pPr>
                <a:defRPr/>
              </a:pPr>
              <a:t>23/11/2024</a:t>
            </a:fld>
            <a:endParaRPr lang="it-IT"/>
          </a:p>
        </p:txBody>
      </p:sp>
      <p:sp>
        <p:nvSpPr>
          <p:cNvPr id="5" name="Footer Placeholder 4">
            <a:extLst>
              <a:ext uri="{FF2B5EF4-FFF2-40B4-BE49-F238E27FC236}">
                <a16:creationId xmlns:a16="http://schemas.microsoft.com/office/drawing/2014/main" id="{9EC56C5E-1DB2-7597-8EA5-D4AF0D052FA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F2F5CCCE-426B-9C7F-D89E-4518F8870A6C}"/>
              </a:ext>
            </a:extLst>
          </p:cNvPr>
          <p:cNvSpPr>
            <a:spLocks noGrp="1"/>
          </p:cNvSpPr>
          <p:nvPr>
            <p:ph type="sldNum" sz="quarter" idx="12"/>
          </p:nvPr>
        </p:nvSpPr>
        <p:spPr/>
        <p:txBody>
          <a:bodyPr/>
          <a:lstStyle>
            <a:lvl1pPr>
              <a:defRPr/>
            </a:lvl1pPr>
          </a:lstStyle>
          <a:p>
            <a:pPr>
              <a:defRPr/>
            </a:pPr>
            <a:fld id="{833C8BEA-1090-49A6-9531-E25D7CB37131}" type="slidenum">
              <a:rPr lang="it-IT" altLang="en-US"/>
              <a:pPr>
                <a:defRPr/>
              </a:pPr>
              <a:t>‹N›</a:t>
            </a:fld>
            <a:endParaRPr lang="it-IT" altLang="en-US"/>
          </a:p>
        </p:txBody>
      </p:sp>
    </p:spTree>
    <p:extLst>
      <p:ext uri="{BB962C8B-B14F-4D97-AF65-F5344CB8AC3E}">
        <p14:creationId xmlns:p14="http://schemas.microsoft.com/office/powerpoint/2010/main" val="22823496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25F0089-6A25-A599-39D4-CBC9D78D0096}"/>
              </a:ext>
            </a:extLst>
          </p:cNvPr>
          <p:cNvSpPr>
            <a:spLocks noGrp="1"/>
          </p:cNvSpPr>
          <p:nvPr>
            <p:ph type="dt" sz="half" idx="10"/>
          </p:nvPr>
        </p:nvSpPr>
        <p:spPr/>
        <p:txBody>
          <a:bodyPr/>
          <a:lstStyle>
            <a:lvl1pPr>
              <a:defRPr/>
            </a:lvl1pPr>
          </a:lstStyle>
          <a:p>
            <a:pPr>
              <a:defRPr/>
            </a:pPr>
            <a:fld id="{A930B16E-31B4-419E-A60E-2D16A80134C5}" type="datetimeFigureOut">
              <a:rPr lang="it-IT"/>
              <a:pPr>
                <a:defRPr/>
              </a:pPr>
              <a:t>23/11/2024</a:t>
            </a:fld>
            <a:endParaRPr lang="it-IT"/>
          </a:p>
        </p:txBody>
      </p:sp>
      <p:sp>
        <p:nvSpPr>
          <p:cNvPr id="5" name="Footer Placeholder 4">
            <a:extLst>
              <a:ext uri="{FF2B5EF4-FFF2-40B4-BE49-F238E27FC236}">
                <a16:creationId xmlns:a16="http://schemas.microsoft.com/office/drawing/2014/main" id="{73BA708B-B432-22F5-EB78-70EF45C982BD}"/>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82FE30D4-EDC2-4EDF-4EA5-00B5F85B5220}"/>
              </a:ext>
            </a:extLst>
          </p:cNvPr>
          <p:cNvSpPr>
            <a:spLocks noGrp="1"/>
          </p:cNvSpPr>
          <p:nvPr>
            <p:ph type="sldNum" sz="quarter" idx="12"/>
          </p:nvPr>
        </p:nvSpPr>
        <p:spPr/>
        <p:txBody>
          <a:bodyPr/>
          <a:lstStyle>
            <a:lvl1pPr>
              <a:defRPr/>
            </a:lvl1pPr>
          </a:lstStyle>
          <a:p>
            <a:pPr>
              <a:defRPr/>
            </a:pPr>
            <a:fld id="{21254B07-DB52-4A99-BE05-086A2E2D279C}" type="slidenum">
              <a:rPr lang="it-IT" altLang="en-US"/>
              <a:pPr>
                <a:defRPr/>
              </a:pPr>
              <a:t>‹N›</a:t>
            </a:fld>
            <a:endParaRPr lang="it-IT" altLang="en-US"/>
          </a:p>
        </p:txBody>
      </p:sp>
    </p:spTree>
    <p:extLst>
      <p:ext uri="{BB962C8B-B14F-4D97-AF65-F5344CB8AC3E}">
        <p14:creationId xmlns:p14="http://schemas.microsoft.com/office/powerpoint/2010/main" val="12166816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FC6F2787-8851-5C5B-984D-4E761826CB93}"/>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17DCDFFE-F4A2-057E-B26A-0FAEC0C34181}"/>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9EBB159C-180C-B5FD-97B2-6F2BB2B40FE6}"/>
              </a:ext>
            </a:extLst>
          </p:cNvPr>
          <p:cNvSpPr>
            <a:spLocks noGrp="1" noChangeArrowheads="1"/>
          </p:cNvSpPr>
          <p:nvPr>
            <p:ph type="sldNum" sz="quarter" idx="12"/>
          </p:nvPr>
        </p:nvSpPr>
        <p:spPr/>
        <p:txBody>
          <a:bodyPr/>
          <a:lstStyle>
            <a:lvl1pPr>
              <a:defRPr/>
            </a:lvl1pPr>
          </a:lstStyle>
          <a:p>
            <a:pPr>
              <a:defRPr/>
            </a:pPr>
            <a:fld id="{ACF1FCAA-B707-469A-B2C9-A5A9EBBAD24F}" type="slidenum">
              <a:rPr lang="it-IT" altLang="en-US"/>
              <a:pPr>
                <a:defRPr/>
              </a:pPr>
              <a:t>‹N›</a:t>
            </a:fld>
            <a:endParaRPr lang="it-IT" altLang="en-US"/>
          </a:p>
        </p:txBody>
      </p:sp>
    </p:spTree>
    <p:extLst>
      <p:ext uri="{BB962C8B-B14F-4D97-AF65-F5344CB8AC3E}">
        <p14:creationId xmlns:p14="http://schemas.microsoft.com/office/powerpoint/2010/main" val="13254577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D6DF108-134F-2629-D7E7-101810A01AE5}"/>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974CA03-F0FB-973E-51DE-499079BF6BCC}"/>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E5BD961C-4A9E-4EAB-9410-D03AB50D35B8}"/>
              </a:ext>
            </a:extLst>
          </p:cNvPr>
          <p:cNvSpPr>
            <a:spLocks noGrp="1" noChangeArrowheads="1"/>
          </p:cNvSpPr>
          <p:nvPr>
            <p:ph type="sldNum" sz="quarter" idx="12"/>
          </p:nvPr>
        </p:nvSpPr>
        <p:spPr/>
        <p:txBody>
          <a:bodyPr/>
          <a:lstStyle>
            <a:lvl1pPr>
              <a:defRPr/>
            </a:lvl1pPr>
          </a:lstStyle>
          <a:p>
            <a:pPr>
              <a:defRPr/>
            </a:pPr>
            <a:fld id="{AB1E3A59-A626-41CD-824A-8669CB7C84B4}" type="slidenum">
              <a:rPr lang="it-IT" altLang="en-US"/>
              <a:pPr>
                <a:defRPr/>
              </a:pPr>
              <a:t>‹N›</a:t>
            </a:fld>
            <a:endParaRPr lang="it-IT" altLang="en-US"/>
          </a:p>
        </p:txBody>
      </p:sp>
    </p:spTree>
    <p:extLst>
      <p:ext uri="{BB962C8B-B14F-4D97-AF65-F5344CB8AC3E}">
        <p14:creationId xmlns:p14="http://schemas.microsoft.com/office/powerpoint/2010/main" val="36863739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9E7456-E3EF-638D-5911-DD7B2BF1AF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F10F1F2-34B8-1ADE-E7FE-F4D805411C9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6DD59A0-E04D-A9A7-4498-107FBFF85315}"/>
              </a:ext>
            </a:extLst>
          </p:cNvPr>
          <p:cNvSpPr>
            <a:spLocks noGrp="1" noChangeArrowheads="1"/>
          </p:cNvSpPr>
          <p:nvPr>
            <p:ph type="sldNum" sz="quarter" idx="12"/>
          </p:nvPr>
        </p:nvSpPr>
        <p:spPr/>
        <p:txBody>
          <a:bodyPr/>
          <a:lstStyle>
            <a:lvl1pPr>
              <a:defRPr/>
            </a:lvl1pPr>
          </a:lstStyle>
          <a:p>
            <a:pPr>
              <a:defRPr/>
            </a:pPr>
            <a:fld id="{F2C2BFC8-3EAC-4747-915D-0D7BF94DB373}" type="slidenum">
              <a:rPr lang="it-IT" altLang="en-US"/>
              <a:pPr>
                <a:defRPr/>
              </a:pPr>
              <a:t>‹N›</a:t>
            </a:fld>
            <a:endParaRPr lang="it-IT" altLang="en-US"/>
          </a:p>
        </p:txBody>
      </p:sp>
    </p:spTree>
    <p:extLst>
      <p:ext uri="{BB962C8B-B14F-4D97-AF65-F5344CB8AC3E}">
        <p14:creationId xmlns:p14="http://schemas.microsoft.com/office/powerpoint/2010/main" val="28011365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E5E77B-F3FF-124A-2200-FC9ED2517D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CF8F3F1-7701-FCCB-C723-F0266B73D9D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145893B-5BA1-DA0F-5770-48E47B5AE009}"/>
              </a:ext>
            </a:extLst>
          </p:cNvPr>
          <p:cNvSpPr>
            <a:spLocks noGrp="1" noChangeArrowheads="1"/>
          </p:cNvSpPr>
          <p:nvPr>
            <p:ph type="sldNum" sz="quarter" idx="12"/>
          </p:nvPr>
        </p:nvSpPr>
        <p:spPr/>
        <p:txBody>
          <a:bodyPr/>
          <a:lstStyle>
            <a:lvl1pPr>
              <a:defRPr/>
            </a:lvl1pPr>
          </a:lstStyle>
          <a:p>
            <a:pPr>
              <a:defRPr/>
            </a:pPr>
            <a:fld id="{50679E80-43B2-413E-8BAB-5F6A5FC48108}" type="slidenum">
              <a:rPr lang="it-IT" altLang="en-US"/>
              <a:pPr>
                <a:defRPr/>
              </a:pPr>
              <a:t>‹N›</a:t>
            </a:fld>
            <a:endParaRPr lang="it-IT" altLang="en-US"/>
          </a:p>
        </p:txBody>
      </p:sp>
    </p:spTree>
    <p:extLst>
      <p:ext uri="{BB962C8B-B14F-4D97-AF65-F5344CB8AC3E}">
        <p14:creationId xmlns:p14="http://schemas.microsoft.com/office/powerpoint/2010/main" val="12487263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67B96C1-878D-94B4-EC01-FBE42742A1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DCA003C-5341-EE37-5901-CC887C8CD34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B3FA9EB-F169-5B30-BC74-EAAEEF399EB9}"/>
              </a:ext>
            </a:extLst>
          </p:cNvPr>
          <p:cNvSpPr>
            <a:spLocks noGrp="1" noChangeArrowheads="1"/>
          </p:cNvSpPr>
          <p:nvPr>
            <p:ph type="sldNum" sz="quarter" idx="12"/>
          </p:nvPr>
        </p:nvSpPr>
        <p:spPr/>
        <p:txBody>
          <a:bodyPr/>
          <a:lstStyle>
            <a:lvl1pPr>
              <a:defRPr/>
            </a:lvl1pPr>
          </a:lstStyle>
          <a:p>
            <a:pPr>
              <a:defRPr/>
            </a:pPr>
            <a:fld id="{F613264B-09B4-4718-8F56-18F53981CDF0}" type="slidenum">
              <a:rPr lang="it-IT" altLang="en-US"/>
              <a:pPr>
                <a:defRPr/>
              </a:pPr>
              <a:t>‹N›</a:t>
            </a:fld>
            <a:endParaRPr lang="it-IT" altLang="en-US"/>
          </a:p>
        </p:txBody>
      </p:sp>
    </p:spTree>
    <p:extLst>
      <p:ext uri="{BB962C8B-B14F-4D97-AF65-F5344CB8AC3E}">
        <p14:creationId xmlns:p14="http://schemas.microsoft.com/office/powerpoint/2010/main" val="19443264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41D401-3363-334B-2FB1-B5E9696545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8EEBBEF-4AC9-53DB-F317-4AA76918F25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FB8BB93-DFD5-6755-4C0C-E05F76A46CFC}"/>
              </a:ext>
            </a:extLst>
          </p:cNvPr>
          <p:cNvSpPr>
            <a:spLocks noGrp="1" noChangeArrowheads="1"/>
          </p:cNvSpPr>
          <p:nvPr>
            <p:ph type="sldNum" sz="quarter" idx="12"/>
          </p:nvPr>
        </p:nvSpPr>
        <p:spPr/>
        <p:txBody>
          <a:bodyPr/>
          <a:lstStyle>
            <a:lvl1pPr>
              <a:defRPr/>
            </a:lvl1pPr>
          </a:lstStyle>
          <a:p>
            <a:pPr>
              <a:defRPr/>
            </a:pPr>
            <a:fld id="{B9E9056F-8610-494C-8947-74616A79E1FB}" type="slidenum">
              <a:rPr lang="it-IT" altLang="en-US"/>
              <a:pPr>
                <a:defRPr/>
              </a:pPr>
              <a:t>‹N›</a:t>
            </a:fld>
            <a:endParaRPr lang="it-IT" altLang="en-US"/>
          </a:p>
        </p:txBody>
      </p:sp>
    </p:spTree>
    <p:extLst>
      <p:ext uri="{BB962C8B-B14F-4D97-AF65-F5344CB8AC3E}">
        <p14:creationId xmlns:p14="http://schemas.microsoft.com/office/powerpoint/2010/main" val="4304785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2C0638-FCF8-9478-68A9-09D33DBEC0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9E5AEDF-73F0-7217-3C4A-8DBF29159B2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CED04D5-13EA-1B15-7023-A09BCE9FE8D4}"/>
              </a:ext>
            </a:extLst>
          </p:cNvPr>
          <p:cNvSpPr>
            <a:spLocks noGrp="1" noChangeArrowheads="1"/>
          </p:cNvSpPr>
          <p:nvPr>
            <p:ph type="sldNum" sz="quarter" idx="12"/>
          </p:nvPr>
        </p:nvSpPr>
        <p:spPr/>
        <p:txBody>
          <a:bodyPr/>
          <a:lstStyle>
            <a:lvl1pPr>
              <a:defRPr/>
            </a:lvl1pPr>
          </a:lstStyle>
          <a:p>
            <a:pPr>
              <a:defRPr/>
            </a:pPr>
            <a:fld id="{1825DE75-25F2-4B31-914D-E16F657E62BF}" type="slidenum">
              <a:rPr lang="it-IT" altLang="en-US"/>
              <a:pPr>
                <a:defRPr/>
              </a:pPr>
              <a:t>‹N›</a:t>
            </a:fld>
            <a:endParaRPr lang="it-IT" altLang="en-US"/>
          </a:p>
        </p:txBody>
      </p:sp>
    </p:spTree>
    <p:extLst>
      <p:ext uri="{BB962C8B-B14F-4D97-AF65-F5344CB8AC3E}">
        <p14:creationId xmlns:p14="http://schemas.microsoft.com/office/powerpoint/2010/main" val="2848445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77AEC4-7187-FA13-6512-896D63C768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C3D682F-57E6-DAFD-22F4-1FA1ECCB60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F81D488-83A5-4D8C-0173-F39419393276}"/>
              </a:ext>
            </a:extLst>
          </p:cNvPr>
          <p:cNvSpPr>
            <a:spLocks noGrp="1" noChangeArrowheads="1"/>
          </p:cNvSpPr>
          <p:nvPr>
            <p:ph type="sldNum" sz="quarter" idx="12"/>
          </p:nvPr>
        </p:nvSpPr>
        <p:spPr/>
        <p:txBody>
          <a:bodyPr/>
          <a:lstStyle>
            <a:lvl1pPr>
              <a:defRPr/>
            </a:lvl1pPr>
          </a:lstStyle>
          <a:p>
            <a:pPr>
              <a:defRPr/>
            </a:pPr>
            <a:fld id="{2FA030C9-EE79-4449-A21B-DA642DA57891}" type="slidenum">
              <a:rPr lang="it-IT" altLang="en-US"/>
              <a:pPr>
                <a:defRPr/>
              </a:pPr>
              <a:t>‹N›</a:t>
            </a:fld>
            <a:endParaRPr lang="it-IT" altLang="en-US"/>
          </a:p>
        </p:txBody>
      </p:sp>
    </p:spTree>
    <p:extLst>
      <p:ext uri="{BB962C8B-B14F-4D97-AF65-F5344CB8AC3E}">
        <p14:creationId xmlns:p14="http://schemas.microsoft.com/office/powerpoint/2010/main" val="27563310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8A0B05-C1B8-41B5-320D-E2551201CB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767BB9E5-C2F3-C434-66BB-DC818FC94D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9289A1B-2788-C6A9-8AE2-AF612FB23CC5}"/>
              </a:ext>
            </a:extLst>
          </p:cNvPr>
          <p:cNvSpPr>
            <a:spLocks noGrp="1" noChangeArrowheads="1"/>
          </p:cNvSpPr>
          <p:nvPr>
            <p:ph type="sldNum" sz="quarter" idx="12"/>
          </p:nvPr>
        </p:nvSpPr>
        <p:spPr/>
        <p:txBody>
          <a:bodyPr/>
          <a:lstStyle>
            <a:lvl1pPr>
              <a:defRPr/>
            </a:lvl1pPr>
          </a:lstStyle>
          <a:p>
            <a:pPr>
              <a:defRPr/>
            </a:pPr>
            <a:fld id="{0EE56582-DC70-473A-8DB4-4CBFA07F09CA}" type="slidenum">
              <a:rPr lang="it-IT" altLang="en-US"/>
              <a:pPr>
                <a:defRPr/>
              </a:pPr>
              <a:t>‹N›</a:t>
            </a:fld>
            <a:endParaRPr lang="it-IT" altLang="en-US"/>
          </a:p>
        </p:txBody>
      </p:sp>
    </p:spTree>
    <p:extLst>
      <p:ext uri="{BB962C8B-B14F-4D97-AF65-F5344CB8AC3E}">
        <p14:creationId xmlns:p14="http://schemas.microsoft.com/office/powerpoint/2010/main" val="211213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99844B-080B-E190-455A-5C03EF9E9F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EA94803-55F6-DCF3-3942-1BC046FD5B9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7C575F3-49C4-0109-0EA0-53FB75173E60}"/>
              </a:ext>
            </a:extLst>
          </p:cNvPr>
          <p:cNvSpPr>
            <a:spLocks noGrp="1" noChangeArrowheads="1"/>
          </p:cNvSpPr>
          <p:nvPr>
            <p:ph type="sldNum" sz="quarter" idx="12"/>
          </p:nvPr>
        </p:nvSpPr>
        <p:spPr/>
        <p:txBody>
          <a:bodyPr/>
          <a:lstStyle>
            <a:lvl1pPr>
              <a:defRPr/>
            </a:lvl1pPr>
          </a:lstStyle>
          <a:p>
            <a:pPr>
              <a:defRPr/>
            </a:pPr>
            <a:fld id="{63DC5D3E-C966-495A-9567-6D7F27A60BCE}" type="slidenum">
              <a:rPr lang="it-IT" altLang="en-US"/>
              <a:pPr>
                <a:defRPr/>
              </a:pPr>
              <a:t>‹N›</a:t>
            </a:fld>
            <a:endParaRPr lang="it-IT" altLang="en-US"/>
          </a:p>
        </p:txBody>
      </p:sp>
    </p:spTree>
    <p:extLst>
      <p:ext uri="{BB962C8B-B14F-4D97-AF65-F5344CB8AC3E}">
        <p14:creationId xmlns:p14="http://schemas.microsoft.com/office/powerpoint/2010/main" val="5758467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602C33-855E-BA02-0A7F-4634832B20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1E6D490-608C-BEEF-F58F-3A44FC3F3CE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1B7DB1A-235D-7600-30DD-04436FF2FF05}"/>
              </a:ext>
            </a:extLst>
          </p:cNvPr>
          <p:cNvSpPr>
            <a:spLocks noGrp="1" noChangeArrowheads="1"/>
          </p:cNvSpPr>
          <p:nvPr>
            <p:ph type="sldNum" sz="quarter" idx="12"/>
          </p:nvPr>
        </p:nvSpPr>
        <p:spPr/>
        <p:txBody>
          <a:bodyPr/>
          <a:lstStyle>
            <a:lvl1pPr>
              <a:defRPr/>
            </a:lvl1pPr>
          </a:lstStyle>
          <a:p>
            <a:pPr>
              <a:defRPr/>
            </a:pPr>
            <a:fld id="{ACD64DCF-AC93-4E0C-9353-3ADE89AEEBFF}" type="slidenum">
              <a:rPr lang="it-IT" altLang="en-US"/>
              <a:pPr>
                <a:defRPr/>
              </a:pPr>
              <a:t>‹N›</a:t>
            </a:fld>
            <a:endParaRPr lang="it-IT" altLang="en-US"/>
          </a:p>
        </p:txBody>
      </p:sp>
    </p:spTree>
    <p:extLst>
      <p:ext uri="{BB962C8B-B14F-4D97-AF65-F5344CB8AC3E}">
        <p14:creationId xmlns:p14="http://schemas.microsoft.com/office/powerpoint/2010/main" val="7269980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CE6442D-869D-6BCC-FCE3-95702B5077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9A8F99A-4D6B-91FD-FE78-28B41622F0F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495344D-52D3-1267-769D-D9235D80817B}"/>
              </a:ext>
            </a:extLst>
          </p:cNvPr>
          <p:cNvSpPr>
            <a:spLocks noGrp="1" noChangeArrowheads="1"/>
          </p:cNvSpPr>
          <p:nvPr>
            <p:ph type="sldNum" sz="quarter" idx="12"/>
          </p:nvPr>
        </p:nvSpPr>
        <p:spPr/>
        <p:txBody>
          <a:bodyPr/>
          <a:lstStyle>
            <a:lvl1pPr>
              <a:defRPr/>
            </a:lvl1pPr>
          </a:lstStyle>
          <a:p>
            <a:pPr>
              <a:defRPr/>
            </a:pPr>
            <a:fld id="{423D029B-40FF-464C-8C6C-53BA4508D535}" type="slidenum">
              <a:rPr lang="it-IT" altLang="en-US"/>
              <a:pPr>
                <a:defRPr/>
              </a:pPr>
              <a:t>‹N›</a:t>
            </a:fld>
            <a:endParaRPr lang="it-IT" altLang="en-US"/>
          </a:p>
        </p:txBody>
      </p:sp>
    </p:spTree>
    <p:extLst>
      <p:ext uri="{BB962C8B-B14F-4D97-AF65-F5344CB8AC3E}">
        <p14:creationId xmlns:p14="http://schemas.microsoft.com/office/powerpoint/2010/main" val="39481286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52C6EF-2C1E-892A-05A0-A495039752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3C8C84D-19A4-EA5D-0C51-C2D08D2E7B7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4BCD7E7-0836-7CAD-F5E4-702E8CC856F8}"/>
              </a:ext>
            </a:extLst>
          </p:cNvPr>
          <p:cNvSpPr>
            <a:spLocks noGrp="1" noChangeArrowheads="1"/>
          </p:cNvSpPr>
          <p:nvPr>
            <p:ph type="sldNum" sz="quarter" idx="12"/>
          </p:nvPr>
        </p:nvSpPr>
        <p:spPr/>
        <p:txBody>
          <a:bodyPr/>
          <a:lstStyle>
            <a:lvl1pPr>
              <a:defRPr/>
            </a:lvl1pPr>
          </a:lstStyle>
          <a:p>
            <a:pPr>
              <a:defRPr/>
            </a:pPr>
            <a:fld id="{1575C905-32C1-4DDD-89F7-ACAD02AC07C1}" type="slidenum">
              <a:rPr lang="it-IT" altLang="en-US"/>
              <a:pPr>
                <a:defRPr/>
              </a:pPr>
              <a:t>‹N›</a:t>
            </a:fld>
            <a:endParaRPr lang="it-IT" altLang="en-US"/>
          </a:p>
        </p:txBody>
      </p:sp>
    </p:spTree>
    <p:extLst>
      <p:ext uri="{BB962C8B-B14F-4D97-AF65-F5344CB8AC3E}">
        <p14:creationId xmlns:p14="http://schemas.microsoft.com/office/powerpoint/2010/main" val="307301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D1F7FE-731E-AA53-6C34-DB26D906C9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247E657-5F4F-34CC-D501-33CBC595A3F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D254F70-3206-703F-644A-05C63F457A6F}"/>
              </a:ext>
            </a:extLst>
          </p:cNvPr>
          <p:cNvSpPr>
            <a:spLocks noGrp="1" noChangeArrowheads="1"/>
          </p:cNvSpPr>
          <p:nvPr>
            <p:ph type="sldNum" sz="quarter" idx="12"/>
          </p:nvPr>
        </p:nvSpPr>
        <p:spPr/>
        <p:txBody>
          <a:bodyPr/>
          <a:lstStyle>
            <a:lvl1pPr>
              <a:defRPr/>
            </a:lvl1pPr>
          </a:lstStyle>
          <a:p>
            <a:pPr>
              <a:defRPr/>
            </a:pPr>
            <a:fld id="{ECEF4D08-0AD7-4EDB-A1B1-79215340C9A8}" type="slidenum">
              <a:rPr lang="it-IT" altLang="en-US"/>
              <a:pPr>
                <a:defRPr/>
              </a:pPr>
              <a:t>‹N›</a:t>
            </a:fld>
            <a:endParaRPr lang="it-IT" altLang="en-US"/>
          </a:p>
        </p:txBody>
      </p:sp>
    </p:spTree>
    <p:extLst>
      <p:ext uri="{BB962C8B-B14F-4D97-AF65-F5344CB8AC3E}">
        <p14:creationId xmlns:p14="http://schemas.microsoft.com/office/powerpoint/2010/main" val="30056302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1535B20-CABF-8932-79A0-745BAF5AB1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762B073-5D9B-0C76-5064-5E309624548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5A846A4-C8C6-F316-6B36-BB2CFB13B71E}"/>
              </a:ext>
            </a:extLst>
          </p:cNvPr>
          <p:cNvSpPr>
            <a:spLocks noGrp="1" noChangeArrowheads="1"/>
          </p:cNvSpPr>
          <p:nvPr>
            <p:ph type="sldNum" sz="quarter" idx="12"/>
          </p:nvPr>
        </p:nvSpPr>
        <p:spPr/>
        <p:txBody>
          <a:bodyPr/>
          <a:lstStyle>
            <a:lvl1pPr>
              <a:defRPr/>
            </a:lvl1pPr>
          </a:lstStyle>
          <a:p>
            <a:pPr>
              <a:defRPr/>
            </a:pPr>
            <a:fld id="{6775BB6A-E6E8-464E-9625-0091A7C05FA1}" type="slidenum">
              <a:rPr lang="it-IT" altLang="en-US"/>
              <a:pPr>
                <a:defRPr/>
              </a:pPr>
              <a:t>‹N›</a:t>
            </a:fld>
            <a:endParaRPr lang="it-IT" altLang="en-US"/>
          </a:p>
        </p:txBody>
      </p:sp>
    </p:spTree>
    <p:extLst>
      <p:ext uri="{BB962C8B-B14F-4D97-AF65-F5344CB8AC3E}">
        <p14:creationId xmlns:p14="http://schemas.microsoft.com/office/powerpoint/2010/main" val="10502591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E063D02-B2D5-19F9-4A16-62BD7FA507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AA9282D-F079-4D45-1907-60D263D23E6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A42F574-A8DB-95E0-157F-9F2B2041DFC6}"/>
              </a:ext>
            </a:extLst>
          </p:cNvPr>
          <p:cNvSpPr>
            <a:spLocks noGrp="1" noChangeArrowheads="1"/>
          </p:cNvSpPr>
          <p:nvPr>
            <p:ph type="sldNum" sz="quarter" idx="12"/>
          </p:nvPr>
        </p:nvSpPr>
        <p:spPr/>
        <p:txBody>
          <a:bodyPr/>
          <a:lstStyle>
            <a:lvl1pPr>
              <a:defRPr/>
            </a:lvl1pPr>
          </a:lstStyle>
          <a:p>
            <a:pPr>
              <a:defRPr/>
            </a:pPr>
            <a:fld id="{325DCF2A-DAD8-40EE-B7BD-F0033C56928F}" type="slidenum">
              <a:rPr lang="it-IT" altLang="en-US"/>
              <a:pPr>
                <a:defRPr/>
              </a:pPr>
              <a:t>‹N›</a:t>
            </a:fld>
            <a:endParaRPr lang="it-IT" altLang="en-US"/>
          </a:p>
        </p:txBody>
      </p:sp>
    </p:spTree>
    <p:extLst>
      <p:ext uri="{BB962C8B-B14F-4D97-AF65-F5344CB8AC3E}">
        <p14:creationId xmlns:p14="http://schemas.microsoft.com/office/powerpoint/2010/main" val="3346661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F0942D-C339-986F-980C-44D30B562F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0563313-39EE-EAB4-A570-D277E6BB632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279F1B6-3339-3B45-C3BB-9EC1AA28901D}"/>
              </a:ext>
            </a:extLst>
          </p:cNvPr>
          <p:cNvSpPr>
            <a:spLocks noGrp="1" noChangeArrowheads="1"/>
          </p:cNvSpPr>
          <p:nvPr>
            <p:ph type="sldNum" sz="quarter" idx="12"/>
          </p:nvPr>
        </p:nvSpPr>
        <p:spPr/>
        <p:txBody>
          <a:bodyPr/>
          <a:lstStyle>
            <a:lvl1pPr>
              <a:defRPr/>
            </a:lvl1pPr>
          </a:lstStyle>
          <a:p>
            <a:pPr>
              <a:defRPr/>
            </a:pPr>
            <a:fld id="{EEC2BE2B-9DDF-4AA8-9DB0-918236E19974}" type="slidenum">
              <a:rPr lang="it-IT" altLang="en-US"/>
              <a:pPr>
                <a:defRPr/>
              </a:pPr>
              <a:t>‹N›</a:t>
            </a:fld>
            <a:endParaRPr lang="it-IT" altLang="en-US"/>
          </a:p>
        </p:txBody>
      </p:sp>
    </p:spTree>
    <p:extLst>
      <p:ext uri="{BB962C8B-B14F-4D97-AF65-F5344CB8AC3E}">
        <p14:creationId xmlns:p14="http://schemas.microsoft.com/office/powerpoint/2010/main" val="263419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1C7128F-F6D4-C5EC-4566-3DA649EAEC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3B07D63-4E62-F963-EC07-89ECBEF5B0A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BBCAD20-1091-3998-AEA5-67D524006272}"/>
              </a:ext>
            </a:extLst>
          </p:cNvPr>
          <p:cNvSpPr>
            <a:spLocks noGrp="1" noChangeArrowheads="1"/>
          </p:cNvSpPr>
          <p:nvPr>
            <p:ph type="sldNum" sz="quarter" idx="12"/>
          </p:nvPr>
        </p:nvSpPr>
        <p:spPr/>
        <p:txBody>
          <a:bodyPr/>
          <a:lstStyle>
            <a:lvl1pPr>
              <a:defRPr/>
            </a:lvl1pPr>
          </a:lstStyle>
          <a:p>
            <a:pPr>
              <a:defRPr/>
            </a:pPr>
            <a:fld id="{5D1F7BA7-49D6-4B95-B7E7-2DFA8A4DB8A1}" type="slidenum">
              <a:rPr lang="it-IT" altLang="en-US"/>
              <a:pPr>
                <a:defRPr/>
              </a:pPr>
              <a:t>‹N›</a:t>
            </a:fld>
            <a:endParaRPr lang="it-IT" altLang="en-US"/>
          </a:p>
        </p:txBody>
      </p:sp>
    </p:spTree>
    <p:extLst>
      <p:ext uri="{BB962C8B-B14F-4D97-AF65-F5344CB8AC3E}">
        <p14:creationId xmlns:p14="http://schemas.microsoft.com/office/powerpoint/2010/main" val="9976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AACBC83-CCAE-0250-19C1-7BEE05A844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FED12BA-6F2E-FF1A-38FA-5EC5ED2E01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B053CD2-F248-8A6A-FC22-6FBCC646CF53}"/>
              </a:ext>
            </a:extLst>
          </p:cNvPr>
          <p:cNvSpPr>
            <a:spLocks noGrp="1" noChangeArrowheads="1"/>
          </p:cNvSpPr>
          <p:nvPr>
            <p:ph type="sldNum" sz="quarter" idx="12"/>
          </p:nvPr>
        </p:nvSpPr>
        <p:spPr/>
        <p:txBody>
          <a:bodyPr/>
          <a:lstStyle>
            <a:lvl1pPr>
              <a:defRPr/>
            </a:lvl1pPr>
          </a:lstStyle>
          <a:p>
            <a:pPr>
              <a:defRPr/>
            </a:pPr>
            <a:fld id="{47374C8D-F623-4259-A76D-970E40885741}" type="slidenum">
              <a:rPr lang="it-IT" altLang="en-US"/>
              <a:pPr>
                <a:defRPr/>
              </a:pPr>
              <a:t>‹N›</a:t>
            </a:fld>
            <a:endParaRPr lang="it-IT" altLang="en-US"/>
          </a:p>
        </p:txBody>
      </p:sp>
    </p:spTree>
    <p:extLst>
      <p:ext uri="{BB962C8B-B14F-4D97-AF65-F5344CB8AC3E}">
        <p14:creationId xmlns:p14="http://schemas.microsoft.com/office/powerpoint/2010/main" val="16371012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447EC1C-B4CA-22F3-492A-29D998E0BE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7BDE988-D975-62A9-7C23-AD3CC51A230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54FF6BE-A353-BA16-67D6-E59DA8AAB613}"/>
              </a:ext>
            </a:extLst>
          </p:cNvPr>
          <p:cNvSpPr>
            <a:spLocks noGrp="1" noChangeArrowheads="1"/>
          </p:cNvSpPr>
          <p:nvPr>
            <p:ph type="sldNum" sz="quarter" idx="12"/>
          </p:nvPr>
        </p:nvSpPr>
        <p:spPr/>
        <p:txBody>
          <a:bodyPr/>
          <a:lstStyle>
            <a:lvl1pPr>
              <a:defRPr/>
            </a:lvl1pPr>
          </a:lstStyle>
          <a:p>
            <a:pPr>
              <a:defRPr/>
            </a:pPr>
            <a:fld id="{8536F426-AAFD-481E-A134-F8B3283B86B3}" type="slidenum">
              <a:rPr lang="it-IT" altLang="en-US"/>
              <a:pPr>
                <a:defRPr/>
              </a:pPr>
              <a:t>‹N›</a:t>
            </a:fld>
            <a:endParaRPr lang="it-IT" altLang="en-US"/>
          </a:p>
        </p:txBody>
      </p:sp>
    </p:spTree>
    <p:extLst>
      <p:ext uri="{BB962C8B-B14F-4D97-AF65-F5344CB8AC3E}">
        <p14:creationId xmlns:p14="http://schemas.microsoft.com/office/powerpoint/2010/main" val="19883732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53B1F48-C954-2B25-48B2-4A0C6C7ED2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859EAC5-1DEC-6189-BC3B-B0644E055B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EC17BC1-994D-BB55-400C-B47ED1F1D3BE}"/>
              </a:ext>
            </a:extLst>
          </p:cNvPr>
          <p:cNvSpPr>
            <a:spLocks noGrp="1" noChangeArrowheads="1"/>
          </p:cNvSpPr>
          <p:nvPr>
            <p:ph type="sldNum" sz="quarter" idx="12"/>
          </p:nvPr>
        </p:nvSpPr>
        <p:spPr/>
        <p:txBody>
          <a:bodyPr/>
          <a:lstStyle>
            <a:lvl1pPr>
              <a:defRPr/>
            </a:lvl1pPr>
          </a:lstStyle>
          <a:p>
            <a:pPr>
              <a:defRPr/>
            </a:pPr>
            <a:fld id="{0214F4B7-36A3-45D1-93F1-2369DC3D1264}" type="slidenum">
              <a:rPr lang="it-IT" altLang="en-US"/>
              <a:pPr>
                <a:defRPr/>
              </a:pPr>
              <a:t>‹N›</a:t>
            </a:fld>
            <a:endParaRPr lang="it-IT" altLang="en-US"/>
          </a:p>
        </p:txBody>
      </p:sp>
    </p:spTree>
    <p:extLst>
      <p:ext uri="{BB962C8B-B14F-4D97-AF65-F5344CB8AC3E}">
        <p14:creationId xmlns:p14="http://schemas.microsoft.com/office/powerpoint/2010/main" val="32162521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34E947-E17E-C282-99E0-0A178E84A2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5F19C34-E059-3E5F-795F-A14D63F1AE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DAB753-9D2D-1BB2-7219-D18332E310B3}"/>
              </a:ext>
            </a:extLst>
          </p:cNvPr>
          <p:cNvSpPr>
            <a:spLocks noGrp="1" noChangeArrowheads="1"/>
          </p:cNvSpPr>
          <p:nvPr>
            <p:ph type="sldNum" sz="quarter" idx="12"/>
          </p:nvPr>
        </p:nvSpPr>
        <p:spPr/>
        <p:txBody>
          <a:bodyPr/>
          <a:lstStyle>
            <a:lvl1pPr>
              <a:defRPr/>
            </a:lvl1pPr>
          </a:lstStyle>
          <a:p>
            <a:pPr>
              <a:defRPr/>
            </a:pPr>
            <a:fld id="{B77FA46E-51E2-47B4-A1D0-99EBE3C3D611}" type="slidenum">
              <a:rPr lang="it-IT" altLang="en-US"/>
              <a:pPr>
                <a:defRPr/>
              </a:pPr>
              <a:t>‹N›</a:t>
            </a:fld>
            <a:endParaRPr lang="it-IT" altLang="en-US"/>
          </a:p>
        </p:txBody>
      </p:sp>
    </p:spTree>
    <p:extLst>
      <p:ext uri="{BB962C8B-B14F-4D97-AF65-F5344CB8AC3E}">
        <p14:creationId xmlns:p14="http://schemas.microsoft.com/office/powerpoint/2010/main" val="27299940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A191F4-8F4B-1665-3D81-F878314D6E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0EE7EC0-50B7-2999-70DD-A873B7A444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5B7A809-8155-73C9-40CE-03FE5CC4A715}"/>
              </a:ext>
            </a:extLst>
          </p:cNvPr>
          <p:cNvSpPr>
            <a:spLocks noGrp="1" noChangeArrowheads="1"/>
          </p:cNvSpPr>
          <p:nvPr>
            <p:ph type="sldNum" sz="quarter" idx="12"/>
          </p:nvPr>
        </p:nvSpPr>
        <p:spPr/>
        <p:txBody>
          <a:bodyPr/>
          <a:lstStyle>
            <a:lvl1pPr>
              <a:defRPr/>
            </a:lvl1pPr>
          </a:lstStyle>
          <a:p>
            <a:pPr>
              <a:defRPr/>
            </a:pPr>
            <a:fld id="{53F35948-528A-483A-883D-BA38C9BB77B7}" type="slidenum">
              <a:rPr lang="it-IT" altLang="en-US"/>
              <a:pPr>
                <a:defRPr/>
              </a:pPr>
              <a:t>‹N›</a:t>
            </a:fld>
            <a:endParaRPr lang="it-IT" altLang="en-US"/>
          </a:p>
        </p:txBody>
      </p:sp>
    </p:spTree>
    <p:extLst>
      <p:ext uri="{BB962C8B-B14F-4D97-AF65-F5344CB8AC3E}">
        <p14:creationId xmlns:p14="http://schemas.microsoft.com/office/powerpoint/2010/main" val="19753926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BB7027-A15C-DB7E-44AC-4DEA42A235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759858E-16D9-13B8-BA2A-0D9EDF09AF5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A872746-6D54-B5ED-341D-7C6A11993BBC}"/>
              </a:ext>
            </a:extLst>
          </p:cNvPr>
          <p:cNvSpPr>
            <a:spLocks noGrp="1" noChangeArrowheads="1"/>
          </p:cNvSpPr>
          <p:nvPr>
            <p:ph type="sldNum" sz="quarter" idx="12"/>
          </p:nvPr>
        </p:nvSpPr>
        <p:spPr/>
        <p:txBody>
          <a:bodyPr/>
          <a:lstStyle>
            <a:lvl1pPr>
              <a:defRPr/>
            </a:lvl1pPr>
          </a:lstStyle>
          <a:p>
            <a:pPr>
              <a:defRPr/>
            </a:pPr>
            <a:fld id="{3FA64736-33AB-4CEF-8588-BA72EF489530}" type="slidenum">
              <a:rPr lang="it-IT" altLang="en-US"/>
              <a:pPr>
                <a:defRPr/>
              </a:pPr>
              <a:t>‹N›</a:t>
            </a:fld>
            <a:endParaRPr lang="it-IT" altLang="en-US"/>
          </a:p>
        </p:txBody>
      </p:sp>
    </p:spTree>
    <p:extLst>
      <p:ext uri="{BB962C8B-B14F-4D97-AF65-F5344CB8AC3E}">
        <p14:creationId xmlns:p14="http://schemas.microsoft.com/office/powerpoint/2010/main" val="12302132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C6A38D-47C5-C7F0-C8F3-59BEC80FF1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9BFF8D2-18E7-C047-D82E-5A531A2F77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6850967-32F0-783F-3513-4AE5BDACEC1D}"/>
              </a:ext>
            </a:extLst>
          </p:cNvPr>
          <p:cNvSpPr>
            <a:spLocks noGrp="1" noChangeArrowheads="1"/>
          </p:cNvSpPr>
          <p:nvPr>
            <p:ph type="sldNum" sz="quarter" idx="12"/>
          </p:nvPr>
        </p:nvSpPr>
        <p:spPr/>
        <p:txBody>
          <a:bodyPr/>
          <a:lstStyle>
            <a:lvl1pPr>
              <a:defRPr/>
            </a:lvl1pPr>
          </a:lstStyle>
          <a:p>
            <a:pPr>
              <a:defRPr/>
            </a:pPr>
            <a:fld id="{D0D4A3A5-F81F-4846-B06B-DACCAEFB26B8}" type="slidenum">
              <a:rPr lang="it-IT" altLang="en-US"/>
              <a:pPr>
                <a:defRPr/>
              </a:pPr>
              <a:t>‹N›</a:t>
            </a:fld>
            <a:endParaRPr lang="it-IT" altLang="en-US"/>
          </a:p>
        </p:txBody>
      </p:sp>
    </p:spTree>
    <p:extLst>
      <p:ext uri="{BB962C8B-B14F-4D97-AF65-F5344CB8AC3E}">
        <p14:creationId xmlns:p14="http://schemas.microsoft.com/office/powerpoint/2010/main" val="1950704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72F9B5-A828-2B3A-5C63-07EEDC8175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F102F4B-49F4-3FB7-D30F-E523FA757E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B8E307F-5A7E-96A4-6B0E-4454E97ACA66}"/>
              </a:ext>
            </a:extLst>
          </p:cNvPr>
          <p:cNvSpPr>
            <a:spLocks noGrp="1" noChangeArrowheads="1"/>
          </p:cNvSpPr>
          <p:nvPr>
            <p:ph type="sldNum" sz="quarter" idx="12"/>
          </p:nvPr>
        </p:nvSpPr>
        <p:spPr/>
        <p:txBody>
          <a:bodyPr/>
          <a:lstStyle>
            <a:lvl1pPr>
              <a:defRPr/>
            </a:lvl1pPr>
          </a:lstStyle>
          <a:p>
            <a:pPr>
              <a:defRPr/>
            </a:pPr>
            <a:fld id="{AD45CAD2-31D9-4118-9626-71EC37E3BB0F}" type="slidenum">
              <a:rPr lang="it-IT" altLang="en-US"/>
              <a:pPr>
                <a:defRPr/>
              </a:pPr>
              <a:t>‹N›</a:t>
            </a:fld>
            <a:endParaRPr lang="it-IT" altLang="en-US"/>
          </a:p>
        </p:txBody>
      </p:sp>
    </p:spTree>
    <p:extLst>
      <p:ext uri="{BB962C8B-B14F-4D97-AF65-F5344CB8AC3E}">
        <p14:creationId xmlns:p14="http://schemas.microsoft.com/office/powerpoint/2010/main" val="14270763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EDE918-CFC6-34DB-0947-66D5425C9E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3608C8C-0B51-01F6-94C1-BBD4F3A8FE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66CA37FA-BA18-E36C-90A3-5CFEDC849267}"/>
              </a:ext>
            </a:extLst>
          </p:cNvPr>
          <p:cNvSpPr>
            <a:spLocks noGrp="1" noChangeArrowheads="1"/>
          </p:cNvSpPr>
          <p:nvPr>
            <p:ph type="sldNum" sz="quarter" idx="12"/>
          </p:nvPr>
        </p:nvSpPr>
        <p:spPr/>
        <p:txBody>
          <a:bodyPr/>
          <a:lstStyle>
            <a:lvl1pPr>
              <a:defRPr/>
            </a:lvl1pPr>
          </a:lstStyle>
          <a:p>
            <a:pPr>
              <a:defRPr/>
            </a:pPr>
            <a:fld id="{7EC71EB4-E4DF-4A33-9247-6D260771A33C}" type="slidenum">
              <a:rPr lang="it-IT" altLang="en-US"/>
              <a:pPr>
                <a:defRPr/>
              </a:pPr>
              <a:t>‹N›</a:t>
            </a:fld>
            <a:endParaRPr lang="it-IT" altLang="en-US"/>
          </a:p>
        </p:txBody>
      </p:sp>
    </p:spTree>
    <p:extLst>
      <p:ext uri="{BB962C8B-B14F-4D97-AF65-F5344CB8AC3E}">
        <p14:creationId xmlns:p14="http://schemas.microsoft.com/office/powerpoint/2010/main" val="23013077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C9456B-2480-D9B9-B90D-3BAA059BED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0FC12EB-5D52-1965-317D-8087EF19F67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1BB39F1-B052-8B24-F792-59FE94E332C7}"/>
              </a:ext>
            </a:extLst>
          </p:cNvPr>
          <p:cNvSpPr>
            <a:spLocks noGrp="1" noChangeArrowheads="1"/>
          </p:cNvSpPr>
          <p:nvPr>
            <p:ph type="sldNum" sz="quarter" idx="12"/>
          </p:nvPr>
        </p:nvSpPr>
        <p:spPr/>
        <p:txBody>
          <a:bodyPr/>
          <a:lstStyle>
            <a:lvl1pPr>
              <a:defRPr/>
            </a:lvl1pPr>
          </a:lstStyle>
          <a:p>
            <a:pPr>
              <a:defRPr/>
            </a:pPr>
            <a:fld id="{D0134D3F-5432-4DBD-90CB-C3470556D411}" type="slidenum">
              <a:rPr lang="it-IT" altLang="en-US"/>
              <a:pPr>
                <a:defRPr/>
              </a:pPr>
              <a:t>‹N›</a:t>
            </a:fld>
            <a:endParaRPr lang="it-IT" altLang="en-US"/>
          </a:p>
        </p:txBody>
      </p:sp>
    </p:spTree>
    <p:extLst>
      <p:ext uri="{BB962C8B-B14F-4D97-AF65-F5344CB8AC3E}">
        <p14:creationId xmlns:p14="http://schemas.microsoft.com/office/powerpoint/2010/main" val="8670328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484113-C87E-EEEC-9022-B150A8F0B4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DF2E0E9-B75B-F992-9839-D8DF6C0451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10444F2-FA3B-74DD-9830-E12DA9821CF9}"/>
              </a:ext>
            </a:extLst>
          </p:cNvPr>
          <p:cNvSpPr>
            <a:spLocks noGrp="1" noChangeArrowheads="1"/>
          </p:cNvSpPr>
          <p:nvPr>
            <p:ph type="sldNum" sz="quarter" idx="12"/>
          </p:nvPr>
        </p:nvSpPr>
        <p:spPr/>
        <p:txBody>
          <a:bodyPr/>
          <a:lstStyle>
            <a:lvl1pPr>
              <a:defRPr/>
            </a:lvl1pPr>
          </a:lstStyle>
          <a:p>
            <a:pPr>
              <a:defRPr/>
            </a:pPr>
            <a:fld id="{E4CBDCC2-823F-4645-9795-54CB1542A123}" type="slidenum">
              <a:rPr lang="it-IT" altLang="en-US"/>
              <a:pPr>
                <a:defRPr/>
              </a:pPr>
              <a:t>‹N›</a:t>
            </a:fld>
            <a:endParaRPr lang="it-IT" altLang="en-US"/>
          </a:p>
        </p:txBody>
      </p:sp>
    </p:spTree>
    <p:extLst>
      <p:ext uri="{BB962C8B-B14F-4D97-AF65-F5344CB8AC3E}">
        <p14:creationId xmlns:p14="http://schemas.microsoft.com/office/powerpoint/2010/main" val="3821537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CAE6164-916F-19F7-7604-F71D9C8DDB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922218C-E63D-A4E2-A7A2-300B17B166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BBF7997-E553-6934-7EC0-6807FF9F9BFF}"/>
              </a:ext>
            </a:extLst>
          </p:cNvPr>
          <p:cNvSpPr>
            <a:spLocks noGrp="1" noChangeArrowheads="1"/>
          </p:cNvSpPr>
          <p:nvPr>
            <p:ph type="sldNum" sz="quarter" idx="12"/>
          </p:nvPr>
        </p:nvSpPr>
        <p:spPr/>
        <p:txBody>
          <a:bodyPr/>
          <a:lstStyle>
            <a:lvl1pPr>
              <a:defRPr/>
            </a:lvl1pPr>
          </a:lstStyle>
          <a:p>
            <a:pPr>
              <a:defRPr/>
            </a:pPr>
            <a:fld id="{E7EE4927-6D28-4BDE-9E24-3E709DA0E7FA}" type="slidenum">
              <a:rPr lang="it-IT" altLang="en-US"/>
              <a:pPr>
                <a:defRPr/>
              </a:pPr>
              <a:t>‹N›</a:t>
            </a:fld>
            <a:endParaRPr lang="it-IT" altLang="en-US"/>
          </a:p>
        </p:txBody>
      </p:sp>
    </p:spTree>
    <p:extLst>
      <p:ext uri="{BB962C8B-B14F-4D97-AF65-F5344CB8AC3E}">
        <p14:creationId xmlns:p14="http://schemas.microsoft.com/office/powerpoint/2010/main" val="1306685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889C47-3EAA-753F-7898-592AD64D02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FC08081-8945-17CD-56CA-124F0E7A7B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E7C2721-5851-CE8B-C691-717388BC429C}"/>
              </a:ext>
            </a:extLst>
          </p:cNvPr>
          <p:cNvSpPr>
            <a:spLocks noGrp="1" noChangeArrowheads="1"/>
          </p:cNvSpPr>
          <p:nvPr>
            <p:ph type="sldNum" sz="quarter" idx="12"/>
          </p:nvPr>
        </p:nvSpPr>
        <p:spPr/>
        <p:txBody>
          <a:bodyPr/>
          <a:lstStyle>
            <a:lvl1pPr>
              <a:defRPr/>
            </a:lvl1pPr>
          </a:lstStyle>
          <a:p>
            <a:pPr>
              <a:defRPr/>
            </a:pPr>
            <a:fld id="{43913E3D-41F0-48F0-8A20-FD5D641FFE70}" type="slidenum">
              <a:rPr lang="it-IT" altLang="en-US"/>
              <a:pPr>
                <a:defRPr/>
              </a:pPr>
              <a:t>‹N›</a:t>
            </a:fld>
            <a:endParaRPr lang="it-IT" altLang="en-US"/>
          </a:p>
        </p:txBody>
      </p:sp>
    </p:spTree>
    <p:extLst>
      <p:ext uri="{BB962C8B-B14F-4D97-AF65-F5344CB8AC3E}">
        <p14:creationId xmlns:p14="http://schemas.microsoft.com/office/powerpoint/2010/main" val="22553978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741447-8B74-1F66-74D1-29620C4397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621EF9D-0F1C-4B00-9E53-421F6BD356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6DE1D1F-7D43-7153-7E58-16ACC2912358}"/>
              </a:ext>
            </a:extLst>
          </p:cNvPr>
          <p:cNvSpPr>
            <a:spLocks noGrp="1" noChangeArrowheads="1"/>
          </p:cNvSpPr>
          <p:nvPr>
            <p:ph type="sldNum" sz="quarter" idx="12"/>
          </p:nvPr>
        </p:nvSpPr>
        <p:spPr/>
        <p:txBody>
          <a:bodyPr/>
          <a:lstStyle>
            <a:lvl1pPr>
              <a:defRPr/>
            </a:lvl1pPr>
          </a:lstStyle>
          <a:p>
            <a:pPr>
              <a:defRPr/>
            </a:pPr>
            <a:fld id="{E111CE5E-8138-4D6F-8F08-33AA207697BE}" type="slidenum">
              <a:rPr lang="it-IT" altLang="en-US"/>
              <a:pPr>
                <a:defRPr/>
              </a:pPr>
              <a:t>‹N›</a:t>
            </a:fld>
            <a:endParaRPr lang="it-IT" altLang="en-US"/>
          </a:p>
        </p:txBody>
      </p:sp>
    </p:spTree>
    <p:extLst>
      <p:ext uri="{BB962C8B-B14F-4D97-AF65-F5344CB8AC3E}">
        <p14:creationId xmlns:p14="http://schemas.microsoft.com/office/powerpoint/2010/main" val="23635341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41C16F-EFD4-81E9-1D7B-EC2694CCC3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00D0368-DE81-28C8-6F74-74ECC20698D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4EBB0E6-1428-1B1D-9B4A-DE08CCA1FA5B}"/>
              </a:ext>
            </a:extLst>
          </p:cNvPr>
          <p:cNvSpPr>
            <a:spLocks noGrp="1" noChangeArrowheads="1"/>
          </p:cNvSpPr>
          <p:nvPr>
            <p:ph type="sldNum" sz="quarter" idx="12"/>
          </p:nvPr>
        </p:nvSpPr>
        <p:spPr/>
        <p:txBody>
          <a:bodyPr/>
          <a:lstStyle>
            <a:lvl1pPr>
              <a:defRPr/>
            </a:lvl1pPr>
          </a:lstStyle>
          <a:p>
            <a:pPr>
              <a:defRPr/>
            </a:pPr>
            <a:fld id="{66F0D111-4C5F-4FF4-AA69-88D54EDE7D37}" type="slidenum">
              <a:rPr lang="it-IT" altLang="en-US"/>
              <a:pPr>
                <a:defRPr/>
              </a:pPr>
              <a:t>‹N›</a:t>
            </a:fld>
            <a:endParaRPr lang="it-IT" altLang="en-US"/>
          </a:p>
        </p:txBody>
      </p:sp>
    </p:spTree>
    <p:extLst>
      <p:ext uri="{BB962C8B-B14F-4D97-AF65-F5344CB8AC3E}">
        <p14:creationId xmlns:p14="http://schemas.microsoft.com/office/powerpoint/2010/main" val="1395919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0B08110-6B3F-E43E-E2C1-A1CDF5C1EA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D1493A2-FF24-573A-E3E5-650DAD2E33C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77442E8-7039-4BD7-E223-61E31119D62F}"/>
              </a:ext>
            </a:extLst>
          </p:cNvPr>
          <p:cNvSpPr>
            <a:spLocks noGrp="1" noChangeArrowheads="1"/>
          </p:cNvSpPr>
          <p:nvPr>
            <p:ph type="sldNum" sz="quarter" idx="12"/>
          </p:nvPr>
        </p:nvSpPr>
        <p:spPr/>
        <p:txBody>
          <a:bodyPr/>
          <a:lstStyle>
            <a:lvl1pPr>
              <a:defRPr/>
            </a:lvl1pPr>
          </a:lstStyle>
          <a:p>
            <a:pPr>
              <a:defRPr/>
            </a:pPr>
            <a:fld id="{CBBFEA8A-F0C5-41B4-ACDE-5B60BB023C3D}" type="slidenum">
              <a:rPr lang="it-IT" altLang="en-US"/>
              <a:pPr>
                <a:defRPr/>
              </a:pPr>
              <a:t>‹N›</a:t>
            </a:fld>
            <a:endParaRPr lang="it-IT" altLang="en-US"/>
          </a:p>
        </p:txBody>
      </p:sp>
    </p:spTree>
    <p:extLst>
      <p:ext uri="{BB962C8B-B14F-4D97-AF65-F5344CB8AC3E}">
        <p14:creationId xmlns:p14="http://schemas.microsoft.com/office/powerpoint/2010/main" val="5089978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5A8AD7-2726-5270-0C35-29344C4DD3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7B473FC1-7EEE-ECDE-3E6E-937931066B8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56B4BA5-B3DE-1025-81A8-CBC505DFA63E}"/>
              </a:ext>
            </a:extLst>
          </p:cNvPr>
          <p:cNvSpPr>
            <a:spLocks noGrp="1" noChangeArrowheads="1"/>
          </p:cNvSpPr>
          <p:nvPr>
            <p:ph type="sldNum" sz="quarter" idx="12"/>
          </p:nvPr>
        </p:nvSpPr>
        <p:spPr/>
        <p:txBody>
          <a:bodyPr/>
          <a:lstStyle>
            <a:lvl1pPr>
              <a:defRPr/>
            </a:lvl1pPr>
          </a:lstStyle>
          <a:p>
            <a:pPr>
              <a:defRPr/>
            </a:pPr>
            <a:fld id="{D86BD715-E737-4209-8BEA-FD60AFD6DD03}" type="slidenum">
              <a:rPr lang="it-IT" altLang="en-US"/>
              <a:pPr>
                <a:defRPr/>
              </a:pPr>
              <a:t>‹N›</a:t>
            </a:fld>
            <a:endParaRPr lang="it-IT" altLang="en-US"/>
          </a:p>
        </p:txBody>
      </p:sp>
    </p:spTree>
    <p:extLst>
      <p:ext uri="{BB962C8B-B14F-4D97-AF65-F5344CB8AC3E}">
        <p14:creationId xmlns:p14="http://schemas.microsoft.com/office/powerpoint/2010/main" val="5861870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C516C7-18FB-B58E-3615-3A09ED1A5E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47AD991-4DCB-A182-6BC4-A83B1E684DB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220EE6D-1E24-E89A-9B96-D4FE2BD740BD}"/>
              </a:ext>
            </a:extLst>
          </p:cNvPr>
          <p:cNvSpPr>
            <a:spLocks noGrp="1" noChangeArrowheads="1"/>
          </p:cNvSpPr>
          <p:nvPr>
            <p:ph type="sldNum" sz="quarter" idx="12"/>
          </p:nvPr>
        </p:nvSpPr>
        <p:spPr/>
        <p:txBody>
          <a:bodyPr/>
          <a:lstStyle>
            <a:lvl1pPr>
              <a:defRPr/>
            </a:lvl1pPr>
          </a:lstStyle>
          <a:p>
            <a:pPr>
              <a:defRPr/>
            </a:pPr>
            <a:fld id="{A065FD60-7F5A-4659-9A02-93C5E8F15BB1}" type="slidenum">
              <a:rPr lang="it-IT" altLang="en-US"/>
              <a:pPr>
                <a:defRPr/>
              </a:pPr>
              <a:t>‹N›</a:t>
            </a:fld>
            <a:endParaRPr lang="it-IT" altLang="en-US"/>
          </a:p>
        </p:txBody>
      </p:sp>
    </p:spTree>
    <p:extLst>
      <p:ext uri="{BB962C8B-B14F-4D97-AF65-F5344CB8AC3E}">
        <p14:creationId xmlns:p14="http://schemas.microsoft.com/office/powerpoint/2010/main" val="35216268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ADE4905-BD9D-3D4A-4EE4-5CD60490B3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BC93618-DC78-CF9F-3406-929A9F7497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C8CBFC6-6C45-7131-4BCF-911ACE54A324}"/>
              </a:ext>
            </a:extLst>
          </p:cNvPr>
          <p:cNvSpPr>
            <a:spLocks noGrp="1" noChangeArrowheads="1"/>
          </p:cNvSpPr>
          <p:nvPr>
            <p:ph type="sldNum" sz="quarter" idx="12"/>
          </p:nvPr>
        </p:nvSpPr>
        <p:spPr/>
        <p:txBody>
          <a:bodyPr/>
          <a:lstStyle>
            <a:lvl1pPr>
              <a:defRPr/>
            </a:lvl1pPr>
          </a:lstStyle>
          <a:p>
            <a:pPr>
              <a:defRPr/>
            </a:pPr>
            <a:fld id="{23081D5C-50B9-4DA9-A813-72DC1F0ADA8C}" type="slidenum">
              <a:rPr lang="it-IT" altLang="en-US"/>
              <a:pPr>
                <a:defRPr/>
              </a:pPr>
              <a:t>‹N›</a:t>
            </a:fld>
            <a:endParaRPr lang="it-IT" altLang="en-US"/>
          </a:p>
        </p:txBody>
      </p:sp>
    </p:spTree>
    <p:extLst>
      <p:ext uri="{BB962C8B-B14F-4D97-AF65-F5344CB8AC3E}">
        <p14:creationId xmlns:p14="http://schemas.microsoft.com/office/powerpoint/2010/main" val="24578059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17064C-DAE8-2DFF-60AF-C95599A17D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A7B902E-62FA-ED65-13B3-10A0E352FD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AA18871-A654-AC78-2607-F4D5D3B46993}"/>
              </a:ext>
            </a:extLst>
          </p:cNvPr>
          <p:cNvSpPr>
            <a:spLocks noGrp="1" noChangeArrowheads="1"/>
          </p:cNvSpPr>
          <p:nvPr>
            <p:ph type="sldNum" sz="quarter" idx="12"/>
          </p:nvPr>
        </p:nvSpPr>
        <p:spPr/>
        <p:txBody>
          <a:bodyPr/>
          <a:lstStyle>
            <a:lvl1pPr>
              <a:defRPr/>
            </a:lvl1pPr>
          </a:lstStyle>
          <a:p>
            <a:pPr>
              <a:defRPr/>
            </a:pPr>
            <a:fld id="{DB50031B-BD7C-489F-88AB-24523E9EEFA2}" type="slidenum">
              <a:rPr lang="it-IT" altLang="en-US"/>
              <a:pPr>
                <a:defRPr/>
              </a:pPr>
              <a:t>‹N›</a:t>
            </a:fld>
            <a:endParaRPr lang="it-IT" altLang="en-US"/>
          </a:p>
        </p:txBody>
      </p:sp>
    </p:spTree>
    <p:extLst>
      <p:ext uri="{BB962C8B-B14F-4D97-AF65-F5344CB8AC3E}">
        <p14:creationId xmlns:p14="http://schemas.microsoft.com/office/powerpoint/2010/main" val="38626348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4A0D93-BB5C-E6C4-409F-2181462688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6423C15-159B-DC16-E622-555E42756B2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E2B249C-EDB0-74D8-176E-6E4B15ECFD54}"/>
              </a:ext>
            </a:extLst>
          </p:cNvPr>
          <p:cNvSpPr>
            <a:spLocks noGrp="1" noChangeArrowheads="1"/>
          </p:cNvSpPr>
          <p:nvPr>
            <p:ph type="sldNum" sz="quarter" idx="12"/>
          </p:nvPr>
        </p:nvSpPr>
        <p:spPr/>
        <p:txBody>
          <a:bodyPr/>
          <a:lstStyle>
            <a:lvl1pPr>
              <a:defRPr/>
            </a:lvl1pPr>
          </a:lstStyle>
          <a:p>
            <a:pPr>
              <a:defRPr/>
            </a:pPr>
            <a:fld id="{EC5AF588-EAD4-4C34-85D6-B6A157CD7114}" type="slidenum">
              <a:rPr lang="it-IT" altLang="en-US"/>
              <a:pPr>
                <a:defRPr/>
              </a:pPr>
              <a:t>‹N›</a:t>
            </a:fld>
            <a:endParaRPr lang="it-IT" altLang="en-US"/>
          </a:p>
        </p:txBody>
      </p:sp>
    </p:spTree>
    <p:extLst>
      <p:ext uri="{BB962C8B-B14F-4D97-AF65-F5344CB8AC3E}">
        <p14:creationId xmlns:p14="http://schemas.microsoft.com/office/powerpoint/2010/main" val="10755195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96627B-63C8-DF2F-009C-B453793BD7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BDC2EF6-7FDE-A928-6555-683F1961F56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A7E61D4-51EC-24E4-09EB-84FA5A9DC673}"/>
              </a:ext>
            </a:extLst>
          </p:cNvPr>
          <p:cNvSpPr>
            <a:spLocks noGrp="1" noChangeArrowheads="1"/>
          </p:cNvSpPr>
          <p:nvPr>
            <p:ph type="sldNum" sz="quarter" idx="12"/>
          </p:nvPr>
        </p:nvSpPr>
        <p:spPr/>
        <p:txBody>
          <a:bodyPr/>
          <a:lstStyle>
            <a:lvl1pPr>
              <a:defRPr/>
            </a:lvl1pPr>
          </a:lstStyle>
          <a:p>
            <a:pPr>
              <a:defRPr/>
            </a:pPr>
            <a:fld id="{7CFE6E97-C5E4-48D2-87CB-8FC1E84C0DD9}" type="slidenum">
              <a:rPr lang="it-IT" altLang="en-US"/>
              <a:pPr>
                <a:defRPr/>
              </a:pPr>
              <a:t>‹N›</a:t>
            </a:fld>
            <a:endParaRPr lang="it-IT" altLang="en-US"/>
          </a:p>
        </p:txBody>
      </p:sp>
    </p:spTree>
    <p:extLst>
      <p:ext uri="{BB962C8B-B14F-4D97-AF65-F5344CB8AC3E}">
        <p14:creationId xmlns:p14="http://schemas.microsoft.com/office/powerpoint/2010/main" val="1405834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110F60-41FA-2583-D416-A9F4B6DD93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9F7BBB3-0673-EEDA-2C43-BC1E989B47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6E1A474-5F4D-B8BB-E9EF-6B5A3A406DDD}"/>
              </a:ext>
            </a:extLst>
          </p:cNvPr>
          <p:cNvSpPr>
            <a:spLocks noGrp="1" noChangeArrowheads="1"/>
          </p:cNvSpPr>
          <p:nvPr>
            <p:ph type="sldNum" sz="quarter" idx="12"/>
          </p:nvPr>
        </p:nvSpPr>
        <p:spPr/>
        <p:txBody>
          <a:bodyPr/>
          <a:lstStyle>
            <a:lvl1pPr>
              <a:defRPr/>
            </a:lvl1pPr>
          </a:lstStyle>
          <a:p>
            <a:pPr>
              <a:defRPr/>
            </a:pPr>
            <a:fld id="{76102FA7-FDB8-49C3-B164-5B1E705693D4}" type="slidenum">
              <a:rPr lang="fr-FR" altLang="en-US"/>
              <a:pPr>
                <a:defRPr/>
              </a:pPr>
              <a:t>‹N›</a:t>
            </a:fld>
            <a:endParaRPr lang="fr-FR" altLang="en-US"/>
          </a:p>
        </p:txBody>
      </p:sp>
    </p:spTree>
    <p:extLst>
      <p:ext uri="{BB962C8B-B14F-4D97-AF65-F5344CB8AC3E}">
        <p14:creationId xmlns:p14="http://schemas.microsoft.com/office/powerpoint/2010/main" val="4845038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036F9C-A680-3937-D6BA-2D66803CB7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19CF07C-22F5-94C7-DC1D-2144E186C7D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5650E56-EC72-8859-AB8A-D483E6169BCC}"/>
              </a:ext>
            </a:extLst>
          </p:cNvPr>
          <p:cNvSpPr>
            <a:spLocks noGrp="1" noChangeArrowheads="1"/>
          </p:cNvSpPr>
          <p:nvPr>
            <p:ph type="sldNum" sz="quarter" idx="12"/>
          </p:nvPr>
        </p:nvSpPr>
        <p:spPr/>
        <p:txBody>
          <a:bodyPr/>
          <a:lstStyle>
            <a:lvl1pPr>
              <a:defRPr/>
            </a:lvl1pPr>
          </a:lstStyle>
          <a:p>
            <a:pPr>
              <a:defRPr/>
            </a:pPr>
            <a:fld id="{5525F7B9-AD80-4D1C-8D5F-73412E477270}" type="slidenum">
              <a:rPr lang="it-IT" altLang="en-US"/>
              <a:pPr>
                <a:defRPr/>
              </a:pPr>
              <a:t>‹N›</a:t>
            </a:fld>
            <a:endParaRPr lang="it-IT" altLang="en-US"/>
          </a:p>
        </p:txBody>
      </p:sp>
    </p:spTree>
    <p:extLst>
      <p:ext uri="{BB962C8B-B14F-4D97-AF65-F5344CB8AC3E}">
        <p14:creationId xmlns:p14="http://schemas.microsoft.com/office/powerpoint/2010/main" val="37590209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CFF9365-3EC8-769E-2871-6C743A112A5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151DABC-8BEA-F078-6623-3A7C2F3CA7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4B0AF2B-2F9A-B03D-39B6-AEE43E6264BA}"/>
              </a:ext>
            </a:extLst>
          </p:cNvPr>
          <p:cNvSpPr>
            <a:spLocks noGrp="1" noChangeArrowheads="1"/>
          </p:cNvSpPr>
          <p:nvPr>
            <p:ph type="sldNum" sz="quarter" idx="12"/>
          </p:nvPr>
        </p:nvSpPr>
        <p:spPr/>
        <p:txBody>
          <a:bodyPr/>
          <a:lstStyle>
            <a:lvl1pPr>
              <a:defRPr/>
            </a:lvl1pPr>
          </a:lstStyle>
          <a:p>
            <a:pPr>
              <a:defRPr/>
            </a:pPr>
            <a:fld id="{67BC94AD-FED8-4C2A-9BA5-F767519AFD0A}" type="slidenum">
              <a:rPr lang="it-IT" altLang="en-US"/>
              <a:pPr>
                <a:defRPr/>
              </a:pPr>
              <a:t>‹N›</a:t>
            </a:fld>
            <a:endParaRPr lang="it-IT" altLang="en-US"/>
          </a:p>
        </p:txBody>
      </p:sp>
    </p:spTree>
    <p:extLst>
      <p:ext uri="{BB962C8B-B14F-4D97-AF65-F5344CB8AC3E}">
        <p14:creationId xmlns:p14="http://schemas.microsoft.com/office/powerpoint/2010/main" val="24521275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56C1E4D-41ED-11B0-C55F-46A889B7B7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92BB148-040C-8148-1276-7A934608283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8BDC46E-86BC-6541-FB7C-B9884D69EA22}"/>
              </a:ext>
            </a:extLst>
          </p:cNvPr>
          <p:cNvSpPr>
            <a:spLocks noGrp="1" noChangeArrowheads="1"/>
          </p:cNvSpPr>
          <p:nvPr>
            <p:ph type="sldNum" sz="quarter" idx="12"/>
          </p:nvPr>
        </p:nvSpPr>
        <p:spPr/>
        <p:txBody>
          <a:bodyPr/>
          <a:lstStyle>
            <a:lvl1pPr>
              <a:defRPr/>
            </a:lvl1pPr>
          </a:lstStyle>
          <a:p>
            <a:pPr>
              <a:defRPr/>
            </a:pPr>
            <a:fld id="{CA0DECE2-EA4D-4C4D-A7B5-F86BBE1B022E}" type="slidenum">
              <a:rPr lang="it-IT" altLang="en-US"/>
              <a:pPr>
                <a:defRPr/>
              </a:pPr>
              <a:t>‹N›</a:t>
            </a:fld>
            <a:endParaRPr lang="it-IT" altLang="en-US"/>
          </a:p>
        </p:txBody>
      </p:sp>
    </p:spTree>
    <p:extLst>
      <p:ext uri="{BB962C8B-B14F-4D97-AF65-F5344CB8AC3E}">
        <p14:creationId xmlns:p14="http://schemas.microsoft.com/office/powerpoint/2010/main" val="12835935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03A761-E877-C520-C3BF-96896775B6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CCC5E1F9-422A-8AED-8626-C4B9C6913BA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F42D28D-06DB-D965-95F7-0FD601CE5AED}"/>
              </a:ext>
            </a:extLst>
          </p:cNvPr>
          <p:cNvSpPr>
            <a:spLocks noGrp="1" noChangeArrowheads="1"/>
          </p:cNvSpPr>
          <p:nvPr>
            <p:ph type="sldNum" sz="quarter" idx="12"/>
          </p:nvPr>
        </p:nvSpPr>
        <p:spPr/>
        <p:txBody>
          <a:bodyPr/>
          <a:lstStyle>
            <a:lvl1pPr>
              <a:defRPr/>
            </a:lvl1pPr>
          </a:lstStyle>
          <a:p>
            <a:pPr>
              <a:defRPr/>
            </a:pPr>
            <a:fld id="{ECB872E5-48B7-4B2B-B4FD-B95E80D3C737}" type="slidenum">
              <a:rPr lang="it-IT" altLang="en-US"/>
              <a:pPr>
                <a:defRPr/>
              </a:pPr>
              <a:t>‹N›</a:t>
            </a:fld>
            <a:endParaRPr lang="it-IT" altLang="en-US"/>
          </a:p>
        </p:txBody>
      </p:sp>
    </p:spTree>
    <p:extLst>
      <p:ext uri="{BB962C8B-B14F-4D97-AF65-F5344CB8AC3E}">
        <p14:creationId xmlns:p14="http://schemas.microsoft.com/office/powerpoint/2010/main" val="2703873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E91914-9152-F2EE-A51C-18CA71A025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A167CED-E297-E053-5612-65761A75CB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65E5296-DCD7-C21A-5519-FE300A4797CB}"/>
              </a:ext>
            </a:extLst>
          </p:cNvPr>
          <p:cNvSpPr>
            <a:spLocks noGrp="1" noChangeArrowheads="1"/>
          </p:cNvSpPr>
          <p:nvPr>
            <p:ph type="sldNum" sz="quarter" idx="12"/>
          </p:nvPr>
        </p:nvSpPr>
        <p:spPr/>
        <p:txBody>
          <a:bodyPr/>
          <a:lstStyle>
            <a:lvl1pPr>
              <a:defRPr/>
            </a:lvl1pPr>
          </a:lstStyle>
          <a:p>
            <a:pPr>
              <a:defRPr/>
            </a:pPr>
            <a:fld id="{6B481519-ED5D-43AA-A7DB-45707FF4E22F}" type="slidenum">
              <a:rPr lang="it-IT" altLang="en-US"/>
              <a:pPr>
                <a:defRPr/>
              </a:pPr>
              <a:t>‹N›</a:t>
            </a:fld>
            <a:endParaRPr lang="it-IT" altLang="en-US"/>
          </a:p>
        </p:txBody>
      </p:sp>
    </p:spTree>
    <p:extLst>
      <p:ext uri="{BB962C8B-B14F-4D97-AF65-F5344CB8AC3E}">
        <p14:creationId xmlns:p14="http://schemas.microsoft.com/office/powerpoint/2010/main" val="33060851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C2FCB3-DDEF-3CEB-6D3A-3B3FAC6AAB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70BD374-1B12-873B-9786-5D1DB9A29EE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E51AED0-902C-73E5-8CCF-F1E3C41DD952}"/>
              </a:ext>
            </a:extLst>
          </p:cNvPr>
          <p:cNvSpPr>
            <a:spLocks noGrp="1" noChangeArrowheads="1"/>
          </p:cNvSpPr>
          <p:nvPr>
            <p:ph type="sldNum" sz="quarter" idx="12"/>
          </p:nvPr>
        </p:nvSpPr>
        <p:spPr/>
        <p:txBody>
          <a:bodyPr/>
          <a:lstStyle>
            <a:lvl1pPr>
              <a:defRPr/>
            </a:lvl1pPr>
          </a:lstStyle>
          <a:p>
            <a:pPr>
              <a:defRPr/>
            </a:pPr>
            <a:fld id="{3B78D17A-6035-48B0-BBEF-1F9B2B612FBD}" type="slidenum">
              <a:rPr lang="it-IT" altLang="en-US"/>
              <a:pPr>
                <a:defRPr/>
              </a:pPr>
              <a:t>‹N›</a:t>
            </a:fld>
            <a:endParaRPr lang="it-IT" altLang="en-US"/>
          </a:p>
        </p:txBody>
      </p:sp>
    </p:spTree>
    <p:extLst>
      <p:ext uri="{BB962C8B-B14F-4D97-AF65-F5344CB8AC3E}">
        <p14:creationId xmlns:p14="http://schemas.microsoft.com/office/powerpoint/2010/main" val="2608960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64E340-C6AC-1D74-50B6-6DB0354673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3212D0B-AEAF-6796-30F0-A2880A30C86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5A7D892-5AFE-5927-710F-5616D4AE2396}"/>
              </a:ext>
            </a:extLst>
          </p:cNvPr>
          <p:cNvSpPr>
            <a:spLocks noGrp="1" noChangeArrowheads="1"/>
          </p:cNvSpPr>
          <p:nvPr>
            <p:ph type="sldNum" sz="quarter" idx="12"/>
          </p:nvPr>
        </p:nvSpPr>
        <p:spPr/>
        <p:txBody>
          <a:bodyPr/>
          <a:lstStyle>
            <a:lvl1pPr>
              <a:defRPr/>
            </a:lvl1pPr>
          </a:lstStyle>
          <a:p>
            <a:pPr>
              <a:defRPr/>
            </a:pPr>
            <a:fld id="{94FDC9A3-14A5-4EA4-8F51-2E3761CA2DF7}" type="slidenum">
              <a:rPr lang="it-IT" altLang="en-US"/>
              <a:pPr>
                <a:defRPr/>
              </a:pPr>
              <a:t>‹N›</a:t>
            </a:fld>
            <a:endParaRPr lang="it-IT" altLang="en-US"/>
          </a:p>
        </p:txBody>
      </p:sp>
    </p:spTree>
    <p:extLst>
      <p:ext uri="{BB962C8B-B14F-4D97-AF65-F5344CB8AC3E}">
        <p14:creationId xmlns:p14="http://schemas.microsoft.com/office/powerpoint/2010/main" val="1253183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91C0A5-E557-4FDB-0BB8-5B48AD9779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2F94117-CC6E-BF36-DF3E-1B14561701F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5F29558-F718-5127-76BB-EBB8801C9301}"/>
              </a:ext>
            </a:extLst>
          </p:cNvPr>
          <p:cNvSpPr>
            <a:spLocks noGrp="1" noChangeArrowheads="1"/>
          </p:cNvSpPr>
          <p:nvPr>
            <p:ph type="sldNum" sz="quarter" idx="12"/>
          </p:nvPr>
        </p:nvSpPr>
        <p:spPr/>
        <p:txBody>
          <a:bodyPr/>
          <a:lstStyle>
            <a:lvl1pPr>
              <a:defRPr/>
            </a:lvl1pPr>
          </a:lstStyle>
          <a:p>
            <a:pPr>
              <a:defRPr/>
            </a:pPr>
            <a:fld id="{B22E5C3B-12ED-4F0D-B000-4FEC76B6DC29}" type="slidenum">
              <a:rPr lang="it-IT" altLang="en-US"/>
              <a:pPr>
                <a:defRPr/>
              </a:pPr>
              <a:t>‹N›</a:t>
            </a:fld>
            <a:endParaRPr lang="it-IT" altLang="en-US"/>
          </a:p>
        </p:txBody>
      </p:sp>
    </p:spTree>
    <p:extLst>
      <p:ext uri="{BB962C8B-B14F-4D97-AF65-F5344CB8AC3E}">
        <p14:creationId xmlns:p14="http://schemas.microsoft.com/office/powerpoint/2010/main" val="3436658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87A84-9555-3494-46A2-430E284954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5C6C519-310F-D3FC-F6B3-0B72C5F2FFF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9FB1E0-800E-E398-6135-A971085C406B}"/>
              </a:ext>
            </a:extLst>
          </p:cNvPr>
          <p:cNvSpPr>
            <a:spLocks noGrp="1" noChangeArrowheads="1"/>
          </p:cNvSpPr>
          <p:nvPr>
            <p:ph type="sldNum" sz="quarter" idx="12"/>
          </p:nvPr>
        </p:nvSpPr>
        <p:spPr/>
        <p:txBody>
          <a:bodyPr/>
          <a:lstStyle>
            <a:lvl1pPr>
              <a:defRPr/>
            </a:lvl1pPr>
          </a:lstStyle>
          <a:p>
            <a:pPr>
              <a:defRPr/>
            </a:pPr>
            <a:fld id="{E209FB9C-65BE-48E3-8787-C0D08BBFA16A}" type="slidenum">
              <a:rPr lang="it-IT" altLang="en-US"/>
              <a:pPr>
                <a:defRPr/>
              </a:pPr>
              <a:t>‹N›</a:t>
            </a:fld>
            <a:endParaRPr lang="it-IT" altLang="en-US"/>
          </a:p>
        </p:txBody>
      </p:sp>
    </p:spTree>
    <p:extLst>
      <p:ext uri="{BB962C8B-B14F-4D97-AF65-F5344CB8AC3E}">
        <p14:creationId xmlns:p14="http://schemas.microsoft.com/office/powerpoint/2010/main" val="29405106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9D71846-274C-32CE-744D-9CEC100C6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E667BD2-F697-8EAC-6B54-13DBC882CAF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CF7FD35-017A-FE4E-7D2A-69AC71FB1BC3}"/>
              </a:ext>
            </a:extLst>
          </p:cNvPr>
          <p:cNvSpPr>
            <a:spLocks noGrp="1" noChangeArrowheads="1"/>
          </p:cNvSpPr>
          <p:nvPr>
            <p:ph type="sldNum" sz="quarter" idx="12"/>
          </p:nvPr>
        </p:nvSpPr>
        <p:spPr/>
        <p:txBody>
          <a:bodyPr/>
          <a:lstStyle>
            <a:lvl1pPr>
              <a:defRPr/>
            </a:lvl1pPr>
          </a:lstStyle>
          <a:p>
            <a:pPr>
              <a:defRPr/>
            </a:pPr>
            <a:fld id="{72E0DF31-4C23-4CB4-944D-2E723A402DD3}" type="slidenum">
              <a:rPr lang="it-IT" altLang="en-US"/>
              <a:pPr>
                <a:defRPr/>
              </a:pPr>
              <a:t>‹N›</a:t>
            </a:fld>
            <a:endParaRPr lang="it-IT" altLang="en-US"/>
          </a:p>
        </p:txBody>
      </p:sp>
    </p:spTree>
    <p:extLst>
      <p:ext uri="{BB962C8B-B14F-4D97-AF65-F5344CB8AC3E}">
        <p14:creationId xmlns:p14="http://schemas.microsoft.com/office/powerpoint/2010/main" val="3192667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3C28AE-0B2E-9EA0-33C0-1E1C2A4111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374C15E-670A-707F-F096-D51AAE9C230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B9F1D4E-6E02-034B-39F1-C9AC1879116C}"/>
              </a:ext>
            </a:extLst>
          </p:cNvPr>
          <p:cNvSpPr>
            <a:spLocks noGrp="1" noChangeArrowheads="1"/>
          </p:cNvSpPr>
          <p:nvPr>
            <p:ph type="sldNum" sz="quarter" idx="12"/>
          </p:nvPr>
        </p:nvSpPr>
        <p:spPr/>
        <p:txBody>
          <a:bodyPr/>
          <a:lstStyle>
            <a:lvl1pPr>
              <a:defRPr/>
            </a:lvl1pPr>
          </a:lstStyle>
          <a:p>
            <a:pPr>
              <a:defRPr/>
            </a:pPr>
            <a:fld id="{97D49782-2ECE-4C81-9768-B1B98CD319D1}" type="slidenum">
              <a:rPr lang="fr-FR" altLang="en-US"/>
              <a:pPr>
                <a:defRPr/>
              </a:pPr>
              <a:t>‹N›</a:t>
            </a:fld>
            <a:endParaRPr lang="fr-FR" altLang="en-US"/>
          </a:p>
        </p:txBody>
      </p:sp>
    </p:spTree>
    <p:extLst>
      <p:ext uri="{BB962C8B-B14F-4D97-AF65-F5344CB8AC3E}">
        <p14:creationId xmlns:p14="http://schemas.microsoft.com/office/powerpoint/2010/main" val="15062874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BAF7EA-FD4D-B74A-B16E-460F8F063D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51AC35D-511E-214B-22E6-3CA1B2CE68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466C721-2FDD-131D-FED5-DEE82A2C5A6C}"/>
              </a:ext>
            </a:extLst>
          </p:cNvPr>
          <p:cNvSpPr>
            <a:spLocks noGrp="1" noChangeArrowheads="1"/>
          </p:cNvSpPr>
          <p:nvPr>
            <p:ph type="sldNum" sz="quarter" idx="12"/>
          </p:nvPr>
        </p:nvSpPr>
        <p:spPr/>
        <p:txBody>
          <a:bodyPr/>
          <a:lstStyle>
            <a:lvl1pPr>
              <a:defRPr/>
            </a:lvl1pPr>
          </a:lstStyle>
          <a:p>
            <a:pPr>
              <a:defRPr/>
            </a:pPr>
            <a:fld id="{DB70E24A-3C75-438C-91C0-32033E7471A8}" type="slidenum">
              <a:rPr lang="it-IT" altLang="en-US"/>
              <a:pPr>
                <a:defRPr/>
              </a:pPr>
              <a:t>‹N›</a:t>
            </a:fld>
            <a:endParaRPr lang="it-IT" altLang="en-US"/>
          </a:p>
        </p:txBody>
      </p:sp>
    </p:spTree>
    <p:extLst>
      <p:ext uri="{BB962C8B-B14F-4D97-AF65-F5344CB8AC3E}">
        <p14:creationId xmlns:p14="http://schemas.microsoft.com/office/powerpoint/2010/main" val="2724777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3CFF40C-1E83-9A09-D42E-1A2A2F85C0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F2CBF5D-27EA-9F21-F802-D751C5AC169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C38B70E-688E-BD22-7457-98E61D7C63F8}"/>
              </a:ext>
            </a:extLst>
          </p:cNvPr>
          <p:cNvSpPr>
            <a:spLocks noGrp="1" noChangeArrowheads="1"/>
          </p:cNvSpPr>
          <p:nvPr>
            <p:ph type="sldNum" sz="quarter" idx="12"/>
          </p:nvPr>
        </p:nvSpPr>
        <p:spPr/>
        <p:txBody>
          <a:bodyPr/>
          <a:lstStyle>
            <a:lvl1pPr>
              <a:defRPr/>
            </a:lvl1pPr>
          </a:lstStyle>
          <a:p>
            <a:pPr>
              <a:defRPr/>
            </a:pPr>
            <a:fld id="{8DB75FCC-36DF-4FA5-AD1C-22B4662A33BD}" type="slidenum">
              <a:rPr lang="it-IT" altLang="en-US"/>
              <a:pPr>
                <a:defRPr/>
              </a:pPr>
              <a:t>‹N›</a:t>
            </a:fld>
            <a:endParaRPr lang="it-IT" altLang="en-US"/>
          </a:p>
        </p:txBody>
      </p:sp>
    </p:spTree>
    <p:extLst>
      <p:ext uri="{BB962C8B-B14F-4D97-AF65-F5344CB8AC3E}">
        <p14:creationId xmlns:p14="http://schemas.microsoft.com/office/powerpoint/2010/main" val="23700105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5565095-A77A-7977-1A86-D304390E84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E93C15D-1DFB-F039-7221-B0B79C329BB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2333D44-0F99-87D6-DE58-7CC29BC18EB2}"/>
              </a:ext>
            </a:extLst>
          </p:cNvPr>
          <p:cNvSpPr>
            <a:spLocks noGrp="1" noChangeArrowheads="1"/>
          </p:cNvSpPr>
          <p:nvPr>
            <p:ph type="sldNum" sz="quarter" idx="12"/>
          </p:nvPr>
        </p:nvSpPr>
        <p:spPr/>
        <p:txBody>
          <a:bodyPr/>
          <a:lstStyle>
            <a:lvl1pPr>
              <a:defRPr/>
            </a:lvl1pPr>
          </a:lstStyle>
          <a:p>
            <a:pPr>
              <a:defRPr/>
            </a:pPr>
            <a:fld id="{771879A5-BA7C-42BF-847B-8041CE6433AE}" type="slidenum">
              <a:rPr lang="it-IT" altLang="en-US"/>
              <a:pPr>
                <a:defRPr/>
              </a:pPr>
              <a:t>‹N›</a:t>
            </a:fld>
            <a:endParaRPr lang="it-IT" altLang="en-US"/>
          </a:p>
        </p:txBody>
      </p:sp>
    </p:spTree>
    <p:extLst>
      <p:ext uri="{BB962C8B-B14F-4D97-AF65-F5344CB8AC3E}">
        <p14:creationId xmlns:p14="http://schemas.microsoft.com/office/powerpoint/2010/main" val="15448685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2C91DA7-AF19-6F86-B19C-98A39DD392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31E0822-23AB-DE89-1AE9-66E8662AF9D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CF4ADA8-19A9-D5A6-10C5-D1056748D95A}"/>
              </a:ext>
            </a:extLst>
          </p:cNvPr>
          <p:cNvSpPr>
            <a:spLocks noGrp="1" noChangeArrowheads="1"/>
          </p:cNvSpPr>
          <p:nvPr>
            <p:ph type="sldNum" sz="quarter" idx="12"/>
          </p:nvPr>
        </p:nvSpPr>
        <p:spPr/>
        <p:txBody>
          <a:bodyPr/>
          <a:lstStyle>
            <a:lvl1pPr>
              <a:defRPr/>
            </a:lvl1pPr>
          </a:lstStyle>
          <a:p>
            <a:pPr>
              <a:defRPr/>
            </a:pPr>
            <a:fld id="{B19CD275-1D7C-48F2-A283-EF34DB44D71B}" type="slidenum">
              <a:rPr lang="it-IT" altLang="en-US"/>
              <a:pPr>
                <a:defRPr/>
              </a:pPr>
              <a:t>‹N›</a:t>
            </a:fld>
            <a:endParaRPr lang="it-IT" altLang="en-US"/>
          </a:p>
        </p:txBody>
      </p:sp>
    </p:spTree>
    <p:extLst>
      <p:ext uri="{BB962C8B-B14F-4D97-AF65-F5344CB8AC3E}">
        <p14:creationId xmlns:p14="http://schemas.microsoft.com/office/powerpoint/2010/main" val="12105472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7F44BC-C0E2-01CB-F24D-9BCF73B90D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626FDB2-69C7-402B-6AE2-BE89033FB81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74642AD-3E41-5A97-C083-BFB7C8708655}"/>
              </a:ext>
            </a:extLst>
          </p:cNvPr>
          <p:cNvSpPr>
            <a:spLocks noGrp="1" noChangeArrowheads="1"/>
          </p:cNvSpPr>
          <p:nvPr>
            <p:ph type="sldNum" sz="quarter" idx="12"/>
          </p:nvPr>
        </p:nvSpPr>
        <p:spPr/>
        <p:txBody>
          <a:bodyPr/>
          <a:lstStyle>
            <a:lvl1pPr>
              <a:defRPr/>
            </a:lvl1pPr>
          </a:lstStyle>
          <a:p>
            <a:pPr>
              <a:defRPr/>
            </a:pPr>
            <a:fld id="{15CF893F-38EF-4AD9-A4F5-8DC79357790B}" type="slidenum">
              <a:rPr lang="it-IT" altLang="en-US"/>
              <a:pPr>
                <a:defRPr/>
              </a:pPr>
              <a:t>‹N›</a:t>
            </a:fld>
            <a:endParaRPr lang="it-IT" altLang="en-US"/>
          </a:p>
        </p:txBody>
      </p:sp>
    </p:spTree>
    <p:extLst>
      <p:ext uri="{BB962C8B-B14F-4D97-AF65-F5344CB8AC3E}">
        <p14:creationId xmlns:p14="http://schemas.microsoft.com/office/powerpoint/2010/main" val="12316614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1C31B8-7053-6813-EC22-60A1287F268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E4A9CA-44B0-AF91-0B9E-D703B2AFDDA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2293C65-848B-635E-4B86-540AFB2A6B46}"/>
              </a:ext>
            </a:extLst>
          </p:cNvPr>
          <p:cNvSpPr>
            <a:spLocks noGrp="1" noChangeArrowheads="1"/>
          </p:cNvSpPr>
          <p:nvPr>
            <p:ph type="sldNum" sz="quarter" idx="12"/>
          </p:nvPr>
        </p:nvSpPr>
        <p:spPr/>
        <p:txBody>
          <a:bodyPr/>
          <a:lstStyle>
            <a:lvl1pPr>
              <a:defRPr/>
            </a:lvl1pPr>
          </a:lstStyle>
          <a:p>
            <a:pPr>
              <a:defRPr/>
            </a:pPr>
            <a:fld id="{7ECBA619-899D-4858-AB10-1678DB0D8B2D}" type="slidenum">
              <a:rPr lang="it-IT" altLang="en-US"/>
              <a:pPr>
                <a:defRPr/>
              </a:pPr>
              <a:t>‹N›</a:t>
            </a:fld>
            <a:endParaRPr lang="it-IT" altLang="en-US"/>
          </a:p>
        </p:txBody>
      </p:sp>
    </p:spTree>
    <p:extLst>
      <p:ext uri="{BB962C8B-B14F-4D97-AF65-F5344CB8AC3E}">
        <p14:creationId xmlns:p14="http://schemas.microsoft.com/office/powerpoint/2010/main" val="15489389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4199F8-F72C-3A7B-B9CA-845B25438E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7B2433D-5B6C-69BD-3777-00D8E6DF2E4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DA1C5ED-C376-D7DB-BAF5-AE562C77068F}"/>
              </a:ext>
            </a:extLst>
          </p:cNvPr>
          <p:cNvSpPr>
            <a:spLocks noGrp="1" noChangeArrowheads="1"/>
          </p:cNvSpPr>
          <p:nvPr>
            <p:ph type="sldNum" sz="quarter" idx="12"/>
          </p:nvPr>
        </p:nvSpPr>
        <p:spPr/>
        <p:txBody>
          <a:bodyPr/>
          <a:lstStyle>
            <a:lvl1pPr>
              <a:defRPr/>
            </a:lvl1pPr>
          </a:lstStyle>
          <a:p>
            <a:pPr>
              <a:defRPr/>
            </a:pPr>
            <a:fld id="{7EBD62FD-1715-4A86-A24B-D780A55943B1}" type="slidenum">
              <a:rPr lang="it-IT" altLang="en-US"/>
              <a:pPr>
                <a:defRPr/>
              </a:pPr>
              <a:t>‹N›</a:t>
            </a:fld>
            <a:endParaRPr lang="it-IT" altLang="en-US"/>
          </a:p>
        </p:txBody>
      </p:sp>
    </p:spTree>
    <p:extLst>
      <p:ext uri="{BB962C8B-B14F-4D97-AF65-F5344CB8AC3E}">
        <p14:creationId xmlns:p14="http://schemas.microsoft.com/office/powerpoint/2010/main" val="6247521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D84D4B-2A04-47FB-6077-CC08B2FBA22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A1FFBF6-8C08-79B3-96C2-0795EF445BC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2C916EE-16FB-DD31-96ED-8E469B4618CC}"/>
              </a:ext>
            </a:extLst>
          </p:cNvPr>
          <p:cNvSpPr>
            <a:spLocks noGrp="1" noChangeArrowheads="1"/>
          </p:cNvSpPr>
          <p:nvPr>
            <p:ph type="sldNum" sz="quarter" idx="12"/>
          </p:nvPr>
        </p:nvSpPr>
        <p:spPr/>
        <p:txBody>
          <a:bodyPr/>
          <a:lstStyle>
            <a:lvl1pPr>
              <a:defRPr/>
            </a:lvl1pPr>
          </a:lstStyle>
          <a:p>
            <a:pPr>
              <a:defRPr/>
            </a:pPr>
            <a:fld id="{FAA1677A-0E07-493F-9752-2713967C1EB4}" type="slidenum">
              <a:rPr lang="it-IT" altLang="en-US"/>
              <a:pPr>
                <a:defRPr/>
              </a:pPr>
              <a:t>‹N›</a:t>
            </a:fld>
            <a:endParaRPr lang="it-IT" altLang="en-US"/>
          </a:p>
        </p:txBody>
      </p:sp>
    </p:spTree>
    <p:extLst>
      <p:ext uri="{BB962C8B-B14F-4D97-AF65-F5344CB8AC3E}">
        <p14:creationId xmlns:p14="http://schemas.microsoft.com/office/powerpoint/2010/main" val="38666068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21B5F47-FD36-6CAC-469F-843F2E869E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43499AE-D934-ABC2-DDCB-4AE24DFA50F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B5FAE06-1791-882C-EBDA-9D744445041C}"/>
              </a:ext>
            </a:extLst>
          </p:cNvPr>
          <p:cNvSpPr>
            <a:spLocks noGrp="1" noChangeArrowheads="1"/>
          </p:cNvSpPr>
          <p:nvPr>
            <p:ph type="sldNum" sz="quarter" idx="12"/>
          </p:nvPr>
        </p:nvSpPr>
        <p:spPr/>
        <p:txBody>
          <a:bodyPr/>
          <a:lstStyle>
            <a:lvl1pPr>
              <a:defRPr/>
            </a:lvl1pPr>
          </a:lstStyle>
          <a:p>
            <a:pPr>
              <a:defRPr/>
            </a:pPr>
            <a:fld id="{5349A702-963B-49D4-952C-2AD61C69F2D3}" type="slidenum">
              <a:rPr lang="it-IT" altLang="en-US"/>
              <a:pPr>
                <a:defRPr/>
              </a:pPr>
              <a:t>‹N›</a:t>
            </a:fld>
            <a:endParaRPr lang="it-IT" altLang="en-US"/>
          </a:p>
        </p:txBody>
      </p:sp>
    </p:spTree>
    <p:extLst>
      <p:ext uri="{BB962C8B-B14F-4D97-AF65-F5344CB8AC3E}">
        <p14:creationId xmlns:p14="http://schemas.microsoft.com/office/powerpoint/2010/main" val="18317586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30A5A3-7105-7D1A-6AE3-5342B43852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2AD8E758-D9DF-091E-9D67-A33CC99BE7D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309FE19E-FD9C-B584-BBD7-1808F2B70C27}"/>
              </a:ext>
            </a:extLst>
          </p:cNvPr>
          <p:cNvSpPr>
            <a:spLocks noGrp="1" noChangeArrowheads="1"/>
          </p:cNvSpPr>
          <p:nvPr>
            <p:ph type="sldNum" sz="quarter" idx="12"/>
          </p:nvPr>
        </p:nvSpPr>
        <p:spPr/>
        <p:txBody>
          <a:bodyPr/>
          <a:lstStyle>
            <a:lvl1pPr>
              <a:defRPr/>
            </a:lvl1pPr>
          </a:lstStyle>
          <a:p>
            <a:pPr>
              <a:defRPr/>
            </a:pPr>
            <a:fld id="{A463A2A4-0362-4BE4-8CB4-7116D329D7FF}" type="slidenum">
              <a:rPr lang="it-IT" altLang="en-US"/>
              <a:pPr>
                <a:defRPr/>
              </a:pPr>
              <a:t>‹N›</a:t>
            </a:fld>
            <a:endParaRPr lang="it-IT" altLang="en-US"/>
          </a:p>
        </p:txBody>
      </p:sp>
    </p:spTree>
    <p:extLst>
      <p:ext uri="{BB962C8B-B14F-4D97-AF65-F5344CB8AC3E}">
        <p14:creationId xmlns:p14="http://schemas.microsoft.com/office/powerpoint/2010/main" val="3015352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6698AB8-6FF6-79F1-95BC-6BE92CB5DD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70F8F48-488D-58F6-7C39-CF9FD6DE995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6514813-3B92-3BBD-6218-8B37EEE0723E}"/>
              </a:ext>
            </a:extLst>
          </p:cNvPr>
          <p:cNvSpPr>
            <a:spLocks noGrp="1" noChangeArrowheads="1"/>
          </p:cNvSpPr>
          <p:nvPr>
            <p:ph type="sldNum" sz="quarter" idx="12"/>
          </p:nvPr>
        </p:nvSpPr>
        <p:spPr/>
        <p:txBody>
          <a:bodyPr/>
          <a:lstStyle>
            <a:lvl1pPr>
              <a:defRPr/>
            </a:lvl1pPr>
          </a:lstStyle>
          <a:p>
            <a:pPr>
              <a:defRPr/>
            </a:pPr>
            <a:fld id="{AE56D83C-4E5A-4B8E-B633-D26B721CE93D}" type="slidenum">
              <a:rPr lang="fr-FR" altLang="en-US"/>
              <a:pPr>
                <a:defRPr/>
              </a:pPr>
              <a:t>‹N›</a:t>
            </a:fld>
            <a:endParaRPr lang="fr-FR" altLang="en-US"/>
          </a:p>
        </p:txBody>
      </p:sp>
    </p:spTree>
    <p:extLst>
      <p:ext uri="{BB962C8B-B14F-4D97-AF65-F5344CB8AC3E}">
        <p14:creationId xmlns:p14="http://schemas.microsoft.com/office/powerpoint/2010/main" val="1681715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5FE41F-E142-5E32-D0CA-BB6257BF77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0864E87-A3C2-467F-8C41-D4E46784D06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5911BF-5A56-687C-A294-4F28A424297B}"/>
              </a:ext>
            </a:extLst>
          </p:cNvPr>
          <p:cNvSpPr>
            <a:spLocks noGrp="1" noChangeArrowheads="1"/>
          </p:cNvSpPr>
          <p:nvPr>
            <p:ph type="sldNum" sz="quarter" idx="12"/>
          </p:nvPr>
        </p:nvSpPr>
        <p:spPr/>
        <p:txBody>
          <a:bodyPr/>
          <a:lstStyle>
            <a:lvl1pPr>
              <a:defRPr/>
            </a:lvl1pPr>
          </a:lstStyle>
          <a:p>
            <a:pPr>
              <a:defRPr/>
            </a:pPr>
            <a:fld id="{1C309623-C374-4EAA-8272-49E628452C29}" type="slidenum">
              <a:rPr lang="it-IT" altLang="en-US"/>
              <a:pPr>
                <a:defRPr/>
              </a:pPr>
              <a:t>‹N›</a:t>
            </a:fld>
            <a:endParaRPr lang="it-IT" altLang="en-US"/>
          </a:p>
        </p:txBody>
      </p:sp>
    </p:spTree>
    <p:extLst>
      <p:ext uri="{BB962C8B-B14F-4D97-AF65-F5344CB8AC3E}">
        <p14:creationId xmlns:p14="http://schemas.microsoft.com/office/powerpoint/2010/main" val="26436939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DE78E2-2763-97BC-E4DD-AAAFA04FA9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92C64D0-4289-A2D0-7A79-CFE295542D5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003F3CB-6531-F8D8-7F55-920A74140709}"/>
              </a:ext>
            </a:extLst>
          </p:cNvPr>
          <p:cNvSpPr>
            <a:spLocks noGrp="1" noChangeArrowheads="1"/>
          </p:cNvSpPr>
          <p:nvPr>
            <p:ph type="sldNum" sz="quarter" idx="12"/>
          </p:nvPr>
        </p:nvSpPr>
        <p:spPr/>
        <p:txBody>
          <a:bodyPr/>
          <a:lstStyle>
            <a:lvl1pPr>
              <a:defRPr/>
            </a:lvl1pPr>
          </a:lstStyle>
          <a:p>
            <a:pPr>
              <a:defRPr/>
            </a:pPr>
            <a:fld id="{F0BA541F-D007-4DD9-A220-7F8995DEF436}" type="slidenum">
              <a:rPr lang="it-IT" altLang="en-US"/>
              <a:pPr>
                <a:defRPr/>
              </a:pPr>
              <a:t>‹N›</a:t>
            </a:fld>
            <a:endParaRPr lang="it-IT" altLang="en-US"/>
          </a:p>
        </p:txBody>
      </p:sp>
    </p:spTree>
    <p:extLst>
      <p:ext uri="{BB962C8B-B14F-4D97-AF65-F5344CB8AC3E}">
        <p14:creationId xmlns:p14="http://schemas.microsoft.com/office/powerpoint/2010/main" val="37647347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46A924-E257-F6D4-5508-ADE100AC15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66F1EE0-66C5-689A-DF2F-5422C8A882B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760249E-29DD-8B67-77D1-C43E149F9EB1}"/>
              </a:ext>
            </a:extLst>
          </p:cNvPr>
          <p:cNvSpPr>
            <a:spLocks noGrp="1" noChangeArrowheads="1"/>
          </p:cNvSpPr>
          <p:nvPr>
            <p:ph type="sldNum" sz="quarter" idx="12"/>
          </p:nvPr>
        </p:nvSpPr>
        <p:spPr/>
        <p:txBody>
          <a:bodyPr/>
          <a:lstStyle>
            <a:lvl1pPr>
              <a:defRPr/>
            </a:lvl1pPr>
          </a:lstStyle>
          <a:p>
            <a:pPr>
              <a:defRPr/>
            </a:pPr>
            <a:fld id="{0997AE44-3105-4CCC-A25F-7AE67BD8CA54}" type="slidenum">
              <a:rPr lang="it-IT" altLang="en-US"/>
              <a:pPr>
                <a:defRPr/>
              </a:pPr>
              <a:t>‹N›</a:t>
            </a:fld>
            <a:endParaRPr lang="it-IT" altLang="en-US"/>
          </a:p>
        </p:txBody>
      </p:sp>
    </p:spTree>
    <p:extLst>
      <p:ext uri="{BB962C8B-B14F-4D97-AF65-F5344CB8AC3E}">
        <p14:creationId xmlns:p14="http://schemas.microsoft.com/office/powerpoint/2010/main" val="31621728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E3DF7E-A9C0-0A31-3C85-EF5F2FF529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ABC47B6-C5CE-906E-E18E-43274DAAB9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4EDF13E-7A2D-32F0-0778-BE5C510D8323}"/>
              </a:ext>
            </a:extLst>
          </p:cNvPr>
          <p:cNvSpPr>
            <a:spLocks noGrp="1" noChangeArrowheads="1"/>
          </p:cNvSpPr>
          <p:nvPr>
            <p:ph type="sldNum" sz="quarter" idx="12"/>
          </p:nvPr>
        </p:nvSpPr>
        <p:spPr/>
        <p:txBody>
          <a:bodyPr/>
          <a:lstStyle>
            <a:lvl1pPr>
              <a:defRPr/>
            </a:lvl1pPr>
          </a:lstStyle>
          <a:p>
            <a:pPr>
              <a:defRPr/>
            </a:pPr>
            <a:fld id="{EAF14787-8491-423A-9DB5-91689F102483}" type="slidenum">
              <a:rPr lang="it-IT" altLang="en-US"/>
              <a:pPr>
                <a:defRPr/>
              </a:pPr>
              <a:t>‹N›</a:t>
            </a:fld>
            <a:endParaRPr lang="it-IT" altLang="en-US"/>
          </a:p>
        </p:txBody>
      </p:sp>
    </p:spTree>
    <p:extLst>
      <p:ext uri="{BB962C8B-B14F-4D97-AF65-F5344CB8AC3E}">
        <p14:creationId xmlns:p14="http://schemas.microsoft.com/office/powerpoint/2010/main" val="2344178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D864EC2-A90A-A865-35DF-E87C1ABC26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EDFFE84-3592-EE34-7181-CAE307B0D40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BDCE056-5935-6828-E5B4-8D76D52278C7}"/>
              </a:ext>
            </a:extLst>
          </p:cNvPr>
          <p:cNvSpPr>
            <a:spLocks noGrp="1" noChangeArrowheads="1"/>
          </p:cNvSpPr>
          <p:nvPr>
            <p:ph type="sldNum" sz="quarter" idx="12"/>
          </p:nvPr>
        </p:nvSpPr>
        <p:spPr/>
        <p:txBody>
          <a:bodyPr/>
          <a:lstStyle>
            <a:lvl1pPr>
              <a:defRPr/>
            </a:lvl1pPr>
          </a:lstStyle>
          <a:p>
            <a:pPr>
              <a:defRPr/>
            </a:pPr>
            <a:fld id="{A46A71CC-2208-46FE-88E3-BCE7CD9B1E28}" type="slidenum">
              <a:rPr lang="it-IT" altLang="en-US"/>
              <a:pPr>
                <a:defRPr/>
              </a:pPr>
              <a:t>‹N›</a:t>
            </a:fld>
            <a:endParaRPr lang="it-IT" altLang="en-US"/>
          </a:p>
        </p:txBody>
      </p:sp>
    </p:spTree>
    <p:extLst>
      <p:ext uri="{BB962C8B-B14F-4D97-AF65-F5344CB8AC3E}">
        <p14:creationId xmlns:p14="http://schemas.microsoft.com/office/powerpoint/2010/main" val="9155084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5AB3528-8754-DFCA-3D41-06680679AE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3FEBF2C-6B62-58CE-4B0A-C5E3B575241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F0AA824-EE1B-8762-6FA0-6A3C69136ABA}"/>
              </a:ext>
            </a:extLst>
          </p:cNvPr>
          <p:cNvSpPr>
            <a:spLocks noGrp="1" noChangeArrowheads="1"/>
          </p:cNvSpPr>
          <p:nvPr>
            <p:ph type="sldNum" sz="quarter" idx="12"/>
          </p:nvPr>
        </p:nvSpPr>
        <p:spPr/>
        <p:txBody>
          <a:bodyPr/>
          <a:lstStyle>
            <a:lvl1pPr>
              <a:defRPr/>
            </a:lvl1pPr>
          </a:lstStyle>
          <a:p>
            <a:pPr>
              <a:defRPr/>
            </a:pPr>
            <a:fld id="{C7FACF90-97D1-49A3-8037-027D3172D7A4}" type="slidenum">
              <a:rPr lang="it-IT" altLang="en-US"/>
              <a:pPr>
                <a:defRPr/>
              </a:pPr>
              <a:t>‹N›</a:t>
            </a:fld>
            <a:endParaRPr lang="it-IT" altLang="en-US"/>
          </a:p>
        </p:txBody>
      </p:sp>
    </p:spTree>
    <p:extLst>
      <p:ext uri="{BB962C8B-B14F-4D97-AF65-F5344CB8AC3E}">
        <p14:creationId xmlns:p14="http://schemas.microsoft.com/office/powerpoint/2010/main" val="6156037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FDA3BC-9F14-6F86-0D8D-1589151579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CD8D8C1-F7D9-F471-1479-C24A4E663E2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E33EC9B-5BA0-54B0-BEE4-751C2B37155A}"/>
              </a:ext>
            </a:extLst>
          </p:cNvPr>
          <p:cNvSpPr>
            <a:spLocks noGrp="1" noChangeArrowheads="1"/>
          </p:cNvSpPr>
          <p:nvPr>
            <p:ph type="sldNum" sz="quarter" idx="12"/>
          </p:nvPr>
        </p:nvSpPr>
        <p:spPr/>
        <p:txBody>
          <a:bodyPr/>
          <a:lstStyle>
            <a:lvl1pPr>
              <a:defRPr/>
            </a:lvl1pPr>
          </a:lstStyle>
          <a:p>
            <a:pPr>
              <a:defRPr/>
            </a:pPr>
            <a:fld id="{73931855-EEA0-4EB2-86E6-72F5AA3B2C5B}" type="slidenum">
              <a:rPr lang="it-IT" altLang="en-US"/>
              <a:pPr>
                <a:defRPr/>
              </a:pPr>
              <a:t>‹N›</a:t>
            </a:fld>
            <a:endParaRPr lang="it-IT" altLang="en-US"/>
          </a:p>
        </p:txBody>
      </p:sp>
    </p:spTree>
    <p:extLst>
      <p:ext uri="{BB962C8B-B14F-4D97-AF65-F5344CB8AC3E}">
        <p14:creationId xmlns:p14="http://schemas.microsoft.com/office/powerpoint/2010/main" val="9325014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E168F24-5E37-F20E-ED9D-82F7A2B62A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F62068E-9137-7B7E-A0A5-759B4D17E89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3747BFE-C018-FDF2-DC03-E938777DBF7C}"/>
              </a:ext>
            </a:extLst>
          </p:cNvPr>
          <p:cNvSpPr>
            <a:spLocks noGrp="1" noChangeArrowheads="1"/>
          </p:cNvSpPr>
          <p:nvPr>
            <p:ph type="sldNum" sz="quarter" idx="12"/>
          </p:nvPr>
        </p:nvSpPr>
        <p:spPr/>
        <p:txBody>
          <a:bodyPr/>
          <a:lstStyle>
            <a:lvl1pPr>
              <a:defRPr/>
            </a:lvl1pPr>
          </a:lstStyle>
          <a:p>
            <a:pPr>
              <a:defRPr/>
            </a:pPr>
            <a:fld id="{B4685979-2317-4624-9B23-2F603CBAD145}" type="slidenum">
              <a:rPr lang="it-IT" altLang="en-US"/>
              <a:pPr>
                <a:defRPr/>
              </a:pPr>
              <a:t>‹N›</a:t>
            </a:fld>
            <a:endParaRPr lang="it-IT" altLang="en-US"/>
          </a:p>
        </p:txBody>
      </p:sp>
    </p:spTree>
    <p:extLst>
      <p:ext uri="{BB962C8B-B14F-4D97-AF65-F5344CB8AC3E}">
        <p14:creationId xmlns:p14="http://schemas.microsoft.com/office/powerpoint/2010/main" val="29547422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66908B8-FCA0-8821-B174-750E3E7ECF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3411134-09BC-6731-BD45-9D7FF8393DC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F143446-AF8F-DE76-52D0-212B3EE49AFC}"/>
              </a:ext>
            </a:extLst>
          </p:cNvPr>
          <p:cNvSpPr>
            <a:spLocks noGrp="1" noChangeArrowheads="1"/>
          </p:cNvSpPr>
          <p:nvPr>
            <p:ph type="sldNum" sz="quarter" idx="12"/>
          </p:nvPr>
        </p:nvSpPr>
        <p:spPr/>
        <p:txBody>
          <a:bodyPr/>
          <a:lstStyle>
            <a:lvl1pPr>
              <a:defRPr/>
            </a:lvl1pPr>
          </a:lstStyle>
          <a:p>
            <a:pPr>
              <a:defRPr/>
            </a:pPr>
            <a:fld id="{60D1B9E8-80DC-444D-BE70-96DEF3A93F15}" type="slidenum">
              <a:rPr lang="it-IT" altLang="en-US"/>
              <a:pPr>
                <a:defRPr/>
              </a:pPr>
              <a:t>‹N›</a:t>
            </a:fld>
            <a:endParaRPr lang="it-IT" altLang="en-US"/>
          </a:p>
        </p:txBody>
      </p:sp>
    </p:spTree>
    <p:extLst>
      <p:ext uri="{BB962C8B-B14F-4D97-AF65-F5344CB8AC3E}">
        <p14:creationId xmlns:p14="http://schemas.microsoft.com/office/powerpoint/2010/main" val="36139834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50A081-12AB-3940-34FF-F4FD9583B0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6C1660E-99E4-B2DF-C075-E169F56909F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F9C9467-75F5-939B-03D3-DA844E6042E8}"/>
              </a:ext>
            </a:extLst>
          </p:cNvPr>
          <p:cNvSpPr>
            <a:spLocks noGrp="1" noChangeArrowheads="1"/>
          </p:cNvSpPr>
          <p:nvPr>
            <p:ph type="sldNum" sz="quarter" idx="12"/>
          </p:nvPr>
        </p:nvSpPr>
        <p:spPr/>
        <p:txBody>
          <a:bodyPr/>
          <a:lstStyle>
            <a:lvl1pPr>
              <a:defRPr/>
            </a:lvl1pPr>
          </a:lstStyle>
          <a:p>
            <a:pPr>
              <a:defRPr/>
            </a:pPr>
            <a:fld id="{2B94B6F8-F093-4BF0-B26E-473FBCCD4782}" type="slidenum">
              <a:rPr lang="it-IT" altLang="en-US"/>
              <a:pPr>
                <a:defRPr/>
              </a:pPr>
              <a:t>‹N›</a:t>
            </a:fld>
            <a:endParaRPr lang="it-IT" altLang="en-US"/>
          </a:p>
        </p:txBody>
      </p:sp>
    </p:spTree>
    <p:extLst>
      <p:ext uri="{BB962C8B-B14F-4D97-AF65-F5344CB8AC3E}">
        <p14:creationId xmlns:p14="http://schemas.microsoft.com/office/powerpoint/2010/main" val="1187618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36FA3AA-BE5B-77ED-8F38-4C734328F3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33516B6-28AB-A46D-C3F1-E75DFE6BC4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29A9A40-EA63-CA78-42F6-C5D4D2274C36}"/>
              </a:ext>
            </a:extLst>
          </p:cNvPr>
          <p:cNvSpPr>
            <a:spLocks noGrp="1" noChangeArrowheads="1"/>
          </p:cNvSpPr>
          <p:nvPr>
            <p:ph type="sldNum" sz="quarter" idx="12"/>
          </p:nvPr>
        </p:nvSpPr>
        <p:spPr/>
        <p:txBody>
          <a:bodyPr/>
          <a:lstStyle>
            <a:lvl1pPr>
              <a:defRPr/>
            </a:lvl1pPr>
          </a:lstStyle>
          <a:p>
            <a:pPr>
              <a:defRPr/>
            </a:pPr>
            <a:fld id="{334D1751-2763-4878-AC69-4E3C22DA09CD}" type="slidenum">
              <a:rPr lang="fr-FR" altLang="en-US"/>
              <a:pPr>
                <a:defRPr/>
              </a:pPr>
              <a:t>‹N›</a:t>
            </a:fld>
            <a:endParaRPr lang="fr-FR" altLang="en-US"/>
          </a:p>
        </p:txBody>
      </p:sp>
    </p:spTree>
    <p:extLst>
      <p:ext uri="{BB962C8B-B14F-4D97-AF65-F5344CB8AC3E}">
        <p14:creationId xmlns:p14="http://schemas.microsoft.com/office/powerpoint/2010/main" val="3717137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477FA2-5F97-7130-2DE0-8F8C1DE35A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6BE2E5B-BC18-5B1A-1D4F-DAD7E99C2A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BF3E2F8-37EC-50B8-CA67-410259F1165A}"/>
              </a:ext>
            </a:extLst>
          </p:cNvPr>
          <p:cNvSpPr>
            <a:spLocks noGrp="1" noChangeArrowheads="1"/>
          </p:cNvSpPr>
          <p:nvPr>
            <p:ph type="sldNum" sz="quarter" idx="12"/>
          </p:nvPr>
        </p:nvSpPr>
        <p:spPr/>
        <p:txBody>
          <a:bodyPr/>
          <a:lstStyle>
            <a:lvl1pPr>
              <a:defRPr/>
            </a:lvl1pPr>
          </a:lstStyle>
          <a:p>
            <a:pPr>
              <a:defRPr/>
            </a:pPr>
            <a:fld id="{5E30CC7D-3C9A-4677-9398-26AB08C29481}" type="slidenum">
              <a:rPr lang="it-IT" altLang="en-US"/>
              <a:pPr>
                <a:defRPr/>
              </a:pPr>
              <a:t>‹N›</a:t>
            </a:fld>
            <a:endParaRPr lang="it-IT" altLang="en-US"/>
          </a:p>
        </p:txBody>
      </p:sp>
    </p:spTree>
    <p:extLst>
      <p:ext uri="{BB962C8B-B14F-4D97-AF65-F5344CB8AC3E}">
        <p14:creationId xmlns:p14="http://schemas.microsoft.com/office/powerpoint/2010/main" val="36866874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C2DC63-B68E-BF14-18E9-F196A4D380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BC55BEC-3693-0E42-338F-9354C5A888B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55FA060-945A-84DB-81F1-9F980A0EC3FD}"/>
              </a:ext>
            </a:extLst>
          </p:cNvPr>
          <p:cNvSpPr>
            <a:spLocks noGrp="1" noChangeArrowheads="1"/>
          </p:cNvSpPr>
          <p:nvPr>
            <p:ph type="sldNum" sz="quarter" idx="12"/>
          </p:nvPr>
        </p:nvSpPr>
        <p:spPr/>
        <p:txBody>
          <a:bodyPr/>
          <a:lstStyle>
            <a:lvl1pPr>
              <a:defRPr/>
            </a:lvl1pPr>
          </a:lstStyle>
          <a:p>
            <a:pPr>
              <a:defRPr/>
            </a:pPr>
            <a:fld id="{B0308B69-DCC9-4786-9866-DCB63BBCB341}" type="slidenum">
              <a:rPr lang="it-IT" altLang="en-US"/>
              <a:pPr>
                <a:defRPr/>
              </a:pPr>
              <a:t>‹N›</a:t>
            </a:fld>
            <a:endParaRPr lang="it-IT" altLang="en-US"/>
          </a:p>
        </p:txBody>
      </p:sp>
    </p:spTree>
    <p:extLst>
      <p:ext uri="{BB962C8B-B14F-4D97-AF65-F5344CB8AC3E}">
        <p14:creationId xmlns:p14="http://schemas.microsoft.com/office/powerpoint/2010/main" val="20483382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27DE91-3271-EB54-8E7D-1CCED5D94B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9F63C37-21CA-AF9C-FD40-2EE877D3E9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B41AE2D-50B5-AC43-71EE-AD4FF7B56045}"/>
              </a:ext>
            </a:extLst>
          </p:cNvPr>
          <p:cNvSpPr>
            <a:spLocks noGrp="1" noChangeArrowheads="1"/>
          </p:cNvSpPr>
          <p:nvPr>
            <p:ph type="sldNum" sz="quarter" idx="12"/>
          </p:nvPr>
        </p:nvSpPr>
        <p:spPr/>
        <p:txBody>
          <a:bodyPr/>
          <a:lstStyle>
            <a:lvl1pPr>
              <a:defRPr/>
            </a:lvl1pPr>
          </a:lstStyle>
          <a:p>
            <a:pPr>
              <a:defRPr/>
            </a:pPr>
            <a:fld id="{2F03D056-4780-402C-919E-97633177DA39}" type="slidenum">
              <a:rPr lang="it-IT" altLang="en-US"/>
              <a:pPr>
                <a:defRPr/>
              </a:pPr>
              <a:t>‹N›</a:t>
            </a:fld>
            <a:endParaRPr lang="it-IT" altLang="en-US"/>
          </a:p>
        </p:txBody>
      </p:sp>
    </p:spTree>
    <p:extLst>
      <p:ext uri="{BB962C8B-B14F-4D97-AF65-F5344CB8AC3E}">
        <p14:creationId xmlns:p14="http://schemas.microsoft.com/office/powerpoint/2010/main" val="2874861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D8D4B99-DD9B-AD8A-4535-ADC5717F56D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1F8152B-12C9-4BA9-CEE3-9CAD884BC6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5FE3423-1A52-2ECB-EA91-DB7C1F1FB9F9}"/>
              </a:ext>
            </a:extLst>
          </p:cNvPr>
          <p:cNvSpPr>
            <a:spLocks noGrp="1" noChangeArrowheads="1"/>
          </p:cNvSpPr>
          <p:nvPr>
            <p:ph type="sldNum" sz="quarter" idx="12"/>
          </p:nvPr>
        </p:nvSpPr>
        <p:spPr/>
        <p:txBody>
          <a:bodyPr/>
          <a:lstStyle>
            <a:lvl1pPr>
              <a:defRPr/>
            </a:lvl1pPr>
          </a:lstStyle>
          <a:p>
            <a:pPr>
              <a:defRPr/>
            </a:pPr>
            <a:fld id="{79ADEA42-6901-413F-81B7-CB556C38BE25}" type="slidenum">
              <a:rPr lang="it-IT" altLang="en-US"/>
              <a:pPr>
                <a:defRPr/>
              </a:pPr>
              <a:t>‹N›</a:t>
            </a:fld>
            <a:endParaRPr lang="it-IT" altLang="en-US"/>
          </a:p>
        </p:txBody>
      </p:sp>
    </p:spTree>
    <p:extLst>
      <p:ext uri="{BB962C8B-B14F-4D97-AF65-F5344CB8AC3E}">
        <p14:creationId xmlns:p14="http://schemas.microsoft.com/office/powerpoint/2010/main" val="42588438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FC3AB1-1047-A9B0-800E-ABBD78A732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5DBCEC3-0FFB-C6C1-65F8-390E6EA1E1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2CA9EB1-1B25-0B4D-BB3F-50625AC32AF0}"/>
              </a:ext>
            </a:extLst>
          </p:cNvPr>
          <p:cNvSpPr>
            <a:spLocks noGrp="1" noChangeArrowheads="1"/>
          </p:cNvSpPr>
          <p:nvPr>
            <p:ph type="sldNum" sz="quarter" idx="12"/>
          </p:nvPr>
        </p:nvSpPr>
        <p:spPr/>
        <p:txBody>
          <a:bodyPr/>
          <a:lstStyle>
            <a:lvl1pPr>
              <a:defRPr/>
            </a:lvl1pPr>
          </a:lstStyle>
          <a:p>
            <a:pPr>
              <a:defRPr/>
            </a:pPr>
            <a:fld id="{4122EEC1-CCA9-4B1C-9708-19F47724C62E}" type="slidenum">
              <a:rPr lang="it-IT" altLang="en-US"/>
              <a:pPr>
                <a:defRPr/>
              </a:pPr>
              <a:t>‹N›</a:t>
            </a:fld>
            <a:endParaRPr lang="it-IT" altLang="en-US"/>
          </a:p>
        </p:txBody>
      </p:sp>
    </p:spTree>
    <p:extLst>
      <p:ext uri="{BB962C8B-B14F-4D97-AF65-F5344CB8AC3E}">
        <p14:creationId xmlns:p14="http://schemas.microsoft.com/office/powerpoint/2010/main" val="323998756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B4AA2B-9E8F-7344-5452-33D5F97EB8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58D8ABA8-DF6C-38C4-0357-4ED0DD6167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8CA1150-514F-4D22-FA4F-FEA3717DC5BC}"/>
              </a:ext>
            </a:extLst>
          </p:cNvPr>
          <p:cNvSpPr>
            <a:spLocks noGrp="1" noChangeArrowheads="1"/>
          </p:cNvSpPr>
          <p:nvPr>
            <p:ph type="sldNum" sz="quarter" idx="12"/>
          </p:nvPr>
        </p:nvSpPr>
        <p:spPr/>
        <p:txBody>
          <a:bodyPr/>
          <a:lstStyle>
            <a:lvl1pPr>
              <a:defRPr/>
            </a:lvl1pPr>
          </a:lstStyle>
          <a:p>
            <a:pPr>
              <a:defRPr/>
            </a:pPr>
            <a:fld id="{C4CCACF9-6515-45F2-9B18-BE4C78296C26}" type="slidenum">
              <a:rPr lang="it-IT" altLang="en-US"/>
              <a:pPr>
                <a:defRPr/>
              </a:pPr>
              <a:t>‹N›</a:t>
            </a:fld>
            <a:endParaRPr lang="it-IT" altLang="en-US"/>
          </a:p>
        </p:txBody>
      </p:sp>
    </p:spTree>
    <p:extLst>
      <p:ext uri="{BB962C8B-B14F-4D97-AF65-F5344CB8AC3E}">
        <p14:creationId xmlns:p14="http://schemas.microsoft.com/office/powerpoint/2010/main" val="7972545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3C6D70-D5E6-DC90-3FAE-1D31E92DD2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54A1124-F623-D7D5-C5A4-188E6E8EDB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CBB2F68-AED4-DC80-D055-34267D47B38E}"/>
              </a:ext>
            </a:extLst>
          </p:cNvPr>
          <p:cNvSpPr>
            <a:spLocks noGrp="1" noChangeArrowheads="1"/>
          </p:cNvSpPr>
          <p:nvPr>
            <p:ph type="sldNum" sz="quarter" idx="12"/>
          </p:nvPr>
        </p:nvSpPr>
        <p:spPr/>
        <p:txBody>
          <a:bodyPr/>
          <a:lstStyle>
            <a:lvl1pPr>
              <a:defRPr/>
            </a:lvl1pPr>
          </a:lstStyle>
          <a:p>
            <a:pPr>
              <a:defRPr/>
            </a:pPr>
            <a:fld id="{26E34518-7321-4C7C-A9D2-7AD23AD0C54D}" type="slidenum">
              <a:rPr lang="it-IT" altLang="en-US"/>
              <a:pPr>
                <a:defRPr/>
              </a:pPr>
              <a:t>‹N›</a:t>
            </a:fld>
            <a:endParaRPr lang="it-IT" altLang="en-US"/>
          </a:p>
        </p:txBody>
      </p:sp>
    </p:spTree>
    <p:extLst>
      <p:ext uri="{BB962C8B-B14F-4D97-AF65-F5344CB8AC3E}">
        <p14:creationId xmlns:p14="http://schemas.microsoft.com/office/powerpoint/2010/main" val="29738823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755C2F5-B347-3A4E-4F97-858CA4EEF9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F36D4FA-9FD9-C7F1-0853-9299C38CE6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B42C9A9-AD98-8A8B-5804-972119A87841}"/>
              </a:ext>
            </a:extLst>
          </p:cNvPr>
          <p:cNvSpPr>
            <a:spLocks noGrp="1" noChangeArrowheads="1"/>
          </p:cNvSpPr>
          <p:nvPr>
            <p:ph type="sldNum" sz="quarter" idx="12"/>
          </p:nvPr>
        </p:nvSpPr>
        <p:spPr/>
        <p:txBody>
          <a:bodyPr/>
          <a:lstStyle>
            <a:lvl1pPr>
              <a:defRPr/>
            </a:lvl1pPr>
          </a:lstStyle>
          <a:p>
            <a:pPr>
              <a:defRPr/>
            </a:pPr>
            <a:fld id="{63F44167-9E13-46C6-B726-2BE4CDB7ECBF}" type="slidenum">
              <a:rPr lang="it-IT" altLang="en-US"/>
              <a:pPr>
                <a:defRPr/>
              </a:pPr>
              <a:t>‹N›</a:t>
            </a:fld>
            <a:endParaRPr lang="it-IT" altLang="en-US"/>
          </a:p>
        </p:txBody>
      </p:sp>
    </p:spTree>
    <p:extLst>
      <p:ext uri="{BB962C8B-B14F-4D97-AF65-F5344CB8AC3E}">
        <p14:creationId xmlns:p14="http://schemas.microsoft.com/office/powerpoint/2010/main" val="6038175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1D8EEC-3D52-7F75-9C99-99FCD26BEB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E333917-8A1B-4E12-9371-FC5DA13AC6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83517B1-3EB2-8619-01CE-8DED69946C4E}"/>
              </a:ext>
            </a:extLst>
          </p:cNvPr>
          <p:cNvSpPr>
            <a:spLocks noGrp="1" noChangeArrowheads="1"/>
          </p:cNvSpPr>
          <p:nvPr>
            <p:ph type="sldNum" sz="quarter" idx="12"/>
          </p:nvPr>
        </p:nvSpPr>
        <p:spPr/>
        <p:txBody>
          <a:bodyPr/>
          <a:lstStyle>
            <a:lvl1pPr>
              <a:defRPr/>
            </a:lvl1pPr>
          </a:lstStyle>
          <a:p>
            <a:pPr>
              <a:defRPr/>
            </a:pPr>
            <a:fld id="{680D8F2B-E945-4AAE-A5BA-4C8AED9A810A}" type="slidenum">
              <a:rPr lang="it-IT" altLang="en-US"/>
              <a:pPr>
                <a:defRPr/>
              </a:pPr>
              <a:t>‹N›</a:t>
            </a:fld>
            <a:endParaRPr lang="it-IT" altLang="en-US"/>
          </a:p>
        </p:txBody>
      </p:sp>
    </p:spTree>
    <p:extLst>
      <p:ext uri="{BB962C8B-B14F-4D97-AF65-F5344CB8AC3E}">
        <p14:creationId xmlns:p14="http://schemas.microsoft.com/office/powerpoint/2010/main" val="7627783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8CA35F-6AFD-31DF-154D-58161ECB05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AD70F0E-0DFD-7785-58FC-7C2AF39E09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AD9210E-0852-3172-0BB1-5E1131E6D281}"/>
              </a:ext>
            </a:extLst>
          </p:cNvPr>
          <p:cNvSpPr>
            <a:spLocks noGrp="1" noChangeArrowheads="1"/>
          </p:cNvSpPr>
          <p:nvPr>
            <p:ph type="sldNum" sz="quarter" idx="12"/>
          </p:nvPr>
        </p:nvSpPr>
        <p:spPr/>
        <p:txBody>
          <a:bodyPr/>
          <a:lstStyle>
            <a:lvl1pPr>
              <a:defRPr/>
            </a:lvl1pPr>
          </a:lstStyle>
          <a:p>
            <a:pPr>
              <a:defRPr/>
            </a:pPr>
            <a:fld id="{64829A2D-16CC-4428-8103-1E801D4E98B9}" type="slidenum">
              <a:rPr lang="it-IT" altLang="en-US"/>
              <a:pPr>
                <a:defRPr/>
              </a:pPr>
              <a:t>‹N›</a:t>
            </a:fld>
            <a:endParaRPr lang="it-IT" altLang="en-US"/>
          </a:p>
        </p:txBody>
      </p:sp>
    </p:spTree>
    <p:extLst>
      <p:ext uri="{BB962C8B-B14F-4D97-AF65-F5344CB8AC3E}">
        <p14:creationId xmlns:p14="http://schemas.microsoft.com/office/powerpoint/2010/main" val="135076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F747622A-BDF1-ABB7-CED5-00BDEB87B5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E390AC5-92D7-A62A-6D32-8AF2C664AD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819B6AE-07E2-424C-255F-8F349701CF44}"/>
              </a:ext>
            </a:extLst>
          </p:cNvPr>
          <p:cNvSpPr>
            <a:spLocks noGrp="1" noChangeArrowheads="1"/>
          </p:cNvSpPr>
          <p:nvPr>
            <p:ph type="sldNum" sz="quarter" idx="12"/>
          </p:nvPr>
        </p:nvSpPr>
        <p:spPr/>
        <p:txBody>
          <a:bodyPr/>
          <a:lstStyle>
            <a:lvl1pPr>
              <a:defRPr/>
            </a:lvl1pPr>
          </a:lstStyle>
          <a:p>
            <a:pPr>
              <a:defRPr/>
            </a:pPr>
            <a:fld id="{69F5A125-728D-44EE-B75F-C5C2B9904E34}" type="slidenum">
              <a:rPr lang="fr-FR" altLang="en-US"/>
              <a:pPr>
                <a:defRPr/>
              </a:pPr>
              <a:t>‹N›</a:t>
            </a:fld>
            <a:endParaRPr lang="fr-FR" altLang="en-US"/>
          </a:p>
        </p:txBody>
      </p:sp>
    </p:spTree>
    <p:extLst>
      <p:ext uri="{BB962C8B-B14F-4D97-AF65-F5344CB8AC3E}">
        <p14:creationId xmlns:p14="http://schemas.microsoft.com/office/powerpoint/2010/main" val="330387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DBDBF3-7CDD-C9CD-BC81-5934E6D498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6A0A402-8AC0-7067-1A48-27A82937FA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9DCCAD0-2F82-C535-2C34-25E8343A52ED}"/>
              </a:ext>
            </a:extLst>
          </p:cNvPr>
          <p:cNvSpPr>
            <a:spLocks noGrp="1" noChangeArrowheads="1"/>
          </p:cNvSpPr>
          <p:nvPr>
            <p:ph type="sldNum" sz="quarter" idx="12"/>
          </p:nvPr>
        </p:nvSpPr>
        <p:spPr/>
        <p:txBody>
          <a:bodyPr/>
          <a:lstStyle>
            <a:lvl1pPr>
              <a:defRPr/>
            </a:lvl1pPr>
          </a:lstStyle>
          <a:p>
            <a:pPr>
              <a:defRPr/>
            </a:pPr>
            <a:fld id="{1C9199A0-E532-48E2-A912-38E8778ACD05}" type="slidenum">
              <a:rPr lang="fr-FR" altLang="en-US"/>
              <a:pPr>
                <a:defRPr/>
              </a:pPr>
              <a:t>‹N›</a:t>
            </a:fld>
            <a:endParaRPr lang="fr-FR" altLang="en-US"/>
          </a:p>
        </p:txBody>
      </p:sp>
    </p:spTree>
    <p:extLst>
      <p:ext uri="{BB962C8B-B14F-4D97-AF65-F5344CB8AC3E}">
        <p14:creationId xmlns:p14="http://schemas.microsoft.com/office/powerpoint/2010/main" val="35048862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B7B6B3-93E8-9DFE-985E-EF206EADA9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8F2621E-DFA9-1371-0916-CDC8E573A1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28F99B0-C0EC-FF64-78EB-F516F2DF5F11}"/>
              </a:ext>
            </a:extLst>
          </p:cNvPr>
          <p:cNvSpPr>
            <a:spLocks noGrp="1" noChangeArrowheads="1"/>
          </p:cNvSpPr>
          <p:nvPr>
            <p:ph type="sldNum" sz="quarter" idx="12"/>
          </p:nvPr>
        </p:nvSpPr>
        <p:spPr/>
        <p:txBody>
          <a:bodyPr/>
          <a:lstStyle>
            <a:lvl1pPr>
              <a:defRPr/>
            </a:lvl1pPr>
          </a:lstStyle>
          <a:p>
            <a:pPr>
              <a:defRPr/>
            </a:pPr>
            <a:fld id="{E1CE5C9D-170F-4137-9562-009519D8CF6C}" type="slidenum">
              <a:rPr lang="it-IT" altLang="en-US"/>
              <a:pPr>
                <a:defRPr/>
              </a:pPr>
              <a:t>‹N›</a:t>
            </a:fld>
            <a:endParaRPr lang="it-IT" altLang="en-US"/>
          </a:p>
        </p:txBody>
      </p:sp>
    </p:spTree>
    <p:extLst>
      <p:ext uri="{BB962C8B-B14F-4D97-AF65-F5344CB8AC3E}">
        <p14:creationId xmlns:p14="http://schemas.microsoft.com/office/powerpoint/2010/main" val="21826924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B759EF2-AEB4-AC04-8B4A-A532198E5B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10EB29C-CBC1-A575-41E1-5EB68805F1D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093B806-BE6E-98B7-990A-EA4637E34C8F}"/>
              </a:ext>
            </a:extLst>
          </p:cNvPr>
          <p:cNvSpPr>
            <a:spLocks noGrp="1" noChangeArrowheads="1"/>
          </p:cNvSpPr>
          <p:nvPr>
            <p:ph type="sldNum" sz="quarter" idx="12"/>
          </p:nvPr>
        </p:nvSpPr>
        <p:spPr/>
        <p:txBody>
          <a:bodyPr/>
          <a:lstStyle>
            <a:lvl1pPr>
              <a:defRPr/>
            </a:lvl1pPr>
          </a:lstStyle>
          <a:p>
            <a:pPr>
              <a:defRPr/>
            </a:pPr>
            <a:fld id="{C337892E-CE0D-449C-9CF6-E8D5F520BDB9}" type="slidenum">
              <a:rPr lang="it-IT" altLang="en-US"/>
              <a:pPr>
                <a:defRPr/>
              </a:pPr>
              <a:t>‹N›</a:t>
            </a:fld>
            <a:endParaRPr lang="it-IT" altLang="en-US"/>
          </a:p>
        </p:txBody>
      </p:sp>
    </p:spTree>
    <p:extLst>
      <p:ext uri="{BB962C8B-B14F-4D97-AF65-F5344CB8AC3E}">
        <p14:creationId xmlns:p14="http://schemas.microsoft.com/office/powerpoint/2010/main" val="36673801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74C4AAA-6529-069C-BAB8-B4BD025738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4E20B5C-1175-0F79-3D10-7612B2BED2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A907420-6905-3011-29CD-7998AB362D26}"/>
              </a:ext>
            </a:extLst>
          </p:cNvPr>
          <p:cNvSpPr>
            <a:spLocks noGrp="1" noChangeArrowheads="1"/>
          </p:cNvSpPr>
          <p:nvPr>
            <p:ph type="sldNum" sz="quarter" idx="12"/>
          </p:nvPr>
        </p:nvSpPr>
        <p:spPr/>
        <p:txBody>
          <a:bodyPr/>
          <a:lstStyle>
            <a:lvl1pPr>
              <a:defRPr/>
            </a:lvl1pPr>
          </a:lstStyle>
          <a:p>
            <a:pPr>
              <a:defRPr/>
            </a:pPr>
            <a:fld id="{F27A82BB-9B6B-4165-9A3E-26C46D2E7C8B}" type="slidenum">
              <a:rPr lang="it-IT" altLang="en-US"/>
              <a:pPr>
                <a:defRPr/>
              </a:pPr>
              <a:t>‹N›</a:t>
            </a:fld>
            <a:endParaRPr lang="it-IT" altLang="en-US"/>
          </a:p>
        </p:txBody>
      </p:sp>
    </p:spTree>
    <p:extLst>
      <p:ext uri="{BB962C8B-B14F-4D97-AF65-F5344CB8AC3E}">
        <p14:creationId xmlns:p14="http://schemas.microsoft.com/office/powerpoint/2010/main" val="22163092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92F8624-C8E5-C9FA-7581-93C8B222BB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8FC0058-35B1-91FE-43CF-07D4E606C7E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4C0AE1B-CEB2-0DA5-7102-A95E03A11681}"/>
              </a:ext>
            </a:extLst>
          </p:cNvPr>
          <p:cNvSpPr>
            <a:spLocks noGrp="1" noChangeArrowheads="1"/>
          </p:cNvSpPr>
          <p:nvPr>
            <p:ph type="sldNum" sz="quarter" idx="12"/>
          </p:nvPr>
        </p:nvSpPr>
        <p:spPr/>
        <p:txBody>
          <a:bodyPr/>
          <a:lstStyle>
            <a:lvl1pPr>
              <a:defRPr/>
            </a:lvl1pPr>
          </a:lstStyle>
          <a:p>
            <a:pPr>
              <a:defRPr/>
            </a:pPr>
            <a:fld id="{84A11D32-AD5C-44FD-BEDE-820BF2D0BD08}" type="slidenum">
              <a:rPr lang="it-IT" altLang="en-US"/>
              <a:pPr>
                <a:defRPr/>
              </a:pPr>
              <a:t>‹N›</a:t>
            </a:fld>
            <a:endParaRPr lang="it-IT" altLang="en-US"/>
          </a:p>
        </p:txBody>
      </p:sp>
    </p:spTree>
    <p:extLst>
      <p:ext uri="{BB962C8B-B14F-4D97-AF65-F5344CB8AC3E}">
        <p14:creationId xmlns:p14="http://schemas.microsoft.com/office/powerpoint/2010/main" val="22754007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06A5BC8-8E5B-F328-0FA0-4071080323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A444712-0A9B-930E-0A6E-C9553BD58B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B937338-D5D7-8831-70FF-FFBEBD10B051}"/>
              </a:ext>
            </a:extLst>
          </p:cNvPr>
          <p:cNvSpPr>
            <a:spLocks noGrp="1" noChangeArrowheads="1"/>
          </p:cNvSpPr>
          <p:nvPr>
            <p:ph type="sldNum" sz="quarter" idx="12"/>
          </p:nvPr>
        </p:nvSpPr>
        <p:spPr/>
        <p:txBody>
          <a:bodyPr/>
          <a:lstStyle>
            <a:lvl1pPr>
              <a:defRPr/>
            </a:lvl1pPr>
          </a:lstStyle>
          <a:p>
            <a:pPr>
              <a:defRPr/>
            </a:pPr>
            <a:fld id="{F98B800F-37CF-4C4B-B161-B50044D6A912}" type="slidenum">
              <a:rPr lang="it-IT" altLang="en-US"/>
              <a:pPr>
                <a:defRPr/>
              </a:pPr>
              <a:t>‹N›</a:t>
            </a:fld>
            <a:endParaRPr lang="it-IT" altLang="en-US"/>
          </a:p>
        </p:txBody>
      </p:sp>
    </p:spTree>
    <p:extLst>
      <p:ext uri="{BB962C8B-B14F-4D97-AF65-F5344CB8AC3E}">
        <p14:creationId xmlns:p14="http://schemas.microsoft.com/office/powerpoint/2010/main" val="36747785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3C16637-B5C0-3E2D-E9C9-06B8ADCC2D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7851495-53C2-97A3-585A-2659C96067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DA6A236-6CA6-617F-1F09-2918FD49447E}"/>
              </a:ext>
            </a:extLst>
          </p:cNvPr>
          <p:cNvSpPr>
            <a:spLocks noGrp="1" noChangeArrowheads="1"/>
          </p:cNvSpPr>
          <p:nvPr>
            <p:ph type="sldNum" sz="quarter" idx="12"/>
          </p:nvPr>
        </p:nvSpPr>
        <p:spPr/>
        <p:txBody>
          <a:bodyPr/>
          <a:lstStyle>
            <a:lvl1pPr>
              <a:defRPr/>
            </a:lvl1pPr>
          </a:lstStyle>
          <a:p>
            <a:pPr>
              <a:defRPr/>
            </a:pPr>
            <a:fld id="{9D1BDA66-11E2-4725-92CF-C26EE9CD9A8F}" type="slidenum">
              <a:rPr lang="it-IT" altLang="en-US"/>
              <a:pPr>
                <a:defRPr/>
              </a:pPr>
              <a:t>‹N›</a:t>
            </a:fld>
            <a:endParaRPr lang="it-IT" altLang="en-US"/>
          </a:p>
        </p:txBody>
      </p:sp>
    </p:spTree>
    <p:extLst>
      <p:ext uri="{BB962C8B-B14F-4D97-AF65-F5344CB8AC3E}">
        <p14:creationId xmlns:p14="http://schemas.microsoft.com/office/powerpoint/2010/main" val="29012016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87A2BD-C91F-8F98-43D0-195EC031C7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949AF96-BF20-9073-FB5F-4F5E064CC8C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0462798-14F1-6028-F8AA-EF808C7DAF96}"/>
              </a:ext>
            </a:extLst>
          </p:cNvPr>
          <p:cNvSpPr>
            <a:spLocks noGrp="1" noChangeArrowheads="1"/>
          </p:cNvSpPr>
          <p:nvPr>
            <p:ph type="sldNum" sz="quarter" idx="12"/>
          </p:nvPr>
        </p:nvSpPr>
        <p:spPr/>
        <p:txBody>
          <a:bodyPr/>
          <a:lstStyle>
            <a:lvl1pPr>
              <a:defRPr/>
            </a:lvl1pPr>
          </a:lstStyle>
          <a:p>
            <a:pPr>
              <a:defRPr/>
            </a:pPr>
            <a:fld id="{A84197CD-202D-4583-853B-DBCFD99F08A5}" type="slidenum">
              <a:rPr lang="it-IT" altLang="en-US"/>
              <a:pPr>
                <a:defRPr/>
              </a:pPr>
              <a:t>‹N›</a:t>
            </a:fld>
            <a:endParaRPr lang="it-IT" altLang="en-US"/>
          </a:p>
        </p:txBody>
      </p:sp>
    </p:spTree>
    <p:extLst>
      <p:ext uri="{BB962C8B-B14F-4D97-AF65-F5344CB8AC3E}">
        <p14:creationId xmlns:p14="http://schemas.microsoft.com/office/powerpoint/2010/main" val="32626392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A67404-1153-C19E-59F6-CA141A6D01B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F79000C-2CAD-9C01-43F3-84276274ABE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8E1C1B8-32FB-6311-FAD2-F1746C46D0A4}"/>
              </a:ext>
            </a:extLst>
          </p:cNvPr>
          <p:cNvSpPr>
            <a:spLocks noGrp="1" noChangeArrowheads="1"/>
          </p:cNvSpPr>
          <p:nvPr>
            <p:ph type="sldNum" sz="quarter" idx="12"/>
          </p:nvPr>
        </p:nvSpPr>
        <p:spPr/>
        <p:txBody>
          <a:bodyPr/>
          <a:lstStyle>
            <a:lvl1pPr>
              <a:defRPr/>
            </a:lvl1pPr>
          </a:lstStyle>
          <a:p>
            <a:pPr>
              <a:defRPr/>
            </a:pPr>
            <a:fld id="{1CED03EE-40EE-49FD-B98A-BF1497F0AB33}" type="slidenum">
              <a:rPr lang="it-IT" altLang="en-US"/>
              <a:pPr>
                <a:defRPr/>
              </a:pPr>
              <a:t>‹N›</a:t>
            </a:fld>
            <a:endParaRPr lang="it-IT" altLang="en-US"/>
          </a:p>
        </p:txBody>
      </p:sp>
    </p:spTree>
    <p:extLst>
      <p:ext uri="{BB962C8B-B14F-4D97-AF65-F5344CB8AC3E}">
        <p14:creationId xmlns:p14="http://schemas.microsoft.com/office/powerpoint/2010/main" val="6181688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FF47E18-4574-9941-629E-FD435938E4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2E52519-BE05-C49F-B625-66BC452DE7A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4A62430-072C-8967-6E3C-573D2B53A679}"/>
              </a:ext>
            </a:extLst>
          </p:cNvPr>
          <p:cNvSpPr>
            <a:spLocks noGrp="1" noChangeArrowheads="1"/>
          </p:cNvSpPr>
          <p:nvPr>
            <p:ph type="sldNum" sz="quarter" idx="12"/>
          </p:nvPr>
        </p:nvSpPr>
        <p:spPr/>
        <p:txBody>
          <a:bodyPr/>
          <a:lstStyle>
            <a:lvl1pPr>
              <a:defRPr/>
            </a:lvl1pPr>
          </a:lstStyle>
          <a:p>
            <a:pPr>
              <a:defRPr/>
            </a:pPr>
            <a:fld id="{B605A055-3934-43CC-9CC7-AAC16C87B5AE}" type="slidenum">
              <a:rPr lang="it-IT" altLang="en-US"/>
              <a:pPr>
                <a:defRPr/>
              </a:pPr>
              <a:t>‹N›</a:t>
            </a:fld>
            <a:endParaRPr lang="it-IT" altLang="en-US"/>
          </a:p>
        </p:txBody>
      </p:sp>
    </p:spTree>
    <p:extLst>
      <p:ext uri="{BB962C8B-B14F-4D97-AF65-F5344CB8AC3E}">
        <p14:creationId xmlns:p14="http://schemas.microsoft.com/office/powerpoint/2010/main" val="10090246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C42971-DA6B-C290-6F4D-9D377EDE874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484553B-91A8-20E0-EF37-9189974F6B7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9D9E2FB-0EC5-5DDF-9BDE-90BE5CFE3D48}"/>
              </a:ext>
            </a:extLst>
          </p:cNvPr>
          <p:cNvSpPr>
            <a:spLocks noGrp="1" noChangeArrowheads="1"/>
          </p:cNvSpPr>
          <p:nvPr>
            <p:ph type="sldNum" sz="quarter" idx="12"/>
          </p:nvPr>
        </p:nvSpPr>
        <p:spPr/>
        <p:txBody>
          <a:bodyPr/>
          <a:lstStyle>
            <a:lvl1pPr>
              <a:defRPr/>
            </a:lvl1pPr>
          </a:lstStyle>
          <a:p>
            <a:pPr>
              <a:defRPr/>
            </a:pPr>
            <a:fld id="{DB4E37FF-9461-4735-8521-DD1FBA37812F}" type="slidenum">
              <a:rPr lang="it-IT" altLang="en-US"/>
              <a:pPr>
                <a:defRPr/>
              </a:pPr>
              <a:t>‹N›</a:t>
            </a:fld>
            <a:endParaRPr lang="it-IT" altLang="en-US"/>
          </a:p>
        </p:txBody>
      </p:sp>
    </p:spTree>
    <p:extLst>
      <p:ext uri="{BB962C8B-B14F-4D97-AF65-F5344CB8AC3E}">
        <p14:creationId xmlns:p14="http://schemas.microsoft.com/office/powerpoint/2010/main" val="4061879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5D5D7CB-C4BF-0FCA-1C76-EF6BA3BC57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0D21290-0EE6-EB9D-72E7-02BEB4D44C8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839EE9F-3DB6-9103-9E71-A32E073213DE}"/>
              </a:ext>
            </a:extLst>
          </p:cNvPr>
          <p:cNvSpPr>
            <a:spLocks noGrp="1" noChangeArrowheads="1"/>
          </p:cNvSpPr>
          <p:nvPr>
            <p:ph type="sldNum" sz="quarter" idx="12"/>
          </p:nvPr>
        </p:nvSpPr>
        <p:spPr/>
        <p:txBody>
          <a:bodyPr/>
          <a:lstStyle>
            <a:lvl1pPr>
              <a:defRPr/>
            </a:lvl1pPr>
          </a:lstStyle>
          <a:p>
            <a:pPr>
              <a:defRPr/>
            </a:pPr>
            <a:fld id="{F17AF8B8-2A19-4C35-92BA-4A64E89BF0CE}" type="slidenum">
              <a:rPr lang="fr-FR" altLang="en-US"/>
              <a:pPr>
                <a:defRPr/>
              </a:pPr>
              <a:t>‹N›</a:t>
            </a:fld>
            <a:endParaRPr lang="fr-FR" altLang="en-US"/>
          </a:p>
        </p:txBody>
      </p:sp>
    </p:spTree>
    <p:extLst>
      <p:ext uri="{BB962C8B-B14F-4D97-AF65-F5344CB8AC3E}">
        <p14:creationId xmlns:p14="http://schemas.microsoft.com/office/powerpoint/2010/main" val="23316772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35323D-D36D-7C4D-BE25-35C0991173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EF8597A-4A1D-419A-E80C-FF0B3ED08F7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C8D2261-16B4-8811-6661-37A5271E0871}"/>
              </a:ext>
            </a:extLst>
          </p:cNvPr>
          <p:cNvSpPr>
            <a:spLocks noGrp="1" noChangeArrowheads="1"/>
          </p:cNvSpPr>
          <p:nvPr>
            <p:ph type="sldNum" sz="quarter" idx="12"/>
          </p:nvPr>
        </p:nvSpPr>
        <p:spPr/>
        <p:txBody>
          <a:bodyPr/>
          <a:lstStyle>
            <a:lvl1pPr>
              <a:defRPr/>
            </a:lvl1pPr>
          </a:lstStyle>
          <a:p>
            <a:pPr>
              <a:defRPr/>
            </a:pPr>
            <a:fld id="{A8795332-9A49-4251-B2F0-A95930217B78}" type="slidenum">
              <a:rPr lang="it-IT" altLang="en-US"/>
              <a:pPr>
                <a:defRPr/>
              </a:pPr>
              <a:t>‹N›</a:t>
            </a:fld>
            <a:endParaRPr lang="it-IT" altLang="en-US"/>
          </a:p>
        </p:txBody>
      </p:sp>
    </p:spTree>
    <p:extLst>
      <p:ext uri="{BB962C8B-B14F-4D97-AF65-F5344CB8AC3E}">
        <p14:creationId xmlns:p14="http://schemas.microsoft.com/office/powerpoint/2010/main" val="2714874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7252FF-CD57-3AAC-600B-B9F6394C4A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B4337725-61F7-671A-FA09-49B5D8F989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587CD61E-25F5-9C6D-A8AF-89C3988947C8}"/>
              </a:ext>
            </a:extLst>
          </p:cNvPr>
          <p:cNvSpPr>
            <a:spLocks noGrp="1" noChangeArrowheads="1"/>
          </p:cNvSpPr>
          <p:nvPr>
            <p:ph type="sldNum" sz="quarter" idx="12"/>
          </p:nvPr>
        </p:nvSpPr>
        <p:spPr/>
        <p:txBody>
          <a:bodyPr/>
          <a:lstStyle>
            <a:lvl1pPr>
              <a:defRPr/>
            </a:lvl1pPr>
          </a:lstStyle>
          <a:p>
            <a:pPr>
              <a:defRPr/>
            </a:pPr>
            <a:fld id="{B6A088CB-885A-4F22-9152-E6C1FFD92FE0}" type="slidenum">
              <a:rPr lang="it-IT" altLang="en-US"/>
              <a:pPr>
                <a:defRPr/>
              </a:pPr>
              <a:t>‹N›</a:t>
            </a:fld>
            <a:endParaRPr lang="it-IT" altLang="en-US"/>
          </a:p>
        </p:txBody>
      </p:sp>
    </p:spTree>
    <p:extLst>
      <p:ext uri="{BB962C8B-B14F-4D97-AF65-F5344CB8AC3E}">
        <p14:creationId xmlns:p14="http://schemas.microsoft.com/office/powerpoint/2010/main" val="5613094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3CD2A9-6B24-DDE4-E8F3-5FE44BF734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6CF8122-23D7-6855-4B19-B434D1739B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C6A2E30-836A-30AA-8421-20E267FE154C}"/>
              </a:ext>
            </a:extLst>
          </p:cNvPr>
          <p:cNvSpPr>
            <a:spLocks noGrp="1" noChangeArrowheads="1"/>
          </p:cNvSpPr>
          <p:nvPr>
            <p:ph type="sldNum" sz="quarter" idx="12"/>
          </p:nvPr>
        </p:nvSpPr>
        <p:spPr/>
        <p:txBody>
          <a:bodyPr/>
          <a:lstStyle>
            <a:lvl1pPr>
              <a:defRPr/>
            </a:lvl1pPr>
          </a:lstStyle>
          <a:p>
            <a:pPr>
              <a:defRPr/>
            </a:pPr>
            <a:fld id="{88A6766C-C931-4ACE-9D55-5F611E0301E5}" type="slidenum">
              <a:rPr lang="it-IT" altLang="en-US"/>
              <a:pPr>
                <a:defRPr/>
              </a:pPr>
              <a:t>‹N›</a:t>
            </a:fld>
            <a:endParaRPr lang="it-IT" altLang="en-US"/>
          </a:p>
        </p:txBody>
      </p:sp>
    </p:spTree>
    <p:extLst>
      <p:ext uri="{BB962C8B-B14F-4D97-AF65-F5344CB8AC3E}">
        <p14:creationId xmlns:p14="http://schemas.microsoft.com/office/powerpoint/2010/main" val="1911096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744CE6-90D7-B8B7-2355-199C7D37DB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AB12C7B-A6CF-F43B-EE55-C27CDF9A493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102C06D-5EEF-54A0-CEBD-68590B7274A7}"/>
              </a:ext>
            </a:extLst>
          </p:cNvPr>
          <p:cNvSpPr>
            <a:spLocks noGrp="1" noChangeArrowheads="1"/>
          </p:cNvSpPr>
          <p:nvPr>
            <p:ph type="sldNum" sz="quarter" idx="12"/>
          </p:nvPr>
        </p:nvSpPr>
        <p:spPr/>
        <p:txBody>
          <a:bodyPr/>
          <a:lstStyle>
            <a:lvl1pPr>
              <a:defRPr/>
            </a:lvl1pPr>
          </a:lstStyle>
          <a:p>
            <a:pPr>
              <a:defRPr/>
            </a:pPr>
            <a:fld id="{3835E3F6-CBBE-4ABE-A4EC-BB4205FD7D64}" type="slidenum">
              <a:rPr lang="it-IT" altLang="en-US"/>
              <a:pPr>
                <a:defRPr/>
              </a:pPr>
              <a:t>‹N›</a:t>
            </a:fld>
            <a:endParaRPr lang="it-IT" altLang="en-US"/>
          </a:p>
        </p:txBody>
      </p:sp>
    </p:spTree>
    <p:extLst>
      <p:ext uri="{BB962C8B-B14F-4D97-AF65-F5344CB8AC3E}">
        <p14:creationId xmlns:p14="http://schemas.microsoft.com/office/powerpoint/2010/main" val="2739654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53AD63-CAE0-E2A8-5253-00B8C2739C4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40E46A2-DF83-2674-EAC3-F341396287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C53084B-97F5-8EDD-67ED-8866F8A3C84C}"/>
              </a:ext>
            </a:extLst>
          </p:cNvPr>
          <p:cNvSpPr>
            <a:spLocks noGrp="1" noChangeArrowheads="1"/>
          </p:cNvSpPr>
          <p:nvPr>
            <p:ph type="sldNum" sz="quarter" idx="12"/>
          </p:nvPr>
        </p:nvSpPr>
        <p:spPr/>
        <p:txBody>
          <a:bodyPr/>
          <a:lstStyle>
            <a:lvl1pPr>
              <a:defRPr/>
            </a:lvl1pPr>
          </a:lstStyle>
          <a:p>
            <a:pPr>
              <a:defRPr/>
            </a:pPr>
            <a:fld id="{B7E06659-46D2-4470-B043-8DE64970989F}" type="slidenum">
              <a:rPr lang="it-IT" altLang="en-US"/>
              <a:pPr>
                <a:defRPr/>
              </a:pPr>
              <a:t>‹N›</a:t>
            </a:fld>
            <a:endParaRPr lang="it-IT" altLang="en-US"/>
          </a:p>
        </p:txBody>
      </p:sp>
    </p:spTree>
    <p:extLst>
      <p:ext uri="{BB962C8B-B14F-4D97-AF65-F5344CB8AC3E}">
        <p14:creationId xmlns:p14="http://schemas.microsoft.com/office/powerpoint/2010/main" val="4927899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0A9069-B98D-0520-0BC5-AEA173F888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F31C979-D21A-7841-2BFE-50F010C3AA3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E58F89D-4F5D-0925-6D44-CAD833427E22}"/>
              </a:ext>
            </a:extLst>
          </p:cNvPr>
          <p:cNvSpPr>
            <a:spLocks noGrp="1" noChangeArrowheads="1"/>
          </p:cNvSpPr>
          <p:nvPr>
            <p:ph type="sldNum" sz="quarter" idx="12"/>
          </p:nvPr>
        </p:nvSpPr>
        <p:spPr/>
        <p:txBody>
          <a:bodyPr/>
          <a:lstStyle>
            <a:lvl1pPr>
              <a:defRPr/>
            </a:lvl1pPr>
          </a:lstStyle>
          <a:p>
            <a:pPr>
              <a:defRPr/>
            </a:pPr>
            <a:fld id="{D8AE5049-B8AA-482E-8287-E2E8DCAFAF45}" type="slidenum">
              <a:rPr lang="it-IT" altLang="en-US"/>
              <a:pPr>
                <a:defRPr/>
              </a:pPr>
              <a:t>‹N›</a:t>
            </a:fld>
            <a:endParaRPr lang="it-IT" altLang="en-US"/>
          </a:p>
        </p:txBody>
      </p:sp>
    </p:spTree>
    <p:extLst>
      <p:ext uri="{BB962C8B-B14F-4D97-AF65-F5344CB8AC3E}">
        <p14:creationId xmlns:p14="http://schemas.microsoft.com/office/powerpoint/2010/main" val="1514049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724862-1564-F67F-C1E4-D87AFFD6B1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4A35131-D4C8-4E19-3194-0749EA92A4E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1AE9A59-B48C-E6DC-273B-128391CBA56D}"/>
              </a:ext>
            </a:extLst>
          </p:cNvPr>
          <p:cNvSpPr>
            <a:spLocks noGrp="1" noChangeArrowheads="1"/>
          </p:cNvSpPr>
          <p:nvPr>
            <p:ph type="sldNum" sz="quarter" idx="12"/>
          </p:nvPr>
        </p:nvSpPr>
        <p:spPr/>
        <p:txBody>
          <a:bodyPr/>
          <a:lstStyle>
            <a:lvl1pPr>
              <a:defRPr/>
            </a:lvl1pPr>
          </a:lstStyle>
          <a:p>
            <a:pPr>
              <a:defRPr/>
            </a:pPr>
            <a:fld id="{1E80D845-5BBA-4E31-B9D4-30D1E8D131ED}" type="slidenum">
              <a:rPr lang="it-IT" altLang="en-US"/>
              <a:pPr>
                <a:defRPr/>
              </a:pPr>
              <a:t>‹N›</a:t>
            </a:fld>
            <a:endParaRPr lang="it-IT" altLang="en-US"/>
          </a:p>
        </p:txBody>
      </p:sp>
    </p:spTree>
    <p:extLst>
      <p:ext uri="{BB962C8B-B14F-4D97-AF65-F5344CB8AC3E}">
        <p14:creationId xmlns:p14="http://schemas.microsoft.com/office/powerpoint/2010/main" val="18870607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65F9A31-DA85-14D2-6E87-A9C8CE06E5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B7B5526-BC20-436C-C097-244914923D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F6ED981-3EB6-01FC-358F-56CA329D4335}"/>
              </a:ext>
            </a:extLst>
          </p:cNvPr>
          <p:cNvSpPr>
            <a:spLocks noGrp="1" noChangeArrowheads="1"/>
          </p:cNvSpPr>
          <p:nvPr>
            <p:ph type="sldNum" sz="quarter" idx="12"/>
          </p:nvPr>
        </p:nvSpPr>
        <p:spPr/>
        <p:txBody>
          <a:bodyPr/>
          <a:lstStyle>
            <a:lvl1pPr>
              <a:defRPr/>
            </a:lvl1pPr>
          </a:lstStyle>
          <a:p>
            <a:pPr>
              <a:defRPr/>
            </a:pPr>
            <a:fld id="{58CDDEE0-A6E1-4C82-8791-A192C3C6BA98}" type="slidenum">
              <a:rPr lang="it-IT" altLang="en-US"/>
              <a:pPr>
                <a:defRPr/>
              </a:pPr>
              <a:t>‹N›</a:t>
            </a:fld>
            <a:endParaRPr lang="it-IT" altLang="en-US"/>
          </a:p>
        </p:txBody>
      </p:sp>
    </p:spTree>
    <p:extLst>
      <p:ext uri="{BB962C8B-B14F-4D97-AF65-F5344CB8AC3E}">
        <p14:creationId xmlns:p14="http://schemas.microsoft.com/office/powerpoint/2010/main" val="371128397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517811-6BEC-A43C-B5DE-FBA47A76DD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323D44F-FB3A-81C5-44F8-F53FB5B1196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CA22ED6-06EF-165C-45B5-4307C6AE5A20}"/>
              </a:ext>
            </a:extLst>
          </p:cNvPr>
          <p:cNvSpPr>
            <a:spLocks noGrp="1" noChangeArrowheads="1"/>
          </p:cNvSpPr>
          <p:nvPr>
            <p:ph type="sldNum" sz="quarter" idx="12"/>
          </p:nvPr>
        </p:nvSpPr>
        <p:spPr/>
        <p:txBody>
          <a:bodyPr/>
          <a:lstStyle>
            <a:lvl1pPr>
              <a:defRPr/>
            </a:lvl1pPr>
          </a:lstStyle>
          <a:p>
            <a:pPr>
              <a:defRPr/>
            </a:pPr>
            <a:fld id="{48E21023-61D2-48DE-8AD1-154DDB77E4B2}" type="slidenum">
              <a:rPr lang="it-IT" altLang="en-US"/>
              <a:pPr>
                <a:defRPr/>
              </a:pPr>
              <a:t>‹N›</a:t>
            </a:fld>
            <a:endParaRPr lang="it-IT" altLang="en-US"/>
          </a:p>
        </p:txBody>
      </p:sp>
    </p:spTree>
    <p:extLst>
      <p:ext uri="{BB962C8B-B14F-4D97-AF65-F5344CB8AC3E}">
        <p14:creationId xmlns:p14="http://schemas.microsoft.com/office/powerpoint/2010/main" val="36669373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13CFABB-4DD3-8472-6F79-05D0028A01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8BE72DC-79E9-BFC4-B200-8905508419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2910A84-AC20-15C5-4669-421180E9BA3B}"/>
              </a:ext>
            </a:extLst>
          </p:cNvPr>
          <p:cNvSpPr>
            <a:spLocks noGrp="1" noChangeArrowheads="1"/>
          </p:cNvSpPr>
          <p:nvPr>
            <p:ph type="sldNum" sz="quarter" idx="12"/>
          </p:nvPr>
        </p:nvSpPr>
        <p:spPr/>
        <p:txBody>
          <a:bodyPr/>
          <a:lstStyle>
            <a:lvl1pPr>
              <a:defRPr/>
            </a:lvl1pPr>
          </a:lstStyle>
          <a:p>
            <a:pPr>
              <a:defRPr/>
            </a:pPr>
            <a:fld id="{C786A77E-2DE3-4F0E-BD6A-9A95669EC30F}" type="slidenum">
              <a:rPr lang="it-IT" altLang="en-US"/>
              <a:pPr>
                <a:defRPr/>
              </a:pPr>
              <a:t>‹N›</a:t>
            </a:fld>
            <a:endParaRPr lang="it-IT" altLang="en-US"/>
          </a:p>
        </p:txBody>
      </p:sp>
    </p:spTree>
    <p:extLst>
      <p:ext uri="{BB962C8B-B14F-4D97-AF65-F5344CB8AC3E}">
        <p14:creationId xmlns:p14="http://schemas.microsoft.com/office/powerpoint/2010/main" val="2974412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C30C4CD-D7E1-C070-FEAE-F510356B372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438B6E46-C024-E14B-6412-D0D0883691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FA9317FF-229D-357A-F60E-B8ECD921D87B}"/>
              </a:ext>
            </a:extLst>
          </p:cNvPr>
          <p:cNvSpPr>
            <a:spLocks noGrp="1" noChangeArrowheads="1"/>
          </p:cNvSpPr>
          <p:nvPr>
            <p:ph type="sldNum" sz="quarter" idx="12"/>
          </p:nvPr>
        </p:nvSpPr>
        <p:spPr/>
        <p:txBody>
          <a:bodyPr/>
          <a:lstStyle>
            <a:lvl1pPr>
              <a:defRPr/>
            </a:lvl1pPr>
          </a:lstStyle>
          <a:p>
            <a:pPr>
              <a:defRPr/>
            </a:pPr>
            <a:fld id="{E7403057-7E0E-4A3E-8848-17B3E6D27DD9}" type="slidenum">
              <a:rPr lang="fr-FR" altLang="en-US"/>
              <a:pPr>
                <a:defRPr/>
              </a:pPr>
              <a:t>‹N›</a:t>
            </a:fld>
            <a:endParaRPr lang="fr-FR" altLang="en-US"/>
          </a:p>
        </p:txBody>
      </p:sp>
    </p:spTree>
    <p:extLst>
      <p:ext uri="{BB962C8B-B14F-4D97-AF65-F5344CB8AC3E}">
        <p14:creationId xmlns:p14="http://schemas.microsoft.com/office/powerpoint/2010/main" val="4052625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EF2315A-2AA3-E5B1-61D3-4E44F12E38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CB8E3FD-2021-E2E0-34F0-30E030B54C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75E1EA2-4459-D0DA-DF07-1707E41638EB}"/>
              </a:ext>
            </a:extLst>
          </p:cNvPr>
          <p:cNvSpPr>
            <a:spLocks noGrp="1" noChangeArrowheads="1"/>
          </p:cNvSpPr>
          <p:nvPr>
            <p:ph type="sldNum" sz="quarter" idx="12"/>
          </p:nvPr>
        </p:nvSpPr>
        <p:spPr/>
        <p:txBody>
          <a:bodyPr/>
          <a:lstStyle>
            <a:lvl1pPr>
              <a:defRPr/>
            </a:lvl1pPr>
          </a:lstStyle>
          <a:p>
            <a:pPr>
              <a:defRPr/>
            </a:pPr>
            <a:fld id="{066A2581-CDE5-4E3A-8BA5-5B4AA8D42508}" type="slidenum">
              <a:rPr lang="it-IT" altLang="en-US"/>
              <a:pPr>
                <a:defRPr/>
              </a:pPr>
              <a:t>‹N›</a:t>
            </a:fld>
            <a:endParaRPr lang="it-IT" altLang="en-US"/>
          </a:p>
        </p:txBody>
      </p:sp>
    </p:spTree>
    <p:extLst>
      <p:ext uri="{BB962C8B-B14F-4D97-AF65-F5344CB8AC3E}">
        <p14:creationId xmlns:p14="http://schemas.microsoft.com/office/powerpoint/2010/main" val="3833640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D297062-BF02-D642-FC09-75BED29BD55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D7AE3AC-9E61-7585-AB4B-EE14F3C35C1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0445CB1-7ED4-F9D4-A1D1-94DE032B8FA2}"/>
              </a:ext>
            </a:extLst>
          </p:cNvPr>
          <p:cNvSpPr>
            <a:spLocks noGrp="1" noChangeArrowheads="1"/>
          </p:cNvSpPr>
          <p:nvPr>
            <p:ph type="sldNum" sz="quarter" idx="12"/>
          </p:nvPr>
        </p:nvSpPr>
        <p:spPr/>
        <p:txBody>
          <a:bodyPr/>
          <a:lstStyle>
            <a:lvl1pPr>
              <a:defRPr/>
            </a:lvl1pPr>
          </a:lstStyle>
          <a:p>
            <a:pPr>
              <a:defRPr/>
            </a:pPr>
            <a:fld id="{9EB2C603-5D54-4A54-9D13-22F70A22EDD8}" type="slidenum">
              <a:rPr lang="it-IT" altLang="en-US"/>
              <a:pPr>
                <a:defRPr/>
              </a:pPr>
              <a:t>‹N›</a:t>
            </a:fld>
            <a:endParaRPr lang="it-IT" altLang="en-US"/>
          </a:p>
        </p:txBody>
      </p:sp>
    </p:spTree>
    <p:extLst>
      <p:ext uri="{BB962C8B-B14F-4D97-AF65-F5344CB8AC3E}">
        <p14:creationId xmlns:p14="http://schemas.microsoft.com/office/powerpoint/2010/main" val="39849481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006092-C077-5447-0A4D-31D6E26767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73E2B78-C7A6-5133-894A-B1A3034FCD4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60E59E5-CB7F-5681-47E4-8BF76E83CC23}"/>
              </a:ext>
            </a:extLst>
          </p:cNvPr>
          <p:cNvSpPr>
            <a:spLocks noGrp="1" noChangeArrowheads="1"/>
          </p:cNvSpPr>
          <p:nvPr>
            <p:ph type="sldNum" sz="quarter" idx="12"/>
          </p:nvPr>
        </p:nvSpPr>
        <p:spPr/>
        <p:txBody>
          <a:bodyPr/>
          <a:lstStyle>
            <a:lvl1pPr>
              <a:defRPr/>
            </a:lvl1pPr>
          </a:lstStyle>
          <a:p>
            <a:pPr>
              <a:defRPr/>
            </a:pPr>
            <a:fld id="{1A1C2948-C6A5-4997-A2EF-2E6B70F37E74}" type="slidenum">
              <a:rPr lang="it-IT" altLang="en-US"/>
              <a:pPr>
                <a:defRPr/>
              </a:pPr>
              <a:t>‹N›</a:t>
            </a:fld>
            <a:endParaRPr lang="it-IT" altLang="en-US"/>
          </a:p>
        </p:txBody>
      </p:sp>
    </p:spTree>
    <p:extLst>
      <p:ext uri="{BB962C8B-B14F-4D97-AF65-F5344CB8AC3E}">
        <p14:creationId xmlns:p14="http://schemas.microsoft.com/office/powerpoint/2010/main" val="2603153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B3D78DD-50E7-0D31-CB74-D67CFF1B10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0214F9D-6C33-5192-8E6E-EC02FE7D97E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0C3EDE8-B9B4-ED50-8718-6943F50938A1}"/>
              </a:ext>
            </a:extLst>
          </p:cNvPr>
          <p:cNvSpPr>
            <a:spLocks noGrp="1" noChangeArrowheads="1"/>
          </p:cNvSpPr>
          <p:nvPr>
            <p:ph type="sldNum" sz="quarter" idx="12"/>
          </p:nvPr>
        </p:nvSpPr>
        <p:spPr/>
        <p:txBody>
          <a:bodyPr/>
          <a:lstStyle>
            <a:lvl1pPr>
              <a:defRPr/>
            </a:lvl1pPr>
          </a:lstStyle>
          <a:p>
            <a:pPr>
              <a:defRPr/>
            </a:pPr>
            <a:fld id="{6BC3191C-60D8-49DB-A6FC-008073719582}" type="slidenum">
              <a:rPr lang="it-IT" altLang="en-US"/>
              <a:pPr>
                <a:defRPr/>
              </a:pPr>
              <a:t>‹N›</a:t>
            </a:fld>
            <a:endParaRPr lang="it-IT" altLang="en-US"/>
          </a:p>
        </p:txBody>
      </p:sp>
    </p:spTree>
    <p:extLst>
      <p:ext uri="{BB962C8B-B14F-4D97-AF65-F5344CB8AC3E}">
        <p14:creationId xmlns:p14="http://schemas.microsoft.com/office/powerpoint/2010/main" val="30609191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7A5B8B-1E4A-6B37-C678-FB97E37D6B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86A08E0-512A-6B2A-F567-A7C54EE189C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09D7D81-7D81-89FD-A8DD-0D604169EAF5}"/>
              </a:ext>
            </a:extLst>
          </p:cNvPr>
          <p:cNvSpPr>
            <a:spLocks noGrp="1" noChangeArrowheads="1"/>
          </p:cNvSpPr>
          <p:nvPr>
            <p:ph type="sldNum" sz="quarter" idx="12"/>
          </p:nvPr>
        </p:nvSpPr>
        <p:spPr/>
        <p:txBody>
          <a:bodyPr/>
          <a:lstStyle>
            <a:lvl1pPr>
              <a:defRPr/>
            </a:lvl1pPr>
          </a:lstStyle>
          <a:p>
            <a:pPr>
              <a:defRPr/>
            </a:pPr>
            <a:fld id="{120C0454-D472-43B9-8C8F-E6BB94C08D50}" type="slidenum">
              <a:rPr lang="it-IT" altLang="en-US"/>
              <a:pPr>
                <a:defRPr/>
              </a:pPr>
              <a:t>‹N›</a:t>
            </a:fld>
            <a:endParaRPr lang="it-IT" altLang="en-US"/>
          </a:p>
        </p:txBody>
      </p:sp>
    </p:spTree>
    <p:extLst>
      <p:ext uri="{BB962C8B-B14F-4D97-AF65-F5344CB8AC3E}">
        <p14:creationId xmlns:p14="http://schemas.microsoft.com/office/powerpoint/2010/main" val="35548198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DA3FE9-CCD5-2A32-570B-EE5F445488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503A6CC-18EB-A577-6EAA-8C3307486C5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D53751E-3471-612B-D710-46F0B524B248}"/>
              </a:ext>
            </a:extLst>
          </p:cNvPr>
          <p:cNvSpPr>
            <a:spLocks noGrp="1" noChangeArrowheads="1"/>
          </p:cNvSpPr>
          <p:nvPr>
            <p:ph type="sldNum" sz="quarter" idx="12"/>
          </p:nvPr>
        </p:nvSpPr>
        <p:spPr/>
        <p:txBody>
          <a:bodyPr/>
          <a:lstStyle>
            <a:lvl1pPr>
              <a:defRPr/>
            </a:lvl1pPr>
          </a:lstStyle>
          <a:p>
            <a:pPr>
              <a:defRPr/>
            </a:pPr>
            <a:fld id="{4B979059-8F1B-43A5-85E3-59D33E747CEA}" type="slidenum">
              <a:rPr lang="it-IT" altLang="en-US"/>
              <a:pPr>
                <a:defRPr/>
              </a:pPr>
              <a:t>‹N›</a:t>
            </a:fld>
            <a:endParaRPr lang="it-IT" altLang="en-US"/>
          </a:p>
        </p:txBody>
      </p:sp>
    </p:spTree>
    <p:extLst>
      <p:ext uri="{BB962C8B-B14F-4D97-AF65-F5344CB8AC3E}">
        <p14:creationId xmlns:p14="http://schemas.microsoft.com/office/powerpoint/2010/main" val="2623799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96F036-D380-B80D-03C0-E6003CB93F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B04B99E-AA02-9937-04DE-9B919B8B12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CAC6467-E2A9-97DB-0CFC-94132163BFE5}"/>
              </a:ext>
            </a:extLst>
          </p:cNvPr>
          <p:cNvSpPr>
            <a:spLocks noGrp="1" noChangeArrowheads="1"/>
          </p:cNvSpPr>
          <p:nvPr>
            <p:ph type="sldNum" sz="quarter" idx="12"/>
          </p:nvPr>
        </p:nvSpPr>
        <p:spPr/>
        <p:txBody>
          <a:bodyPr/>
          <a:lstStyle>
            <a:lvl1pPr>
              <a:defRPr/>
            </a:lvl1pPr>
          </a:lstStyle>
          <a:p>
            <a:pPr>
              <a:defRPr/>
            </a:pPr>
            <a:fld id="{9F7D1A63-D74F-4A4A-9B79-D2C32BF0D407}" type="slidenum">
              <a:rPr lang="it-IT" altLang="en-US"/>
              <a:pPr>
                <a:defRPr/>
              </a:pPr>
              <a:t>‹N›</a:t>
            </a:fld>
            <a:endParaRPr lang="it-IT" altLang="en-US"/>
          </a:p>
        </p:txBody>
      </p:sp>
    </p:spTree>
    <p:extLst>
      <p:ext uri="{BB962C8B-B14F-4D97-AF65-F5344CB8AC3E}">
        <p14:creationId xmlns:p14="http://schemas.microsoft.com/office/powerpoint/2010/main" val="24246624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76FFF18-4A44-35D2-4A43-29DE5D78AC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A6F442D3-8705-3B6A-886E-E12EE44A3F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8A08C5F0-1DCE-A97E-5525-08F31D45FDF6}"/>
              </a:ext>
            </a:extLst>
          </p:cNvPr>
          <p:cNvSpPr>
            <a:spLocks noGrp="1" noChangeArrowheads="1"/>
          </p:cNvSpPr>
          <p:nvPr>
            <p:ph type="sldNum" sz="quarter" idx="12"/>
          </p:nvPr>
        </p:nvSpPr>
        <p:spPr/>
        <p:txBody>
          <a:bodyPr/>
          <a:lstStyle>
            <a:lvl1pPr>
              <a:defRPr/>
            </a:lvl1pPr>
          </a:lstStyle>
          <a:p>
            <a:pPr>
              <a:defRPr/>
            </a:pPr>
            <a:fld id="{AB40ECFB-5C57-4434-9B29-92A61FF32C0A}" type="slidenum">
              <a:rPr lang="it-IT" altLang="en-US"/>
              <a:pPr>
                <a:defRPr/>
              </a:pPr>
              <a:t>‹N›</a:t>
            </a:fld>
            <a:endParaRPr lang="it-IT" altLang="en-US"/>
          </a:p>
        </p:txBody>
      </p:sp>
    </p:spTree>
    <p:extLst>
      <p:ext uri="{BB962C8B-B14F-4D97-AF65-F5344CB8AC3E}">
        <p14:creationId xmlns:p14="http://schemas.microsoft.com/office/powerpoint/2010/main" val="21781772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11E78D-48CD-AB06-043E-8722960239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4757D58-8777-0904-FB61-0DACDA1646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0677D55-77BA-E16A-610F-9F4EE8DC5E52}"/>
              </a:ext>
            </a:extLst>
          </p:cNvPr>
          <p:cNvSpPr>
            <a:spLocks noGrp="1" noChangeArrowheads="1"/>
          </p:cNvSpPr>
          <p:nvPr>
            <p:ph type="sldNum" sz="quarter" idx="12"/>
          </p:nvPr>
        </p:nvSpPr>
        <p:spPr/>
        <p:txBody>
          <a:bodyPr/>
          <a:lstStyle>
            <a:lvl1pPr>
              <a:defRPr/>
            </a:lvl1pPr>
          </a:lstStyle>
          <a:p>
            <a:pPr>
              <a:defRPr/>
            </a:pPr>
            <a:fld id="{E8B89B0B-B24A-40A6-9588-04F20D69673E}" type="slidenum">
              <a:rPr lang="it-IT" altLang="en-US"/>
              <a:pPr>
                <a:defRPr/>
              </a:pPr>
              <a:t>‹N›</a:t>
            </a:fld>
            <a:endParaRPr lang="it-IT" altLang="en-US"/>
          </a:p>
        </p:txBody>
      </p:sp>
    </p:spTree>
    <p:extLst>
      <p:ext uri="{BB962C8B-B14F-4D97-AF65-F5344CB8AC3E}">
        <p14:creationId xmlns:p14="http://schemas.microsoft.com/office/powerpoint/2010/main" val="20332820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BE62BDE-DB78-84EB-1360-FDA8FE0859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47D4212-5504-3298-C8E6-276E287178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5505634-D966-8789-B3B1-389046B496B2}"/>
              </a:ext>
            </a:extLst>
          </p:cNvPr>
          <p:cNvSpPr>
            <a:spLocks noGrp="1" noChangeArrowheads="1"/>
          </p:cNvSpPr>
          <p:nvPr>
            <p:ph type="sldNum" sz="quarter" idx="12"/>
          </p:nvPr>
        </p:nvSpPr>
        <p:spPr/>
        <p:txBody>
          <a:bodyPr/>
          <a:lstStyle>
            <a:lvl1pPr>
              <a:defRPr/>
            </a:lvl1pPr>
          </a:lstStyle>
          <a:p>
            <a:pPr>
              <a:defRPr/>
            </a:pPr>
            <a:fld id="{A5916042-EC7C-48F7-9AD5-61974908CE7A}" type="slidenum">
              <a:rPr lang="it-IT" altLang="en-US"/>
              <a:pPr>
                <a:defRPr/>
              </a:pPr>
              <a:t>‹N›</a:t>
            </a:fld>
            <a:endParaRPr lang="it-IT" altLang="en-US"/>
          </a:p>
        </p:txBody>
      </p:sp>
    </p:spTree>
    <p:extLst>
      <p:ext uri="{BB962C8B-B14F-4D97-AF65-F5344CB8AC3E}">
        <p14:creationId xmlns:p14="http://schemas.microsoft.com/office/powerpoint/2010/main" val="2102094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E728F39-C2A3-895C-9FCB-5858B3AAD01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6482303-2A7F-935E-348D-6BC6BF3EB3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0BA8E67-BC18-9341-E5BB-2E66CD6F6F97}"/>
              </a:ext>
            </a:extLst>
          </p:cNvPr>
          <p:cNvSpPr>
            <a:spLocks noGrp="1" noChangeArrowheads="1"/>
          </p:cNvSpPr>
          <p:nvPr>
            <p:ph type="sldNum" sz="quarter" idx="12"/>
          </p:nvPr>
        </p:nvSpPr>
        <p:spPr/>
        <p:txBody>
          <a:bodyPr/>
          <a:lstStyle>
            <a:lvl1pPr>
              <a:defRPr/>
            </a:lvl1pPr>
          </a:lstStyle>
          <a:p>
            <a:pPr>
              <a:defRPr/>
            </a:pPr>
            <a:fld id="{AA4ECD55-6F21-4919-85E8-4E97FC2C5869}" type="slidenum">
              <a:rPr lang="fr-FR" altLang="en-US"/>
              <a:pPr>
                <a:defRPr/>
              </a:pPr>
              <a:t>‹N›</a:t>
            </a:fld>
            <a:endParaRPr lang="fr-FR" altLang="en-US"/>
          </a:p>
        </p:txBody>
      </p:sp>
    </p:spTree>
    <p:extLst>
      <p:ext uri="{BB962C8B-B14F-4D97-AF65-F5344CB8AC3E}">
        <p14:creationId xmlns:p14="http://schemas.microsoft.com/office/powerpoint/2010/main" val="34052570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4DF46D-7643-E092-D0DE-955C5898D9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B27A764-67E6-EEE8-CEE5-48EC943AD63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4D59B4E-7210-7AAE-6BD7-431CC347C29E}"/>
              </a:ext>
            </a:extLst>
          </p:cNvPr>
          <p:cNvSpPr>
            <a:spLocks noGrp="1" noChangeArrowheads="1"/>
          </p:cNvSpPr>
          <p:nvPr>
            <p:ph type="sldNum" sz="quarter" idx="12"/>
          </p:nvPr>
        </p:nvSpPr>
        <p:spPr/>
        <p:txBody>
          <a:bodyPr/>
          <a:lstStyle>
            <a:lvl1pPr>
              <a:defRPr/>
            </a:lvl1pPr>
          </a:lstStyle>
          <a:p>
            <a:pPr>
              <a:defRPr/>
            </a:pPr>
            <a:fld id="{8E3F236D-97AC-4E41-B171-6CDBC018FEAD}" type="slidenum">
              <a:rPr lang="it-IT" altLang="en-US"/>
              <a:pPr>
                <a:defRPr/>
              </a:pPr>
              <a:t>‹N›</a:t>
            </a:fld>
            <a:endParaRPr lang="it-IT" altLang="en-US"/>
          </a:p>
        </p:txBody>
      </p:sp>
    </p:spTree>
    <p:extLst>
      <p:ext uri="{BB962C8B-B14F-4D97-AF65-F5344CB8AC3E}">
        <p14:creationId xmlns:p14="http://schemas.microsoft.com/office/powerpoint/2010/main" val="16171207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A34C2A-202B-5A6D-DF5F-9D3CAB98D1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6A040EC-BAF9-FA3D-33D6-43CED61870C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552A9A1-15AC-4016-A63E-4A01608BB86D}"/>
              </a:ext>
            </a:extLst>
          </p:cNvPr>
          <p:cNvSpPr>
            <a:spLocks noGrp="1" noChangeArrowheads="1"/>
          </p:cNvSpPr>
          <p:nvPr>
            <p:ph type="sldNum" sz="quarter" idx="12"/>
          </p:nvPr>
        </p:nvSpPr>
        <p:spPr/>
        <p:txBody>
          <a:bodyPr/>
          <a:lstStyle>
            <a:lvl1pPr>
              <a:defRPr/>
            </a:lvl1pPr>
          </a:lstStyle>
          <a:p>
            <a:pPr>
              <a:defRPr/>
            </a:pPr>
            <a:fld id="{1DBD6401-F592-4F17-9FFD-BC36F70FAE22}" type="slidenum">
              <a:rPr lang="it-IT" altLang="en-US"/>
              <a:pPr>
                <a:defRPr/>
              </a:pPr>
              <a:t>‹N›</a:t>
            </a:fld>
            <a:endParaRPr lang="it-IT" altLang="en-US"/>
          </a:p>
        </p:txBody>
      </p:sp>
    </p:spTree>
    <p:extLst>
      <p:ext uri="{BB962C8B-B14F-4D97-AF65-F5344CB8AC3E}">
        <p14:creationId xmlns:p14="http://schemas.microsoft.com/office/powerpoint/2010/main" val="28858570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8A3044-F58D-A769-8886-D8FA51D6CE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336A2AA-0101-265D-DCE7-CCFD5265E5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14EE07F-48AF-BDEE-A749-7544676C04A4}"/>
              </a:ext>
            </a:extLst>
          </p:cNvPr>
          <p:cNvSpPr>
            <a:spLocks noGrp="1" noChangeArrowheads="1"/>
          </p:cNvSpPr>
          <p:nvPr>
            <p:ph type="sldNum" sz="quarter" idx="12"/>
          </p:nvPr>
        </p:nvSpPr>
        <p:spPr/>
        <p:txBody>
          <a:bodyPr/>
          <a:lstStyle>
            <a:lvl1pPr>
              <a:defRPr/>
            </a:lvl1pPr>
          </a:lstStyle>
          <a:p>
            <a:pPr>
              <a:defRPr/>
            </a:pPr>
            <a:fld id="{66AC225F-A66F-450D-88E2-30D36DC39744}" type="slidenum">
              <a:rPr lang="it-IT" altLang="en-US"/>
              <a:pPr>
                <a:defRPr/>
              </a:pPr>
              <a:t>‹N›</a:t>
            </a:fld>
            <a:endParaRPr lang="it-IT" altLang="en-US"/>
          </a:p>
        </p:txBody>
      </p:sp>
    </p:spTree>
    <p:extLst>
      <p:ext uri="{BB962C8B-B14F-4D97-AF65-F5344CB8AC3E}">
        <p14:creationId xmlns:p14="http://schemas.microsoft.com/office/powerpoint/2010/main" val="5012538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B8EDB9D-0F7C-A5AA-5C89-52B1A1B3F5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E205DA05-2B6B-32A1-B824-45D0D9E0F16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E872DF2-B7EA-9A85-B3E9-63E0FB11FEA6}"/>
              </a:ext>
            </a:extLst>
          </p:cNvPr>
          <p:cNvSpPr>
            <a:spLocks noGrp="1" noChangeArrowheads="1"/>
          </p:cNvSpPr>
          <p:nvPr>
            <p:ph type="sldNum" sz="quarter" idx="12"/>
          </p:nvPr>
        </p:nvSpPr>
        <p:spPr/>
        <p:txBody>
          <a:bodyPr/>
          <a:lstStyle>
            <a:lvl1pPr>
              <a:defRPr/>
            </a:lvl1pPr>
          </a:lstStyle>
          <a:p>
            <a:pPr>
              <a:defRPr/>
            </a:pPr>
            <a:fld id="{AE637F0D-2562-4AA7-A7AB-54EFE44C68DB}" type="slidenum">
              <a:rPr lang="it-IT" altLang="en-US"/>
              <a:pPr>
                <a:defRPr/>
              </a:pPr>
              <a:t>‹N›</a:t>
            </a:fld>
            <a:endParaRPr lang="it-IT" altLang="en-US"/>
          </a:p>
        </p:txBody>
      </p:sp>
    </p:spTree>
    <p:extLst>
      <p:ext uri="{BB962C8B-B14F-4D97-AF65-F5344CB8AC3E}">
        <p14:creationId xmlns:p14="http://schemas.microsoft.com/office/powerpoint/2010/main" val="474820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264B3C-F9E4-5790-1864-CDC174F63A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9289209-9952-0CFC-1A8B-D375CBB2D2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267CAAD-EFAD-6281-749E-9964044C64B1}"/>
              </a:ext>
            </a:extLst>
          </p:cNvPr>
          <p:cNvSpPr>
            <a:spLocks noGrp="1" noChangeArrowheads="1"/>
          </p:cNvSpPr>
          <p:nvPr>
            <p:ph type="sldNum" sz="quarter" idx="12"/>
          </p:nvPr>
        </p:nvSpPr>
        <p:spPr/>
        <p:txBody>
          <a:bodyPr/>
          <a:lstStyle>
            <a:lvl1pPr>
              <a:defRPr/>
            </a:lvl1pPr>
          </a:lstStyle>
          <a:p>
            <a:pPr>
              <a:defRPr/>
            </a:pPr>
            <a:fld id="{80F7C3C9-D8B6-4C4F-9F2A-F1F876C8AF18}" type="slidenum">
              <a:rPr lang="it-IT" altLang="en-US"/>
              <a:pPr>
                <a:defRPr/>
              </a:pPr>
              <a:t>‹N›</a:t>
            </a:fld>
            <a:endParaRPr lang="it-IT" altLang="en-US"/>
          </a:p>
        </p:txBody>
      </p:sp>
    </p:spTree>
    <p:extLst>
      <p:ext uri="{BB962C8B-B14F-4D97-AF65-F5344CB8AC3E}">
        <p14:creationId xmlns:p14="http://schemas.microsoft.com/office/powerpoint/2010/main" val="42789016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0D4C94F-6983-C14C-FA8E-A7B93640AD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2E4AA6D-EBBA-D3C1-0B68-3515152E3C1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594FB94-9449-69DD-A23C-C8CB6F1E2927}"/>
              </a:ext>
            </a:extLst>
          </p:cNvPr>
          <p:cNvSpPr>
            <a:spLocks noGrp="1" noChangeArrowheads="1"/>
          </p:cNvSpPr>
          <p:nvPr>
            <p:ph type="sldNum" sz="quarter" idx="12"/>
          </p:nvPr>
        </p:nvSpPr>
        <p:spPr/>
        <p:txBody>
          <a:bodyPr/>
          <a:lstStyle>
            <a:lvl1pPr>
              <a:defRPr/>
            </a:lvl1pPr>
          </a:lstStyle>
          <a:p>
            <a:pPr>
              <a:defRPr/>
            </a:pPr>
            <a:fld id="{107A51CD-12FB-4450-9771-57122D99ECAE}" type="slidenum">
              <a:rPr lang="it-IT" altLang="en-US"/>
              <a:pPr>
                <a:defRPr/>
              </a:pPr>
              <a:t>‹N›</a:t>
            </a:fld>
            <a:endParaRPr lang="it-IT" altLang="en-US"/>
          </a:p>
        </p:txBody>
      </p:sp>
    </p:spTree>
    <p:extLst>
      <p:ext uri="{BB962C8B-B14F-4D97-AF65-F5344CB8AC3E}">
        <p14:creationId xmlns:p14="http://schemas.microsoft.com/office/powerpoint/2010/main" val="33507361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A244A8-5D0D-7BCA-43E7-3E845258C8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E51D4FD-C17C-CC60-8B9B-7D8BD483836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D8D51D3-6009-F621-9D88-630D9B194E68}"/>
              </a:ext>
            </a:extLst>
          </p:cNvPr>
          <p:cNvSpPr>
            <a:spLocks noGrp="1" noChangeArrowheads="1"/>
          </p:cNvSpPr>
          <p:nvPr>
            <p:ph type="sldNum" sz="quarter" idx="12"/>
          </p:nvPr>
        </p:nvSpPr>
        <p:spPr/>
        <p:txBody>
          <a:bodyPr/>
          <a:lstStyle>
            <a:lvl1pPr>
              <a:defRPr/>
            </a:lvl1pPr>
          </a:lstStyle>
          <a:p>
            <a:pPr>
              <a:defRPr/>
            </a:pPr>
            <a:fld id="{3F6C134A-990F-4D7B-8DFD-FF201B654AEC}" type="slidenum">
              <a:rPr lang="it-IT" altLang="en-US"/>
              <a:pPr>
                <a:defRPr/>
              </a:pPr>
              <a:t>‹N›</a:t>
            </a:fld>
            <a:endParaRPr lang="it-IT" altLang="en-US"/>
          </a:p>
        </p:txBody>
      </p:sp>
    </p:spTree>
    <p:extLst>
      <p:ext uri="{BB962C8B-B14F-4D97-AF65-F5344CB8AC3E}">
        <p14:creationId xmlns:p14="http://schemas.microsoft.com/office/powerpoint/2010/main" val="20169850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EEDAF3-0292-7065-5CF7-78F71CD91C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67990B0-656D-7C3A-BA5D-5B5CC79E96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43AE0DD-9632-7A25-5B53-3E96365E2F0D}"/>
              </a:ext>
            </a:extLst>
          </p:cNvPr>
          <p:cNvSpPr>
            <a:spLocks noGrp="1" noChangeArrowheads="1"/>
          </p:cNvSpPr>
          <p:nvPr>
            <p:ph type="sldNum" sz="quarter" idx="12"/>
          </p:nvPr>
        </p:nvSpPr>
        <p:spPr/>
        <p:txBody>
          <a:bodyPr/>
          <a:lstStyle>
            <a:lvl1pPr>
              <a:defRPr/>
            </a:lvl1pPr>
          </a:lstStyle>
          <a:p>
            <a:pPr>
              <a:defRPr/>
            </a:pPr>
            <a:fld id="{E3100DE9-6387-4A64-A02C-82DB561399FC}" type="slidenum">
              <a:rPr lang="fr-FR" altLang="en-US"/>
              <a:pPr>
                <a:defRPr/>
              </a:pPr>
              <a:t>‹N›</a:t>
            </a:fld>
            <a:endParaRPr lang="fr-FR" altLang="en-US"/>
          </a:p>
        </p:txBody>
      </p:sp>
    </p:spTree>
    <p:extLst>
      <p:ext uri="{BB962C8B-B14F-4D97-AF65-F5344CB8AC3E}">
        <p14:creationId xmlns:p14="http://schemas.microsoft.com/office/powerpoint/2010/main" val="10208302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E963A6-AA3B-5607-6BD5-5E2C73AB69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AFF4C8C-36DE-B874-FC6C-E928DE9861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4250938-7EB4-C48A-D3F6-677C208A6F91}"/>
              </a:ext>
            </a:extLst>
          </p:cNvPr>
          <p:cNvSpPr>
            <a:spLocks noGrp="1" noChangeArrowheads="1"/>
          </p:cNvSpPr>
          <p:nvPr>
            <p:ph type="sldNum" sz="quarter" idx="12"/>
          </p:nvPr>
        </p:nvSpPr>
        <p:spPr/>
        <p:txBody>
          <a:bodyPr/>
          <a:lstStyle>
            <a:lvl1pPr>
              <a:defRPr/>
            </a:lvl1pPr>
          </a:lstStyle>
          <a:p>
            <a:pPr>
              <a:defRPr/>
            </a:pPr>
            <a:fld id="{FF03D384-B263-4D44-985C-C1E2B377F401}" type="slidenum">
              <a:rPr lang="fr-FR" altLang="en-US"/>
              <a:pPr>
                <a:defRPr/>
              </a:pPr>
              <a:t>‹N›</a:t>
            </a:fld>
            <a:endParaRPr lang="fr-FR" altLang="en-US"/>
          </a:p>
        </p:txBody>
      </p:sp>
    </p:spTree>
    <p:extLst>
      <p:ext uri="{BB962C8B-B14F-4D97-AF65-F5344CB8AC3E}">
        <p14:creationId xmlns:p14="http://schemas.microsoft.com/office/powerpoint/2010/main" val="41098676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5A290B-812B-456E-658E-48EB6135C8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A038C97-ABF7-585B-458F-472683FCA33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A311413-1CE0-5949-F46C-1B72039FFDE7}"/>
              </a:ext>
            </a:extLst>
          </p:cNvPr>
          <p:cNvSpPr>
            <a:spLocks noGrp="1" noChangeArrowheads="1"/>
          </p:cNvSpPr>
          <p:nvPr>
            <p:ph type="sldNum" sz="quarter" idx="12"/>
          </p:nvPr>
        </p:nvSpPr>
        <p:spPr/>
        <p:txBody>
          <a:bodyPr/>
          <a:lstStyle>
            <a:lvl1pPr>
              <a:defRPr/>
            </a:lvl1pPr>
          </a:lstStyle>
          <a:p>
            <a:pPr>
              <a:defRPr/>
            </a:pPr>
            <a:fld id="{B071B1E9-1096-4021-B60E-4893D0B3C8B2}" type="slidenum">
              <a:rPr lang="fr-FR" altLang="en-US"/>
              <a:pPr>
                <a:defRPr/>
              </a:pPr>
              <a:t>‹N›</a:t>
            </a:fld>
            <a:endParaRPr lang="fr-FR" altLang="en-US"/>
          </a:p>
        </p:txBody>
      </p:sp>
    </p:spTree>
    <p:extLst>
      <p:ext uri="{BB962C8B-B14F-4D97-AF65-F5344CB8AC3E}">
        <p14:creationId xmlns:p14="http://schemas.microsoft.com/office/powerpoint/2010/main" val="238326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5A7EF5-EEF8-0440-8DD8-1DE473A3F5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AC8BF7A-EB6F-5D41-8B3A-1EF2B48812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97C7103-2AAC-9C58-BAA2-8E142EB62A2D}"/>
              </a:ext>
            </a:extLst>
          </p:cNvPr>
          <p:cNvSpPr>
            <a:spLocks noGrp="1" noChangeArrowheads="1"/>
          </p:cNvSpPr>
          <p:nvPr>
            <p:ph type="sldNum" sz="quarter" idx="12"/>
          </p:nvPr>
        </p:nvSpPr>
        <p:spPr/>
        <p:txBody>
          <a:bodyPr/>
          <a:lstStyle>
            <a:lvl1pPr>
              <a:defRPr/>
            </a:lvl1pPr>
          </a:lstStyle>
          <a:p>
            <a:pPr>
              <a:defRPr/>
            </a:pPr>
            <a:fld id="{989E7C97-FE78-498A-B849-8A0E31741E81}" type="slidenum">
              <a:rPr lang="fr-FR" altLang="en-US"/>
              <a:pPr>
                <a:defRPr/>
              </a:pPr>
              <a:t>‹N›</a:t>
            </a:fld>
            <a:endParaRPr lang="fr-FR" altLang="en-US"/>
          </a:p>
        </p:txBody>
      </p:sp>
    </p:spTree>
    <p:extLst>
      <p:ext uri="{BB962C8B-B14F-4D97-AF65-F5344CB8AC3E}">
        <p14:creationId xmlns:p14="http://schemas.microsoft.com/office/powerpoint/2010/main" val="8041194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770599B-8070-BBCC-49A8-6811FE0A1FC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FE3BF29-2CC0-D240-66B5-3F861095CD4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97AD487-FFE9-0EAC-C6C3-E8312FB7783F}"/>
              </a:ext>
            </a:extLst>
          </p:cNvPr>
          <p:cNvSpPr>
            <a:spLocks noGrp="1" noChangeArrowheads="1"/>
          </p:cNvSpPr>
          <p:nvPr>
            <p:ph type="sldNum" sz="quarter" idx="12"/>
          </p:nvPr>
        </p:nvSpPr>
        <p:spPr/>
        <p:txBody>
          <a:bodyPr/>
          <a:lstStyle>
            <a:lvl1pPr>
              <a:defRPr/>
            </a:lvl1pPr>
          </a:lstStyle>
          <a:p>
            <a:pPr>
              <a:defRPr/>
            </a:pPr>
            <a:fld id="{E6A2B4CA-7643-42EE-AEE4-311989F4D05B}" type="slidenum">
              <a:rPr lang="fr-FR" altLang="en-US"/>
              <a:pPr>
                <a:defRPr/>
              </a:pPr>
              <a:t>‹N›</a:t>
            </a:fld>
            <a:endParaRPr lang="fr-FR" altLang="en-US"/>
          </a:p>
        </p:txBody>
      </p:sp>
    </p:spTree>
    <p:extLst>
      <p:ext uri="{BB962C8B-B14F-4D97-AF65-F5344CB8AC3E}">
        <p14:creationId xmlns:p14="http://schemas.microsoft.com/office/powerpoint/2010/main" val="29312680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028CAE-ABCC-A628-E0A6-C68CC9688A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B7E43771-DDF1-6822-6CB0-74B78B33D6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39DD846-089E-FB18-DB6B-FE17DD3B1585}"/>
              </a:ext>
            </a:extLst>
          </p:cNvPr>
          <p:cNvSpPr>
            <a:spLocks noGrp="1" noChangeArrowheads="1"/>
          </p:cNvSpPr>
          <p:nvPr>
            <p:ph type="sldNum" sz="quarter" idx="12"/>
          </p:nvPr>
        </p:nvSpPr>
        <p:spPr/>
        <p:txBody>
          <a:bodyPr/>
          <a:lstStyle>
            <a:lvl1pPr>
              <a:defRPr/>
            </a:lvl1pPr>
          </a:lstStyle>
          <a:p>
            <a:pPr>
              <a:defRPr/>
            </a:pPr>
            <a:fld id="{D2003A05-1745-488C-9D7A-D886DAA2BA1C}" type="slidenum">
              <a:rPr lang="fr-FR" altLang="en-US"/>
              <a:pPr>
                <a:defRPr/>
              </a:pPr>
              <a:t>‹N›</a:t>
            </a:fld>
            <a:endParaRPr lang="fr-FR" altLang="en-US"/>
          </a:p>
        </p:txBody>
      </p:sp>
    </p:spTree>
    <p:extLst>
      <p:ext uri="{BB962C8B-B14F-4D97-AF65-F5344CB8AC3E}">
        <p14:creationId xmlns:p14="http://schemas.microsoft.com/office/powerpoint/2010/main" val="29395458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77C34D6-1A99-93A1-1D3C-D3253AE468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EBCF71BD-CC7B-2C65-994B-CEA82E04255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47B5E2D-2FF8-4EC6-B799-3ED2FEEBF91C}"/>
              </a:ext>
            </a:extLst>
          </p:cNvPr>
          <p:cNvSpPr>
            <a:spLocks noGrp="1" noChangeArrowheads="1"/>
          </p:cNvSpPr>
          <p:nvPr>
            <p:ph type="sldNum" sz="quarter" idx="12"/>
          </p:nvPr>
        </p:nvSpPr>
        <p:spPr/>
        <p:txBody>
          <a:bodyPr/>
          <a:lstStyle>
            <a:lvl1pPr>
              <a:defRPr/>
            </a:lvl1pPr>
          </a:lstStyle>
          <a:p>
            <a:pPr>
              <a:defRPr/>
            </a:pPr>
            <a:fld id="{E02FFE33-3F92-400D-8F0B-5F4DFFDEDC44}" type="slidenum">
              <a:rPr lang="fr-FR" altLang="en-US"/>
              <a:pPr>
                <a:defRPr/>
              </a:pPr>
              <a:t>‹N›</a:t>
            </a:fld>
            <a:endParaRPr lang="fr-FR" altLang="en-US"/>
          </a:p>
        </p:txBody>
      </p:sp>
    </p:spTree>
    <p:extLst>
      <p:ext uri="{BB962C8B-B14F-4D97-AF65-F5344CB8AC3E}">
        <p14:creationId xmlns:p14="http://schemas.microsoft.com/office/powerpoint/2010/main" val="34183915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75F334-4363-69E5-C4F6-93E17D6D78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A306B72D-6F32-1F58-581C-784AC8EA6DD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AE459CCE-DF55-AB01-9897-285617DAAE6C}"/>
              </a:ext>
            </a:extLst>
          </p:cNvPr>
          <p:cNvSpPr>
            <a:spLocks noGrp="1" noChangeArrowheads="1"/>
          </p:cNvSpPr>
          <p:nvPr>
            <p:ph type="sldNum" sz="quarter" idx="12"/>
          </p:nvPr>
        </p:nvSpPr>
        <p:spPr/>
        <p:txBody>
          <a:bodyPr/>
          <a:lstStyle>
            <a:lvl1pPr>
              <a:defRPr/>
            </a:lvl1pPr>
          </a:lstStyle>
          <a:p>
            <a:pPr>
              <a:defRPr/>
            </a:pPr>
            <a:fld id="{900B8E9B-919D-4B18-88C1-F7F658812485}" type="slidenum">
              <a:rPr lang="fr-FR" altLang="en-US"/>
              <a:pPr>
                <a:defRPr/>
              </a:pPr>
              <a:t>‹N›</a:t>
            </a:fld>
            <a:endParaRPr lang="fr-FR" altLang="en-US"/>
          </a:p>
        </p:txBody>
      </p:sp>
    </p:spTree>
    <p:extLst>
      <p:ext uri="{BB962C8B-B14F-4D97-AF65-F5344CB8AC3E}">
        <p14:creationId xmlns:p14="http://schemas.microsoft.com/office/powerpoint/2010/main" val="7022270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A1FE9E-3D07-C1E8-6082-3D307CC706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D48131E-2AE2-B309-51CE-0B8ACCD363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FCED36E-1157-FB36-A3C4-C94F1F2621F4}"/>
              </a:ext>
            </a:extLst>
          </p:cNvPr>
          <p:cNvSpPr>
            <a:spLocks noGrp="1" noChangeArrowheads="1"/>
          </p:cNvSpPr>
          <p:nvPr>
            <p:ph type="sldNum" sz="quarter" idx="12"/>
          </p:nvPr>
        </p:nvSpPr>
        <p:spPr/>
        <p:txBody>
          <a:bodyPr/>
          <a:lstStyle>
            <a:lvl1pPr>
              <a:defRPr/>
            </a:lvl1pPr>
          </a:lstStyle>
          <a:p>
            <a:pPr>
              <a:defRPr/>
            </a:pPr>
            <a:fld id="{C576F3DB-13DD-4C6A-B176-7DF7C65E8CFE}" type="slidenum">
              <a:rPr lang="fr-FR" altLang="en-US"/>
              <a:pPr>
                <a:defRPr/>
              </a:pPr>
              <a:t>‹N›</a:t>
            </a:fld>
            <a:endParaRPr lang="fr-FR" altLang="en-US"/>
          </a:p>
        </p:txBody>
      </p:sp>
    </p:spTree>
    <p:extLst>
      <p:ext uri="{BB962C8B-B14F-4D97-AF65-F5344CB8AC3E}">
        <p14:creationId xmlns:p14="http://schemas.microsoft.com/office/powerpoint/2010/main" val="27037835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15756E-3ED6-6A7A-45EA-9C3B9BAF66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C057F8B-E7B2-2F75-76A8-5E1CF4DCC23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660FE6F-557A-962C-7AB5-EF4B140F69B5}"/>
              </a:ext>
            </a:extLst>
          </p:cNvPr>
          <p:cNvSpPr>
            <a:spLocks noGrp="1" noChangeArrowheads="1"/>
          </p:cNvSpPr>
          <p:nvPr>
            <p:ph type="sldNum" sz="quarter" idx="12"/>
          </p:nvPr>
        </p:nvSpPr>
        <p:spPr/>
        <p:txBody>
          <a:bodyPr/>
          <a:lstStyle>
            <a:lvl1pPr>
              <a:defRPr/>
            </a:lvl1pPr>
          </a:lstStyle>
          <a:p>
            <a:pPr>
              <a:defRPr/>
            </a:pPr>
            <a:fld id="{197F7507-10E8-4F51-A17C-39B346E8352A}" type="slidenum">
              <a:rPr lang="fr-FR" altLang="en-US"/>
              <a:pPr>
                <a:defRPr/>
              </a:pPr>
              <a:t>‹N›</a:t>
            </a:fld>
            <a:endParaRPr lang="fr-FR" altLang="en-US"/>
          </a:p>
        </p:txBody>
      </p:sp>
    </p:spTree>
    <p:extLst>
      <p:ext uri="{BB962C8B-B14F-4D97-AF65-F5344CB8AC3E}">
        <p14:creationId xmlns:p14="http://schemas.microsoft.com/office/powerpoint/2010/main" val="18226219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A9DA7D-8B95-0C6D-DAA8-A940D6D977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5D405E2-CC49-3B0A-DCA2-684B4000E37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6BD3DCF-5FF4-3F72-70DC-4D19BFC5A4EE}"/>
              </a:ext>
            </a:extLst>
          </p:cNvPr>
          <p:cNvSpPr>
            <a:spLocks noGrp="1" noChangeArrowheads="1"/>
          </p:cNvSpPr>
          <p:nvPr>
            <p:ph type="sldNum" sz="quarter" idx="12"/>
          </p:nvPr>
        </p:nvSpPr>
        <p:spPr/>
        <p:txBody>
          <a:bodyPr/>
          <a:lstStyle>
            <a:lvl1pPr>
              <a:defRPr/>
            </a:lvl1pPr>
          </a:lstStyle>
          <a:p>
            <a:pPr>
              <a:defRPr/>
            </a:pPr>
            <a:fld id="{7E92C6A1-CBC0-4074-817E-85F565EBB948}" type="slidenum">
              <a:rPr lang="fr-FR" altLang="en-US"/>
              <a:pPr>
                <a:defRPr/>
              </a:pPr>
              <a:t>‹N›</a:t>
            </a:fld>
            <a:endParaRPr lang="fr-FR" altLang="en-US"/>
          </a:p>
        </p:txBody>
      </p:sp>
    </p:spTree>
    <p:extLst>
      <p:ext uri="{BB962C8B-B14F-4D97-AF65-F5344CB8AC3E}">
        <p14:creationId xmlns:p14="http://schemas.microsoft.com/office/powerpoint/2010/main" val="20513416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22E071-1320-823A-889F-94FDC10EBB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969CD5D-5C72-66A7-AF1D-E82AA8B889F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F8CF1A5-D161-7012-001E-AF067408DA2A}"/>
              </a:ext>
            </a:extLst>
          </p:cNvPr>
          <p:cNvSpPr>
            <a:spLocks noGrp="1" noChangeArrowheads="1"/>
          </p:cNvSpPr>
          <p:nvPr>
            <p:ph type="sldNum" sz="quarter" idx="12"/>
          </p:nvPr>
        </p:nvSpPr>
        <p:spPr/>
        <p:txBody>
          <a:bodyPr/>
          <a:lstStyle>
            <a:lvl1pPr>
              <a:defRPr/>
            </a:lvl1pPr>
          </a:lstStyle>
          <a:p>
            <a:pPr>
              <a:defRPr/>
            </a:pPr>
            <a:fld id="{7EDB9094-8616-4AAD-A3AF-63A0DC33321F}" type="slidenum">
              <a:rPr lang="fr-FR" altLang="en-US"/>
              <a:pPr>
                <a:defRPr/>
              </a:pPr>
              <a:t>‹N›</a:t>
            </a:fld>
            <a:endParaRPr lang="fr-FR" altLang="en-US"/>
          </a:p>
        </p:txBody>
      </p:sp>
    </p:spTree>
    <p:extLst>
      <p:ext uri="{BB962C8B-B14F-4D97-AF65-F5344CB8AC3E}">
        <p14:creationId xmlns:p14="http://schemas.microsoft.com/office/powerpoint/2010/main" val="39219822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17085EA-8F3A-D5A1-C629-F8AF8A7899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D0C026B-D56A-116B-3670-7BA6DDD213D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184BCE4-609B-3A40-39DC-86FD84B31314}"/>
              </a:ext>
            </a:extLst>
          </p:cNvPr>
          <p:cNvSpPr>
            <a:spLocks noGrp="1" noChangeArrowheads="1"/>
          </p:cNvSpPr>
          <p:nvPr>
            <p:ph type="sldNum" sz="quarter" idx="12"/>
          </p:nvPr>
        </p:nvSpPr>
        <p:spPr/>
        <p:txBody>
          <a:bodyPr/>
          <a:lstStyle>
            <a:lvl1pPr>
              <a:defRPr/>
            </a:lvl1pPr>
          </a:lstStyle>
          <a:p>
            <a:pPr>
              <a:defRPr/>
            </a:pPr>
            <a:fld id="{B6F62A6E-51C2-4886-A4BB-EDAF9422670F}" type="slidenum">
              <a:rPr lang="fr-FR" altLang="en-US"/>
              <a:pPr>
                <a:defRPr/>
              </a:pPr>
              <a:t>‹N›</a:t>
            </a:fld>
            <a:endParaRPr lang="fr-FR" altLang="en-US"/>
          </a:p>
        </p:txBody>
      </p:sp>
    </p:spTree>
    <p:extLst>
      <p:ext uri="{BB962C8B-B14F-4D97-AF65-F5344CB8AC3E}">
        <p14:creationId xmlns:p14="http://schemas.microsoft.com/office/powerpoint/2010/main" val="36782312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2C2DFB-1199-B299-51D2-1303946893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FAAFFAD-97BB-2FEF-40BD-0CCAFFA7FF6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74226BAB-B3E4-BED4-91ED-7BFE6AB98F4A}"/>
              </a:ext>
            </a:extLst>
          </p:cNvPr>
          <p:cNvSpPr>
            <a:spLocks noGrp="1" noChangeArrowheads="1"/>
          </p:cNvSpPr>
          <p:nvPr>
            <p:ph type="sldNum" sz="quarter" idx="12"/>
          </p:nvPr>
        </p:nvSpPr>
        <p:spPr/>
        <p:txBody>
          <a:bodyPr/>
          <a:lstStyle>
            <a:lvl1pPr>
              <a:defRPr/>
            </a:lvl1pPr>
          </a:lstStyle>
          <a:p>
            <a:pPr>
              <a:defRPr/>
            </a:pPr>
            <a:fld id="{0A6B9E7B-2D1D-4D6C-AA71-FBF083809FD4}" type="slidenum">
              <a:rPr lang="fr-FR" altLang="en-US"/>
              <a:pPr>
                <a:defRPr/>
              </a:pPr>
              <a:t>‹N›</a:t>
            </a:fld>
            <a:endParaRPr lang="fr-FR" altLang="en-US"/>
          </a:p>
        </p:txBody>
      </p:sp>
    </p:spTree>
    <p:extLst>
      <p:ext uri="{BB962C8B-B14F-4D97-AF65-F5344CB8AC3E}">
        <p14:creationId xmlns:p14="http://schemas.microsoft.com/office/powerpoint/2010/main" val="1683552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81BD0-F94C-62C6-AADF-2DF3F351C2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AB514DD-E5B9-2825-7A2E-759876032C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46E1D37-C289-596F-74BF-758F823FED6E}"/>
              </a:ext>
            </a:extLst>
          </p:cNvPr>
          <p:cNvSpPr>
            <a:spLocks noGrp="1" noChangeArrowheads="1"/>
          </p:cNvSpPr>
          <p:nvPr>
            <p:ph type="sldNum" sz="quarter" idx="12"/>
          </p:nvPr>
        </p:nvSpPr>
        <p:spPr/>
        <p:txBody>
          <a:bodyPr/>
          <a:lstStyle>
            <a:lvl1pPr>
              <a:defRPr/>
            </a:lvl1pPr>
          </a:lstStyle>
          <a:p>
            <a:pPr>
              <a:defRPr/>
            </a:pPr>
            <a:fld id="{D276BE5D-2799-4D03-A1D9-EE911C05D40A}" type="slidenum">
              <a:rPr lang="fr-FR" altLang="en-US"/>
              <a:pPr>
                <a:defRPr/>
              </a:pPr>
              <a:t>‹N›</a:t>
            </a:fld>
            <a:endParaRPr lang="fr-FR" altLang="en-US"/>
          </a:p>
        </p:txBody>
      </p:sp>
    </p:spTree>
    <p:extLst>
      <p:ext uri="{BB962C8B-B14F-4D97-AF65-F5344CB8AC3E}">
        <p14:creationId xmlns:p14="http://schemas.microsoft.com/office/powerpoint/2010/main" val="55623107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888B63-6ED1-D115-1D3D-91ECAEB540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93DB8AA9-68B8-3816-62BA-4B4BDE657B7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2228EB52-28FC-6C06-B6CE-A2E0DD341CAF}"/>
              </a:ext>
            </a:extLst>
          </p:cNvPr>
          <p:cNvSpPr>
            <a:spLocks noGrp="1" noChangeArrowheads="1"/>
          </p:cNvSpPr>
          <p:nvPr>
            <p:ph type="sldNum" sz="quarter" idx="12"/>
          </p:nvPr>
        </p:nvSpPr>
        <p:spPr/>
        <p:txBody>
          <a:bodyPr/>
          <a:lstStyle>
            <a:lvl1pPr>
              <a:defRPr/>
            </a:lvl1pPr>
          </a:lstStyle>
          <a:p>
            <a:pPr>
              <a:defRPr/>
            </a:pPr>
            <a:fld id="{9A00FDF7-6F1E-470A-94DB-FDF75D1E512C}" type="slidenum">
              <a:rPr lang="fr-FR" altLang="en-US"/>
              <a:pPr>
                <a:defRPr/>
              </a:pPr>
              <a:t>‹N›</a:t>
            </a:fld>
            <a:endParaRPr lang="fr-FR" altLang="en-US"/>
          </a:p>
        </p:txBody>
      </p:sp>
    </p:spTree>
    <p:extLst>
      <p:ext uri="{BB962C8B-B14F-4D97-AF65-F5344CB8AC3E}">
        <p14:creationId xmlns:p14="http://schemas.microsoft.com/office/powerpoint/2010/main" val="5565074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547DEC4-5032-9CEF-7B6F-41296F82F8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ACB76D4C-16C9-E3B1-53B5-5AC992AED11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563DA34-4EC2-C278-6CF4-6B389B678543}"/>
              </a:ext>
            </a:extLst>
          </p:cNvPr>
          <p:cNvSpPr>
            <a:spLocks noGrp="1" noChangeArrowheads="1"/>
          </p:cNvSpPr>
          <p:nvPr>
            <p:ph type="sldNum" sz="quarter" idx="12"/>
          </p:nvPr>
        </p:nvSpPr>
        <p:spPr/>
        <p:txBody>
          <a:bodyPr/>
          <a:lstStyle>
            <a:lvl1pPr>
              <a:defRPr/>
            </a:lvl1pPr>
          </a:lstStyle>
          <a:p>
            <a:pPr>
              <a:defRPr/>
            </a:pPr>
            <a:fld id="{541CAD2E-8005-492D-A9F5-61857818E8B9}" type="slidenum">
              <a:rPr lang="fr-FR" altLang="en-US"/>
              <a:pPr>
                <a:defRPr/>
              </a:pPr>
              <a:t>‹N›</a:t>
            </a:fld>
            <a:endParaRPr lang="fr-FR" altLang="en-US"/>
          </a:p>
        </p:txBody>
      </p:sp>
    </p:spTree>
    <p:extLst>
      <p:ext uri="{BB962C8B-B14F-4D97-AF65-F5344CB8AC3E}">
        <p14:creationId xmlns:p14="http://schemas.microsoft.com/office/powerpoint/2010/main" val="33114461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0F934E-0D59-AF69-3C5B-215426A728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A74BC55-BC0A-D4A6-9C3C-F589EA1EDA7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672C8B8-CBFA-3B8B-9DB1-3985A5DA57F0}"/>
              </a:ext>
            </a:extLst>
          </p:cNvPr>
          <p:cNvSpPr>
            <a:spLocks noGrp="1" noChangeArrowheads="1"/>
          </p:cNvSpPr>
          <p:nvPr>
            <p:ph type="sldNum" sz="quarter" idx="12"/>
          </p:nvPr>
        </p:nvSpPr>
        <p:spPr/>
        <p:txBody>
          <a:bodyPr/>
          <a:lstStyle>
            <a:lvl1pPr>
              <a:defRPr/>
            </a:lvl1pPr>
          </a:lstStyle>
          <a:p>
            <a:pPr>
              <a:defRPr/>
            </a:pPr>
            <a:fld id="{18FA4577-AC73-495B-A5E0-8CB19DFB41EA}" type="slidenum">
              <a:rPr lang="fr-FR" altLang="en-US"/>
              <a:pPr>
                <a:defRPr/>
              </a:pPr>
              <a:t>‹N›</a:t>
            </a:fld>
            <a:endParaRPr lang="fr-FR" altLang="en-US"/>
          </a:p>
        </p:txBody>
      </p:sp>
    </p:spTree>
    <p:extLst>
      <p:ext uri="{BB962C8B-B14F-4D97-AF65-F5344CB8AC3E}">
        <p14:creationId xmlns:p14="http://schemas.microsoft.com/office/powerpoint/2010/main" val="40434718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B63BA67-F7AD-30A3-64F0-BB545DA2E9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A372EE7-92AA-4686-879B-7200929AD4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E751F0B-DBE7-7D6F-8B28-552D55A9B026}"/>
              </a:ext>
            </a:extLst>
          </p:cNvPr>
          <p:cNvSpPr>
            <a:spLocks noGrp="1" noChangeArrowheads="1"/>
          </p:cNvSpPr>
          <p:nvPr>
            <p:ph type="sldNum" sz="quarter" idx="12"/>
          </p:nvPr>
        </p:nvSpPr>
        <p:spPr/>
        <p:txBody>
          <a:bodyPr/>
          <a:lstStyle>
            <a:lvl1pPr>
              <a:defRPr/>
            </a:lvl1pPr>
          </a:lstStyle>
          <a:p>
            <a:pPr>
              <a:defRPr/>
            </a:pPr>
            <a:fld id="{B1FB7DA1-B7D8-4128-905C-5C71E66FE8E0}" type="slidenum">
              <a:rPr lang="fr-FR" altLang="en-US"/>
              <a:pPr>
                <a:defRPr/>
              </a:pPr>
              <a:t>‹N›</a:t>
            </a:fld>
            <a:endParaRPr lang="fr-FR" altLang="en-US"/>
          </a:p>
        </p:txBody>
      </p:sp>
    </p:spTree>
    <p:extLst>
      <p:ext uri="{BB962C8B-B14F-4D97-AF65-F5344CB8AC3E}">
        <p14:creationId xmlns:p14="http://schemas.microsoft.com/office/powerpoint/2010/main" val="10195852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58F7B7-B7A1-14D3-F5A5-D33790BA34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BDC3BD5-1EA8-13AC-A2CA-10B7467F9D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3A25D4F-84A1-3F8B-CD54-AFB8F089DD8F}"/>
              </a:ext>
            </a:extLst>
          </p:cNvPr>
          <p:cNvSpPr>
            <a:spLocks noGrp="1" noChangeArrowheads="1"/>
          </p:cNvSpPr>
          <p:nvPr>
            <p:ph type="sldNum" sz="quarter" idx="12"/>
          </p:nvPr>
        </p:nvSpPr>
        <p:spPr/>
        <p:txBody>
          <a:bodyPr/>
          <a:lstStyle>
            <a:lvl1pPr>
              <a:defRPr/>
            </a:lvl1pPr>
          </a:lstStyle>
          <a:p>
            <a:pPr>
              <a:defRPr/>
            </a:pPr>
            <a:fld id="{B477B9B1-B6C4-4C48-BEF2-F7595717E01A}" type="slidenum">
              <a:rPr lang="fr-FR" altLang="en-US"/>
              <a:pPr>
                <a:defRPr/>
              </a:pPr>
              <a:t>‹N›</a:t>
            </a:fld>
            <a:endParaRPr lang="fr-FR" altLang="en-US"/>
          </a:p>
        </p:txBody>
      </p:sp>
    </p:spTree>
    <p:extLst>
      <p:ext uri="{BB962C8B-B14F-4D97-AF65-F5344CB8AC3E}">
        <p14:creationId xmlns:p14="http://schemas.microsoft.com/office/powerpoint/2010/main" val="10250653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28DD31-0DB6-57EE-3548-4AE56692C5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090C8AB-A572-83F6-2403-12B5D64C00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E002154-3140-B803-867F-3A8DF3146B29}"/>
              </a:ext>
            </a:extLst>
          </p:cNvPr>
          <p:cNvSpPr>
            <a:spLocks noGrp="1" noChangeArrowheads="1"/>
          </p:cNvSpPr>
          <p:nvPr>
            <p:ph type="sldNum" sz="quarter" idx="12"/>
          </p:nvPr>
        </p:nvSpPr>
        <p:spPr/>
        <p:txBody>
          <a:bodyPr/>
          <a:lstStyle>
            <a:lvl1pPr>
              <a:defRPr/>
            </a:lvl1pPr>
          </a:lstStyle>
          <a:p>
            <a:pPr>
              <a:defRPr/>
            </a:pPr>
            <a:fld id="{2FC51759-F477-47BF-828F-1423609935D6}" type="slidenum">
              <a:rPr lang="fr-FR" altLang="en-US"/>
              <a:pPr>
                <a:defRPr/>
              </a:pPr>
              <a:t>‹N›</a:t>
            </a:fld>
            <a:endParaRPr lang="fr-FR" altLang="en-US"/>
          </a:p>
        </p:txBody>
      </p:sp>
    </p:spTree>
    <p:extLst>
      <p:ext uri="{BB962C8B-B14F-4D97-AF65-F5344CB8AC3E}">
        <p14:creationId xmlns:p14="http://schemas.microsoft.com/office/powerpoint/2010/main" val="42277788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E597E5-7C56-3139-2974-C5D01E86D0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350C298-E4E5-C38B-9176-28407636987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ADF80E2-44C8-6DFF-9116-87C5980AADC8}"/>
              </a:ext>
            </a:extLst>
          </p:cNvPr>
          <p:cNvSpPr>
            <a:spLocks noGrp="1" noChangeArrowheads="1"/>
          </p:cNvSpPr>
          <p:nvPr>
            <p:ph type="sldNum" sz="quarter" idx="12"/>
          </p:nvPr>
        </p:nvSpPr>
        <p:spPr/>
        <p:txBody>
          <a:bodyPr/>
          <a:lstStyle>
            <a:lvl1pPr>
              <a:defRPr/>
            </a:lvl1pPr>
          </a:lstStyle>
          <a:p>
            <a:pPr>
              <a:defRPr/>
            </a:pPr>
            <a:fld id="{2F8FE457-A1AB-475A-BEEB-58DE63236B0E}" type="slidenum">
              <a:rPr lang="fr-FR" altLang="en-US"/>
              <a:pPr>
                <a:defRPr/>
              </a:pPr>
              <a:t>‹N›</a:t>
            </a:fld>
            <a:endParaRPr lang="fr-FR" altLang="en-US"/>
          </a:p>
        </p:txBody>
      </p:sp>
    </p:spTree>
    <p:extLst>
      <p:ext uri="{BB962C8B-B14F-4D97-AF65-F5344CB8AC3E}">
        <p14:creationId xmlns:p14="http://schemas.microsoft.com/office/powerpoint/2010/main" val="27037273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5C1FBD-E875-FFFB-4B15-A5571F30835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A7A0F1A5-C538-7A52-06B0-DFAE814CBB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D838FB9-75FC-D9AC-A7BF-CF0461065C1E}"/>
              </a:ext>
            </a:extLst>
          </p:cNvPr>
          <p:cNvSpPr>
            <a:spLocks noGrp="1" noChangeArrowheads="1"/>
          </p:cNvSpPr>
          <p:nvPr>
            <p:ph type="sldNum" sz="quarter" idx="12"/>
          </p:nvPr>
        </p:nvSpPr>
        <p:spPr/>
        <p:txBody>
          <a:bodyPr/>
          <a:lstStyle>
            <a:lvl1pPr>
              <a:defRPr/>
            </a:lvl1pPr>
          </a:lstStyle>
          <a:p>
            <a:pPr>
              <a:defRPr/>
            </a:pPr>
            <a:fld id="{AC28DBFF-8236-47EF-9A8C-D6425EED9145}" type="slidenum">
              <a:rPr lang="fr-FR" altLang="en-US"/>
              <a:pPr>
                <a:defRPr/>
              </a:pPr>
              <a:t>‹N›</a:t>
            </a:fld>
            <a:endParaRPr lang="fr-FR" altLang="en-US"/>
          </a:p>
        </p:txBody>
      </p:sp>
    </p:spTree>
    <p:extLst>
      <p:ext uri="{BB962C8B-B14F-4D97-AF65-F5344CB8AC3E}">
        <p14:creationId xmlns:p14="http://schemas.microsoft.com/office/powerpoint/2010/main" val="145256351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50004E-4F0D-7505-89E4-C5D1536EB7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88449CAC-6066-C29A-6C56-DEC978F15F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32D6A0F-70EA-DF67-CF2F-4998518A10D3}"/>
              </a:ext>
            </a:extLst>
          </p:cNvPr>
          <p:cNvSpPr>
            <a:spLocks noGrp="1" noChangeArrowheads="1"/>
          </p:cNvSpPr>
          <p:nvPr>
            <p:ph type="sldNum" sz="quarter" idx="12"/>
          </p:nvPr>
        </p:nvSpPr>
        <p:spPr/>
        <p:txBody>
          <a:bodyPr/>
          <a:lstStyle>
            <a:lvl1pPr>
              <a:defRPr/>
            </a:lvl1pPr>
          </a:lstStyle>
          <a:p>
            <a:pPr>
              <a:defRPr/>
            </a:pPr>
            <a:fld id="{1068F75D-FA3D-4A95-81DA-5D650FDE6D12}" type="slidenum">
              <a:rPr lang="fr-FR" altLang="en-US"/>
              <a:pPr>
                <a:defRPr/>
              </a:pPr>
              <a:t>‹N›</a:t>
            </a:fld>
            <a:endParaRPr lang="fr-FR" altLang="en-US"/>
          </a:p>
        </p:txBody>
      </p:sp>
    </p:spTree>
    <p:extLst>
      <p:ext uri="{BB962C8B-B14F-4D97-AF65-F5344CB8AC3E}">
        <p14:creationId xmlns:p14="http://schemas.microsoft.com/office/powerpoint/2010/main" val="31152474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A309CC-F0F5-8B59-08B0-0FA35AA1A8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9BBE7124-7128-492F-8239-DF0E8BEB405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86C804F3-AF75-C1C8-0B55-E5087299D7A6}"/>
              </a:ext>
            </a:extLst>
          </p:cNvPr>
          <p:cNvSpPr>
            <a:spLocks noGrp="1" noChangeArrowheads="1"/>
          </p:cNvSpPr>
          <p:nvPr>
            <p:ph type="sldNum" sz="quarter" idx="12"/>
          </p:nvPr>
        </p:nvSpPr>
        <p:spPr/>
        <p:txBody>
          <a:bodyPr/>
          <a:lstStyle>
            <a:lvl1pPr>
              <a:defRPr/>
            </a:lvl1pPr>
          </a:lstStyle>
          <a:p>
            <a:pPr>
              <a:defRPr/>
            </a:pPr>
            <a:fld id="{15D3D450-634A-4E03-AA6A-DAE9CCCF6787}" type="slidenum">
              <a:rPr lang="fr-FR" altLang="en-US"/>
              <a:pPr>
                <a:defRPr/>
              </a:pPr>
              <a:t>‹N›</a:t>
            </a:fld>
            <a:endParaRPr lang="fr-FR" altLang="en-US"/>
          </a:p>
        </p:txBody>
      </p:sp>
    </p:spTree>
    <p:extLst>
      <p:ext uri="{BB962C8B-B14F-4D97-AF65-F5344CB8AC3E}">
        <p14:creationId xmlns:p14="http://schemas.microsoft.com/office/powerpoint/2010/main" val="1495593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2D390E-71F3-A085-FC72-8BB10F9F2C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9D5DD39-6F16-177B-4C5E-A2893BF514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10E7759-A946-B82B-282C-590F5595EFAF}"/>
              </a:ext>
            </a:extLst>
          </p:cNvPr>
          <p:cNvSpPr>
            <a:spLocks noGrp="1" noChangeArrowheads="1"/>
          </p:cNvSpPr>
          <p:nvPr>
            <p:ph type="sldNum" sz="quarter" idx="12"/>
          </p:nvPr>
        </p:nvSpPr>
        <p:spPr/>
        <p:txBody>
          <a:bodyPr/>
          <a:lstStyle>
            <a:lvl1pPr>
              <a:defRPr/>
            </a:lvl1pPr>
          </a:lstStyle>
          <a:p>
            <a:pPr>
              <a:defRPr/>
            </a:pPr>
            <a:fld id="{0A5B8481-632C-49AA-A194-A293BC032CB3}" type="slidenum">
              <a:rPr lang="fr-FR" altLang="en-US"/>
              <a:pPr>
                <a:defRPr/>
              </a:pPr>
              <a:t>‹N›</a:t>
            </a:fld>
            <a:endParaRPr lang="fr-FR" altLang="en-US"/>
          </a:p>
        </p:txBody>
      </p:sp>
    </p:spTree>
    <p:extLst>
      <p:ext uri="{BB962C8B-B14F-4D97-AF65-F5344CB8AC3E}">
        <p14:creationId xmlns:p14="http://schemas.microsoft.com/office/powerpoint/2010/main" val="9688746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725113-B89E-8C1B-12A0-19DF3CCD5F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6A57CC0-796F-4B0A-7373-2FA1362E9C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A2C8E0E-15E2-9D51-CBF6-F643A6CF90F9}"/>
              </a:ext>
            </a:extLst>
          </p:cNvPr>
          <p:cNvSpPr>
            <a:spLocks noGrp="1" noChangeArrowheads="1"/>
          </p:cNvSpPr>
          <p:nvPr>
            <p:ph type="sldNum" sz="quarter" idx="12"/>
          </p:nvPr>
        </p:nvSpPr>
        <p:spPr/>
        <p:txBody>
          <a:bodyPr/>
          <a:lstStyle>
            <a:lvl1pPr>
              <a:defRPr/>
            </a:lvl1pPr>
          </a:lstStyle>
          <a:p>
            <a:pPr>
              <a:defRPr/>
            </a:pPr>
            <a:fld id="{5021B117-E018-4DF5-BC81-83805C5FD13E}" type="slidenum">
              <a:rPr lang="fr-FR" altLang="en-US"/>
              <a:pPr>
                <a:defRPr/>
              </a:pPr>
              <a:t>‹N›</a:t>
            </a:fld>
            <a:endParaRPr lang="fr-FR" altLang="en-US"/>
          </a:p>
        </p:txBody>
      </p:sp>
    </p:spTree>
    <p:extLst>
      <p:ext uri="{BB962C8B-B14F-4D97-AF65-F5344CB8AC3E}">
        <p14:creationId xmlns:p14="http://schemas.microsoft.com/office/powerpoint/2010/main" val="24517742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84FDA0-B2FE-1589-EBCE-EA3D5C0FC7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8DD80CC-A242-6CB7-C9DB-FA0D3EE050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1BD1D7C-A336-FD72-24D3-98227DD20B56}"/>
              </a:ext>
            </a:extLst>
          </p:cNvPr>
          <p:cNvSpPr>
            <a:spLocks noGrp="1" noChangeArrowheads="1"/>
          </p:cNvSpPr>
          <p:nvPr>
            <p:ph type="sldNum" sz="quarter" idx="12"/>
          </p:nvPr>
        </p:nvSpPr>
        <p:spPr/>
        <p:txBody>
          <a:bodyPr/>
          <a:lstStyle>
            <a:lvl1pPr>
              <a:defRPr/>
            </a:lvl1pPr>
          </a:lstStyle>
          <a:p>
            <a:pPr>
              <a:defRPr/>
            </a:pPr>
            <a:fld id="{B95036D5-838C-4FE2-8A0C-A7D770AAC076}" type="slidenum">
              <a:rPr lang="fr-FR" altLang="en-US"/>
              <a:pPr>
                <a:defRPr/>
              </a:pPr>
              <a:t>‹N›</a:t>
            </a:fld>
            <a:endParaRPr lang="fr-FR" altLang="en-US"/>
          </a:p>
        </p:txBody>
      </p:sp>
    </p:spTree>
    <p:extLst>
      <p:ext uri="{BB962C8B-B14F-4D97-AF65-F5344CB8AC3E}">
        <p14:creationId xmlns:p14="http://schemas.microsoft.com/office/powerpoint/2010/main" val="23139974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E5AC26-4202-BC78-B15F-E31C9CBE51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145EEF3-0FA1-EDE5-6714-F25FF06F36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1F3C0F5-CF51-D1F6-18D8-1BBE9DF5D0F2}"/>
              </a:ext>
            </a:extLst>
          </p:cNvPr>
          <p:cNvSpPr>
            <a:spLocks noGrp="1" noChangeArrowheads="1"/>
          </p:cNvSpPr>
          <p:nvPr>
            <p:ph type="sldNum" sz="quarter" idx="12"/>
          </p:nvPr>
        </p:nvSpPr>
        <p:spPr/>
        <p:txBody>
          <a:bodyPr/>
          <a:lstStyle>
            <a:lvl1pPr>
              <a:defRPr/>
            </a:lvl1pPr>
          </a:lstStyle>
          <a:p>
            <a:pPr>
              <a:defRPr/>
            </a:pPr>
            <a:fld id="{BE1604B1-9C1A-479E-AB6A-88A95777B5EB}" type="slidenum">
              <a:rPr lang="fr-FR" altLang="en-US"/>
              <a:pPr>
                <a:defRPr/>
              </a:pPr>
              <a:t>‹N›</a:t>
            </a:fld>
            <a:endParaRPr lang="fr-FR" altLang="en-US"/>
          </a:p>
        </p:txBody>
      </p:sp>
    </p:spTree>
    <p:extLst>
      <p:ext uri="{BB962C8B-B14F-4D97-AF65-F5344CB8AC3E}">
        <p14:creationId xmlns:p14="http://schemas.microsoft.com/office/powerpoint/2010/main" val="26812760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78440F-853B-F366-9B7B-908151DBB0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A8E7DB1-E512-35B3-3AE5-184BB64A9F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3D7BF2C-1A58-C9B9-4A1C-A2681644DBCF}"/>
              </a:ext>
            </a:extLst>
          </p:cNvPr>
          <p:cNvSpPr>
            <a:spLocks noGrp="1" noChangeArrowheads="1"/>
          </p:cNvSpPr>
          <p:nvPr>
            <p:ph type="sldNum" sz="quarter" idx="12"/>
          </p:nvPr>
        </p:nvSpPr>
        <p:spPr/>
        <p:txBody>
          <a:bodyPr/>
          <a:lstStyle>
            <a:lvl1pPr>
              <a:defRPr/>
            </a:lvl1pPr>
          </a:lstStyle>
          <a:p>
            <a:pPr>
              <a:defRPr/>
            </a:pPr>
            <a:fld id="{B6F13D65-775B-4624-B338-7AF947D667A5}" type="slidenum">
              <a:rPr lang="fr-FR" altLang="en-US"/>
              <a:pPr>
                <a:defRPr/>
              </a:pPr>
              <a:t>‹N›</a:t>
            </a:fld>
            <a:endParaRPr lang="fr-FR" altLang="en-US"/>
          </a:p>
        </p:txBody>
      </p:sp>
    </p:spTree>
    <p:extLst>
      <p:ext uri="{BB962C8B-B14F-4D97-AF65-F5344CB8AC3E}">
        <p14:creationId xmlns:p14="http://schemas.microsoft.com/office/powerpoint/2010/main" val="21748905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541550-EF02-ADC1-5905-F1E27AFDF2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FEB1D12-02E8-6DA0-469B-FA11C25100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AB63EB8-ED5E-3F90-C53C-319783A450E2}"/>
              </a:ext>
            </a:extLst>
          </p:cNvPr>
          <p:cNvSpPr>
            <a:spLocks noGrp="1" noChangeArrowheads="1"/>
          </p:cNvSpPr>
          <p:nvPr>
            <p:ph type="sldNum" sz="quarter" idx="12"/>
          </p:nvPr>
        </p:nvSpPr>
        <p:spPr/>
        <p:txBody>
          <a:bodyPr/>
          <a:lstStyle>
            <a:lvl1pPr>
              <a:defRPr/>
            </a:lvl1pPr>
          </a:lstStyle>
          <a:p>
            <a:pPr>
              <a:defRPr/>
            </a:pPr>
            <a:fld id="{19C09B0F-1DA5-45C0-9C8A-77F0763A062F}" type="slidenum">
              <a:rPr lang="fr-FR" altLang="en-US"/>
              <a:pPr>
                <a:defRPr/>
              </a:pPr>
              <a:t>‹N›</a:t>
            </a:fld>
            <a:endParaRPr lang="fr-FR" altLang="en-US"/>
          </a:p>
        </p:txBody>
      </p:sp>
    </p:spTree>
    <p:extLst>
      <p:ext uri="{BB962C8B-B14F-4D97-AF65-F5344CB8AC3E}">
        <p14:creationId xmlns:p14="http://schemas.microsoft.com/office/powerpoint/2010/main" val="15723764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6428516-1F8E-A596-3DD5-57F2B4B14F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78536E0-8440-AB05-1BF5-D16AB9F1D9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5C8A47C-764D-CD24-F14C-68A27080F5AE}"/>
              </a:ext>
            </a:extLst>
          </p:cNvPr>
          <p:cNvSpPr>
            <a:spLocks noGrp="1" noChangeArrowheads="1"/>
          </p:cNvSpPr>
          <p:nvPr>
            <p:ph type="sldNum" sz="quarter" idx="12"/>
          </p:nvPr>
        </p:nvSpPr>
        <p:spPr/>
        <p:txBody>
          <a:bodyPr/>
          <a:lstStyle>
            <a:lvl1pPr>
              <a:defRPr/>
            </a:lvl1pPr>
          </a:lstStyle>
          <a:p>
            <a:pPr>
              <a:defRPr/>
            </a:pPr>
            <a:fld id="{0F18F5DD-DAAF-4A88-BB46-498AAE615802}" type="slidenum">
              <a:rPr lang="fr-FR" altLang="en-US"/>
              <a:pPr>
                <a:defRPr/>
              </a:pPr>
              <a:t>‹N›</a:t>
            </a:fld>
            <a:endParaRPr lang="fr-FR" altLang="en-US"/>
          </a:p>
        </p:txBody>
      </p:sp>
    </p:spTree>
    <p:extLst>
      <p:ext uri="{BB962C8B-B14F-4D97-AF65-F5344CB8AC3E}">
        <p14:creationId xmlns:p14="http://schemas.microsoft.com/office/powerpoint/2010/main" val="367133276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201F471-A500-61A7-6682-A846778F4A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B7DEE39-33B5-B6A5-18DE-4F3D40F76C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61F0719-0725-712D-CB9D-FB8EBF859C38}"/>
              </a:ext>
            </a:extLst>
          </p:cNvPr>
          <p:cNvSpPr>
            <a:spLocks noGrp="1" noChangeArrowheads="1"/>
          </p:cNvSpPr>
          <p:nvPr>
            <p:ph type="sldNum" sz="quarter" idx="12"/>
          </p:nvPr>
        </p:nvSpPr>
        <p:spPr/>
        <p:txBody>
          <a:bodyPr/>
          <a:lstStyle>
            <a:lvl1pPr>
              <a:defRPr/>
            </a:lvl1pPr>
          </a:lstStyle>
          <a:p>
            <a:pPr>
              <a:defRPr/>
            </a:pPr>
            <a:fld id="{BF13BE48-4930-4C03-850B-98E4C4061D8C}" type="slidenum">
              <a:rPr lang="fr-FR" altLang="en-US"/>
              <a:pPr>
                <a:defRPr/>
              </a:pPr>
              <a:t>‹N›</a:t>
            </a:fld>
            <a:endParaRPr lang="fr-FR" altLang="en-US"/>
          </a:p>
        </p:txBody>
      </p:sp>
    </p:spTree>
    <p:extLst>
      <p:ext uri="{BB962C8B-B14F-4D97-AF65-F5344CB8AC3E}">
        <p14:creationId xmlns:p14="http://schemas.microsoft.com/office/powerpoint/2010/main" val="3067938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E1C1B44-54D5-CB2E-E8A8-CC28012729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190840D5-6150-A31E-DC2E-1DC0A2A29CA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99CC031-94E4-9A53-F318-334A11CB56ED}"/>
              </a:ext>
            </a:extLst>
          </p:cNvPr>
          <p:cNvSpPr>
            <a:spLocks noGrp="1" noChangeArrowheads="1"/>
          </p:cNvSpPr>
          <p:nvPr>
            <p:ph type="sldNum" sz="quarter" idx="12"/>
          </p:nvPr>
        </p:nvSpPr>
        <p:spPr/>
        <p:txBody>
          <a:bodyPr/>
          <a:lstStyle>
            <a:lvl1pPr>
              <a:defRPr/>
            </a:lvl1pPr>
          </a:lstStyle>
          <a:p>
            <a:pPr>
              <a:defRPr/>
            </a:pPr>
            <a:fld id="{7CBC4CF9-4EBD-4EA1-8E21-00ADA8ED4F34}" type="slidenum">
              <a:rPr lang="fr-FR" altLang="en-US"/>
              <a:pPr>
                <a:defRPr/>
              </a:pPr>
              <a:t>‹N›</a:t>
            </a:fld>
            <a:endParaRPr lang="fr-FR" altLang="en-US"/>
          </a:p>
        </p:txBody>
      </p:sp>
    </p:spTree>
    <p:extLst>
      <p:ext uri="{BB962C8B-B14F-4D97-AF65-F5344CB8AC3E}">
        <p14:creationId xmlns:p14="http://schemas.microsoft.com/office/powerpoint/2010/main" val="20407737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42B1982-21EC-31B0-F652-28C5652399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D29AB455-2EB7-9ED3-9A77-C2C50B5DFCA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0BFB071-2482-ADAF-0FEE-96B1AD62C0B5}"/>
              </a:ext>
            </a:extLst>
          </p:cNvPr>
          <p:cNvSpPr>
            <a:spLocks noGrp="1" noChangeArrowheads="1"/>
          </p:cNvSpPr>
          <p:nvPr>
            <p:ph type="sldNum" sz="quarter" idx="12"/>
          </p:nvPr>
        </p:nvSpPr>
        <p:spPr/>
        <p:txBody>
          <a:bodyPr/>
          <a:lstStyle>
            <a:lvl1pPr>
              <a:defRPr/>
            </a:lvl1pPr>
          </a:lstStyle>
          <a:p>
            <a:pPr>
              <a:defRPr/>
            </a:pPr>
            <a:fld id="{5A383B47-ED7D-4F59-BC6A-83B275A3B335}" type="slidenum">
              <a:rPr lang="fr-FR" altLang="en-US"/>
              <a:pPr>
                <a:defRPr/>
              </a:pPr>
              <a:t>‹N›</a:t>
            </a:fld>
            <a:endParaRPr lang="fr-FR" altLang="en-US"/>
          </a:p>
        </p:txBody>
      </p:sp>
    </p:spTree>
    <p:extLst>
      <p:ext uri="{BB962C8B-B14F-4D97-AF65-F5344CB8AC3E}">
        <p14:creationId xmlns:p14="http://schemas.microsoft.com/office/powerpoint/2010/main" val="2502310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F21BC12-A3D7-F0DD-5CBA-157589F2C3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4636EBA-4BAE-7888-757C-CCCD10D566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E1CF002-C129-B44A-192E-E80047BB3406}"/>
              </a:ext>
            </a:extLst>
          </p:cNvPr>
          <p:cNvSpPr>
            <a:spLocks noGrp="1" noChangeArrowheads="1"/>
          </p:cNvSpPr>
          <p:nvPr>
            <p:ph type="sldNum" sz="quarter" idx="12"/>
          </p:nvPr>
        </p:nvSpPr>
        <p:spPr/>
        <p:txBody>
          <a:bodyPr/>
          <a:lstStyle>
            <a:lvl1pPr>
              <a:defRPr/>
            </a:lvl1pPr>
          </a:lstStyle>
          <a:p>
            <a:pPr>
              <a:defRPr/>
            </a:pPr>
            <a:fld id="{06BB1B4B-42D1-401B-8D10-0664415911F2}" type="slidenum">
              <a:rPr lang="fr-FR" altLang="en-US"/>
              <a:pPr>
                <a:defRPr/>
              </a:pPr>
              <a:t>‹N›</a:t>
            </a:fld>
            <a:endParaRPr lang="fr-FR" altLang="en-US"/>
          </a:p>
        </p:txBody>
      </p:sp>
    </p:spTree>
    <p:extLst>
      <p:ext uri="{BB962C8B-B14F-4D97-AF65-F5344CB8AC3E}">
        <p14:creationId xmlns:p14="http://schemas.microsoft.com/office/powerpoint/2010/main" val="496664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9C7DC3C-3010-7504-0828-D5F65E70D3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DD6BC8C-54B1-03F0-79BE-071767852A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A3BF741-4690-33C5-A0D0-CBC16C9BE109}"/>
              </a:ext>
            </a:extLst>
          </p:cNvPr>
          <p:cNvSpPr>
            <a:spLocks noGrp="1" noChangeArrowheads="1"/>
          </p:cNvSpPr>
          <p:nvPr>
            <p:ph type="sldNum" sz="quarter" idx="12"/>
          </p:nvPr>
        </p:nvSpPr>
        <p:spPr/>
        <p:txBody>
          <a:bodyPr/>
          <a:lstStyle>
            <a:lvl1pPr>
              <a:defRPr/>
            </a:lvl1pPr>
          </a:lstStyle>
          <a:p>
            <a:pPr>
              <a:defRPr/>
            </a:pPr>
            <a:fld id="{D0C99624-EE64-4843-8150-1F86D56AA56A}" type="slidenum">
              <a:rPr lang="fr-FR" altLang="en-US"/>
              <a:pPr>
                <a:defRPr/>
              </a:pPr>
              <a:t>‹N›</a:t>
            </a:fld>
            <a:endParaRPr lang="fr-FR" altLang="en-US"/>
          </a:p>
        </p:txBody>
      </p:sp>
    </p:spTree>
    <p:extLst>
      <p:ext uri="{BB962C8B-B14F-4D97-AF65-F5344CB8AC3E}">
        <p14:creationId xmlns:p14="http://schemas.microsoft.com/office/powerpoint/2010/main" val="2559560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12BEAF-2F9D-B4B5-CBF5-C7B483BDA3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D7EA617-71A0-21CC-005F-BC3751DC00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1361741-13A4-C54B-D273-A4795CFA9C3E}"/>
              </a:ext>
            </a:extLst>
          </p:cNvPr>
          <p:cNvSpPr>
            <a:spLocks noGrp="1" noChangeArrowheads="1"/>
          </p:cNvSpPr>
          <p:nvPr>
            <p:ph type="sldNum" sz="quarter" idx="12"/>
          </p:nvPr>
        </p:nvSpPr>
        <p:spPr/>
        <p:txBody>
          <a:bodyPr/>
          <a:lstStyle>
            <a:lvl1pPr>
              <a:defRPr/>
            </a:lvl1pPr>
          </a:lstStyle>
          <a:p>
            <a:pPr>
              <a:defRPr/>
            </a:pPr>
            <a:fld id="{627FDDB2-7784-45F0-88B8-7353C22178F0}" type="slidenum">
              <a:rPr lang="fr-FR" altLang="en-US"/>
              <a:pPr>
                <a:defRPr/>
              </a:pPr>
              <a:t>‹N›</a:t>
            </a:fld>
            <a:endParaRPr lang="fr-FR" altLang="en-US"/>
          </a:p>
        </p:txBody>
      </p:sp>
    </p:spTree>
    <p:extLst>
      <p:ext uri="{BB962C8B-B14F-4D97-AF65-F5344CB8AC3E}">
        <p14:creationId xmlns:p14="http://schemas.microsoft.com/office/powerpoint/2010/main" val="66310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122C65-AB17-0EBD-1A8E-4F136FBC52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4EB3667-26E1-E984-AF12-BAC4D404DD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C434874-B78C-6B60-AA4A-6C8AC742DB9D}"/>
              </a:ext>
            </a:extLst>
          </p:cNvPr>
          <p:cNvSpPr>
            <a:spLocks noGrp="1" noChangeArrowheads="1"/>
          </p:cNvSpPr>
          <p:nvPr>
            <p:ph type="sldNum" sz="quarter" idx="12"/>
          </p:nvPr>
        </p:nvSpPr>
        <p:spPr/>
        <p:txBody>
          <a:bodyPr/>
          <a:lstStyle>
            <a:lvl1pPr>
              <a:defRPr/>
            </a:lvl1pPr>
          </a:lstStyle>
          <a:p>
            <a:pPr>
              <a:defRPr/>
            </a:pPr>
            <a:fld id="{195F3D72-A743-40A6-85A6-70FF5CFFA096}" type="slidenum">
              <a:rPr lang="fr-FR" altLang="en-US"/>
              <a:pPr>
                <a:defRPr/>
              </a:pPr>
              <a:t>‹N›</a:t>
            </a:fld>
            <a:endParaRPr lang="fr-FR" altLang="en-US"/>
          </a:p>
        </p:txBody>
      </p:sp>
    </p:spTree>
    <p:extLst>
      <p:ext uri="{BB962C8B-B14F-4D97-AF65-F5344CB8AC3E}">
        <p14:creationId xmlns:p14="http://schemas.microsoft.com/office/powerpoint/2010/main" val="1389132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F1326B-1B00-80D3-B644-C013EF78C7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3FF8E29-B7D9-C421-8FA1-EFE1ECE2D2B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51C65739-5BE7-26C1-67AD-68030DB60E1C}"/>
              </a:ext>
            </a:extLst>
          </p:cNvPr>
          <p:cNvSpPr>
            <a:spLocks noGrp="1" noChangeArrowheads="1"/>
          </p:cNvSpPr>
          <p:nvPr>
            <p:ph type="sldNum" sz="quarter" idx="12"/>
          </p:nvPr>
        </p:nvSpPr>
        <p:spPr/>
        <p:txBody>
          <a:bodyPr/>
          <a:lstStyle>
            <a:lvl1pPr>
              <a:defRPr/>
            </a:lvl1pPr>
          </a:lstStyle>
          <a:p>
            <a:pPr>
              <a:defRPr/>
            </a:pPr>
            <a:fld id="{2FF3B922-C868-4F54-B9EA-F5872E4E88DB}" type="slidenum">
              <a:rPr lang="fr-FR" altLang="en-US"/>
              <a:pPr>
                <a:defRPr/>
              </a:pPr>
              <a:t>‹N›</a:t>
            </a:fld>
            <a:endParaRPr lang="fr-FR" altLang="en-US"/>
          </a:p>
        </p:txBody>
      </p:sp>
    </p:spTree>
    <p:extLst>
      <p:ext uri="{BB962C8B-B14F-4D97-AF65-F5344CB8AC3E}">
        <p14:creationId xmlns:p14="http://schemas.microsoft.com/office/powerpoint/2010/main" val="376377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E29DC8D-4AB1-F9B9-002E-5DDAED275A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1B214A9-79F2-CC92-8530-5CFBC897A8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F7D40BA5-1A45-93B1-BA8B-934BC8C4EFBB}"/>
              </a:ext>
            </a:extLst>
          </p:cNvPr>
          <p:cNvSpPr>
            <a:spLocks noGrp="1" noChangeArrowheads="1"/>
          </p:cNvSpPr>
          <p:nvPr>
            <p:ph type="sldNum" sz="quarter" idx="12"/>
          </p:nvPr>
        </p:nvSpPr>
        <p:spPr/>
        <p:txBody>
          <a:bodyPr/>
          <a:lstStyle>
            <a:lvl1pPr>
              <a:defRPr/>
            </a:lvl1pPr>
          </a:lstStyle>
          <a:p>
            <a:pPr>
              <a:defRPr/>
            </a:pPr>
            <a:fld id="{F1C732A1-03EC-4161-B918-C6DB70B2EBC4}" type="slidenum">
              <a:rPr lang="fr-FR" altLang="en-US"/>
              <a:pPr>
                <a:defRPr/>
              </a:pPr>
              <a:t>‹N›</a:t>
            </a:fld>
            <a:endParaRPr lang="fr-FR" altLang="en-US"/>
          </a:p>
        </p:txBody>
      </p:sp>
    </p:spTree>
    <p:extLst>
      <p:ext uri="{BB962C8B-B14F-4D97-AF65-F5344CB8AC3E}">
        <p14:creationId xmlns:p14="http://schemas.microsoft.com/office/powerpoint/2010/main" val="2944158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EE8523-536A-0DB7-0FAF-E7A41A426D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EC22112-8878-E9B6-1C48-46D4E8AE7A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86FCF0-907D-F6B3-D359-2FE75E5EDB31}"/>
              </a:ext>
            </a:extLst>
          </p:cNvPr>
          <p:cNvSpPr>
            <a:spLocks noGrp="1" noChangeArrowheads="1"/>
          </p:cNvSpPr>
          <p:nvPr>
            <p:ph type="sldNum" sz="quarter" idx="12"/>
          </p:nvPr>
        </p:nvSpPr>
        <p:spPr/>
        <p:txBody>
          <a:bodyPr/>
          <a:lstStyle>
            <a:lvl1pPr>
              <a:defRPr/>
            </a:lvl1pPr>
          </a:lstStyle>
          <a:p>
            <a:pPr>
              <a:defRPr/>
            </a:pPr>
            <a:fld id="{7512678D-061D-478F-A55D-1141B293F831}" type="slidenum">
              <a:rPr lang="fr-FR" altLang="en-US"/>
              <a:pPr>
                <a:defRPr/>
              </a:pPr>
              <a:t>‹N›</a:t>
            </a:fld>
            <a:endParaRPr lang="fr-FR" altLang="en-US"/>
          </a:p>
        </p:txBody>
      </p:sp>
    </p:spTree>
    <p:extLst>
      <p:ext uri="{BB962C8B-B14F-4D97-AF65-F5344CB8AC3E}">
        <p14:creationId xmlns:p14="http://schemas.microsoft.com/office/powerpoint/2010/main" val="1819031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86789B-A860-0055-D88B-4003E373AF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19C1C25-D0F1-5F82-C7FD-8C7D38B897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2D4A3FE-F2DA-CF61-D995-06E48876FB41}"/>
              </a:ext>
            </a:extLst>
          </p:cNvPr>
          <p:cNvSpPr>
            <a:spLocks noGrp="1" noChangeArrowheads="1"/>
          </p:cNvSpPr>
          <p:nvPr>
            <p:ph type="sldNum" sz="quarter" idx="12"/>
          </p:nvPr>
        </p:nvSpPr>
        <p:spPr/>
        <p:txBody>
          <a:bodyPr/>
          <a:lstStyle>
            <a:lvl1pPr>
              <a:defRPr/>
            </a:lvl1pPr>
          </a:lstStyle>
          <a:p>
            <a:pPr>
              <a:defRPr/>
            </a:pPr>
            <a:fld id="{A1BA0DBF-0340-4BEC-A9B1-F2D38E937AC8}" type="slidenum">
              <a:rPr lang="fr-FR" altLang="en-US"/>
              <a:pPr>
                <a:defRPr/>
              </a:pPr>
              <a:t>‹N›</a:t>
            </a:fld>
            <a:endParaRPr lang="fr-FR" altLang="en-US"/>
          </a:p>
        </p:txBody>
      </p:sp>
    </p:spTree>
    <p:extLst>
      <p:ext uri="{BB962C8B-B14F-4D97-AF65-F5344CB8AC3E}">
        <p14:creationId xmlns:p14="http://schemas.microsoft.com/office/powerpoint/2010/main" val="2016444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2D1EB8-016E-5931-97F7-27C42D7331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2308BEB-5420-39C3-8D1C-B3884A5F26A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3409658-3495-59E8-BC8D-4995088D1BF6}"/>
              </a:ext>
            </a:extLst>
          </p:cNvPr>
          <p:cNvSpPr>
            <a:spLocks noGrp="1" noChangeArrowheads="1"/>
          </p:cNvSpPr>
          <p:nvPr>
            <p:ph type="sldNum" sz="quarter" idx="12"/>
          </p:nvPr>
        </p:nvSpPr>
        <p:spPr/>
        <p:txBody>
          <a:bodyPr/>
          <a:lstStyle>
            <a:lvl1pPr>
              <a:defRPr/>
            </a:lvl1pPr>
          </a:lstStyle>
          <a:p>
            <a:pPr>
              <a:defRPr/>
            </a:pPr>
            <a:fld id="{72C89103-F9B6-4A70-9E1D-DD94015C6683}" type="slidenum">
              <a:rPr lang="fr-FR" altLang="en-US"/>
              <a:pPr>
                <a:defRPr/>
              </a:pPr>
              <a:t>‹N›</a:t>
            </a:fld>
            <a:endParaRPr lang="fr-FR" altLang="en-US"/>
          </a:p>
        </p:txBody>
      </p:sp>
    </p:spTree>
    <p:extLst>
      <p:ext uri="{BB962C8B-B14F-4D97-AF65-F5344CB8AC3E}">
        <p14:creationId xmlns:p14="http://schemas.microsoft.com/office/powerpoint/2010/main" val="395635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46D243F-E219-0EAF-4237-F60F699553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7DD6F9F-474A-E78B-BFF5-3B1B5E30A0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35215B8-7B42-890D-CCB3-39F629D2F10D}"/>
              </a:ext>
            </a:extLst>
          </p:cNvPr>
          <p:cNvSpPr>
            <a:spLocks noGrp="1" noChangeArrowheads="1"/>
          </p:cNvSpPr>
          <p:nvPr>
            <p:ph type="sldNum" sz="quarter" idx="12"/>
          </p:nvPr>
        </p:nvSpPr>
        <p:spPr/>
        <p:txBody>
          <a:bodyPr/>
          <a:lstStyle>
            <a:lvl1pPr>
              <a:defRPr/>
            </a:lvl1pPr>
          </a:lstStyle>
          <a:p>
            <a:pPr>
              <a:defRPr/>
            </a:pPr>
            <a:fld id="{6ABA2DC1-7C24-4D85-B70B-75FBBE541FBD}" type="slidenum">
              <a:rPr lang="fr-FR" altLang="en-US"/>
              <a:pPr>
                <a:defRPr/>
              </a:pPr>
              <a:t>‹N›</a:t>
            </a:fld>
            <a:endParaRPr lang="fr-FR" altLang="en-US"/>
          </a:p>
        </p:txBody>
      </p:sp>
    </p:spTree>
    <p:extLst>
      <p:ext uri="{BB962C8B-B14F-4D97-AF65-F5344CB8AC3E}">
        <p14:creationId xmlns:p14="http://schemas.microsoft.com/office/powerpoint/2010/main" val="2152158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5BCAD1-32A2-792B-9293-E5172B3983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C4138EA-4EEE-75A6-0ED7-332B171855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D16D89D-EE35-0296-4969-58DF79D447C7}"/>
              </a:ext>
            </a:extLst>
          </p:cNvPr>
          <p:cNvSpPr>
            <a:spLocks noGrp="1" noChangeArrowheads="1"/>
          </p:cNvSpPr>
          <p:nvPr>
            <p:ph type="sldNum" sz="quarter" idx="12"/>
          </p:nvPr>
        </p:nvSpPr>
        <p:spPr/>
        <p:txBody>
          <a:bodyPr/>
          <a:lstStyle>
            <a:lvl1pPr>
              <a:defRPr/>
            </a:lvl1pPr>
          </a:lstStyle>
          <a:p>
            <a:pPr>
              <a:defRPr/>
            </a:pPr>
            <a:fld id="{0CEF05DA-CD96-4DF2-A7A2-0E975960800E}" type="slidenum">
              <a:rPr lang="fr-FR" altLang="en-US"/>
              <a:pPr>
                <a:defRPr/>
              </a:pPr>
              <a:t>‹N›</a:t>
            </a:fld>
            <a:endParaRPr lang="fr-FR" altLang="en-US"/>
          </a:p>
        </p:txBody>
      </p:sp>
    </p:spTree>
    <p:extLst>
      <p:ext uri="{BB962C8B-B14F-4D97-AF65-F5344CB8AC3E}">
        <p14:creationId xmlns:p14="http://schemas.microsoft.com/office/powerpoint/2010/main" val="1684509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A467F2-4E55-34F7-F795-4F89DCE954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6F1BCF5-465F-EEAC-FC47-DFFBDADEF5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4D60F3D-CF21-37A7-45DF-99BB02830DC5}"/>
              </a:ext>
            </a:extLst>
          </p:cNvPr>
          <p:cNvSpPr>
            <a:spLocks noGrp="1" noChangeArrowheads="1"/>
          </p:cNvSpPr>
          <p:nvPr>
            <p:ph type="sldNum" sz="quarter" idx="12"/>
          </p:nvPr>
        </p:nvSpPr>
        <p:spPr/>
        <p:txBody>
          <a:bodyPr/>
          <a:lstStyle>
            <a:lvl1pPr>
              <a:defRPr/>
            </a:lvl1pPr>
          </a:lstStyle>
          <a:p>
            <a:pPr>
              <a:defRPr/>
            </a:pPr>
            <a:fld id="{52B2D1E8-1FEA-4335-A7EA-410FDA744CF4}" type="slidenum">
              <a:rPr lang="fr-FR" altLang="en-US"/>
              <a:pPr>
                <a:defRPr/>
              </a:pPr>
              <a:t>‹N›</a:t>
            </a:fld>
            <a:endParaRPr lang="fr-FR" altLang="en-US"/>
          </a:p>
        </p:txBody>
      </p:sp>
    </p:spTree>
    <p:extLst>
      <p:ext uri="{BB962C8B-B14F-4D97-AF65-F5344CB8AC3E}">
        <p14:creationId xmlns:p14="http://schemas.microsoft.com/office/powerpoint/2010/main" val="2699546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2BFC2A-FCE7-09A0-9921-4F2A023434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92DA13F6-728E-D500-318B-805AEECB985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05B26E2-50BD-7F9F-0FF4-D92DFB7CBBC4}"/>
              </a:ext>
            </a:extLst>
          </p:cNvPr>
          <p:cNvSpPr>
            <a:spLocks noGrp="1" noChangeArrowheads="1"/>
          </p:cNvSpPr>
          <p:nvPr>
            <p:ph type="sldNum" sz="quarter" idx="12"/>
          </p:nvPr>
        </p:nvSpPr>
        <p:spPr/>
        <p:txBody>
          <a:bodyPr/>
          <a:lstStyle>
            <a:lvl1pPr>
              <a:defRPr/>
            </a:lvl1pPr>
          </a:lstStyle>
          <a:p>
            <a:pPr>
              <a:defRPr/>
            </a:pPr>
            <a:fld id="{FB3DB1D9-AE09-4DF7-AEA2-0EAAF3C9D9B0}" type="slidenum">
              <a:rPr lang="fr-FR" altLang="en-US"/>
              <a:pPr>
                <a:defRPr/>
              </a:pPr>
              <a:t>‹N›</a:t>
            </a:fld>
            <a:endParaRPr lang="fr-FR" altLang="en-US"/>
          </a:p>
        </p:txBody>
      </p:sp>
    </p:spTree>
    <p:extLst>
      <p:ext uri="{BB962C8B-B14F-4D97-AF65-F5344CB8AC3E}">
        <p14:creationId xmlns:p14="http://schemas.microsoft.com/office/powerpoint/2010/main" val="1656828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91AD30-29FC-EFC9-FB7C-F93512ADB7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99A5F46-E715-86C4-5000-50AFC58347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C37B32B-A24C-DC1E-2798-0E3F0E653C85}"/>
              </a:ext>
            </a:extLst>
          </p:cNvPr>
          <p:cNvSpPr>
            <a:spLocks noGrp="1" noChangeArrowheads="1"/>
          </p:cNvSpPr>
          <p:nvPr>
            <p:ph type="sldNum" sz="quarter" idx="12"/>
          </p:nvPr>
        </p:nvSpPr>
        <p:spPr/>
        <p:txBody>
          <a:bodyPr/>
          <a:lstStyle>
            <a:lvl1pPr>
              <a:defRPr/>
            </a:lvl1pPr>
          </a:lstStyle>
          <a:p>
            <a:pPr>
              <a:defRPr/>
            </a:pPr>
            <a:fld id="{E8B01859-CDE5-40DE-A2E9-6249FFA82A06}" type="slidenum">
              <a:rPr lang="fr-FR" altLang="en-US"/>
              <a:pPr>
                <a:defRPr/>
              </a:pPr>
              <a:t>‹N›</a:t>
            </a:fld>
            <a:endParaRPr lang="fr-FR" altLang="en-US"/>
          </a:p>
        </p:txBody>
      </p:sp>
    </p:spTree>
    <p:extLst>
      <p:ext uri="{BB962C8B-B14F-4D97-AF65-F5344CB8AC3E}">
        <p14:creationId xmlns:p14="http://schemas.microsoft.com/office/powerpoint/2010/main" val="107415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F965A87A-1162-53CC-5A2D-968816843F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EC7851E-20CB-8583-D7EA-B348886BBE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B10352C-89F5-1659-35A1-605C05320A04}"/>
              </a:ext>
            </a:extLst>
          </p:cNvPr>
          <p:cNvSpPr>
            <a:spLocks noGrp="1" noChangeArrowheads="1"/>
          </p:cNvSpPr>
          <p:nvPr>
            <p:ph type="sldNum" sz="quarter" idx="12"/>
          </p:nvPr>
        </p:nvSpPr>
        <p:spPr/>
        <p:txBody>
          <a:bodyPr/>
          <a:lstStyle>
            <a:lvl1pPr>
              <a:defRPr/>
            </a:lvl1pPr>
          </a:lstStyle>
          <a:p>
            <a:pPr>
              <a:defRPr/>
            </a:pPr>
            <a:fld id="{99D88D4E-3938-4A5D-A76C-964E4FD24860}" type="slidenum">
              <a:rPr lang="fr-FR" altLang="en-US"/>
              <a:pPr>
                <a:defRPr/>
              </a:pPr>
              <a:t>‹N›</a:t>
            </a:fld>
            <a:endParaRPr lang="fr-FR" altLang="en-US"/>
          </a:p>
        </p:txBody>
      </p:sp>
    </p:spTree>
    <p:extLst>
      <p:ext uri="{BB962C8B-B14F-4D97-AF65-F5344CB8AC3E}">
        <p14:creationId xmlns:p14="http://schemas.microsoft.com/office/powerpoint/2010/main" val="3745103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D5453F-639F-4FEC-FA64-B5D2FE7A1A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530E4DF-70F7-E682-3B11-B67615163C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62FF95D-B71D-0B3C-C51E-C74AD7AAE9D7}"/>
              </a:ext>
            </a:extLst>
          </p:cNvPr>
          <p:cNvSpPr>
            <a:spLocks noGrp="1" noChangeArrowheads="1"/>
          </p:cNvSpPr>
          <p:nvPr>
            <p:ph type="sldNum" sz="quarter" idx="12"/>
          </p:nvPr>
        </p:nvSpPr>
        <p:spPr/>
        <p:txBody>
          <a:bodyPr/>
          <a:lstStyle>
            <a:lvl1pPr>
              <a:defRPr/>
            </a:lvl1pPr>
          </a:lstStyle>
          <a:p>
            <a:pPr>
              <a:defRPr/>
            </a:pPr>
            <a:fld id="{93CC7ECC-CBF1-4274-BD43-616A8C01D245}" type="slidenum">
              <a:rPr lang="fr-FR" altLang="en-US"/>
              <a:pPr>
                <a:defRPr/>
              </a:pPr>
              <a:t>‹N›</a:t>
            </a:fld>
            <a:endParaRPr lang="fr-FR" altLang="en-US"/>
          </a:p>
        </p:txBody>
      </p:sp>
    </p:spTree>
    <p:extLst>
      <p:ext uri="{BB962C8B-B14F-4D97-AF65-F5344CB8AC3E}">
        <p14:creationId xmlns:p14="http://schemas.microsoft.com/office/powerpoint/2010/main" val="285417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4EC09C-5F37-AEAD-9F5C-85B56F7FFF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302204E-D616-F4DF-E1E5-6A10A037FF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8563EFC-EF0D-E664-E250-77E1F78D419C}"/>
              </a:ext>
            </a:extLst>
          </p:cNvPr>
          <p:cNvSpPr>
            <a:spLocks noGrp="1" noChangeArrowheads="1"/>
          </p:cNvSpPr>
          <p:nvPr>
            <p:ph type="sldNum" sz="quarter" idx="12"/>
          </p:nvPr>
        </p:nvSpPr>
        <p:spPr/>
        <p:txBody>
          <a:bodyPr/>
          <a:lstStyle>
            <a:lvl1pPr>
              <a:defRPr/>
            </a:lvl1pPr>
          </a:lstStyle>
          <a:p>
            <a:pPr>
              <a:defRPr/>
            </a:pPr>
            <a:fld id="{27D83C5C-FD68-4795-BB7B-805648650061}" type="slidenum">
              <a:rPr lang="fr-FR" altLang="en-US"/>
              <a:pPr>
                <a:defRPr/>
              </a:pPr>
              <a:t>‹N›</a:t>
            </a:fld>
            <a:endParaRPr lang="fr-FR" altLang="en-US"/>
          </a:p>
        </p:txBody>
      </p:sp>
    </p:spTree>
    <p:extLst>
      <p:ext uri="{BB962C8B-B14F-4D97-AF65-F5344CB8AC3E}">
        <p14:creationId xmlns:p14="http://schemas.microsoft.com/office/powerpoint/2010/main" val="671590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08065A-0112-6FC8-4598-A220E2C13D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EB4961E-B389-FC21-B9F9-BE02503F0E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0CFBFE0-8F49-4D73-C634-AF534BC901A3}"/>
              </a:ext>
            </a:extLst>
          </p:cNvPr>
          <p:cNvSpPr>
            <a:spLocks noGrp="1" noChangeArrowheads="1"/>
          </p:cNvSpPr>
          <p:nvPr>
            <p:ph type="sldNum" sz="quarter" idx="12"/>
          </p:nvPr>
        </p:nvSpPr>
        <p:spPr/>
        <p:txBody>
          <a:bodyPr/>
          <a:lstStyle>
            <a:lvl1pPr>
              <a:defRPr/>
            </a:lvl1pPr>
          </a:lstStyle>
          <a:p>
            <a:pPr>
              <a:defRPr/>
            </a:pPr>
            <a:fld id="{58833311-4AA8-4A73-83C2-38C370F78C56}" type="slidenum">
              <a:rPr lang="fr-FR" altLang="en-US"/>
              <a:pPr>
                <a:defRPr/>
              </a:pPr>
              <a:t>‹N›</a:t>
            </a:fld>
            <a:endParaRPr lang="fr-FR" altLang="en-US"/>
          </a:p>
        </p:txBody>
      </p:sp>
    </p:spTree>
    <p:extLst>
      <p:ext uri="{BB962C8B-B14F-4D97-AF65-F5344CB8AC3E}">
        <p14:creationId xmlns:p14="http://schemas.microsoft.com/office/powerpoint/2010/main" val="806515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CB97068-B673-6380-7260-D8C4D65297E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D3EE7F33-6E00-F2DA-9E3B-E1EEA2B3C6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66937030-AF19-D608-C180-DE619A77D290}"/>
              </a:ext>
            </a:extLst>
          </p:cNvPr>
          <p:cNvSpPr>
            <a:spLocks noGrp="1" noChangeArrowheads="1"/>
          </p:cNvSpPr>
          <p:nvPr>
            <p:ph type="sldNum" sz="quarter" idx="12"/>
          </p:nvPr>
        </p:nvSpPr>
        <p:spPr/>
        <p:txBody>
          <a:bodyPr/>
          <a:lstStyle>
            <a:lvl1pPr>
              <a:defRPr/>
            </a:lvl1pPr>
          </a:lstStyle>
          <a:p>
            <a:pPr>
              <a:defRPr/>
            </a:pPr>
            <a:fld id="{AADF27F2-2E82-4D51-8AA7-E5E2ED7C0339}" type="slidenum">
              <a:rPr lang="it-IT" altLang="en-US"/>
              <a:pPr>
                <a:defRPr/>
              </a:pPr>
              <a:t>‹N›</a:t>
            </a:fld>
            <a:endParaRPr lang="it-IT" altLang="en-US"/>
          </a:p>
        </p:txBody>
      </p:sp>
    </p:spTree>
    <p:extLst>
      <p:ext uri="{BB962C8B-B14F-4D97-AF65-F5344CB8AC3E}">
        <p14:creationId xmlns:p14="http://schemas.microsoft.com/office/powerpoint/2010/main" val="3110703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9A43812-4CEA-F542-3ED1-9297D7C050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EA8E545-AF6A-36E5-2F05-9C7B5D7057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3F90E98-A131-5FF0-5997-E21DCF375FC9}"/>
              </a:ext>
            </a:extLst>
          </p:cNvPr>
          <p:cNvSpPr>
            <a:spLocks noGrp="1" noChangeArrowheads="1"/>
          </p:cNvSpPr>
          <p:nvPr>
            <p:ph type="sldNum" sz="quarter" idx="12"/>
          </p:nvPr>
        </p:nvSpPr>
        <p:spPr/>
        <p:txBody>
          <a:bodyPr/>
          <a:lstStyle>
            <a:lvl1pPr>
              <a:defRPr/>
            </a:lvl1pPr>
          </a:lstStyle>
          <a:p>
            <a:pPr>
              <a:defRPr/>
            </a:pPr>
            <a:fld id="{AEA6B1B4-507A-4D57-B270-50E12E0E2EC0}" type="slidenum">
              <a:rPr lang="it-IT" altLang="en-US"/>
              <a:pPr>
                <a:defRPr/>
              </a:pPr>
              <a:t>‹N›</a:t>
            </a:fld>
            <a:endParaRPr lang="it-IT" altLang="en-US"/>
          </a:p>
        </p:txBody>
      </p:sp>
    </p:spTree>
    <p:extLst>
      <p:ext uri="{BB962C8B-B14F-4D97-AF65-F5344CB8AC3E}">
        <p14:creationId xmlns:p14="http://schemas.microsoft.com/office/powerpoint/2010/main" val="15367969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F7097F-7F3B-8314-87D7-1832449BA8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438A1D7-CE16-E2F9-E218-1BDD42F677A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078AB85E-4B55-EEBD-DFA3-DEDCD2E24D99}"/>
              </a:ext>
            </a:extLst>
          </p:cNvPr>
          <p:cNvSpPr>
            <a:spLocks noGrp="1" noChangeArrowheads="1"/>
          </p:cNvSpPr>
          <p:nvPr>
            <p:ph type="sldNum" sz="quarter" idx="12"/>
          </p:nvPr>
        </p:nvSpPr>
        <p:spPr/>
        <p:txBody>
          <a:bodyPr/>
          <a:lstStyle>
            <a:lvl1pPr>
              <a:defRPr/>
            </a:lvl1pPr>
          </a:lstStyle>
          <a:p>
            <a:pPr>
              <a:defRPr/>
            </a:pPr>
            <a:fld id="{031E00CB-CA9C-4E73-B3D9-14BC7336C5BE}" type="slidenum">
              <a:rPr lang="fr-FR" altLang="en-US"/>
              <a:pPr>
                <a:defRPr/>
              </a:pPr>
              <a:t>‹N›</a:t>
            </a:fld>
            <a:endParaRPr lang="fr-FR" altLang="en-US"/>
          </a:p>
        </p:txBody>
      </p:sp>
    </p:spTree>
    <p:extLst>
      <p:ext uri="{BB962C8B-B14F-4D97-AF65-F5344CB8AC3E}">
        <p14:creationId xmlns:p14="http://schemas.microsoft.com/office/powerpoint/2010/main" val="3850381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0893CC1-A91B-B93D-EEAD-A51B233016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3CA9174-4DBA-698E-791E-49C192909B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8D9F089-16D8-B761-B510-31D81E434FF9}"/>
              </a:ext>
            </a:extLst>
          </p:cNvPr>
          <p:cNvSpPr>
            <a:spLocks noGrp="1" noChangeArrowheads="1"/>
          </p:cNvSpPr>
          <p:nvPr>
            <p:ph type="sldNum" sz="quarter" idx="12"/>
          </p:nvPr>
        </p:nvSpPr>
        <p:spPr/>
        <p:txBody>
          <a:bodyPr/>
          <a:lstStyle>
            <a:lvl1pPr>
              <a:defRPr/>
            </a:lvl1pPr>
          </a:lstStyle>
          <a:p>
            <a:pPr>
              <a:defRPr/>
            </a:pPr>
            <a:fld id="{68E2164F-2F15-464E-BD8D-F396DB6841EF}" type="slidenum">
              <a:rPr lang="it-IT" altLang="en-US"/>
              <a:pPr>
                <a:defRPr/>
              </a:pPr>
              <a:t>‹N›</a:t>
            </a:fld>
            <a:endParaRPr lang="it-IT" altLang="en-US"/>
          </a:p>
        </p:txBody>
      </p:sp>
    </p:spTree>
    <p:extLst>
      <p:ext uri="{BB962C8B-B14F-4D97-AF65-F5344CB8AC3E}">
        <p14:creationId xmlns:p14="http://schemas.microsoft.com/office/powerpoint/2010/main" val="525305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A65F1E5-5906-A0B2-A221-543A25E551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D306089-C4AF-9681-1902-1F8897C9B3D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C28E8D0-F548-0926-6C9B-E7562EA32F15}"/>
              </a:ext>
            </a:extLst>
          </p:cNvPr>
          <p:cNvSpPr>
            <a:spLocks noGrp="1" noChangeArrowheads="1"/>
          </p:cNvSpPr>
          <p:nvPr>
            <p:ph type="sldNum" sz="quarter" idx="12"/>
          </p:nvPr>
        </p:nvSpPr>
        <p:spPr/>
        <p:txBody>
          <a:bodyPr/>
          <a:lstStyle>
            <a:lvl1pPr>
              <a:defRPr/>
            </a:lvl1pPr>
          </a:lstStyle>
          <a:p>
            <a:pPr>
              <a:defRPr/>
            </a:pPr>
            <a:fld id="{19C0DF9B-18EB-4631-AFEA-56B95B56028D}" type="slidenum">
              <a:rPr lang="it-IT" altLang="en-US"/>
              <a:pPr>
                <a:defRPr/>
              </a:pPr>
              <a:t>‹N›</a:t>
            </a:fld>
            <a:endParaRPr lang="it-IT" altLang="en-US"/>
          </a:p>
        </p:txBody>
      </p:sp>
    </p:spTree>
    <p:extLst>
      <p:ext uri="{BB962C8B-B14F-4D97-AF65-F5344CB8AC3E}">
        <p14:creationId xmlns:p14="http://schemas.microsoft.com/office/powerpoint/2010/main" val="81674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2941DE-E36C-1129-61DA-195510B715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F706E72-2121-0111-C47F-B5F8B470BD3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F4AA3B4-A239-9A2F-6029-2F424BB7E53F}"/>
              </a:ext>
            </a:extLst>
          </p:cNvPr>
          <p:cNvSpPr>
            <a:spLocks noGrp="1" noChangeArrowheads="1"/>
          </p:cNvSpPr>
          <p:nvPr>
            <p:ph type="sldNum" sz="quarter" idx="12"/>
          </p:nvPr>
        </p:nvSpPr>
        <p:spPr/>
        <p:txBody>
          <a:bodyPr/>
          <a:lstStyle>
            <a:lvl1pPr>
              <a:defRPr/>
            </a:lvl1pPr>
          </a:lstStyle>
          <a:p>
            <a:pPr>
              <a:defRPr/>
            </a:pPr>
            <a:fld id="{DDD496CF-67D6-4D74-AE40-F121E2F74B91}" type="slidenum">
              <a:rPr lang="it-IT" altLang="en-US"/>
              <a:pPr>
                <a:defRPr/>
              </a:pPr>
              <a:t>‹N›</a:t>
            </a:fld>
            <a:endParaRPr lang="it-IT" altLang="en-US"/>
          </a:p>
        </p:txBody>
      </p:sp>
    </p:spTree>
    <p:extLst>
      <p:ext uri="{BB962C8B-B14F-4D97-AF65-F5344CB8AC3E}">
        <p14:creationId xmlns:p14="http://schemas.microsoft.com/office/powerpoint/2010/main" val="1891310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B17885-9FEC-9B3C-33D5-EDFB58C2E4B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A0AC604-BF88-81FB-09F5-34B7F699FEA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D0BA6C4-B722-2B0A-75CE-3D6B144BAB51}"/>
              </a:ext>
            </a:extLst>
          </p:cNvPr>
          <p:cNvSpPr>
            <a:spLocks noGrp="1" noChangeArrowheads="1"/>
          </p:cNvSpPr>
          <p:nvPr>
            <p:ph type="sldNum" sz="quarter" idx="12"/>
          </p:nvPr>
        </p:nvSpPr>
        <p:spPr/>
        <p:txBody>
          <a:bodyPr/>
          <a:lstStyle>
            <a:lvl1pPr>
              <a:defRPr/>
            </a:lvl1pPr>
          </a:lstStyle>
          <a:p>
            <a:pPr>
              <a:defRPr/>
            </a:pPr>
            <a:fld id="{49C100E2-CFD5-46BD-9EE6-EF7D0E47F996}" type="slidenum">
              <a:rPr lang="it-IT" altLang="en-US"/>
              <a:pPr>
                <a:defRPr/>
              </a:pPr>
              <a:t>‹N›</a:t>
            </a:fld>
            <a:endParaRPr lang="it-IT" altLang="en-US"/>
          </a:p>
        </p:txBody>
      </p:sp>
    </p:spTree>
    <p:extLst>
      <p:ext uri="{BB962C8B-B14F-4D97-AF65-F5344CB8AC3E}">
        <p14:creationId xmlns:p14="http://schemas.microsoft.com/office/powerpoint/2010/main" val="245922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56CD6D35-A3D4-297E-959E-81CEFF6BF1B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3AC9940-663B-614E-99CD-B776576E41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5003351-E655-2F0A-CBBE-A43DDA7C6AC8}"/>
              </a:ext>
            </a:extLst>
          </p:cNvPr>
          <p:cNvSpPr>
            <a:spLocks noGrp="1" noChangeArrowheads="1"/>
          </p:cNvSpPr>
          <p:nvPr>
            <p:ph type="sldNum" sz="quarter" idx="12"/>
          </p:nvPr>
        </p:nvSpPr>
        <p:spPr/>
        <p:txBody>
          <a:bodyPr/>
          <a:lstStyle>
            <a:lvl1pPr>
              <a:defRPr/>
            </a:lvl1pPr>
          </a:lstStyle>
          <a:p>
            <a:pPr>
              <a:defRPr/>
            </a:pPr>
            <a:fld id="{95DA6D51-8AC3-4C41-B0A7-0BBF0413D293}" type="slidenum">
              <a:rPr lang="fr-FR" altLang="en-US"/>
              <a:pPr>
                <a:defRPr/>
              </a:pPr>
              <a:t>‹N›</a:t>
            </a:fld>
            <a:endParaRPr lang="fr-FR" altLang="en-US"/>
          </a:p>
        </p:txBody>
      </p:sp>
    </p:spTree>
    <p:extLst>
      <p:ext uri="{BB962C8B-B14F-4D97-AF65-F5344CB8AC3E}">
        <p14:creationId xmlns:p14="http://schemas.microsoft.com/office/powerpoint/2010/main" val="900152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2F8E5D-50A2-1439-A840-B89EE263CE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867E9E5-D2BD-2D34-F5DD-D881EBBB4EA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42B5275-E909-2036-C22D-6D5A23B61212}"/>
              </a:ext>
            </a:extLst>
          </p:cNvPr>
          <p:cNvSpPr>
            <a:spLocks noGrp="1" noChangeArrowheads="1"/>
          </p:cNvSpPr>
          <p:nvPr>
            <p:ph type="sldNum" sz="quarter" idx="12"/>
          </p:nvPr>
        </p:nvSpPr>
        <p:spPr/>
        <p:txBody>
          <a:bodyPr/>
          <a:lstStyle>
            <a:lvl1pPr>
              <a:defRPr/>
            </a:lvl1pPr>
          </a:lstStyle>
          <a:p>
            <a:pPr>
              <a:defRPr/>
            </a:pPr>
            <a:fld id="{06BA5383-3367-4AFF-AEE9-047417E6DBCE}" type="slidenum">
              <a:rPr lang="it-IT" altLang="en-US"/>
              <a:pPr>
                <a:defRPr/>
              </a:pPr>
              <a:t>‹N›</a:t>
            </a:fld>
            <a:endParaRPr lang="it-IT" altLang="en-US"/>
          </a:p>
        </p:txBody>
      </p:sp>
    </p:spTree>
    <p:extLst>
      <p:ext uri="{BB962C8B-B14F-4D97-AF65-F5344CB8AC3E}">
        <p14:creationId xmlns:p14="http://schemas.microsoft.com/office/powerpoint/2010/main" val="1419436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F8E338-292C-A70B-6B71-807A27630A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55F4912-1F49-B58E-5761-6EBC32D3A7F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0F47E77-D6E9-6BBA-4F78-42BDDB0D0DE5}"/>
              </a:ext>
            </a:extLst>
          </p:cNvPr>
          <p:cNvSpPr>
            <a:spLocks noGrp="1" noChangeArrowheads="1"/>
          </p:cNvSpPr>
          <p:nvPr>
            <p:ph type="sldNum" sz="quarter" idx="12"/>
          </p:nvPr>
        </p:nvSpPr>
        <p:spPr/>
        <p:txBody>
          <a:bodyPr/>
          <a:lstStyle>
            <a:lvl1pPr>
              <a:defRPr/>
            </a:lvl1pPr>
          </a:lstStyle>
          <a:p>
            <a:pPr>
              <a:defRPr/>
            </a:pPr>
            <a:fld id="{250E53A3-D3B5-4782-A306-69A3DFC7E89E}" type="slidenum">
              <a:rPr lang="it-IT" altLang="en-US"/>
              <a:pPr>
                <a:defRPr/>
              </a:pPr>
              <a:t>‹N›</a:t>
            </a:fld>
            <a:endParaRPr lang="it-IT" altLang="en-US"/>
          </a:p>
        </p:txBody>
      </p:sp>
    </p:spTree>
    <p:extLst>
      <p:ext uri="{BB962C8B-B14F-4D97-AF65-F5344CB8AC3E}">
        <p14:creationId xmlns:p14="http://schemas.microsoft.com/office/powerpoint/2010/main" val="943199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1D2184-4941-BA92-6F36-62937CE526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B98FF22-6BD4-92A4-DDB2-6CF352BD9CC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7860FD5-B921-190E-F7EB-89CB71392DDE}"/>
              </a:ext>
            </a:extLst>
          </p:cNvPr>
          <p:cNvSpPr>
            <a:spLocks noGrp="1" noChangeArrowheads="1"/>
          </p:cNvSpPr>
          <p:nvPr>
            <p:ph type="sldNum" sz="quarter" idx="12"/>
          </p:nvPr>
        </p:nvSpPr>
        <p:spPr/>
        <p:txBody>
          <a:bodyPr/>
          <a:lstStyle>
            <a:lvl1pPr>
              <a:defRPr/>
            </a:lvl1pPr>
          </a:lstStyle>
          <a:p>
            <a:pPr>
              <a:defRPr/>
            </a:pPr>
            <a:fld id="{1F70A7A1-04D9-43F8-BB3A-3F564D73C87C}" type="slidenum">
              <a:rPr lang="it-IT" altLang="en-US"/>
              <a:pPr>
                <a:defRPr/>
              </a:pPr>
              <a:t>‹N›</a:t>
            </a:fld>
            <a:endParaRPr lang="it-IT" altLang="en-US"/>
          </a:p>
        </p:txBody>
      </p:sp>
    </p:spTree>
    <p:extLst>
      <p:ext uri="{BB962C8B-B14F-4D97-AF65-F5344CB8AC3E}">
        <p14:creationId xmlns:p14="http://schemas.microsoft.com/office/powerpoint/2010/main" val="36542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6B91358-74DB-249C-F352-A38F26C5CB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4BBA274-BA2B-BF78-C4CC-959E41FFC0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245B21C-E610-AF0A-E794-5EE7A7CC86BB}"/>
              </a:ext>
            </a:extLst>
          </p:cNvPr>
          <p:cNvSpPr>
            <a:spLocks noGrp="1" noChangeArrowheads="1"/>
          </p:cNvSpPr>
          <p:nvPr>
            <p:ph type="sldNum" sz="quarter" idx="12"/>
          </p:nvPr>
        </p:nvSpPr>
        <p:spPr/>
        <p:txBody>
          <a:bodyPr/>
          <a:lstStyle>
            <a:lvl1pPr>
              <a:defRPr/>
            </a:lvl1pPr>
          </a:lstStyle>
          <a:p>
            <a:pPr>
              <a:defRPr/>
            </a:pPr>
            <a:fld id="{9D8DD2D5-3756-4E4C-BD26-8610416E84FF}" type="slidenum">
              <a:rPr lang="it-IT" altLang="en-US"/>
              <a:pPr>
                <a:defRPr/>
              </a:pPr>
              <a:t>‹N›</a:t>
            </a:fld>
            <a:endParaRPr lang="it-IT" altLang="en-US"/>
          </a:p>
        </p:txBody>
      </p:sp>
    </p:spTree>
    <p:extLst>
      <p:ext uri="{BB962C8B-B14F-4D97-AF65-F5344CB8AC3E}">
        <p14:creationId xmlns:p14="http://schemas.microsoft.com/office/powerpoint/2010/main" val="2061794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A4DD69-6A6B-FB4D-942C-28F8D48622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E80615CB-71C6-9A57-139E-A6E389EF4A7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2768E13-EB4F-76AB-E61A-B9F46F1DC4E7}"/>
              </a:ext>
            </a:extLst>
          </p:cNvPr>
          <p:cNvSpPr>
            <a:spLocks noGrp="1" noChangeArrowheads="1"/>
          </p:cNvSpPr>
          <p:nvPr>
            <p:ph type="sldNum" sz="quarter" idx="12"/>
          </p:nvPr>
        </p:nvSpPr>
        <p:spPr/>
        <p:txBody>
          <a:bodyPr/>
          <a:lstStyle>
            <a:lvl1pPr>
              <a:defRPr/>
            </a:lvl1pPr>
          </a:lstStyle>
          <a:p>
            <a:pPr>
              <a:defRPr/>
            </a:pPr>
            <a:fld id="{2A530D39-19AE-45BB-A1F0-53DFFD889506}" type="slidenum">
              <a:rPr lang="it-IT" altLang="en-US"/>
              <a:pPr>
                <a:defRPr/>
              </a:pPr>
              <a:t>‹N›</a:t>
            </a:fld>
            <a:endParaRPr lang="it-IT" altLang="en-US"/>
          </a:p>
        </p:txBody>
      </p:sp>
    </p:spTree>
    <p:extLst>
      <p:ext uri="{BB962C8B-B14F-4D97-AF65-F5344CB8AC3E}">
        <p14:creationId xmlns:p14="http://schemas.microsoft.com/office/powerpoint/2010/main" val="3725612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4ED1EC3-22E3-9964-BFD0-7C59FB9640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DC6FE97-7EBC-ECDB-63E8-186EE2AF0DA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0662A89-B281-32EA-23C9-568C49609BD0}"/>
              </a:ext>
            </a:extLst>
          </p:cNvPr>
          <p:cNvSpPr>
            <a:spLocks noGrp="1" noChangeArrowheads="1"/>
          </p:cNvSpPr>
          <p:nvPr>
            <p:ph type="sldNum" sz="quarter" idx="12"/>
          </p:nvPr>
        </p:nvSpPr>
        <p:spPr/>
        <p:txBody>
          <a:bodyPr/>
          <a:lstStyle>
            <a:lvl1pPr>
              <a:defRPr/>
            </a:lvl1pPr>
          </a:lstStyle>
          <a:p>
            <a:pPr>
              <a:defRPr/>
            </a:pPr>
            <a:fld id="{CF378B34-2D62-4B3B-90F4-C53A9A5070A5}" type="slidenum">
              <a:rPr lang="it-IT" altLang="en-US"/>
              <a:pPr>
                <a:defRPr/>
              </a:pPr>
              <a:t>‹N›</a:t>
            </a:fld>
            <a:endParaRPr lang="it-IT" altLang="en-US"/>
          </a:p>
        </p:txBody>
      </p:sp>
    </p:spTree>
    <p:extLst>
      <p:ext uri="{BB962C8B-B14F-4D97-AF65-F5344CB8AC3E}">
        <p14:creationId xmlns:p14="http://schemas.microsoft.com/office/powerpoint/2010/main" val="2033202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B7F073-C436-AFDA-46AC-41C5CB40C6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CD6DF60-FD88-DAE9-63C4-BE584C0EEC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7FAA5B4-7E37-7F72-BC0B-8F395F9DD0D5}"/>
              </a:ext>
            </a:extLst>
          </p:cNvPr>
          <p:cNvSpPr>
            <a:spLocks noGrp="1" noChangeArrowheads="1"/>
          </p:cNvSpPr>
          <p:nvPr>
            <p:ph type="sldNum" sz="quarter" idx="12"/>
          </p:nvPr>
        </p:nvSpPr>
        <p:spPr/>
        <p:txBody>
          <a:bodyPr/>
          <a:lstStyle>
            <a:lvl1pPr>
              <a:defRPr/>
            </a:lvl1pPr>
          </a:lstStyle>
          <a:p>
            <a:pPr>
              <a:defRPr/>
            </a:pPr>
            <a:fld id="{514F7155-05B5-45ED-B658-304E970A8237}" type="slidenum">
              <a:rPr lang="it-IT" altLang="en-US"/>
              <a:pPr>
                <a:defRPr/>
              </a:pPr>
              <a:t>‹N›</a:t>
            </a:fld>
            <a:endParaRPr lang="it-IT" altLang="en-US"/>
          </a:p>
        </p:txBody>
      </p:sp>
    </p:spTree>
    <p:extLst>
      <p:ext uri="{BB962C8B-B14F-4D97-AF65-F5344CB8AC3E}">
        <p14:creationId xmlns:p14="http://schemas.microsoft.com/office/powerpoint/2010/main" val="1910050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87619A-43D1-4150-CCF5-64D6F2E9EF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D7D1A7C-814B-C319-3F91-EE28A7918D8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2FE5ADE-E34E-401B-87F3-4114DE5E7AAF}"/>
              </a:ext>
            </a:extLst>
          </p:cNvPr>
          <p:cNvSpPr>
            <a:spLocks noGrp="1" noChangeArrowheads="1"/>
          </p:cNvSpPr>
          <p:nvPr>
            <p:ph type="sldNum" sz="quarter" idx="12"/>
          </p:nvPr>
        </p:nvSpPr>
        <p:spPr/>
        <p:txBody>
          <a:bodyPr/>
          <a:lstStyle>
            <a:lvl1pPr>
              <a:defRPr/>
            </a:lvl1pPr>
          </a:lstStyle>
          <a:p>
            <a:pPr>
              <a:defRPr/>
            </a:pPr>
            <a:fld id="{C7367273-A56A-41AB-A5E0-839A976C0045}" type="slidenum">
              <a:rPr lang="it-IT" altLang="en-US"/>
              <a:pPr>
                <a:defRPr/>
              </a:pPr>
              <a:t>‹N›</a:t>
            </a:fld>
            <a:endParaRPr lang="it-IT" altLang="en-US"/>
          </a:p>
        </p:txBody>
      </p:sp>
    </p:spTree>
    <p:extLst>
      <p:ext uri="{BB962C8B-B14F-4D97-AF65-F5344CB8AC3E}">
        <p14:creationId xmlns:p14="http://schemas.microsoft.com/office/powerpoint/2010/main" val="1744085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37F639-D867-1DAE-B573-1B91D3BC97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F5082DB-9712-813F-DBE4-3249C8D84B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16B2E59-DCB5-FB74-90E2-3F0653E53764}"/>
              </a:ext>
            </a:extLst>
          </p:cNvPr>
          <p:cNvSpPr>
            <a:spLocks noGrp="1" noChangeArrowheads="1"/>
          </p:cNvSpPr>
          <p:nvPr>
            <p:ph type="sldNum" sz="quarter" idx="12"/>
          </p:nvPr>
        </p:nvSpPr>
        <p:spPr/>
        <p:txBody>
          <a:bodyPr/>
          <a:lstStyle>
            <a:lvl1pPr>
              <a:defRPr/>
            </a:lvl1pPr>
          </a:lstStyle>
          <a:p>
            <a:pPr>
              <a:defRPr/>
            </a:pPr>
            <a:fld id="{954F50D6-373B-437E-829A-A13B7AAFBC76}" type="slidenum">
              <a:rPr lang="it-IT" altLang="en-US"/>
              <a:pPr>
                <a:defRPr/>
              </a:pPr>
              <a:t>‹N›</a:t>
            </a:fld>
            <a:endParaRPr lang="it-IT" altLang="en-US"/>
          </a:p>
        </p:txBody>
      </p:sp>
    </p:spTree>
    <p:extLst>
      <p:ext uri="{BB962C8B-B14F-4D97-AF65-F5344CB8AC3E}">
        <p14:creationId xmlns:p14="http://schemas.microsoft.com/office/powerpoint/2010/main" val="3782818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FB249D-42D9-3119-DC12-ED5B7812FC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EA902E5-A905-30C9-8A06-6BB05B81466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27038DB-E75E-3432-A644-56F54DD16FE0}"/>
              </a:ext>
            </a:extLst>
          </p:cNvPr>
          <p:cNvSpPr>
            <a:spLocks noGrp="1" noChangeArrowheads="1"/>
          </p:cNvSpPr>
          <p:nvPr>
            <p:ph type="sldNum" sz="quarter" idx="12"/>
          </p:nvPr>
        </p:nvSpPr>
        <p:spPr/>
        <p:txBody>
          <a:bodyPr/>
          <a:lstStyle>
            <a:lvl1pPr>
              <a:defRPr/>
            </a:lvl1pPr>
          </a:lstStyle>
          <a:p>
            <a:pPr>
              <a:defRPr/>
            </a:pPr>
            <a:fld id="{D75B15ED-6979-4B9F-B407-FB9864D2B922}" type="slidenum">
              <a:rPr lang="it-IT" altLang="en-US"/>
              <a:pPr>
                <a:defRPr/>
              </a:pPr>
              <a:t>‹N›</a:t>
            </a:fld>
            <a:endParaRPr lang="it-IT" altLang="en-US"/>
          </a:p>
        </p:txBody>
      </p:sp>
    </p:spTree>
    <p:extLst>
      <p:ext uri="{BB962C8B-B14F-4D97-AF65-F5344CB8AC3E}">
        <p14:creationId xmlns:p14="http://schemas.microsoft.com/office/powerpoint/2010/main" val="329548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93D1A19C-2CCB-067F-95BB-D6FBD99BA9F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43E785AB-987E-E3B2-C35E-EFB28D1063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25FDCD2C-0B3E-A496-DAB3-27743858A232}"/>
              </a:ext>
            </a:extLst>
          </p:cNvPr>
          <p:cNvSpPr>
            <a:spLocks noGrp="1" noChangeArrowheads="1"/>
          </p:cNvSpPr>
          <p:nvPr>
            <p:ph type="sldNum" sz="quarter" idx="12"/>
          </p:nvPr>
        </p:nvSpPr>
        <p:spPr/>
        <p:txBody>
          <a:bodyPr/>
          <a:lstStyle>
            <a:lvl1pPr>
              <a:defRPr/>
            </a:lvl1pPr>
          </a:lstStyle>
          <a:p>
            <a:pPr>
              <a:defRPr/>
            </a:pPr>
            <a:fld id="{2A389967-614E-4037-B846-AA5CB9937DE5}" type="slidenum">
              <a:rPr lang="fr-FR" altLang="en-US"/>
              <a:pPr>
                <a:defRPr/>
              </a:pPr>
              <a:t>‹N›</a:t>
            </a:fld>
            <a:endParaRPr lang="fr-FR" altLang="en-US"/>
          </a:p>
        </p:txBody>
      </p:sp>
    </p:spTree>
    <p:extLst>
      <p:ext uri="{BB962C8B-B14F-4D97-AF65-F5344CB8AC3E}">
        <p14:creationId xmlns:p14="http://schemas.microsoft.com/office/powerpoint/2010/main" val="1357414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B6B37D-4B16-6CA5-CECC-EF4B38A871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A177A11-622A-3DCD-2992-8C61F744752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4E2B628-D2C4-187B-B1FA-F908E5387B63}"/>
              </a:ext>
            </a:extLst>
          </p:cNvPr>
          <p:cNvSpPr>
            <a:spLocks noGrp="1" noChangeArrowheads="1"/>
          </p:cNvSpPr>
          <p:nvPr>
            <p:ph type="sldNum" sz="quarter" idx="12"/>
          </p:nvPr>
        </p:nvSpPr>
        <p:spPr/>
        <p:txBody>
          <a:bodyPr/>
          <a:lstStyle>
            <a:lvl1pPr>
              <a:defRPr/>
            </a:lvl1pPr>
          </a:lstStyle>
          <a:p>
            <a:pPr>
              <a:defRPr/>
            </a:pPr>
            <a:fld id="{FBC0730C-B769-4483-A728-5702D24710B1}" type="slidenum">
              <a:rPr lang="it-IT" altLang="en-US"/>
              <a:pPr>
                <a:defRPr/>
              </a:pPr>
              <a:t>‹N›</a:t>
            </a:fld>
            <a:endParaRPr lang="it-IT" altLang="en-US"/>
          </a:p>
        </p:txBody>
      </p:sp>
    </p:spTree>
    <p:extLst>
      <p:ext uri="{BB962C8B-B14F-4D97-AF65-F5344CB8AC3E}">
        <p14:creationId xmlns:p14="http://schemas.microsoft.com/office/powerpoint/2010/main" val="172608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DE5001-7D2E-F65A-6825-9502E59F99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E96C05A-0EF0-D8EB-C1CF-E404EB9981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F7F8613-0C4A-052D-7522-46DE556137EE}"/>
              </a:ext>
            </a:extLst>
          </p:cNvPr>
          <p:cNvSpPr>
            <a:spLocks noGrp="1" noChangeArrowheads="1"/>
          </p:cNvSpPr>
          <p:nvPr>
            <p:ph type="sldNum" sz="quarter" idx="12"/>
          </p:nvPr>
        </p:nvSpPr>
        <p:spPr/>
        <p:txBody>
          <a:bodyPr/>
          <a:lstStyle>
            <a:lvl1pPr>
              <a:defRPr/>
            </a:lvl1pPr>
          </a:lstStyle>
          <a:p>
            <a:pPr>
              <a:defRPr/>
            </a:pPr>
            <a:fld id="{76D6DBE2-2A75-40C0-AA61-58A1C77CA883}" type="slidenum">
              <a:rPr lang="it-IT" altLang="en-US"/>
              <a:pPr>
                <a:defRPr/>
              </a:pPr>
              <a:t>‹N›</a:t>
            </a:fld>
            <a:endParaRPr lang="it-IT" altLang="en-US"/>
          </a:p>
        </p:txBody>
      </p:sp>
    </p:spTree>
    <p:extLst>
      <p:ext uri="{BB962C8B-B14F-4D97-AF65-F5344CB8AC3E}">
        <p14:creationId xmlns:p14="http://schemas.microsoft.com/office/powerpoint/2010/main" val="3546253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D79B20-C379-5C67-0652-B060AC4622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1656FF-B217-ACB7-095F-A3E7AE7E6F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A4AECB4-5AE8-ACB9-764E-951F8799CE4D}"/>
              </a:ext>
            </a:extLst>
          </p:cNvPr>
          <p:cNvSpPr>
            <a:spLocks noGrp="1" noChangeArrowheads="1"/>
          </p:cNvSpPr>
          <p:nvPr>
            <p:ph type="sldNum" sz="quarter" idx="12"/>
          </p:nvPr>
        </p:nvSpPr>
        <p:spPr/>
        <p:txBody>
          <a:bodyPr/>
          <a:lstStyle>
            <a:lvl1pPr>
              <a:defRPr/>
            </a:lvl1pPr>
          </a:lstStyle>
          <a:p>
            <a:pPr>
              <a:defRPr/>
            </a:pPr>
            <a:fld id="{9F8C970C-0B07-48EE-B302-0A3555365D59}" type="slidenum">
              <a:rPr lang="it-IT" altLang="en-US"/>
              <a:pPr>
                <a:defRPr/>
              </a:pPr>
              <a:t>‹N›</a:t>
            </a:fld>
            <a:endParaRPr lang="it-IT" altLang="en-US"/>
          </a:p>
        </p:txBody>
      </p:sp>
    </p:spTree>
    <p:extLst>
      <p:ext uri="{BB962C8B-B14F-4D97-AF65-F5344CB8AC3E}">
        <p14:creationId xmlns:p14="http://schemas.microsoft.com/office/powerpoint/2010/main" val="3787835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F90E1F3-254A-D0DF-4BDA-E41024D6CB5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88B9BD3-DEF4-7F75-E849-F5EAD6C70A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1541C78-6109-7972-4D14-B46B852A2D03}"/>
              </a:ext>
            </a:extLst>
          </p:cNvPr>
          <p:cNvSpPr>
            <a:spLocks noGrp="1" noChangeArrowheads="1"/>
          </p:cNvSpPr>
          <p:nvPr>
            <p:ph type="sldNum" sz="quarter" idx="12"/>
          </p:nvPr>
        </p:nvSpPr>
        <p:spPr/>
        <p:txBody>
          <a:bodyPr/>
          <a:lstStyle>
            <a:lvl1pPr>
              <a:defRPr/>
            </a:lvl1pPr>
          </a:lstStyle>
          <a:p>
            <a:pPr>
              <a:defRPr/>
            </a:pPr>
            <a:fld id="{F573CD03-880D-4F8D-BCF0-72CD84C80303}" type="slidenum">
              <a:rPr lang="it-IT" altLang="en-US"/>
              <a:pPr>
                <a:defRPr/>
              </a:pPr>
              <a:t>‹N›</a:t>
            </a:fld>
            <a:endParaRPr lang="it-IT" altLang="en-US"/>
          </a:p>
        </p:txBody>
      </p:sp>
    </p:spTree>
    <p:extLst>
      <p:ext uri="{BB962C8B-B14F-4D97-AF65-F5344CB8AC3E}">
        <p14:creationId xmlns:p14="http://schemas.microsoft.com/office/powerpoint/2010/main" val="1127443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9E3115-8A34-3D08-AC41-5FE1AEE4C10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4DBDE1-44A1-37C4-8A94-A48DBC4DEF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949E9A4-D91D-308A-F35D-B1008E8ABFE7}"/>
              </a:ext>
            </a:extLst>
          </p:cNvPr>
          <p:cNvSpPr>
            <a:spLocks noGrp="1" noChangeArrowheads="1"/>
          </p:cNvSpPr>
          <p:nvPr>
            <p:ph type="sldNum" sz="quarter" idx="12"/>
          </p:nvPr>
        </p:nvSpPr>
        <p:spPr/>
        <p:txBody>
          <a:bodyPr/>
          <a:lstStyle>
            <a:lvl1pPr>
              <a:defRPr/>
            </a:lvl1pPr>
          </a:lstStyle>
          <a:p>
            <a:pPr>
              <a:defRPr/>
            </a:pPr>
            <a:fld id="{C3B71C61-2405-4648-B9AE-042EE7C7CA4C}" type="slidenum">
              <a:rPr lang="fr-FR" altLang="en-US"/>
              <a:pPr>
                <a:defRPr/>
              </a:pPr>
              <a:t>‹N›</a:t>
            </a:fld>
            <a:endParaRPr lang="fr-FR" altLang="en-US"/>
          </a:p>
        </p:txBody>
      </p:sp>
    </p:spTree>
    <p:extLst>
      <p:ext uri="{BB962C8B-B14F-4D97-AF65-F5344CB8AC3E}">
        <p14:creationId xmlns:p14="http://schemas.microsoft.com/office/powerpoint/2010/main" val="2468434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06527D-4E8D-785F-71D2-C6E8F99623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DAD487C-857E-474F-2A07-7D4388D7F9E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12EE922-D510-A286-F419-01B89F7FAA96}"/>
              </a:ext>
            </a:extLst>
          </p:cNvPr>
          <p:cNvSpPr>
            <a:spLocks noGrp="1" noChangeArrowheads="1"/>
          </p:cNvSpPr>
          <p:nvPr>
            <p:ph type="sldNum" sz="quarter" idx="12"/>
          </p:nvPr>
        </p:nvSpPr>
        <p:spPr/>
        <p:txBody>
          <a:bodyPr/>
          <a:lstStyle>
            <a:lvl1pPr>
              <a:defRPr/>
            </a:lvl1pPr>
          </a:lstStyle>
          <a:p>
            <a:pPr>
              <a:defRPr/>
            </a:pPr>
            <a:fld id="{2A4D08DE-3D75-40E0-9D7F-AF5610819264}" type="slidenum">
              <a:rPr lang="fr-FR" altLang="en-US"/>
              <a:pPr>
                <a:defRPr/>
              </a:pPr>
              <a:t>‹N›</a:t>
            </a:fld>
            <a:endParaRPr lang="fr-FR" altLang="en-US"/>
          </a:p>
        </p:txBody>
      </p:sp>
    </p:spTree>
    <p:extLst>
      <p:ext uri="{BB962C8B-B14F-4D97-AF65-F5344CB8AC3E}">
        <p14:creationId xmlns:p14="http://schemas.microsoft.com/office/powerpoint/2010/main" val="2548080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9327474-9A92-B6CF-323D-A5D8E9C71E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520757-1FE9-2050-E4C5-5C4D20DE9E3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41257FC-B271-0771-81EA-5BD5B3AA6258}"/>
              </a:ext>
            </a:extLst>
          </p:cNvPr>
          <p:cNvSpPr>
            <a:spLocks noGrp="1" noChangeArrowheads="1"/>
          </p:cNvSpPr>
          <p:nvPr>
            <p:ph type="sldNum" sz="quarter" idx="12"/>
          </p:nvPr>
        </p:nvSpPr>
        <p:spPr/>
        <p:txBody>
          <a:bodyPr/>
          <a:lstStyle>
            <a:lvl1pPr>
              <a:defRPr/>
            </a:lvl1pPr>
          </a:lstStyle>
          <a:p>
            <a:pPr>
              <a:defRPr/>
            </a:pPr>
            <a:fld id="{78C32378-AB9A-40E5-8E2A-14ED05A7E4F7}" type="slidenum">
              <a:rPr lang="fr-FR" altLang="en-US"/>
              <a:pPr>
                <a:defRPr/>
              </a:pPr>
              <a:t>‹N›</a:t>
            </a:fld>
            <a:endParaRPr lang="fr-FR" altLang="en-US"/>
          </a:p>
        </p:txBody>
      </p:sp>
    </p:spTree>
    <p:extLst>
      <p:ext uri="{BB962C8B-B14F-4D97-AF65-F5344CB8AC3E}">
        <p14:creationId xmlns:p14="http://schemas.microsoft.com/office/powerpoint/2010/main" val="17523642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9E3ADF-A891-6E8B-F48A-F9D361F24F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700E5FE-A30A-F43D-7E6D-9B0C94F8E4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B3ACB46-C6B4-8A01-F110-0FCD97F0C0B6}"/>
              </a:ext>
            </a:extLst>
          </p:cNvPr>
          <p:cNvSpPr>
            <a:spLocks noGrp="1" noChangeArrowheads="1"/>
          </p:cNvSpPr>
          <p:nvPr>
            <p:ph type="sldNum" sz="quarter" idx="12"/>
          </p:nvPr>
        </p:nvSpPr>
        <p:spPr/>
        <p:txBody>
          <a:bodyPr/>
          <a:lstStyle>
            <a:lvl1pPr>
              <a:defRPr/>
            </a:lvl1pPr>
          </a:lstStyle>
          <a:p>
            <a:pPr>
              <a:defRPr/>
            </a:pPr>
            <a:fld id="{B3FB10C2-986D-4126-99E7-C6C2DC70FEC7}" type="slidenum">
              <a:rPr lang="fr-FR" altLang="en-US"/>
              <a:pPr>
                <a:defRPr/>
              </a:pPr>
              <a:t>‹N›</a:t>
            </a:fld>
            <a:endParaRPr lang="fr-FR" altLang="en-US"/>
          </a:p>
        </p:txBody>
      </p:sp>
    </p:spTree>
    <p:extLst>
      <p:ext uri="{BB962C8B-B14F-4D97-AF65-F5344CB8AC3E}">
        <p14:creationId xmlns:p14="http://schemas.microsoft.com/office/powerpoint/2010/main" val="50962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4AE92B-C5B2-4698-6D5F-0222EBF1FB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A3EBB08-1AA5-B75B-79B0-01BEAB20BF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1BF511F-FED0-36E0-4359-BD520D9F9E12}"/>
              </a:ext>
            </a:extLst>
          </p:cNvPr>
          <p:cNvSpPr>
            <a:spLocks noGrp="1" noChangeArrowheads="1"/>
          </p:cNvSpPr>
          <p:nvPr>
            <p:ph type="sldNum" sz="quarter" idx="12"/>
          </p:nvPr>
        </p:nvSpPr>
        <p:spPr/>
        <p:txBody>
          <a:bodyPr/>
          <a:lstStyle>
            <a:lvl1pPr>
              <a:defRPr/>
            </a:lvl1pPr>
          </a:lstStyle>
          <a:p>
            <a:pPr>
              <a:defRPr/>
            </a:pPr>
            <a:fld id="{06A0B7FF-651D-4D40-A0BE-2EE4C37C6CD5}" type="slidenum">
              <a:rPr lang="fr-FR" altLang="en-US"/>
              <a:pPr>
                <a:defRPr/>
              </a:pPr>
              <a:t>‹N›</a:t>
            </a:fld>
            <a:endParaRPr lang="fr-FR" altLang="en-US"/>
          </a:p>
        </p:txBody>
      </p:sp>
    </p:spTree>
    <p:extLst>
      <p:ext uri="{BB962C8B-B14F-4D97-AF65-F5344CB8AC3E}">
        <p14:creationId xmlns:p14="http://schemas.microsoft.com/office/powerpoint/2010/main" val="455644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733A2C-63C3-31C3-909D-1AD456859B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B478C2E9-05D1-CC1C-AADC-EAB1AB56D9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C3EC6EC-953E-45B7-70BB-5F2B2C37807E}"/>
              </a:ext>
            </a:extLst>
          </p:cNvPr>
          <p:cNvSpPr>
            <a:spLocks noGrp="1" noChangeArrowheads="1"/>
          </p:cNvSpPr>
          <p:nvPr>
            <p:ph type="sldNum" sz="quarter" idx="12"/>
          </p:nvPr>
        </p:nvSpPr>
        <p:spPr/>
        <p:txBody>
          <a:bodyPr/>
          <a:lstStyle>
            <a:lvl1pPr>
              <a:defRPr/>
            </a:lvl1pPr>
          </a:lstStyle>
          <a:p>
            <a:pPr>
              <a:defRPr/>
            </a:pPr>
            <a:fld id="{A31C35E6-D682-4021-AF8C-B2AAA938CFB6}" type="slidenum">
              <a:rPr lang="fr-FR" altLang="en-US"/>
              <a:pPr>
                <a:defRPr/>
              </a:pPr>
              <a:t>‹N›</a:t>
            </a:fld>
            <a:endParaRPr lang="fr-FR" altLang="en-US"/>
          </a:p>
        </p:txBody>
      </p:sp>
    </p:spTree>
    <p:extLst>
      <p:ext uri="{BB962C8B-B14F-4D97-AF65-F5344CB8AC3E}">
        <p14:creationId xmlns:p14="http://schemas.microsoft.com/office/powerpoint/2010/main" val="2818181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CAE97F-3C33-6C5F-1322-0B4FAB6B63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7BA6478A-53E9-8290-625A-16522E4A146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B5815827-266B-E2FF-BE5E-F98609A9B694}"/>
              </a:ext>
            </a:extLst>
          </p:cNvPr>
          <p:cNvSpPr>
            <a:spLocks noGrp="1" noChangeArrowheads="1"/>
          </p:cNvSpPr>
          <p:nvPr>
            <p:ph type="sldNum" sz="quarter" idx="12"/>
          </p:nvPr>
        </p:nvSpPr>
        <p:spPr/>
        <p:txBody>
          <a:bodyPr/>
          <a:lstStyle>
            <a:lvl1pPr>
              <a:defRPr/>
            </a:lvl1pPr>
          </a:lstStyle>
          <a:p>
            <a:pPr>
              <a:defRPr/>
            </a:pPr>
            <a:fld id="{59419EFC-9A49-403D-962A-4766DCB0094A}" type="slidenum">
              <a:rPr lang="fr-FR" altLang="en-US"/>
              <a:pPr>
                <a:defRPr/>
              </a:pPr>
              <a:t>‹N›</a:t>
            </a:fld>
            <a:endParaRPr lang="fr-FR" altLang="en-US"/>
          </a:p>
        </p:txBody>
      </p:sp>
    </p:spTree>
    <p:extLst>
      <p:ext uri="{BB962C8B-B14F-4D97-AF65-F5344CB8AC3E}">
        <p14:creationId xmlns:p14="http://schemas.microsoft.com/office/powerpoint/2010/main" val="4067561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76D92C3-774D-619C-ED76-051C31329E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C9B5D959-EAB3-935B-F3A6-9B54D39615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6C9C3A0C-7D1A-D809-0211-90CC97560639}"/>
              </a:ext>
            </a:extLst>
          </p:cNvPr>
          <p:cNvSpPr>
            <a:spLocks noGrp="1" noChangeArrowheads="1"/>
          </p:cNvSpPr>
          <p:nvPr>
            <p:ph type="sldNum" sz="quarter" idx="12"/>
          </p:nvPr>
        </p:nvSpPr>
        <p:spPr/>
        <p:txBody>
          <a:bodyPr/>
          <a:lstStyle>
            <a:lvl1pPr>
              <a:defRPr/>
            </a:lvl1pPr>
          </a:lstStyle>
          <a:p>
            <a:pPr>
              <a:defRPr/>
            </a:pPr>
            <a:fld id="{B46C7C71-7769-473D-AC12-BA3E582ADC14}" type="slidenum">
              <a:rPr lang="fr-FR" altLang="en-US"/>
              <a:pPr>
                <a:defRPr/>
              </a:pPr>
              <a:t>‹N›</a:t>
            </a:fld>
            <a:endParaRPr lang="fr-FR" altLang="en-US"/>
          </a:p>
        </p:txBody>
      </p:sp>
    </p:spTree>
    <p:extLst>
      <p:ext uri="{BB962C8B-B14F-4D97-AF65-F5344CB8AC3E}">
        <p14:creationId xmlns:p14="http://schemas.microsoft.com/office/powerpoint/2010/main" val="6958992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382C5F-123D-1315-6137-5C16ED7F32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D9D6CC8-A57B-2853-8729-A5B316F5579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A6553B2-D007-CBB0-9194-E459916A6DAC}"/>
              </a:ext>
            </a:extLst>
          </p:cNvPr>
          <p:cNvSpPr>
            <a:spLocks noGrp="1" noChangeArrowheads="1"/>
          </p:cNvSpPr>
          <p:nvPr>
            <p:ph type="sldNum" sz="quarter" idx="12"/>
          </p:nvPr>
        </p:nvSpPr>
        <p:spPr/>
        <p:txBody>
          <a:bodyPr/>
          <a:lstStyle>
            <a:lvl1pPr>
              <a:defRPr/>
            </a:lvl1pPr>
          </a:lstStyle>
          <a:p>
            <a:pPr>
              <a:defRPr/>
            </a:pPr>
            <a:fld id="{998CD5E3-4958-4A3F-97BA-29C0D9C3045C}" type="slidenum">
              <a:rPr lang="fr-FR" altLang="en-US"/>
              <a:pPr>
                <a:defRPr/>
              </a:pPr>
              <a:t>‹N›</a:t>
            </a:fld>
            <a:endParaRPr lang="fr-FR" altLang="en-US"/>
          </a:p>
        </p:txBody>
      </p:sp>
    </p:spTree>
    <p:extLst>
      <p:ext uri="{BB962C8B-B14F-4D97-AF65-F5344CB8AC3E}">
        <p14:creationId xmlns:p14="http://schemas.microsoft.com/office/powerpoint/2010/main" val="410035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B196ED-0DA2-FE37-715B-F58F2EAC23E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A3FD6AF-095A-CA56-4D31-97BF914D35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067AC97-1FE0-912F-FCDD-6808C445321F}"/>
              </a:ext>
            </a:extLst>
          </p:cNvPr>
          <p:cNvSpPr>
            <a:spLocks noGrp="1" noChangeArrowheads="1"/>
          </p:cNvSpPr>
          <p:nvPr>
            <p:ph type="sldNum" sz="quarter" idx="12"/>
          </p:nvPr>
        </p:nvSpPr>
        <p:spPr/>
        <p:txBody>
          <a:bodyPr/>
          <a:lstStyle>
            <a:lvl1pPr>
              <a:defRPr/>
            </a:lvl1pPr>
          </a:lstStyle>
          <a:p>
            <a:pPr>
              <a:defRPr/>
            </a:pPr>
            <a:fld id="{2D380696-BFF0-45E4-9268-9FDFF315822C}" type="slidenum">
              <a:rPr lang="fr-FR" altLang="en-US"/>
              <a:pPr>
                <a:defRPr/>
              </a:pPr>
              <a:t>‹N›</a:t>
            </a:fld>
            <a:endParaRPr lang="fr-FR" altLang="en-US"/>
          </a:p>
        </p:txBody>
      </p:sp>
    </p:spTree>
    <p:extLst>
      <p:ext uri="{BB962C8B-B14F-4D97-AF65-F5344CB8AC3E}">
        <p14:creationId xmlns:p14="http://schemas.microsoft.com/office/powerpoint/2010/main" val="3966165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09B5AD-D1E0-8AFF-AC10-F126B72796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5BE38D0-614D-AF31-0EB6-73A775B717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98CD128-C333-88F9-0F6D-89C44C241B8B}"/>
              </a:ext>
            </a:extLst>
          </p:cNvPr>
          <p:cNvSpPr>
            <a:spLocks noGrp="1" noChangeArrowheads="1"/>
          </p:cNvSpPr>
          <p:nvPr>
            <p:ph type="sldNum" sz="quarter" idx="12"/>
          </p:nvPr>
        </p:nvSpPr>
        <p:spPr/>
        <p:txBody>
          <a:bodyPr/>
          <a:lstStyle>
            <a:lvl1pPr>
              <a:defRPr/>
            </a:lvl1pPr>
          </a:lstStyle>
          <a:p>
            <a:pPr>
              <a:defRPr/>
            </a:pPr>
            <a:fld id="{021B0D76-7DCF-4FEA-993F-4FBFD4593FBB}" type="slidenum">
              <a:rPr lang="fr-FR" altLang="en-US"/>
              <a:pPr>
                <a:defRPr/>
              </a:pPr>
              <a:t>‹N›</a:t>
            </a:fld>
            <a:endParaRPr lang="fr-FR" altLang="en-US"/>
          </a:p>
        </p:txBody>
      </p:sp>
    </p:spTree>
    <p:extLst>
      <p:ext uri="{BB962C8B-B14F-4D97-AF65-F5344CB8AC3E}">
        <p14:creationId xmlns:p14="http://schemas.microsoft.com/office/powerpoint/2010/main" val="33293721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CA6458-8F74-F04E-EBD0-7466103E19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7EE6F8A-AC17-023A-614A-7FD0A93844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D77B3A0-658B-D6E0-A7C8-EF2F21D61138}"/>
              </a:ext>
            </a:extLst>
          </p:cNvPr>
          <p:cNvSpPr>
            <a:spLocks noGrp="1" noChangeArrowheads="1"/>
          </p:cNvSpPr>
          <p:nvPr>
            <p:ph type="sldNum" sz="quarter" idx="12"/>
          </p:nvPr>
        </p:nvSpPr>
        <p:spPr/>
        <p:txBody>
          <a:bodyPr/>
          <a:lstStyle>
            <a:lvl1pPr>
              <a:defRPr/>
            </a:lvl1pPr>
          </a:lstStyle>
          <a:p>
            <a:pPr>
              <a:defRPr/>
            </a:pPr>
            <a:fld id="{4130A408-12FB-4A0F-81A0-D42FF89A9C0E}" type="slidenum">
              <a:rPr lang="fr-FR" altLang="en-US"/>
              <a:pPr>
                <a:defRPr/>
              </a:pPr>
              <a:t>‹N›</a:t>
            </a:fld>
            <a:endParaRPr lang="fr-FR" altLang="en-US"/>
          </a:p>
        </p:txBody>
      </p:sp>
    </p:spTree>
    <p:extLst>
      <p:ext uri="{BB962C8B-B14F-4D97-AF65-F5344CB8AC3E}">
        <p14:creationId xmlns:p14="http://schemas.microsoft.com/office/powerpoint/2010/main" val="34370219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15A99328-4969-88B5-F383-55BDEDD9F0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F09F0FAC-4AEA-5808-760E-676C398F55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1D343D28-7CA6-CDC3-64D6-49440891782A}"/>
              </a:ext>
            </a:extLst>
          </p:cNvPr>
          <p:cNvSpPr>
            <a:spLocks noGrp="1" noChangeArrowheads="1"/>
          </p:cNvSpPr>
          <p:nvPr>
            <p:ph type="sldNum" sz="quarter" idx="12"/>
          </p:nvPr>
        </p:nvSpPr>
        <p:spPr/>
        <p:txBody>
          <a:bodyPr/>
          <a:lstStyle>
            <a:lvl1pPr>
              <a:defRPr/>
            </a:lvl1pPr>
          </a:lstStyle>
          <a:p>
            <a:pPr>
              <a:defRPr/>
            </a:pPr>
            <a:fld id="{3A664EDB-9909-4594-96B2-DC019EFECD22}" type="slidenum">
              <a:rPr lang="it-IT" altLang="en-US"/>
              <a:pPr>
                <a:defRPr/>
              </a:pPr>
              <a:t>‹N›</a:t>
            </a:fld>
            <a:endParaRPr lang="it-IT" altLang="en-US"/>
          </a:p>
        </p:txBody>
      </p:sp>
    </p:spTree>
    <p:extLst>
      <p:ext uri="{BB962C8B-B14F-4D97-AF65-F5344CB8AC3E}">
        <p14:creationId xmlns:p14="http://schemas.microsoft.com/office/powerpoint/2010/main" val="2666179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0D805D7-C269-4FBE-2CD2-36A7A85939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C673F92-9BD6-28FC-500D-7F765DBA8E6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69EA44F-0CF5-DBF1-66EC-65DB89B720DF}"/>
              </a:ext>
            </a:extLst>
          </p:cNvPr>
          <p:cNvSpPr>
            <a:spLocks noGrp="1" noChangeArrowheads="1"/>
          </p:cNvSpPr>
          <p:nvPr>
            <p:ph type="sldNum" sz="quarter" idx="12"/>
          </p:nvPr>
        </p:nvSpPr>
        <p:spPr/>
        <p:txBody>
          <a:bodyPr/>
          <a:lstStyle>
            <a:lvl1pPr>
              <a:defRPr/>
            </a:lvl1pPr>
          </a:lstStyle>
          <a:p>
            <a:pPr>
              <a:defRPr/>
            </a:pPr>
            <a:fld id="{404EC72D-9A6F-48FC-8156-6E3786C77B1A}" type="slidenum">
              <a:rPr lang="it-IT" altLang="en-US"/>
              <a:pPr>
                <a:defRPr/>
              </a:pPr>
              <a:t>‹N›</a:t>
            </a:fld>
            <a:endParaRPr lang="it-IT" altLang="en-US"/>
          </a:p>
        </p:txBody>
      </p:sp>
    </p:spTree>
    <p:extLst>
      <p:ext uri="{BB962C8B-B14F-4D97-AF65-F5344CB8AC3E}">
        <p14:creationId xmlns:p14="http://schemas.microsoft.com/office/powerpoint/2010/main" val="3744244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EA2497-53FF-AC27-3772-FD1669E2E0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E39E65CC-15A4-871E-4147-6B970B59B3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DF43E476-EFF5-0559-7E70-F8C24743AC96}"/>
              </a:ext>
            </a:extLst>
          </p:cNvPr>
          <p:cNvSpPr>
            <a:spLocks noGrp="1" noChangeArrowheads="1"/>
          </p:cNvSpPr>
          <p:nvPr>
            <p:ph type="sldNum" sz="quarter" idx="12"/>
          </p:nvPr>
        </p:nvSpPr>
        <p:spPr/>
        <p:txBody>
          <a:bodyPr/>
          <a:lstStyle>
            <a:lvl1pPr>
              <a:defRPr/>
            </a:lvl1pPr>
          </a:lstStyle>
          <a:p>
            <a:pPr>
              <a:defRPr/>
            </a:pPr>
            <a:fld id="{98CFC803-4598-420B-863D-EAC865C6B4C2}" type="slidenum">
              <a:rPr lang="fr-FR" altLang="en-US"/>
              <a:pPr>
                <a:defRPr/>
              </a:pPr>
              <a:t>‹N›</a:t>
            </a:fld>
            <a:endParaRPr lang="fr-FR" altLang="en-US"/>
          </a:p>
        </p:txBody>
      </p:sp>
    </p:spTree>
    <p:extLst>
      <p:ext uri="{BB962C8B-B14F-4D97-AF65-F5344CB8AC3E}">
        <p14:creationId xmlns:p14="http://schemas.microsoft.com/office/powerpoint/2010/main" val="816477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510CE69-ABD1-5886-6708-7A31B4EA2B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48E02F2-661A-FDA9-B1A6-699C528AE5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DE804E7-1B6B-3229-3A3B-7C6B73B8AC33}"/>
              </a:ext>
            </a:extLst>
          </p:cNvPr>
          <p:cNvSpPr>
            <a:spLocks noGrp="1" noChangeArrowheads="1"/>
          </p:cNvSpPr>
          <p:nvPr>
            <p:ph type="sldNum" sz="quarter" idx="12"/>
          </p:nvPr>
        </p:nvSpPr>
        <p:spPr/>
        <p:txBody>
          <a:bodyPr/>
          <a:lstStyle>
            <a:lvl1pPr>
              <a:defRPr/>
            </a:lvl1pPr>
          </a:lstStyle>
          <a:p>
            <a:pPr>
              <a:defRPr/>
            </a:pPr>
            <a:fld id="{E5FA708D-F77B-4751-A838-3AE8874945E7}" type="slidenum">
              <a:rPr lang="it-IT" altLang="en-US"/>
              <a:pPr>
                <a:defRPr/>
              </a:pPr>
              <a:t>‹N›</a:t>
            </a:fld>
            <a:endParaRPr lang="it-IT" altLang="en-US"/>
          </a:p>
        </p:txBody>
      </p:sp>
    </p:spTree>
    <p:extLst>
      <p:ext uri="{BB962C8B-B14F-4D97-AF65-F5344CB8AC3E}">
        <p14:creationId xmlns:p14="http://schemas.microsoft.com/office/powerpoint/2010/main" val="8936112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48C29D3-A78C-FC4B-4E37-8C8FEBC3CA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750CC01-ED5B-8BD8-9A3D-41A956B94EA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45DEA34-9B7B-057D-44CE-4675704EC5D3}"/>
              </a:ext>
            </a:extLst>
          </p:cNvPr>
          <p:cNvSpPr>
            <a:spLocks noGrp="1" noChangeArrowheads="1"/>
          </p:cNvSpPr>
          <p:nvPr>
            <p:ph type="sldNum" sz="quarter" idx="12"/>
          </p:nvPr>
        </p:nvSpPr>
        <p:spPr/>
        <p:txBody>
          <a:bodyPr/>
          <a:lstStyle>
            <a:lvl1pPr>
              <a:defRPr/>
            </a:lvl1pPr>
          </a:lstStyle>
          <a:p>
            <a:pPr>
              <a:defRPr/>
            </a:pPr>
            <a:fld id="{54A3C85F-1460-4351-9509-C874B6FEB97B}" type="slidenum">
              <a:rPr lang="it-IT" altLang="en-US"/>
              <a:pPr>
                <a:defRPr/>
              </a:pPr>
              <a:t>‹N›</a:t>
            </a:fld>
            <a:endParaRPr lang="it-IT" altLang="en-US"/>
          </a:p>
        </p:txBody>
      </p:sp>
    </p:spTree>
    <p:extLst>
      <p:ext uri="{BB962C8B-B14F-4D97-AF65-F5344CB8AC3E}">
        <p14:creationId xmlns:p14="http://schemas.microsoft.com/office/powerpoint/2010/main" val="1426089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4774-1B64-2A1F-49FA-DBF87ACCBA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360DE6D-5FF3-D3EA-E7F7-D2A0B047C6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466D2C0-CDC7-4C26-E1F2-BE3080AD2C58}"/>
              </a:ext>
            </a:extLst>
          </p:cNvPr>
          <p:cNvSpPr>
            <a:spLocks noGrp="1" noChangeArrowheads="1"/>
          </p:cNvSpPr>
          <p:nvPr>
            <p:ph type="sldNum" sz="quarter" idx="12"/>
          </p:nvPr>
        </p:nvSpPr>
        <p:spPr/>
        <p:txBody>
          <a:bodyPr/>
          <a:lstStyle>
            <a:lvl1pPr>
              <a:defRPr/>
            </a:lvl1pPr>
          </a:lstStyle>
          <a:p>
            <a:pPr>
              <a:defRPr/>
            </a:pPr>
            <a:fld id="{D6022CC2-C3EA-4D9A-9E33-418F2D0A968D}" type="slidenum">
              <a:rPr lang="fr-FR" altLang="en-US"/>
              <a:pPr>
                <a:defRPr/>
              </a:pPr>
              <a:t>‹N›</a:t>
            </a:fld>
            <a:endParaRPr lang="fr-FR" altLang="en-US"/>
          </a:p>
        </p:txBody>
      </p:sp>
    </p:spTree>
    <p:extLst>
      <p:ext uri="{BB962C8B-B14F-4D97-AF65-F5344CB8AC3E}">
        <p14:creationId xmlns:p14="http://schemas.microsoft.com/office/powerpoint/2010/main" val="10953509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BCDE342-CEC0-2463-1344-8D41B9C704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4E0B809-4BC6-FE01-7BBA-15E275E407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269C7CA-1EDC-88E8-F8D0-A46D38706937}"/>
              </a:ext>
            </a:extLst>
          </p:cNvPr>
          <p:cNvSpPr>
            <a:spLocks noGrp="1" noChangeArrowheads="1"/>
          </p:cNvSpPr>
          <p:nvPr>
            <p:ph type="sldNum" sz="quarter" idx="12"/>
          </p:nvPr>
        </p:nvSpPr>
        <p:spPr/>
        <p:txBody>
          <a:bodyPr/>
          <a:lstStyle>
            <a:lvl1pPr>
              <a:defRPr/>
            </a:lvl1pPr>
          </a:lstStyle>
          <a:p>
            <a:pPr>
              <a:defRPr/>
            </a:pPr>
            <a:fld id="{77B9E09B-B3F2-4CC5-B7E2-2A0C47076FAE}" type="slidenum">
              <a:rPr lang="it-IT" altLang="en-US"/>
              <a:pPr>
                <a:defRPr/>
              </a:pPr>
              <a:t>‹N›</a:t>
            </a:fld>
            <a:endParaRPr lang="it-IT" altLang="en-US"/>
          </a:p>
        </p:txBody>
      </p:sp>
    </p:spTree>
    <p:extLst>
      <p:ext uri="{BB962C8B-B14F-4D97-AF65-F5344CB8AC3E}">
        <p14:creationId xmlns:p14="http://schemas.microsoft.com/office/powerpoint/2010/main" val="512872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1D4253-70F1-CA44-376E-A6EEF03F06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7BACEC3-9EA0-7FE8-258A-458FABC904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CED0F59-E06E-4849-A1E7-3AB89EF6E89D}"/>
              </a:ext>
            </a:extLst>
          </p:cNvPr>
          <p:cNvSpPr>
            <a:spLocks noGrp="1" noChangeArrowheads="1"/>
          </p:cNvSpPr>
          <p:nvPr>
            <p:ph type="sldNum" sz="quarter" idx="12"/>
          </p:nvPr>
        </p:nvSpPr>
        <p:spPr/>
        <p:txBody>
          <a:bodyPr/>
          <a:lstStyle>
            <a:lvl1pPr>
              <a:defRPr/>
            </a:lvl1pPr>
          </a:lstStyle>
          <a:p>
            <a:pPr>
              <a:defRPr/>
            </a:pPr>
            <a:fld id="{6D9EA631-4918-4882-B42A-3DA0A50AE8BB}" type="slidenum">
              <a:rPr lang="it-IT" altLang="en-US"/>
              <a:pPr>
                <a:defRPr/>
              </a:pPr>
              <a:t>‹N›</a:t>
            </a:fld>
            <a:endParaRPr lang="it-IT" altLang="en-US"/>
          </a:p>
        </p:txBody>
      </p:sp>
    </p:spTree>
    <p:extLst>
      <p:ext uri="{BB962C8B-B14F-4D97-AF65-F5344CB8AC3E}">
        <p14:creationId xmlns:p14="http://schemas.microsoft.com/office/powerpoint/2010/main" val="290401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1F04313-25D5-9B4C-6AA3-8AC5DAC7625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1A709AD-47C9-69F0-FE4C-A898B1C074C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F5673DA-BDCC-A59C-FE07-9342828D759B}"/>
              </a:ext>
            </a:extLst>
          </p:cNvPr>
          <p:cNvSpPr>
            <a:spLocks noGrp="1" noChangeArrowheads="1"/>
          </p:cNvSpPr>
          <p:nvPr>
            <p:ph type="sldNum" sz="quarter" idx="12"/>
          </p:nvPr>
        </p:nvSpPr>
        <p:spPr/>
        <p:txBody>
          <a:bodyPr/>
          <a:lstStyle>
            <a:lvl1pPr>
              <a:defRPr/>
            </a:lvl1pPr>
          </a:lstStyle>
          <a:p>
            <a:pPr>
              <a:defRPr/>
            </a:pPr>
            <a:fld id="{62312CD2-EC03-4785-97F9-83F3C31D3005}" type="slidenum">
              <a:rPr lang="it-IT" altLang="en-US"/>
              <a:pPr>
                <a:defRPr/>
              </a:pPr>
              <a:t>‹N›</a:t>
            </a:fld>
            <a:endParaRPr lang="it-IT" altLang="en-US"/>
          </a:p>
        </p:txBody>
      </p:sp>
    </p:spTree>
    <p:extLst>
      <p:ext uri="{BB962C8B-B14F-4D97-AF65-F5344CB8AC3E}">
        <p14:creationId xmlns:p14="http://schemas.microsoft.com/office/powerpoint/2010/main" val="20339713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94A830-B124-BC42-955B-5E77B980682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5F019DC-55B2-076A-7E92-C97C3DF1F8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1BEA7ED-A361-65B3-CEE0-C108AE0F5A70}"/>
              </a:ext>
            </a:extLst>
          </p:cNvPr>
          <p:cNvSpPr>
            <a:spLocks noGrp="1" noChangeArrowheads="1"/>
          </p:cNvSpPr>
          <p:nvPr>
            <p:ph type="sldNum" sz="quarter" idx="12"/>
          </p:nvPr>
        </p:nvSpPr>
        <p:spPr/>
        <p:txBody>
          <a:bodyPr/>
          <a:lstStyle>
            <a:lvl1pPr>
              <a:defRPr/>
            </a:lvl1pPr>
          </a:lstStyle>
          <a:p>
            <a:pPr>
              <a:defRPr/>
            </a:pPr>
            <a:fld id="{D44590DD-AA10-4040-A8AF-AB8CA5A06DF3}" type="slidenum">
              <a:rPr lang="it-IT" altLang="en-US"/>
              <a:pPr>
                <a:defRPr/>
              </a:pPr>
              <a:t>‹N›</a:t>
            </a:fld>
            <a:endParaRPr lang="it-IT" altLang="en-US"/>
          </a:p>
        </p:txBody>
      </p:sp>
    </p:spTree>
    <p:extLst>
      <p:ext uri="{BB962C8B-B14F-4D97-AF65-F5344CB8AC3E}">
        <p14:creationId xmlns:p14="http://schemas.microsoft.com/office/powerpoint/2010/main" val="4132572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93B1C9-F40C-3358-1644-EBCBD93AB2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E3427CD-0D0A-4FCD-466F-379A5DE71FE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83FFE92-B6C1-0ECC-8ECA-54DBC159A4D8}"/>
              </a:ext>
            </a:extLst>
          </p:cNvPr>
          <p:cNvSpPr>
            <a:spLocks noGrp="1" noChangeArrowheads="1"/>
          </p:cNvSpPr>
          <p:nvPr>
            <p:ph type="sldNum" sz="quarter" idx="12"/>
          </p:nvPr>
        </p:nvSpPr>
        <p:spPr/>
        <p:txBody>
          <a:bodyPr/>
          <a:lstStyle>
            <a:lvl1pPr>
              <a:defRPr/>
            </a:lvl1pPr>
          </a:lstStyle>
          <a:p>
            <a:pPr>
              <a:defRPr/>
            </a:pPr>
            <a:fld id="{FA92C913-7C31-4F2C-86DC-A7DC762A56FE}" type="slidenum">
              <a:rPr lang="it-IT" altLang="en-US"/>
              <a:pPr>
                <a:defRPr/>
              </a:pPr>
              <a:t>‹N›</a:t>
            </a:fld>
            <a:endParaRPr lang="it-IT" altLang="en-US"/>
          </a:p>
        </p:txBody>
      </p:sp>
    </p:spTree>
    <p:extLst>
      <p:ext uri="{BB962C8B-B14F-4D97-AF65-F5344CB8AC3E}">
        <p14:creationId xmlns:p14="http://schemas.microsoft.com/office/powerpoint/2010/main" val="28576327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3BB35E-D18D-CBD4-6910-69A706BF66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CD34D03-EE4E-1A92-04DA-0E4EE48512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AD4B1E9-D62A-48EA-99B5-58DC5457C550}"/>
              </a:ext>
            </a:extLst>
          </p:cNvPr>
          <p:cNvSpPr>
            <a:spLocks noGrp="1" noChangeArrowheads="1"/>
          </p:cNvSpPr>
          <p:nvPr>
            <p:ph type="sldNum" sz="quarter" idx="12"/>
          </p:nvPr>
        </p:nvSpPr>
        <p:spPr/>
        <p:txBody>
          <a:bodyPr/>
          <a:lstStyle>
            <a:lvl1pPr>
              <a:defRPr/>
            </a:lvl1pPr>
          </a:lstStyle>
          <a:p>
            <a:pPr>
              <a:defRPr/>
            </a:pPr>
            <a:fld id="{E1CD80CE-4EA2-4E95-8C64-24BEE7C7FD41}" type="slidenum">
              <a:rPr lang="it-IT" altLang="en-US"/>
              <a:pPr>
                <a:defRPr/>
              </a:pPr>
              <a:t>‹N›</a:t>
            </a:fld>
            <a:endParaRPr lang="it-IT" altLang="en-US"/>
          </a:p>
        </p:txBody>
      </p:sp>
    </p:spTree>
    <p:extLst>
      <p:ext uri="{BB962C8B-B14F-4D97-AF65-F5344CB8AC3E}">
        <p14:creationId xmlns:p14="http://schemas.microsoft.com/office/powerpoint/2010/main" val="4148646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29F1C9-553F-E451-A77D-3952C71878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83047EB-D990-7DAE-39B0-39413287AC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93C313CF-793D-5B7B-D20B-5EEBDDCF4F13}"/>
              </a:ext>
            </a:extLst>
          </p:cNvPr>
          <p:cNvSpPr>
            <a:spLocks noGrp="1" noChangeArrowheads="1"/>
          </p:cNvSpPr>
          <p:nvPr>
            <p:ph type="sldNum" sz="quarter" idx="12"/>
          </p:nvPr>
        </p:nvSpPr>
        <p:spPr/>
        <p:txBody>
          <a:bodyPr/>
          <a:lstStyle>
            <a:lvl1pPr>
              <a:defRPr/>
            </a:lvl1pPr>
          </a:lstStyle>
          <a:p>
            <a:pPr>
              <a:defRPr/>
            </a:pPr>
            <a:fld id="{E5430FC4-A22E-4FD6-84C0-407D62A3A408}" type="slidenum">
              <a:rPr lang="it-IT" altLang="en-US"/>
              <a:pPr>
                <a:defRPr/>
              </a:pPr>
              <a:t>‹N›</a:t>
            </a:fld>
            <a:endParaRPr lang="it-IT" altLang="en-US"/>
          </a:p>
        </p:txBody>
      </p:sp>
    </p:spTree>
    <p:extLst>
      <p:ext uri="{BB962C8B-B14F-4D97-AF65-F5344CB8AC3E}">
        <p14:creationId xmlns:p14="http://schemas.microsoft.com/office/powerpoint/2010/main" val="3983311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0A1C98-1D87-2BD2-DDA8-50013AEFB9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BFA6338-6CE7-1118-EF27-A009D85218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94E409F-9FB1-8B83-6041-8CB28BE2A92F}"/>
              </a:ext>
            </a:extLst>
          </p:cNvPr>
          <p:cNvSpPr>
            <a:spLocks noGrp="1" noChangeArrowheads="1"/>
          </p:cNvSpPr>
          <p:nvPr>
            <p:ph type="sldNum" sz="quarter" idx="12"/>
          </p:nvPr>
        </p:nvSpPr>
        <p:spPr/>
        <p:txBody>
          <a:bodyPr/>
          <a:lstStyle>
            <a:lvl1pPr>
              <a:defRPr/>
            </a:lvl1pPr>
          </a:lstStyle>
          <a:p>
            <a:pPr>
              <a:defRPr/>
            </a:pPr>
            <a:fld id="{252EC045-3FCA-42A2-8FFC-75D8F1D0C6BB}" type="slidenum">
              <a:rPr lang="it-IT" altLang="en-US"/>
              <a:pPr>
                <a:defRPr/>
              </a:pPr>
              <a:t>‹N›</a:t>
            </a:fld>
            <a:endParaRPr lang="it-IT" altLang="en-US"/>
          </a:p>
        </p:txBody>
      </p:sp>
    </p:spTree>
    <p:extLst>
      <p:ext uri="{BB962C8B-B14F-4D97-AF65-F5344CB8AC3E}">
        <p14:creationId xmlns:p14="http://schemas.microsoft.com/office/powerpoint/2010/main" val="1458592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85B8AE-EDCA-BA72-A891-FE266D6B5E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BEAFC24-1D74-CEB6-2309-7A0086422C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3B3D55E-6FE2-633A-EEE5-7E08FDC8A5A0}"/>
              </a:ext>
            </a:extLst>
          </p:cNvPr>
          <p:cNvSpPr>
            <a:spLocks noGrp="1" noChangeArrowheads="1"/>
          </p:cNvSpPr>
          <p:nvPr>
            <p:ph type="sldNum" sz="quarter" idx="12"/>
          </p:nvPr>
        </p:nvSpPr>
        <p:spPr/>
        <p:txBody>
          <a:bodyPr/>
          <a:lstStyle>
            <a:lvl1pPr>
              <a:defRPr/>
            </a:lvl1pPr>
          </a:lstStyle>
          <a:p>
            <a:pPr>
              <a:defRPr/>
            </a:pPr>
            <a:fld id="{91439D6B-3F7D-47D0-AAA7-4B02414BE949}" type="slidenum">
              <a:rPr lang="it-IT" altLang="en-US"/>
              <a:pPr>
                <a:defRPr/>
              </a:pPr>
              <a:t>‹N›</a:t>
            </a:fld>
            <a:endParaRPr lang="it-IT" altLang="en-US"/>
          </a:p>
        </p:txBody>
      </p:sp>
    </p:spTree>
    <p:extLst>
      <p:ext uri="{BB962C8B-B14F-4D97-AF65-F5344CB8AC3E}">
        <p14:creationId xmlns:p14="http://schemas.microsoft.com/office/powerpoint/2010/main" val="1741658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E0FB9E-CAEA-741A-699E-175ADE53B1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7AD84F6-A5EB-DA36-783C-B8DA72C9CB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1BBA961-2A6E-7A79-EE8C-CDBD248B9E28}"/>
              </a:ext>
            </a:extLst>
          </p:cNvPr>
          <p:cNvSpPr>
            <a:spLocks noGrp="1" noChangeArrowheads="1"/>
          </p:cNvSpPr>
          <p:nvPr>
            <p:ph type="sldNum" sz="quarter" idx="12"/>
          </p:nvPr>
        </p:nvSpPr>
        <p:spPr/>
        <p:txBody>
          <a:bodyPr/>
          <a:lstStyle>
            <a:lvl1pPr>
              <a:defRPr/>
            </a:lvl1pPr>
          </a:lstStyle>
          <a:p>
            <a:pPr>
              <a:defRPr/>
            </a:pPr>
            <a:fld id="{6A75D07E-89F3-4F38-AEE7-9F8F02C6CA1D}" type="slidenum">
              <a:rPr lang="it-IT" altLang="en-US"/>
              <a:pPr>
                <a:defRPr/>
              </a:pPr>
              <a:t>‹N›</a:t>
            </a:fld>
            <a:endParaRPr lang="it-IT" altLang="en-US"/>
          </a:p>
        </p:txBody>
      </p:sp>
    </p:spTree>
    <p:extLst>
      <p:ext uri="{BB962C8B-B14F-4D97-AF65-F5344CB8AC3E}">
        <p14:creationId xmlns:p14="http://schemas.microsoft.com/office/powerpoint/2010/main" val="333726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D898BB-55C1-940E-08AF-F179BE2AE5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8750E24-72DE-9A76-0C04-C0AF9030E6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9C627A9-159C-7901-8390-1DB7F055FB81}"/>
              </a:ext>
            </a:extLst>
          </p:cNvPr>
          <p:cNvSpPr>
            <a:spLocks noGrp="1" noChangeArrowheads="1"/>
          </p:cNvSpPr>
          <p:nvPr>
            <p:ph type="sldNum" sz="quarter" idx="12"/>
          </p:nvPr>
        </p:nvSpPr>
        <p:spPr/>
        <p:txBody>
          <a:bodyPr/>
          <a:lstStyle>
            <a:lvl1pPr>
              <a:defRPr/>
            </a:lvl1pPr>
          </a:lstStyle>
          <a:p>
            <a:pPr>
              <a:defRPr/>
            </a:pPr>
            <a:fld id="{8903DA82-70B2-41D0-9F80-1137ABA71E79}" type="slidenum">
              <a:rPr lang="fr-FR" altLang="en-US"/>
              <a:pPr>
                <a:defRPr/>
              </a:pPr>
              <a:t>‹N›</a:t>
            </a:fld>
            <a:endParaRPr lang="fr-FR" altLang="en-US"/>
          </a:p>
        </p:txBody>
      </p:sp>
    </p:spTree>
    <p:extLst>
      <p:ext uri="{BB962C8B-B14F-4D97-AF65-F5344CB8AC3E}">
        <p14:creationId xmlns:p14="http://schemas.microsoft.com/office/powerpoint/2010/main" val="14118052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F27939-4AC5-CECB-81EF-75928D8521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3279FA5-16E4-55A3-DFEE-E7C097A388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C82C7E6-B8CA-1F75-FABC-414809B450FA}"/>
              </a:ext>
            </a:extLst>
          </p:cNvPr>
          <p:cNvSpPr>
            <a:spLocks noGrp="1" noChangeArrowheads="1"/>
          </p:cNvSpPr>
          <p:nvPr>
            <p:ph type="sldNum" sz="quarter" idx="12"/>
          </p:nvPr>
        </p:nvSpPr>
        <p:spPr/>
        <p:txBody>
          <a:bodyPr/>
          <a:lstStyle>
            <a:lvl1pPr>
              <a:defRPr/>
            </a:lvl1pPr>
          </a:lstStyle>
          <a:p>
            <a:pPr>
              <a:defRPr/>
            </a:pPr>
            <a:fld id="{43758E39-6579-4464-908A-B22F93C82FFB}" type="slidenum">
              <a:rPr lang="it-IT" altLang="en-US"/>
              <a:pPr>
                <a:defRPr/>
              </a:pPr>
              <a:t>‹N›</a:t>
            </a:fld>
            <a:endParaRPr lang="it-IT" altLang="en-US"/>
          </a:p>
        </p:txBody>
      </p:sp>
    </p:spTree>
    <p:extLst>
      <p:ext uri="{BB962C8B-B14F-4D97-AF65-F5344CB8AC3E}">
        <p14:creationId xmlns:p14="http://schemas.microsoft.com/office/powerpoint/2010/main" val="3155190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628FE9-0BAF-CA05-5282-C6E35C541D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A0CB175-8D06-5805-0C4B-13D00952E47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4C59480-5A22-1F10-7733-EB08A9272592}"/>
              </a:ext>
            </a:extLst>
          </p:cNvPr>
          <p:cNvSpPr>
            <a:spLocks noGrp="1" noChangeArrowheads="1"/>
          </p:cNvSpPr>
          <p:nvPr>
            <p:ph type="sldNum" sz="quarter" idx="12"/>
          </p:nvPr>
        </p:nvSpPr>
        <p:spPr/>
        <p:txBody>
          <a:bodyPr/>
          <a:lstStyle>
            <a:lvl1pPr>
              <a:defRPr/>
            </a:lvl1pPr>
          </a:lstStyle>
          <a:p>
            <a:pPr>
              <a:defRPr/>
            </a:pPr>
            <a:fld id="{6CC17915-640A-4DF1-8ED5-95A921323EA9}" type="slidenum">
              <a:rPr lang="it-IT" altLang="en-US"/>
              <a:pPr>
                <a:defRPr/>
              </a:pPr>
              <a:t>‹N›</a:t>
            </a:fld>
            <a:endParaRPr lang="it-IT" altLang="en-US"/>
          </a:p>
        </p:txBody>
      </p:sp>
    </p:spTree>
    <p:extLst>
      <p:ext uri="{BB962C8B-B14F-4D97-AF65-F5344CB8AC3E}">
        <p14:creationId xmlns:p14="http://schemas.microsoft.com/office/powerpoint/2010/main" val="35740746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EFBBB04-787E-030F-1982-A10CF0EF89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1C0B8E3-5587-4B1D-48EC-AA2752E8AE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295AC70-271F-1A19-4E7D-87330BE0689D}"/>
              </a:ext>
            </a:extLst>
          </p:cNvPr>
          <p:cNvSpPr>
            <a:spLocks noGrp="1" noChangeArrowheads="1"/>
          </p:cNvSpPr>
          <p:nvPr>
            <p:ph type="sldNum" sz="quarter" idx="12"/>
          </p:nvPr>
        </p:nvSpPr>
        <p:spPr/>
        <p:txBody>
          <a:bodyPr/>
          <a:lstStyle>
            <a:lvl1pPr>
              <a:defRPr/>
            </a:lvl1pPr>
          </a:lstStyle>
          <a:p>
            <a:pPr>
              <a:defRPr/>
            </a:pPr>
            <a:fld id="{E4507A70-6403-4D53-93D9-EAAE97FDC551}" type="slidenum">
              <a:rPr lang="it-IT" altLang="en-US"/>
              <a:pPr>
                <a:defRPr/>
              </a:pPr>
              <a:t>‹N›</a:t>
            </a:fld>
            <a:endParaRPr lang="it-IT" altLang="en-US"/>
          </a:p>
        </p:txBody>
      </p:sp>
    </p:spTree>
    <p:extLst>
      <p:ext uri="{BB962C8B-B14F-4D97-AF65-F5344CB8AC3E}">
        <p14:creationId xmlns:p14="http://schemas.microsoft.com/office/powerpoint/2010/main" val="41792492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8E186FE-DE30-BC20-9538-C234FC6902F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0CAC708-B058-5C65-B878-65E403D5A9B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409819F-2204-A164-823F-41694EECCC2D}"/>
              </a:ext>
            </a:extLst>
          </p:cNvPr>
          <p:cNvSpPr>
            <a:spLocks noGrp="1" noChangeArrowheads="1"/>
          </p:cNvSpPr>
          <p:nvPr>
            <p:ph type="sldNum" sz="quarter" idx="12"/>
          </p:nvPr>
        </p:nvSpPr>
        <p:spPr/>
        <p:txBody>
          <a:bodyPr/>
          <a:lstStyle>
            <a:lvl1pPr>
              <a:defRPr/>
            </a:lvl1pPr>
          </a:lstStyle>
          <a:p>
            <a:pPr>
              <a:defRPr/>
            </a:pPr>
            <a:fld id="{29D1EDA9-51F8-4A16-8AFD-19E497F67308}" type="slidenum">
              <a:rPr lang="it-IT" altLang="en-US"/>
              <a:pPr>
                <a:defRPr/>
              </a:pPr>
              <a:t>‹N›</a:t>
            </a:fld>
            <a:endParaRPr lang="it-IT" altLang="en-US"/>
          </a:p>
        </p:txBody>
      </p:sp>
    </p:spTree>
    <p:extLst>
      <p:ext uri="{BB962C8B-B14F-4D97-AF65-F5344CB8AC3E}">
        <p14:creationId xmlns:p14="http://schemas.microsoft.com/office/powerpoint/2010/main" val="11928131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979E317-B0F1-336E-E31A-BDAE8A3DF69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F966D15-CE6F-C7E0-00B6-40F2AC4A2A9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87A5D3F-EC99-5826-0183-57F0251C5A93}"/>
              </a:ext>
            </a:extLst>
          </p:cNvPr>
          <p:cNvSpPr>
            <a:spLocks noGrp="1" noChangeArrowheads="1"/>
          </p:cNvSpPr>
          <p:nvPr>
            <p:ph type="sldNum" sz="quarter" idx="12"/>
          </p:nvPr>
        </p:nvSpPr>
        <p:spPr/>
        <p:txBody>
          <a:bodyPr/>
          <a:lstStyle>
            <a:lvl1pPr>
              <a:defRPr/>
            </a:lvl1pPr>
          </a:lstStyle>
          <a:p>
            <a:pPr>
              <a:defRPr/>
            </a:pPr>
            <a:fld id="{4FCB1E17-3DF4-494C-9B80-7035C4D2D945}" type="slidenum">
              <a:rPr lang="it-IT" altLang="en-US"/>
              <a:pPr>
                <a:defRPr/>
              </a:pPr>
              <a:t>‹N›</a:t>
            </a:fld>
            <a:endParaRPr lang="it-IT" altLang="en-US"/>
          </a:p>
        </p:txBody>
      </p:sp>
    </p:spTree>
    <p:extLst>
      <p:ext uri="{BB962C8B-B14F-4D97-AF65-F5344CB8AC3E}">
        <p14:creationId xmlns:p14="http://schemas.microsoft.com/office/powerpoint/2010/main" val="3871517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84B008C-C278-E8E2-CDAA-2462D890ED5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3C0E5D4-FEAA-DACA-2A94-33E214BE3BA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9F959FF-814F-FD19-9AD5-2B21657050B8}"/>
              </a:ext>
            </a:extLst>
          </p:cNvPr>
          <p:cNvSpPr>
            <a:spLocks noGrp="1" noChangeArrowheads="1"/>
          </p:cNvSpPr>
          <p:nvPr>
            <p:ph type="sldNum" sz="quarter" idx="12"/>
          </p:nvPr>
        </p:nvSpPr>
        <p:spPr/>
        <p:txBody>
          <a:bodyPr/>
          <a:lstStyle>
            <a:lvl1pPr>
              <a:defRPr/>
            </a:lvl1pPr>
          </a:lstStyle>
          <a:p>
            <a:pPr>
              <a:defRPr/>
            </a:pPr>
            <a:fld id="{E903AEE9-ABC3-40F8-A35D-2A9BABD6150D}" type="slidenum">
              <a:rPr lang="it-IT" altLang="en-US"/>
              <a:pPr>
                <a:defRPr/>
              </a:pPr>
              <a:t>‹N›</a:t>
            </a:fld>
            <a:endParaRPr lang="it-IT" altLang="en-US"/>
          </a:p>
        </p:txBody>
      </p:sp>
    </p:spTree>
    <p:extLst>
      <p:ext uri="{BB962C8B-B14F-4D97-AF65-F5344CB8AC3E}">
        <p14:creationId xmlns:p14="http://schemas.microsoft.com/office/powerpoint/2010/main" val="3045811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CE1D594-67CF-61AB-C783-A9F257CA5AEB}"/>
              </a:ext>
            </a:extLst>
          </p:cNvPr>
          <p:cNvSpPr>
            <a:spLocks noGrp="1" noChangeArrowheads="1"/>
          </p:cNvSpPr>
          <p:nvPr>
            <p:ph type="dt" sz="half" idx="10"/>
          </p:nvPr>
        </p:nvSpPr>
        <p:spPr>
          <a:ln/>
        </p:spPr>
        <p:txBody>
          <a:bodyPr/>
          <a:lstStyle>
            <a:lvl1pPr>
              <a:defRPr/>
            </a:lvl1pPr>
          </a:lstStyle>
          <a:p>
            <a:pPr>
              <a:defRPr/>
            </a:pPr>
            <a:fld id="{35602AD6-4AEF-430F-8676-FF8FF47B2518}" type="datetimeFigureOut">
              <a:rPr lang="it-IT"/>
              <a:pPr>
                <a:defRPr/>
              </a:pPr>
              <a:t>23/11/2024</a:t>
            </a:fld>
            <a:endParaRPr lang="it-IT"/>
          </a:p>
        </p:txBody>
      </p:sp>
      <p:sp>
        <p:nvSpPr>
          <p:cNvPr id="5" name="Rectangle 5">
            <a:extLst>
              <a:ext uri="{FF2B5EF4-FFF2-40B4-BE49-F238E27FC236}">
                <a16:creationId xmlns:a16="http://schemas.microsoft.com/office/drawing/2014/main" id="{3BF8F8B0-69A1-3904-8A56-0137C99F438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58CE80E-4663-E38B-1D47-338A55419564}"/>
              </a:ext>
            </a:extLst>
          </p:cNvPr>
          <p:cNvSpPr>
            <a:spLocks noGrp="1" noChangeArrowheads="1"/>
          </p:cNvSpPr>
          <p:nvPr>
            <p:ph type="sldNum" sz="quarter" idx="12"/>
          </p:nvPr>
        </p:nvSpPr>
        <p:spPr>
          <a:ln/>
        </p:spPr>
        <p:txBody>
          <a:bodyPr/>
          <a:lstStyle>
            <a:lvl1pPr>
              <a:defRPr/>
            </a:lvl1pPr>
          </a:lstStyle>
          <a:p>
            <a:pPr>
              <a:defRPr/>
            </a:pPr>
            <a:fld id="{65548E56-D995-432A-8BE9-D8431AD40CD4}" type="slidenum">
              <a:rPr lang="it-IT" altLang="en-US"/>
              <a:pPr>
                <a:defRPr/>
              </a:pPr>
              <a:t>‹N›</a:t>
            </a:fld>
            <a:endParaRPr lang="it-IT" altLang="en-US"/>
          </a:p>
        </p:txBody>
      </p:sp>
    </p:spTree>
    <p:extLst>
      <p:ext uri="{BB962C8B-B14F-4D97-AF65-F5344CB8AC3E}">
        <p14:creationId xmlns:p14="http://schemas.microsoft.com/office/powerpoint/2010/main" val="8477354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C42EDB-0FE2-2645-ED5C-FEB654DB554C}"/>
              </a:ext>
            </a:extLst>
          </p:cNvPr>
          <p:cNvSpPr>
            <a:spLocks noGrp="1" noChangeArrowheads="1"/>
          </p:cNvSpPr>
          <p:nvPr>
            <p:ph type="dt" sz="half" idx="10"/>
          </p:nvPr>
        </p:nvSpPr>
        <p:spPr>
          <a:ln/>
        </p:spPr>
        <p:txBody>
          <a:bodyPr/>
          <a:lstStyle>
            <a:lvl1pPr>
              <a:defRPr/>
            </a:lvl1pPr>
          </a:lstStyle>
          <a:p>
            <a:pPr>
              <a:defRPr/>
            </a:pPr>
            <a:fld id="{845BB352-C68B-4D62-947B-4AC8C7CA7F9D}" type="datetimeFigureOut">
              <a:rPr lang="it-IT"/>
              <a:pPr>
                <a:defRPr/>
              </a:pPr>
              <a:t>23/11/2024</a:t>
            </a:fld>
            <a:endParaRPr lang="it-IT"/>
          </a:p>
        </p:txBody>
      </p:sp>
      <p:sp>
        <p:nvSpPr>
          <p:cNvPr id="5" name="Rectangle 5">
            <a:extLst>
              <a:ext uri="{FF2B5EF4-FFF2-40B4-BE49-F238E27FC236}">
                <a16:creationId xmlns:a16="http://schemas.microsoft.com/office/drawing/2014/main" id="{352858AE-36CD-F54B-715C-DD4547D3DBE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5C375CC-AC19-ED74-B3D0-9E1C585C0A85}"/>
              </a:ext>
            </a:extLst>
          </p:cNvPr>
          <p:cNvSpPr>
            <a:spLocks noGrp="1" noChangeArrowheads="1"/>
          </p:cNvSpPr>
          <p:nvPr>
            <p:ph type="sldNum" sz="quarter" idx="12"/>
          </p:nvPr>
        </p:nvSpPr>
        <p:spPr>
          <a:ln/>
        </p:spPr>
        <p:txBody>
          <a:bodyPr/>
          <a:lstStyle>
            <a:lvl1pPr>
              <a:defRPr/>
            </a:lvl1pPr>
          </a:lstStyle>
          <a:p>
            <a:pPr>
              <a:defRPr/>
            </a:pPr>
            <a:fld id="{F1328DAE-580D-4024-AF2A-443BBC7E57FC}" type="slidenum">
              <a:rPr lang="it-IT" altLang="en-US"/>
              <a:pPr>
                <a:defRPr/>
              </a:pPr>
              <a:t>‹N›</a:t>
            </a:fld>
            <a:endParaRPr lang="it-IT" altLang="en-US"/>
          </a:p>
        </p:txBody>
      </p:sp>
    </p:spTree>
    <p:extLst>
      <p:ext uri="{BB962C8B-B14F-4D97-AF65-F5344CB8AC3E}">
        <p14:creationId xmlns:p14="http://schemas.microsoft.com/office/powerpoint/2010/main" val="4167449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057B0F2-324E-215E-A734-E1F9C06A4607}"/>
              </a:ext>
            </a:extLst>
          </p:cNvPr>
          <p:cNvSpPr>
            <a:spLocks noGrp="1" noChangeArrowheads="1"/>
          </p:cNvSpPr>
          <p:nvPr>
            <p:ph type="dt" sz="half" idx="10"/>
          </p:nvPr>
        </p:nvSpPr>
        <p:spPr>
          <a:ln/>
        </p:spPr>
        <p:txBody>
          <a:bodyPr/>
          <a:lstStyle>
            <a:lvl1pPr>
              <a:defRPr/>
            </a:lvl1pPr>
          </a:lstStyle>
          <a:p>
            <a:pPr>
              <a:defRPr/>
            </a:pPr>
            <a:fld id="{377BD845-7FC4-445C-9186-7B35E4162B43}" type="datetimeFigureOut">
              <a:rPr lang="it-IT"/>
              <a:pPr>
                <a:defRPr/>
              </a:pPr>
              <a:t>23/11/2024</a:t>
            </a:fld>
            <a:endParaRPr lang="it-IT"/>
          </a:p>
        </p:txBody>
      </p:sp>
      <p:sp>
        <p:nvSpPr>
          <p:cNvPr id="5" name="Rectangle 5">
            <a:extLst>
              <a:ext uri="{FF2B5EF4-FFF2-40B4-BE49-F238E27FC236}">
                <a16:creationId xmlns:a16="http://schemas.microsoft.com/office/drawing/2014/main" id="{7C3C5356-3763-BBE4-4522-74CBAE68F0F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DC16552-8A3D-8AAE-738F-B0185EB84556}"/>
              </a:ext>
            </a:extLst>
          </p:cNvPr>
          <p:cNvSpPr>
            <a:spLocks noGrp="1" noChangeArrowheads="1"/>
          </p:cNvSpPr>
          <p:nvPr>
            <p:ph type="sldNum" sz="quarter" idx="12"/>
          </p:nvPr>
        </p:nvSpPr>
        <p:spPr>
          <a:ln/>
        </p:spPr>
        <p:txBody>
          <a:bodyPr/>
          <a:lstStyle>
            <a:lvl1pPr>
              <a:defRPr/>
            </a:lvl1pPr>
          </a:lstStyle>
          <a:p>
            <a:pPr>
              <a:defRPr/>
            </a:pPr>
            <a:fld id="{1444B712-B904-40AA-B893-F76243E040A2}" type="slidenum">
              <a:rPr lang="it-IT" altLang="en-US"/>
              <a:pPr>
                <a:defRPr/>
              </a:pPr>
              <a:t>‹N›</a:t>
            </a:fld>
            <a:endParaRPr lang="it-IT" altLang="en-US"/>
          </a:p>
        </p:txBody>
      </p:sp>
    </p:spTree>
    <p:extLst>
      <p:ext uri="{BB962C8B-B14F-4D97-AF65-F5344CB8AC3E}">
        <p14:creationId xmlns:p14="http://schemas.microsoft.com/office/powerpoint/2010/main" val="3590938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EA6253-0EB1-0A71-D1CE-5728AE5B7DA8}"/>
              </a:ext>
            </a:extLst>
          </p:cNvPr>
          <p:cNvSpPr>
            <a:spLocks noGrp="1" noChangeArrowheads="1"/>
          </p:cNvSpPr>
          <p:nvPr>
            <p:ph type="dt" sz="half" idx="10"/>
          </p:nvPr>
        </p:nvSpPr>
        <p:spPr>
          <a:ln/>
        </p:spPr>
        <p:txBody>
          <a:bodyPr/>
          <a:lstStyle>
            <a:lvl1pPr>
              <a:defRPr/>
            </a:lvl1pPr>
          </a:lstStyle>
          <a:p>
            <a:pPr>
              <a:defRPr/>
            </a:pPr>
            <a:fld id="{D0DC4FDD-F39B-4137-8935-63EA1F98DA32}" type="datetimeFigureOut">
              <a:rPr lang="it-IT"/>
              <a:pPr>
                <a:defRPr/>
              </a:pPr>
              <a:t>23/11/2024</a:t>
            </a:fld>
            <a:endParaRPr lang="it-IT"/>
          </a:p>
        </p:txBody>
      </p:sp>
      <p:sp>
        <p:nvSpPr>
          <p:cNvPr id="6" name="Rectangle 5">
            <a:extLst>
              <a:ext uri="{FF2B5EF4-FFF2-40B4-BE49-F238E27FC236}">
                <a16:creationId xmlns:a16="http://schemas.microsoft.com/office/drawing/2014/main" id="{E7F47DFC-C9B9-125D-7E19-B41DB0CE7F7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799C398-F01A-3B8C-3F0F-6AA1885A0CE6}"/>
              </a:ext>
            </a:extLst>
          </p:cNvPr>
          <p:cNvSpPr>
            <a:spLocks noGrp="1" noChangeArrowheads="1"/>
          </p:cNvSpPr>
          <p:nvPr>
            <p:ph type="sldNum" sz="quarter" idx="12"/>
          </p:nvPr>
        </p:nvSpPr>
        <p:spPr>
          <a:ln/>
        </p:spPr>
        <p:txBody>
          <a:bodyPr/>
          <a:lstStyle>
            <a:lvl1pPr>
              <a:defRPr/>
            </a:lvl1pPr>
          </a:lstStyle>
          <a:p>
            <a:pPr>
              <a:defRPr/>
            </a:pPr>
            <a:fld id="{DA687896-EA96-44A4-803D-99BFBF662470}" type="slidenum">
              <a:rPr lang="it-IT" altLang="en-US"/>
              <a:pPr>
                <a:defRPr/>
              </a:pPr>
              <a:t>‹N›</a:t>
            </a:fld>
            <a:endParaRPr lang="it-IT" altLang="en-US"/>
          </a:p>
        </p:txBody>
      </p:sp>
    </p:spTree>
    <p:extLst>
      <p:ext uri="{BB962C8B-B14F-4D97-AF65-F5344CB8AC3E}">
        <p14:creationId xmlns:p14="http://schemas.microsoft.com/office/powerpoint/2010/main" val="237516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10.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theme" Target="../theme/theme11.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heme" Target="../theme/theme12.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theme" Target="../theme/theme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theme" Target="../theme/theme14.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theme" Target="../theme/theme1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theme" Target="../theme/theme16.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theme" Target="../theme/theme17.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7.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D28C70-E68D-3E52-516A-9771AB1987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4FF81A81-2B81-4D74-BEB8-C295934A8E8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D3FA2C74-6F58-6C6D-0DAC-F7EB3EEEDE9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0C4A2234-6856-B6EE-931B-FCD5ED2692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FFF435E1-0AC7-9EC6-D471-06B43FC63A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54F1FA3-E9BA-41DC-A27A-CE77F584B42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257" r:id="rId1"/>
    <p:sldLayoutId id="2147577258" r:id="rId2"/>
    <p:sldLayoutId id="2147577259" r:id="rId3"/>
    <p:sldLayoutId id="2147577260" r:id="rId4"/>
    <p:sldLayoutId id="2147577261" r:id="rId5"/>
    <p:sldLayoutId id="2147577262" r:id="rId6"/>
    <p:sldLayoutId id="2147577263" r:id="rId7"/>
    <p:sldLayoutId id="2147577264" r:id="rId8"/>
    <p:sldLayoutId id="2147577265" r:id="rId9"/>
    <p:sldLayoutId id="2147577266" r:id="rId10"/>
    <p:sldLayoutId id="2147577267" r:id="rId11"/>
    <p:sldLayoutId id="2147577268" r:id="rId12"/>
    <p:sldLayoutId id="2147577269" r:id="rId13"/>
    <p:sldLayoutId id="2147577270" r:id="rId14"/>
    <p:sldLayoutId id="214757727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186753C-0E06-03F1-DEE0-85A9FED1615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D3F04BC1-44DB-CF88-418E-962F6156670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12E094E-478F-CAD7-E74F-BBFE23CFCED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56BE40C1-CAB0-3F64-B84E-86EF726521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E43A22D7-5892-5C01-74F8-A6A887129C2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94592FB-D5E0-4B21-9870-C75659093E03}"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372" r:id="rId1"/>
    <p:sldLayoutId id="2147577373" r:id="rId2"/>
    <p:sldLayoutId id="2147577374" r:id="rId3"/>
    <p:sldLayoutId id="2147577375" r:id="rId4"/>
    <p:sldLayoutId id="2147577376" r:id="rId5"/>
    <p:sldLayoutId id="2147577377" r:id="rId6"/>
    <p:sldLayoutId id="2147577378" r:id="rId7"/>
    <p:sldLayoutId id="2147577379" r:id="rId8"/>
    <p:sldLayoutId id="2147577380" r:id="rId9"/>
    <p:sldLayoutId id="2147577381" r:id="rId10"/>
    <p:sldLayoutId id="2147577382" r:id="rId11"/>
    <p:sldLayoutId id="2147577383" r:id="rId12"/>
    <p:sldLayoutId id="2147577384" r:id="rId13"/>
    <p:sldLayoutId id="2147577385" r:id="rId14"/>
    <p:sldLayoutId id="2147577386" r:id="rId15"/>
    <p:sldLayoutId id="214757738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11CB1EC-4E27-2F84-7A13-5DF2E4BDB89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6DEC35D8-DA8E-50EF-4892-5AC57EE9E3E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181F1E4-9A9F-707C-74B0-8B3DD7A9F6A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47676C67-AA39-C6D0-0AC5-54C6B31BA34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86265731-46D7-E8B8-8BDB-CB0B8709394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A661A8E-F505-4346-B70B-6159954367F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388" r:id="rId1"/>
    <p:sldLayoutId id="2147577389" r:id="rId2"/>
    <p:sldLayoutId id="2147577390" r:id="rId3"/>
    <p:sldLayoutId id="2147577391" r:id="rId4"/>
    <p:sldLayoutId id="2147577392" r:id="rId5"/>
    <p:sldLayoutId id="2147577393" r:id="rId6"/>
    <p:sldLayoutId id="2147577394" r:id="rId7"/>
    <p:sldLayoutId id="2147577395" r:id="rId8"/>
    <p:sldLayoutId id="2147577396" r:id="rId9"/>
    <p:sldLayoutId id="2147577397" r:id="rId10"/>
    <p:sldLayoutId id="2147577398" r:id="rId11"/>
    <p:sldLayoutId id="2147577399" r:id="rId12"/>
    <p:sldLayoutId id="2147577400" r:id="rId13"/>
    <p:sldLayoutId id="2147577401" r:id="rId14"/>
    <p:sldLayoutId id="2147577402" r:id="rId15"/>
    <p:sldLayoutId id="2147577403"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C073C45-9B00-C614-5548-2707392F1D6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903FDD90-AF63-A49B-A1F0-5869C18BD69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47F0F9A-FC95-072E-5B56-17D9710563B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7C7ACDE5-8F06-1C2C-8E79-E58A6FE381A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1435B979-732F-0C31-2FBE-4030157190F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D0D589C-2182-4C95-8B35-CEB9A3565B27}"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404" r:id="rId1"/>
    <p:sldLayoutId id="2147577405" r:id="rId2"/>
    <p:sldLayoutId id="2147577406" r:id="rId3"/>
    <p:sldLayoutId id="2147577407" r:id="rId4"/>
    <p:sldLayoutId id="2147577408" r:id="rId5"/>
    <p:sldLayoutId id="2147577409" r:id="rId6"/>
    <p:sldLayoutId id="2147577410" r:id="rId7"/>
    <p:sldLayoutId id="2147577411" r:id="rId8"/>
    <p:sldLayoutId id="2147577412" r:id="rId9"/>
    <p:sldLayoutId id="2147577413" r:id="rId10"/>
    <p:sldLayoutId id="2147577414" r:id="rId11"/>
    <p:sldLayoutId id="2147577415" r:id="rId12"/>
    <p:sldLayoutId id="2147577416" r:id="rId13"/>
    <p:sldLayoutId id="2147577417" r:id="rId14"/>
    <p:sldLayoutId id="2147577418" r:id="rId15"/>
    <p:sldLayoutId id="2147577419"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7B617F8-E577-76E6-77D0-1EA8D9CF288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EBDAFB05-9A39-06C4-AABE-CE69C22A9D1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120EECA-09F5-13C9-6476-5BF1B5A46C3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87A12257-95BA-417A-9AD8-01464F19411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F5E8A59-E07A-C9D1-E9DD-ACD93CD8BB3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D018404-85CA-4A20-A929-EFE07B8CE9B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420" r:id="rId1"/>
    <p:sldLayoutId id="2147577421" r:id="rId2"/>
    <p:sldLayoutId id="2147577422" r:id="rId3"/>
    <p:sldLayoutId id="2147577423" r:id="rId4"/>
    <p:sldLayoutId id="2147577424" r:id="rId5"/>
    <p:sldLayoutId id="2147577425" r:id="rId6"/>
    <p:sldLayoutId id="2147577426" r:id="rId7"/>
    <p:sldLayoutId id="2147577427" r:id="rId8"/>
    <p:sldLayoutId id="2147577428" r:id="rId9"/>
    <p:sldLayoutId id="2147577429" r:id="rId10"/>
    <p:sldLayoutId id="2147577430" r:id="rId11"/>
    <p:sldLayoutId id="2147577431" r:id="rId12"/>
    <p:sldLayoutId id="2147577432" r:id="rId13"/>
    <p:sldLayoutId id="2147577433" r:id="rId14"/>
    <p:sldLayoutId id="2147577434" r:id="rId15"/>
    <p:sldLayoutId id="2147577435"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2C2B345-1BC6-D3EE-CC3F-1346E281D51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9ACC106E-6465-79C0-5D77-A279A0ABAB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D4E71B4-DEC9-C621-E2B2-DF2CBDE683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DF4B1B2-8BA0-31E1-0FB8-B94B3848111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BB28044-7E6A-E014-406C-E8AEBCCE4B7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CAB3EFF-83F2-4D66-A743-1F2C2C105703}"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436" r:id="rId1"/>
    <p:sldLayoutId id="2147577437" r:id="rId2"/>
    <p:sldLayoutId id="2147577438" r:id="rId3"/>
    <p:sldLayoutId id="2147577439" r:id="rId4"/>
    <p:sldLayoutId id="2147577440" r:id="rId5"/>
    <p:sldLayoutId id="2147577441" r:id="rId6"/>
    <p:sldLayoutId id="2147577442" r:id="rId7"/>
    <p:sldLayoutId id="2147577443" r:id="rId8"/>
    <p:sldLayoutId id="2147577444" r:id="rId9"/>
    <p:sldLayoutId id="2147577445" r:id="rId10"/>
    <p:sldLayoutId id="2147577446" r:id="rId11"/>
    <p:sldLayoutId id="2147577447" r:id="rId12"/>
    <p:sldLayoutId id="2147577448" r:id="rId13"/>
    <p:sldLayoutId id="2147577449" r:id="rId14"/>
    <p:sldLayoutId id="2147577450" r:id="rId15"/>
    <p:sldLayoutId id="214757745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4BDB98D-76A1-DAA1-708B-121DEB3C92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5363" name="Rectangle 3">
            <a:extLst>
              <a:ext uri="{FF2B5EF4-FFF2-40B4-BE49-F238E27FC236}">
                <a16:creationId xmlns:a16="http://schemas.microsoft.com/office/drawing/2014/main" id="{1024FBE3-2673-2374-7676-3516CEC4921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E4D5662-AB62-C633-9E6A-AFC1E7BF7FD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6F1DCB7B-1001-5B65-0C48-810BC3C3B5F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10E0D2CE-A47F-3419-F43F-114D2394A4D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AA4C9A4-2207-4F42-A2EE-E3E991EA743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452" r:id="rId1"/>
    <p:sldLayoutId id="2147577453" r:id="rId2"/>
    <p:sldLayoutId id="2147577454" r:id="rId3"/>
    <p:sldLayoutId id="2147577455" r:id="rId4"/>
    <p:sldLayoutId id="2147577456" r:id="rId5"/>
    <p:sldLayoutId id="2147577457" r:id="rId6"/>
    <p:sldLayoutId id="2147577458" r:id="rId7"/>
    <p:sldLayoutId id="2147577459" r:id="rId8"/>
    <p:sldLayoutId id="2147577460" r:id="rId9"/>
    <p:sldLayoutId id="2147577461" r:id="rId10"/>
    <p:sldLayoutId id="2147577462" r:id="rId11"/>
    <p:sldLayoutId id="2147577463" r:id="rId12"/>
    <p:sldLayoutId id="2147577464" r:id="rId13"/>
    <p:sldLayoutId id="2147577465" r:id="rId14"/>
    <p:sldLayoutId id="2147577466" r:id="rId15"/>
    <p:sldLayoutId id="2147577467"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732A34C-0EA2-9388-0F8E-9340EE48157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6387" name="Rectangle 3">
            <a:extLst>
              <a:ext uri="{FF2B5EF4-FFF2-40B4-BE49-F238E27FC236}">
                <a16:creationId xmlns:a16="http://schemas.microsoft.com/office/drawing/2014/main" id="{A7E7F06E-9D76-E753-27F1-47D70F19ECE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B4447B4-92A5-DC23-DD6F-26622B282DB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8926888C-0A3A-A189-EBF1-7A50C4B014B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23A61E89-ABB3-0A10-3D32-C87ECB154E1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F7F9D52-C3BB-4A3A-B026-37B0A653A189}"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468" r:id="rId1"/>
    <p:sldLayoutId id="2147577469" r:id="rId2"/>
    <p:sldLayoutId id="2147577470" r:id="rId3"/>
    <p:sldLayoutId id="2147577471" r:id="rId4"/>
    <p:sldLayoutId id="2147577472" r:id="rId5"/>
    <p:sldLayoutId id="2147577473" r:id="rId6"/>
    <p:sldLayoutId id="2147577474" r:id="rId7"/>
    <p:sldLayoutId id="2147577475" r:id="rId8"/>
    <p:sldLayoutId id="2147577476" r:id="rId9"/>
    <p:sldLayoutId id="2147577477" r:id="rId10"/>
    <p:sldLayoutId id="2147577478" r:id="rId11"/>
    <p:sldLayoutId id="2147577479" r:id="rId12"/>
    <p:sldLayoutId id="2147577480" r:id="rId13"/>
    <p:sldLayoutId id="2147577481" r:id="rId14"/>
    <p:sldLayoutId id="2147577482" r:id="rId15"/>
    <p:sldLayoutId id="214757748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D1DD195-5426-3659-81A3-7540090E58A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7411" name="Rectangle 3">
            <a:extLst>
              <a:ext uri="{FF2B5EF4-FFF2-40B4-BE49-F238E27FC236}">
                <a16:creationId xmlns:a16="http://schemas.microsoft.com/office/drawing/2014/main" id="{E5F5D40E-44DA-F6B9-071C-E184FC4783A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D8FE185-07DC-9446-44CE-CC9D237E087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8A64B835-B07C-F11C-85FB-5C4E79C4D3F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1C835EDB-0BC7-3AF4-BF4D-10209FEA40B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4D423AF-D76E-476A-81CE-143167977D9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484" r:id="rId1"/>
    <p:sldLayoutId id="2147577485" r:id="rId2"/>
    <p:sldLayoutId id="2147577486" r:id="rId3"/>
    <p:sldLayoutId id="2147577487" r:id="rId4"/>
    <p:sldLayoutId id="2147577488" r:id="rId5"/>
    <p:sldLayoutId id="2147577489" r:id="rId6"/>
    <p:sldLayoutId id="2147577490" r:id="rId7"/>
    <p:sldLayoutId id="2147577491" r:id="rId8"/>
    <p:sldLayoutId id="2147577492" r:id="rId9"/>
    <p:sldLayoutId id="2147577493" r:id="rId10"/>
    <p:sldLayoutId id="2147577494" r:id="rId11"/>
    <p:sldLayoutId id="2147577495" r:id="rId12"/>
    <p:sldLayoutId id="2147577496" r:id="rId13"/>
    <p:sldLayoutId id="2147577497" r:id="rId14"/>
    <p:sldLayoutId id="2147577498" r:id="rId15"/>
    <p:sldLayoutId id="2147577499"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7D7567-2E44-DDC9-968C-50337BE196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0421AC39-0E2C-A85C-C21E-E0D73F4264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79855F7-5B02-4CA5-B1F4-B6E572B958D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0D77B129-A1F4-B572-A51B-2BA2EFD6388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2157341F-D972-AE94-91FF-8006DA5550F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A43964E-1C20-4ADF-958F-414A5E0C2E58}"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272" r:id="rId1"/>
    <p:sldLayoutId id="2147577273" r:id="rId2"/>
    <p:sldLayoutId id="2147577274" r:id="rId3"/>
    <p:sldLayoutId id="2147577275" r:id="rId4"/>
    <p:sldLayoutId id="2147577276" r:id="rId5"/>
    <p:sldLayoutId id="2147577277" r:id="rId6"/>
    <p:sldLayoutId id="2147577278" r:id="rId7"/>
    <p:sldLayoutId id="2147577279" r:id="rId8"/>
    <p:sldLayoutId id="2147577280" r:id="rId9"/>
    <p:sldLayoutId id="2147577281" r:id="rId10"/>
    <p:sldLayoutId id="2147577282" r:id="rId11"/>
    <p:sldLayoutId id="2147577283" r:id="rId12"/>
    <p:sldLayoutId id="2147577284" r:id="rId13"/>
    <p:sldLayoutId id="2147577285" r:id="rId14"/>
    <p:sldLayoutId id="2147577286" r:id="rId15"/>
    <p:sldLayoutId id="2147577287"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8011BD-4B0A-54DD-0C8D-2852FCD010A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FE266E95-446B-8555-C546-30A77B70EEE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D92B029-A9CF-96EA-7FE3-EBCE407DC55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16E023BC-B9E8-A756-E858-B1C4A6D641D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7F3D87E5-5CB4-ACA6-8CD8-C68E835F163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3BDADC8-BC6A-4004-B3B4-31B1ECCB0DA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288" r:id="rId1"/>
    <p:sldLayoutId id="2147577289" r:id="rId2"/>
    <p:sldLayoutId id="2147577290" r:id="rId3"/>
    <p:sldLayoutId id="2147577291" r:id="rId4"/>
    <p:sldLayoutId id="2147577292" r:id="rId5"/>
    <p:sldLayoutId id="2147577293" r:id="rId6"/>
    <p:sldLayoutId id="2147577294" r:id="rId7"/>
    <p:sldLayoutId id="2147577295" r:id="rId8"/>
    <p:sldLayoutId id="2147577296" r:id="rId9"/>
    <p:sldLayoutId id="2147577297" r:id="rId10"/>
    <p:sldLayoutId id="2147577298" r:id="rId11"/>
    <p:sldLayoutId id="2147577299" r:id="rId12"/>
    <p:sldLayoutId id="2147577300" r:id="rId13"/>
    <p:sldLayoutId id="2147577301" r:id="rId14"/>
    <p:sldLayoutId id="2147577302" r:id="rId15"/>
    <p:sldLayoutId id="2147577303"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C7F11B-55A3-3EF8-1311-888E4AAA11E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DD4A2FBD-717C-E170-41FA-3BD6F992E31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EBD9637-E654-2D61-D255-BAF381EC25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BB820E99-6BE2-D722-ED0C-0F5DDC085DC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3E558A13-D479-581C-F243-D80ECD7CBB2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70BE767-5FA9-4F1A-9733-BBA61C0A3C8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304" r:id="rId1"/>
    <p:sldLayoutId id="2147577305" r:id="rId2"/>
    <p:sldLayoutId id="2147577306" r:id="rId3"/>
    <p:sldLayoutId id="2147577307" r:id="rId4"/>
    <p:sldLayoutId id="2147577308" r:id="rId5"/>
    <p:sldLayoutId id="2147577309" r:id="rId6"/>
    <p:sldLayoutId id="2147577310" r:id="rId7"/>
    <p:sldLayoutId id="2147577311" r:id="rId8"/>
    <p:sldLayoutId id="2147577312" r:id="rId9"/>
    <p:sldLayoutId id="2147577313" r:id="rId10"/>
    <p:sldLayoutId id="2147577314" r:id="rId11"/>
    <p:sldLayoutId id="2147577315" r:id="rId12"/>
    <p:sldLayoutId id="2147577316" r:id="rId13"/>
    <p:sldLayoutId id="2147577317" r:id="rId14"/>
    <p:sldLayoutId id="2147577318" r:id="rId15"/>
    <p:sldLayoutId id="2147577319"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F13206A-6BB9-1272-8593-94D8AC678F8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A9FE2F8B-12D1-2EB9-E3E9-F44FDB0E67F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D9A61F7-3F32-5EF5-0662-1DFC2B58289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54E41279-8EF2-098F-B871-2FD86771804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E7FB54FA-C88F-A2B6-BFA4-4EA345A120E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7B84789-7B90-4947-8BDF-1FEBCB2A1D44}"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77320" r:id="rId1"/>
    <p:sldLayoutId id="2147577321" r:id="rId2"/>
    <p:sldLayoutId id="2147577322" r:id="rId3"/>
    <p:sldLayoutId id="2147577323" r:id="rId4"/>
    <p:sldLayoutId id="2147577324" r:id="rId5"/>
    <p:sldLayoutId id="2147577325" r:id="rId6"/>
    <p:sldLayoutId id="2147577326" r:id="rId7"/>
    <p:sldLayoutId id="2147577327" r:id="rId8"/>
    <p:sldLayoutId id="2147577328" r:id="rId9"/>
    <p:sldLayoutId id="2147577329" r:id="rId10"/>
    <p:sldLayoutId id="2147577330" r:id="rId11"/>
    <p:sldLayoutId id="2147577331" r:id="rId12"/>
    <p:sldLayoutId id="2147577332" r:id="rId13"/>
    <p:sldLayoutId id="2147577333" r:id="rId14"/>
    <p:sldLayoutId id="2147577334" r:id="rId15"/>
    <p:sldLayoutId id="214757733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E649C9A-AEC2-AEF6-5949-794BE1A4711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45D35826-8318-8858-3B07-F128F92F601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1091492-FB46-8F17-F637-9555ECB9EAC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683C7DA1-021A-DC3B-65EF-2CD032FEED4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F137047F-306B-CC4F-7D90-98F07E3763F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6B9B292-86D8-40DC-959A-E89226CCF37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336" r:id="rId1"/>
    <p:sldLayoutId id="2147577337" r:id="rId2"/>
    <p:sldLayoutId id="2147577338" r:id="rId3"/>
    <p:sldLayoutId id="2147577339" r:id="rId4"/>
    <p:sldLayoutId id="2147577340" r:id="rId5"/>
    <p:sldLayoutId id="2147577341" r:id="rId6"/>
    <p:sldLayoutId id="2147577342" r:id="rId7"/>
    <p:sldLayoutId id="2147577343" r:id="rId8"/>
    <p:sldLayoutId id="2147577344" r:id="rId9"/>
    <p:sldLayoutId id="2147577345" r:id="rId10"/>
    <p:sldLayoutId id="2147577346" r:id="rId11"/>
    <p:sldLayoutId id="2147577347" r:id="rId12"/>
    <p:sldLayoutId id="2147577348" r:id="rId13"/>
    <p:sldLayoutId id="2147577349" r:id="rId14"/>
    <p:sldLayoutId id="2147577350" r:id="rId15"/>
    <p:sldLayoutId id="214757735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4D520C0-650E-3FF9-B614-FEEC1F29ED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A4BD1164-6171-0B61-AE50-F489B70807A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B4AE2E2-54B8-B431-7EF1-566AFD1BBBD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Arial" charset="0"/>
                <a:cs typeface="+mn-cs"/>
              </a:defRPr>
            </a:lvl1pPr>
          </a:lstStyle>
          <a:p>
            <a:pPr>
              <a:defRPr/>
            </a:pPr>
            <a:fld id="{B1DDF392-CA88-4379-A918-D3C20305D119}" type="datetimeFigureOut">
              <a:rPr lang="it-IT"/>
              <a:pPr>
                <a:defRPr/>
              </a:pPr>
              <a:t>23/11/2024</a:t>
            </a:fld>
            <a:endParaRPr lang="it-IT"/>
          </a:p>
        </p:txBody>
      </p:sp>
      <p:sp>
        <p:nvSpPr>
          <p:cNvPr id="1029" name="Rectangle 5">
            <a:extLst>
              <a:ext uri="{FF2B5EF4-FFF2-40B4-BE49-F238E27FC236}">
                <a16:creationId xmlns:a16="http://schemas.microsoft.com/office/drawing/2014/main" id="{4EDB8484-288E-8CA4-3AD4-86D41161FF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DD2F674E-A44C-8FC0-D05B-D06CCCDA31E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E8D609E-D53D-4601-BCE4-2D905198957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232" r:id="rId1"/>
    <p:sldLayoutId id="2147577233" r:id="rId2"/>
    <p:sldLayoutId id="2147577234" r:id="rId3"/>
    <p:sldLayoutId id="2147577235" r:id="rId4"/>
    <p:sldLayoutId id="2147577236" r:id="rId5"/>
    <p:sldLayoutId id="2147577237" r:id="rId6"/>
    <p:sldLayoutId id="2147577238" r:id="rId7"/>
    <p:sldLayoutId id="2147577239" r:id="rId8"/>
    <p:sldLayoutId id="2147577240" r:id="rId9"/>
    <p:sldLayoutId id="2147577241" r:id="rId10"/>
    <p:sldLayoutId id="2147577242" r:id="rId11"/>
    <p:sldLayoutId id="2147577352" r:id="rId12"/>
    <p:sldLayoutId id="2147577353" r:id="rId13"/>
    <p:sldLayoutId id="2147577243" r:id="rId14"/>
    <p:sldLayoutId id="2147577244" r:id="rId15"/>
    <p:sldLayoutId id="2147577245"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1B2E2444-A876-B20C-57F7-91F59CC811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8195" name="Text Placeholder 2">
            <a:extLst>
              <a:ext uri="{FF2B5EF4-FFF2-40B4-BE49-F238E27FC236}">
                <a16:creationId xmlns:a16="http://schemas.microsoft.com/office/drawing/2014/main" id="{929E6638-AF15-EBFC-65F4-574A9E68A1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68257D4A-70F2-77C3-42C8-47AC518B44F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9A78456-E34D-414A-BA39-6366EB619EAD}" type="datetimeFigureOut">
              <a:rPr lang="it-IT"/>
              <a:pPr>
                <a:defRPr/>
              </a:pPr>
              <a:t>23/11/2024</a:t>
            </a:fld>
            <a:endParaRPr lang="it-IT"/>
          </a:p>
        </p:txBody>
      </p:sp>
      <p:sp>
        <p:nvSpPr>
          <p:cNvPr id="5" name="Footer Placeholder 4">
            <a:extLst>
              <a:ext uri="{FF2B5EF4-FFF2-40B4-BE49-F238E27FC236}">
                <a16:creationId xmlns:a16="http://schemas.microsoft.com/office/drawing/2014/main" id="{1FB9CAC2-1350-94A4-C0E0-860ABA58DDD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8517494C-B322-7C6D-7F4E-2E77B8714E3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5545231-1D47-4848-A219-32BF50D61A7E}"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77246" r:id="rId1"/>
    <p:sldLayoutId id="2147577247" r:id="rId2"/>
    <p:sldLayoutId id="2147577248" r:id="rId3"/>
    <p:sldLayoutId id="2147577249" r:id="rId4"/>
    <p:sldLayoutId id="2147577250" r:id="rId5"/>
    <p:sldLayoutId id="2147577251" r:id="rId6"/>
    <p:sldLayoutId id="2147577252" r:id="rId7"/>
    <p:sldLayoutId id="2147577253" r:id="rId8"/>
    <p:sldLayoutId id="2147577254" r:id="rId9"/>
    <p:sldLayoutId id="2147577255" r:id="rId10"/>
    <p:sldLayoutId id="2147577256" r:id="rId11"/>
    <p:sldLayoutId id="2147577354" r:id="rId12"/>
    <p:sldLayoutId id="214757735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6DAA904-8361-A2E3-C6A8-6459B65686C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8C25F18C-D36C-FA4E-117D-7A5C2D0BCE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3DCBE70-A7FF-4D0D-3DC6-03E8B183FE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FCA5C5CB-2E33-8B01-56AD-A0E219D16D6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4BA14F2E-8A67-51BD-BCC0-81ACAB6863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36D6A92-8D26-4883-B9B4-693240AB235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77356" r:id="rId1"/>
    <p:sldLayoutId id="2147577357" r:id="rId2"/>
    <p:sldLayoutId id="2147577358" r:id="rId3"/>
    <p:sldLayoutId id="2147577359" r:id="rId4"/>
    <p:sldLayoutId id="2147577360" r:id="rId5"/>
    <p:sldLayoutId id="2147577361" r:id="rId6"/>
    <p:sldLayoutId id="2147577362" r:id="rId7"/>
    <p:sldLayoutId id="2147577363" r:id="rId8"/>
    <p:sldLayoutId id="2147577364" r:id="rId9"/>
    <p:sldLayoutId id="2147577365" r:id="rId10"/>
    <p:sldLayoutId id="2147577366" r:id="rId11"/>
    <p:sldLayoutId id="2147577367" r:id="rId12"/>
    <p:sldLayoutId id="2147577368" r:id="rId13"/>
    <p:sldLayoutId id="2147577369" r:id="rId14"/>
    <p:sldLayoutId id="2147577370" r:id="rId15"/>
    <p:sldLayoutId id="2147577371"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177.png"/><Relationship Id="rId7" Type="http://schemas.openxmlformats.org/officeDocument/2006/relationships/image" Target="../media/image340.jpeg"/><Relationship Id="rId2" Type="http://schemas.openxmlformats.org/officeDocument/2006/relationships/notesSlide" Target="../notesSlides/notesSlide101.xml"/><Relationship Id="rId1" Type="http://schemas.openxmlformats.org/officeDocument/2006/relationships/slideLayout" Target="../slideLayouts/slideLayout22.xml"/><Relationship Id="rId6" Type="http://schemas.openxmlformats.org/officeDocument/2006/relationships/image" Target="../media/image339.jpeg"/><Relationship Id="rId5" Type="http://schemas.openxmlformats.org/officeDocument/2006/relationships/image" Target="../media/image338.jpeg"/><Relationship Id="rId4" Type="http://schemas.openxmlformats.org/officeDocument/2006/relationships/image" Target="../media/image219.png"/></Relationships>
</file>

<file path=ppt/slides/_rels/slide102.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notesSlide" Target="../notesSlides/notesSlide102.xml"/><Relationship Id="rId1" Type="http://schemas.openxmlformats.org/officeDocument/2006/relationships/slideLayout" Target="../slideLayouts/slideLayout2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 Id="rId9" Type="http://schemas.openxmlformats.org/officeDocument/2006/relationships/image" Target="../media/image3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103.xml"/><Relationship Id="rId1" Type="http://schemas.openxmlformats.org/officeDocument/2006/relationships/slideLayout" Target="../slideLayouts/slideLayout22.xml"/><Relationship Id="rId5" Type="http://schemas.openxmlformats.org/officeDocument/2006/relationships/image" Target="../media/image351.jpeg"/><Relationship Id="rId4" Type="http://schemas.openxmlformats.org/officeDocument/2006/relationships/image" Target="../media/image350.png"/></Relationships>
</file>

<file path=ppt/slides/_rels/slide104.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notesSlide" Target="../notesSlides/notesSlide104.xml"/><Relationship Id="rId1" Type="http://schemas.openxmlformats.org/officeDocument/2006/relationships/slideLayout" Target="../slideLayouts/slideLayout22.xml"/><Relationship Id="rId6" Type="http://schemas.openxmlformats.org/officeDocument/2006/relationships/image" Target="../media/image355.jpeg"/><Relationship Id="rId5" Type="http://schemas.openxmlformats.org/officeDocument/2006/relationships/image" Target="../media/image354.png"/><Relationship Id="rId10" Type="http://schemas.openxmlformats.org/officeDocument/2006/relationships/image" Target="../media/image359.jpeg"/><Relationship Id="rId4" Type="http://schemas.openxmlformats.org/officeDocument/2006/relationships/image" Target="../media/image353.png"/><Relationship Id="rId9" Type="http://schemas.openxmlformats.org/officeDocument/2006/relationships/image" Target="../media/image358.jpeg"/></Relationships>
</file>

<file path=ppt/slides/_rels/slide105.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105.xml"/><Relationship Id="rId1" Type="http://schemas.openxmlformats.org/officeDocument/2006/relationships/slideLayout" Target="../slideLayouts/slideLayout22.xml"/><Relationship Id="rId6" Type="http://schemas.openxmlformats.org/officeDocument/2006/relationships/image" Target="../media/image363.jpeg"/><Relationship Id="rId5" Type="http://schemas.openxmlformats.org/officeDocument/2006/relationships/image" Target="../media/image362.jpeg"/><Relationship Id="rId4" Type="http://schemas.openxmlformats.org/officeDocument/2006/relationships/image" Target="../media/image361.jpeg"/></Relationships>
</file>

<file path=ppt/slides/_rels/slide10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64.jpeg"/><Relationship Id="rId7" Type="http://schemas.openxmlformats.org/officeDocument/2006/relationships/image" Target="../media/image219.png"/><Relationship Id="rId2" Type="http://schemas.openxmlformats.org/officeDocument/2006/relationships/notesSlide" Target="../notesSlides/notesSlide106.xml"/><Relationship Id="rId1" Type="http://schemas.openxmlformats.org/officeDocument/2006/relationships/slideLayout" Target="../slideLayouts/slideLayout22.xml"/><Relationship Id="rId6" Type="http://schemas.openxmlformats.org/officeDocument/2006/relationships/image" Target="../media/image367.png"/><Relationship Id="rId5" Type="http://schemas.openxmlformats.org/officeDocument/2006/relationships/image" Target="../media/image366.jpeg"/><Relationship Id="rId10" Type="http://schemas.openxmlformats.org/officeDocument/2006/relationships/image" Target="../media/image369.png"/><Relationship Id="rId4" Type="http://schemas.openxmlformats.org/officeDocument/2006/relationships/image" Target="../media/image365.jpeg"/><Relationship Id="rId9" Type="http://schemas.openxmlformats.org/officeDocument/2006/relationships/image" Target="../media/image368.png"/></Relationships>
</file>

<file path=ppt/slides/_rels/slide107.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107.xml"/><Relationship Id="rId1" Type="http://schemas.openxmlformats.org/officeDocument/2006/relationships/slideLayout" Target="../slideLayouts/slideLayout22.xml"/><Relationship Id="rId6" Type="http://schemas.openxmlformats.org/officeDocument/2006/relationships/image" Target="../media/image373.jpeg"/><Relationship Id="rId5" Type="http://schemas.openxmlformats.org/officeDocument/2006/relationships/image" Target="../media/image372.jpeg"/><Relationship Id="rId4" Type="http://schemas.openxmlformats.org/officeDocument/2006/relationships/image" Target="../media/image371.gif"/></Relationships>
</file>

<file path=ppt/slides/_rels/slide10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108.xml"/><Relationship Id="rId1" Type="http://schemas.openxmlformats.org/officeDocument/2006/relationships/slideLayout" Target="../slideLayouts/slideLayout3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notesSlide" Target="../notesSlides/notesSlide109.xml"/><Relationship Id="rId1" Type="http://schemas.openxmlformats.org/officeDocument/2006/relationships/slideLayout" Target="../slideLayouts/slideLayout38.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110.xml"/><Relationship Id="rId1" Type="http://schemas.openxmlformats.org/officeDocument/2006/relationships/slideLayout" Target="../slideLayouts/slideLayout14.xml"/><Relationship Id="rId5" Type="http://schemas.openxmlformats.org/officeDocument/2006/relationships/image" Target="../media/image381.jpeg"/><Relationship Id="rId4" Type="http://schemas.openxmlformats.org/officeDocument/2006/relationships/image" Target="../media/image380.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383.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notesSlide" Target="../notesSlides/notesSlide112.xml"/><Relationship Id="rId1" Type="http://schemas.openxmlformats.org/officeDocument/2006/relationships/slideLayout" Target="../slideLayouts/slideLayout54.xml"/><Relationship Id="rId4" Type="http://schemas.openxmlformats.org/officeDocument/2006/relationships/image" Target="../media/image385.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86.png"/><Relationship Id="rId7" Type="http://schemas.openxmlformats.org/officeDocument/2006/relationships/image" Target="../media/image390.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389.jpeg"/><Relationship Id="rId5" Type="http://schemas.openxmlformats.org/officeDocument/2006/relationships/image" Target="../media/image388.jpeg"/><Relationship Id="rId4" Type="http://schemas.openxmlformats.org/officeDocument/2006/relationships/image" Target="../media/image387.png"/><Relationship Id="rId9" Type="http://schemas.openxmlformats.org/officeDocument/2006/relationships/image" Target="../media/image392.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2.xml"/><Relationship Id="rId1" Type="http://schemas.openxmlformats.org/officeDocument/2006/relationships/themeOverride" Target="../theme/themeOverride10.xml"/><Relationship Id="rId5" Type="http://schemas.openxmlformats.org/officeDocument/2006/relationships/image" Target="../media/image219.png"/><Relationship Id="rId4" Type="http://schemas.openxmlformats.org/officeDocument/2006/relationships/image" Target="../media/image220.png"/></Relationships>
</file>

<file path=ppt/slides/_rels/slide115.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115.xml"/><Relationship Id="rId1" Type="http://schemas.openxmlformats.org/officeDocument/2006/relationships/slideLayout" Target="../slideLayouts/slideLayout22.xml"/><Relationship Id="rId5" Type="http://schemas.openxmlformats.org/officeDocument/2006/relationships/image" Target="../media/image219.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398.jpeg"/><Relationship Id="rId3" Type="http://schemas.openxmlformats.org/officeDocument/2006/relationships/notesSlide" Target="../notesSlides/notesSlide116.xml"/><Relationship Id="rId7" Type="http://schemas.openxmlformats.org/officeDocument/2006/relationships/image" Target="../media/image397.jpeg"/><Relationship Id="rId12" Type="http://schemas.openxmlformats.org/officeDocument/2006/relationships/image" Target="../media/image402.jpeg"/><Relationship Id="rId2" Type="http://schemas.openxmlformats.org/officeDocument/2006/relationships/slideLayout" Target="../slideLayouts/slideLayout243.xml"/><Relationship Id="rId1" Type="http://schemas.openxmlformats.org/officeDocument/2006/relationships/themeOverride" Target="../theme/themeOverride11.xml"/><Relationship Id="rId6" Type="http://schemas.openxmlformats.org/officeDocument/2006/relationships/image" Target="../media/image396.jpeg"/><Relationship Id="rId11" Type="http://schemas.openxmlformats.org/officeDocument/2006/relationships/image" Target="../media/image401.jpeg"/><Relationship Id="rId5" Type="http://schemas.openxmlformats.org/officeDocument/2006/relationships/image" Target="../media/image395.jpeg"/><Relationship Id="rId10" Type="http://schemas.openxmlformats.org/officeDocument/2006/relationships/image" Target="../media/image400.jpeg"/><Relationship Id="rId4" Type="http://schemas.openxmlformats.org/officeDocument/2006/relationships/image" Target="../media/image394.png"/><Relationship Id="rId9" Type="http://schemas.openxmlformats.org/officeDocument/2006/relationships/image" Target="../media/image399.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3.jpe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118.xml"/><Relationship Id="rId1" Type="http://schemas.openxmlformats.org/officeDocument/2006/relationships/slideLayout" Target="../slideLayouts/slideLayout22.xml"/><Relationship Id="rId4" Type="http://schemas.openxmlformats.org/officeDocument/2006/relationships/image" Target="../media/image4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119.xml"/><Relationship Id="rId1" Type="http://schemas.openxmlformats.org/officeDocument/2006/relationships/slideLayout" Target="../slideLayouts/slideLayout22.xml"/><Relationship Id="rId5" Type="http://schemas.openxmlformats.org/officeDocument/2006/relationships/image" Target="../media/image408.jpeg"/><Relationship Id="rId4" Type="http://schemas.openxmlformats.org/officeDocument/2006/relationships/image" Target="../media/image40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120.xml"/><Relationship Id="rId1" Type="http://schemas.openxmlformats.org/officeDocument/2006/relationships/slideLayout" Target="../slideLayouts/slideLayout22.xml"/><Relationship Id="rId4" Type="http://schemas.openxmlformats.org/officeDocument/2006/relationships/image" Target="../media/image410.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121.xml"/><Relationship Id="rId1" Type="http://schemas.openxmlformats.org/officeDocument/2006/relationships/slideLayout" Target="../slideLayouts/slideLayout22.xml"/><Relationship Id="rId4" Type="http://schemas.openxmlformats.org/officeDocument/2006/relationships/image" Target="../media/image412.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notesSlide" Target="../notesSlides/notesSlide122.xml"/><Relationship Id="rId1" Type="http://schemas.openxmlformats.org/officeDocument/2006/relationships/slideLayout" Target="../slideLayouts/slideLayout22.xml"/><Relationship Id="rId6" Type="http://schemas.openxmlformats.org/officeDocument/2006/relationships/image" Target="../media/image416.png"/><Relationship Id="rId5" Type="http://schemas.openxmlformats.org/officeDocument/2006/relationships/image" Target="../media/image415.jpeg"/><Relationship Id="rId4" Type="http://schemas.openxmlformats.org/officeDocument/2006/relationships/image" Target="../media/image414.jpeg"/></Relationships>
</file>

<file path=ppt/slides/_rels/slide123.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123.xml"/><Relationship Id="rId1" Type="http://schemas.openxmlformats.org/officeDocument/2006/relationships/slideLayout" Target="../slideLayouts/slideLayout22.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png"/></Relationships>
</file>

<file path=ppt/slides/_rels/slide124.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notesSlide" Target="../notesSlides/notesSlide124.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8" Type="http://schemas.openxmlformats.org/officeDocument/2006/relationships/image" Target="../media/image427.png"/><Relationship Id="rId13" Type="http://schemas.openxmlformats.org/officeDocument/2006/relationships/image" Target="../media/image219.png"/><Relationship Id="rId3" Type="http://schemas.openxmlformats.org/officeDocument/2006/relationships/image" Target="../media/image422.jpeg"/><Relationship Id="rId7" Type="http://schemas.openxmlformats.org/officeDocument/2006/relationships/image" Target="../media/image426.png"/><Relationship Id="rId12" Type="http://schemas.openxmlformats.org/officeDocument/2006/relationships/image" Target="../media/image277.jpeg"/><Relationship Id="rId2" Type="http://schemas.openxmlformats.org/officeDocument/2006/relationships/notesSlide" Target="../notesSlides/notesSlide125.xml"/><Relationship Id="rId1" Type="http://schemas.openxmlformats.org/officeDocument/2006/relationships/slideLayout" Target="../slideLayouts/slideLayout22.xml"/><Relationship Id="rId6" Type="http://schemas.openxmlformats.org/officeDocument/2006/relationships/image" Target="../media/image425.jpeg"/><Relationship Id="rId11" Type="http://schemas.openxmlformats.org/officeDocument/2006/relationships/image" Target="../media/image430.png"/><Relationship Id="rId5" Type="http://schemas.openxmlformats.org/officeDocument/2006/relationships/image" Target="../media/image424.jpeg"/><Relationship Id="rId10" Type="http://schemas.openxmlformats.org/officeDocument/2006/relationships/image" Target="../media/image429.jpeg"/><Relationship Id="rId4" Type="http://schemas.openxmlformats.org/officeDocument/2006/relationships/image" Target="../media/image423.jpeg"/><Relationship Id="rId9" Type="http://schemas.openxmlformats.org/officeDocument/2006/relationships/image" Target="../media/image428.jpeg"/></Relationships>
</file>

<file path=ppt/slides/_rels/slide126.xml.rels><?xml version="1.0" encoding="UTF-8" standalone="yes"?>
<Relationships xmlns="http://schemas.openxmlformats.org/package/2006/relationships"><Relationship Id="rId3" Type="http://schemas.openxmlformats.org/officeDocument/2006/relationships/image" Target="../media/image431.jpeg"/><Relationship Id="rId2" Type="http://schemas.openxmlformats.org/officeDocument/2006/relationships/notesSlide" Target="../notesSlides/notesSlide126.xml"/><Relationship Id="rId1" Type="http://schemas.openxmlformats.org/officeDocument/2006/relationships/slideLayout" Target="../slideLayouts/slideLayout22.xml"/><Relationship Id="rId5" Type="http://schemas.openxmlformats.org/officeDocument/2006/relationships/image" Target="../media/image433.jpg"/><Relationship Id="rId4" Type="http://schemas.openxmlformats.org/officeDocument/2006/relationships/image" Target="../media/image432.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notesSlide" Target="../notesSlides/notesSlide127.xml"/><Relationship Id="rId1" Type="http://schemas.openxmlformats.org/officeDocument/2006/relationships/slideLayout" Target="../slideLayouts/slideLayout22.xml"/><Relationship Id="rId4" Type="http://schemas.openxmlformats.org/officeDocument/2006/relationships/image" Target="../media/image435.jpeg"/></Relationships>
</file>

<file path=ppt/slides/_rels/slide128.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notesSlide" Target="../notesSlides/notesSlide128.xml"/><Relationship Id="rId1" Type="http://schemas.openxmlformats.org/officeDocument/2006/relationships/slideLayout" Target="../slideLayouts/slideLayout29.xml"/><Relationship Id="rId5" Type="http://schemas.openxmlformats.org/officeDocument/2006/relationships/image" Target="../media/image438.png"/><Relationship Id="rId4" Type="http://schemas.openxmlformats.org/officeDocument/2006/relationships/image" Target="../media/image437.jpeg"/></Relationships>
</file>

<file path=ppt/slides/_rels/slide129.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notesSlide" Target="../notesSlides/notesSlide129.xml"/><Relationship Id="rId1" Type="http://schemas.openxmlformats.org/officeDocument/2006/relationships/slideLayout" Target="../slideLayouts/slideLayout22.xml"/><Relationship Id="rId4" Type="http://schemas.openxmlformats.org/officeDocument/2006/relationships/image" Target="../media/image440.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441.jpeg"/><Relationship Id="rId7" Type="http://schemas.openxmlformats.org/officeDocument/2006/relationships/image" Target="../media/image444.jpeg"/><Relationship Id="rId2" Type="http://schemas.openxmlformats.org/officeDocument/2006/relationships/notesSlide" Target="../notesSlides/notesSlide130.xml"/><Relationship Id="rId1" Type="http://schemas.openxmlformats.org/officeDocument/2006/relationships/slideLayout" Target="../slideLayouts/slideLayout22.xml"/><Relationship Id="rId6" Type="http://schemas.openxmlformats.org/officeDocument/2006/relationships/image" Target="../media/image371.gif"/><Relationship Id="rId5" Type="http://schemas.openxmlformats.org/officeDocument/2006/relationships/image" Target="../media/image443.png"/><Relationship Id="rId4" Type="http://schemas.openxmlformats.org/officeDocument/2006/relationships/image" Target="../media/image442.jpeg"/></Relationships>
</file>

<file path=ppt/slides/_rels/slide131.xml.rels><?xml version="1.0" encoding="UTF-8" standalone="yes"?>
<Relationships xmlns="http://schemas.openxmlformats.org/package/2006/relationships"><Relationship Id="rId3" Type="http://schemas.openxmlformats.org/officeDocument/2006/relationships/image" Target="../media/image445.jpeg"/><Relationship Id="rId7" Type="http://schemas.openxmlformats.org/officeDocument/2006/relationships/image" Target="../media/image448.jpeg"/><Relationship Id="rId2" Type="http://schemas.openxmlformats.org/officeDocument/2006/relationships/notesSlide" Target="../notesSlides/notesSlide131.xml"/><Relationship Id="rId1" Type="http://schemas.openxmlformats.org/officeDocument/2006/relationships/slideLayout" Target="../slideLayouts/slideLayout22.xml"/><Relationship Id="rId6" Type="http://schemas.openxmlformats.org/officeDocument/2006/relationships/image" Target="../media/image4.gif"/><Relationship Id="rId5" Type="http://schemas.openxmlformats.org/officeDocument/2006/relationships/image" Target="../media/image447.jpeg"/><Relationship Id="rId4" Type="http://schemas.openxmlformats.org/officeDocument/2006/relationships/image" Target="../media/image446.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2.png"/><Relationship Id="rId2" Type="http://schemas.openxmlformats.org/officeDocument/2006/relationships/slideLayout" Target="../slideLayouts/slideLayout22.xml"/><Relationship Id="rId1" Type="http://schemas.openxmlformats.org/officeDocument/2006/relationships/themeOverride" Target="../theme/themeOverride12.xml"/><Relationship Id="rId6" Type="http://schemas.openxmlformats.org/officeDocument/2006/relationships/image" Target="../media/image451.png"/><Relationship Id="rId5" Type="http://schemas.openxmlformats.org/officeDocument/2006/relationships/image" Target="../media/image450.png"/><Relationship Id="rId4" Type="http://schemas.openxmlformats.org/officeDocument/2006/relationships/image" Target="../media/image449.png"/></Relationships>
</file>

<file path=ppt/slides/_rels/slide133.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notesSlide" Target="../notesSlides/notesSlide133.xml"/><Relationship Id="rId1" Type="http://schemas.openxmlformats.org/officeDocument/2006/relationships/slideLayout" Target="../slideLayouts/slideLayout22.xml"/><Relationship Id="rId4" Type="http://schemas.openxmlformats.org/officeDocument/2006/relationships/image" Target="../media/image454.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0.jpeg"/><Relationship Id="rId13" Type="http://schemas.openxmlformats.org/officeDocument/2006/relationships/image" Target="../media/image219.png"/><Relationship Id="rId3" Type="http://schemas.openxmlformats.org/officeDocument/2006/relationships/image" Target="../media/image455.jpeg"/><Relationship Id="rId7" Type="http://schemas.openxmlformats.org/officeDocument/2006/relationships/image" Target="../media/image459.jpeg"/><Relationship Id="rId12" Type="http://schemas.openxmlformats.org/officeDocument/2006/relationships/image" Target="../media/image464.jpeg"/><Relationship Id="rId17" Type="http://schemas.openxmlformats.org/officeDocument/2006/relationships/image" Target="../media/image468.jpeg"/><Relationship Id="rId2" Type="http://schemas.openxmlformats.org/officeDocument/2006/relationships/notesSlide" Target="../notesSlides/notesSlide134.xml"/><Relationship Id="rId16" Type="http://schemas.openxmlformats.org/officeDocument/2006/relationships/image" Target="../media/image467.jpeg"/><Relationship Id="rId1" Type="http://schemas.openxmlformats.org/officeDocument/2006/relationships/slideLayout" Target="../slideLayouts/slideLayout29.xml"/><Relationship Id="rId6" Type="http://schemas.openxmlformats.org/officeDocument/2006/relationships/image" Target="../media/image458.jpeg"/><Relationship Id="rId11" Type="http://schemas.openxmlformats.org/officeDocument/2006/relationships/image" Target="../media/image463.jpeg"/><Relationship Id="rId5" Type="http://schemas.openxmlformats.org/officeDocument/2006/relationships/image" Target="../media/image457.jpeg"/><Relationship Id="rId15" Type="http://schemas.openxmlformats.org/officeDocument/2006/relationships/image" Target="../media/image466.jpeg"/><Relationship Id="rId10" Type="http://schemas.openxmlformats.org/officeDocument/2006/relationships/image" Target="../media/image462.jpeg"/><Relationship Id="rId4" Type="http://schemas.openxmlformats.org/officeDocument/2006/relationships/image" Target="../media/image456.jpeg"/><Relationship Id="rId9" Type="http://schemas.openxmlformats.org/officeDocument/2006/relationships/image" Target="../media/image461.jpeg"/><Relationship Id="rId14" Type="http://schemas.openxmlformats.org/officeDocument/2006/relationships/image" Target="../media/image465.jpeg"/></Relationships>
</file>

<file path=ppt/slides/_rels/slide135.xml.rels><?xml version="1.0" encoding="UTF-8" standalone="yes"?>
<Relationships xmlns="http://schemas.openxmlformats.org/package/2006/relationships"><Relationship Id="rId8" Type="http://schemas.openxmlformats.org/officeDocument/2006/relationships/image" Target="../media/image474.jpeg"/><Relationship Id="rId3" Type="http://schemas.openxmlformats.org/officeDocument/2006/relationships/image" Target="../media/image469.jpeg"/><Relationship Id="rId7" Type="http://schemas.openxmlformats.org/officeDocument/2006/relationships/image" Target="../media/image473.jpeg"/><Relationship Id="rId2" Type="http://schemas.openxmlformats.org/officeDocument/2006/relationships/notesSlide" Target="../notesSlides/notesSlide135.xml"/><Relationship Id="rId1" Type="http://schemas.openxmlformats.org/officeDocument/2006/relationships/slideLayout" Target="../slideLayouts/slideLayout22.xml"/><Relationship Id="rId6" Type="http://schemas.openxmlformats.org/officeDocument/2006/relationships/image" Target="../media/image472.jpeg"/><Relationship Id="rId5" Type="http://schemas.openxmlformats.org/officeDocument/2006/relationships/image" Target="../media/image471.jpeg"/><Relationship Id="rId4" Type="http://schemas.openxmlformats.org/officeDocument/2006/relationships/image" Target="../media/image470.jpeg"/><Relationship Id="rId9" Type="http://schemas.openxmlformats.org/officeDocument/2006/relationships/image" Target="../media/image475.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image" Target="../media/image219.png"/><Relationship Id="rId7" Type="http://schemas.openxmlformats.org/officeDocument/2006/relationships/image" Target="../media/image479.jpeg"/><Relationship Id="rId2" Type="http://schemas.openxmlformats.org/officeDocument/2006/relationships/notesSlide" Target="../notesSlides/notesSlide136.xml"/><Relationship Id="rId1" Type="http://schemas.openxmlformats.org/officeDocument/2006/relationships/slideLayout" Target="../slideLayouts/slideLayout22.xml"/><Relationship Id="rId6" Type="http://schemas.openxmlformats.org/officeDocument/2006/relationships/image" Target="../media/image478.jpeg"/><Relationship Id="rId5" Type="http://schemas.openxmlformats.org/officeDocument/2006/relationships/image" Target="../media/image477.jpeg"/><Relationship Id="rId10" Type="http://schemas.openxmlformats.org/officeDocument/2006/relationships/image" Target="../media/image482.jpeg"/><Relationship Id="rId4" Type="http://schemas.openxmlformats.org/officeDocument/2006/relationships/image" Target="../media/image476.png"/><Relationship Id="rId9" Type="http://schemas.openxmlformats.org/officeDocument/2006/relationships/image" Target="../media/image481.jpeg"/></Relationships>
</file>

<file path=ppt/slides/_rels/slide137.xml.rels><?xml version="1.0" encoding="UTF-8" standalone="yes"?>
<Relationships xmlns="http://schemas.openxmlformats.org/package/2006/relationships"><Relationship Id="rId8" Type="http://schemas.openxmlformats.org/officeDocument/2006/relationships/image" Target="../media/image486.jpeg"/><Relationship Id="rId3" Type="http://schemas.openxmlformats.org/officeDocument/2006/relationships/image" Target="../media/image483.jpeg"/><Relationship Id="rId7" Type="http://schemas.openxmlformats.org/officeDocument/2006/relationships/image" Target="../media/image219.png"/><Relationship Id="rId2" Type="http://schemas.openxmlformats.org/officeDocument/2006/relationships/notesSlide" Target="../notesSlides/notesSlide137.xml"/><Relationship Id="rId1" Type="http://schemas.openxmlformats.org/officeDocument/2006/relationships/slideLayout" Target="../slideLayouts/slideLayout22.xml"/><Relationship Id="rId6" Type="http://schemas.openxmlformats.org/officeDocument/2006/relationships/image" Target="../media/image371.gif"/><Relationship Id="rId11" Type="http://schemas.openxmlformats.org/officeDocument/2006/relationships/image" Target="../media/image489.jpeg"/><Relationship Id="rId5" Type="http://schemas.openxmlformats.org/officeDocument/2006/relationships/image" Target="../media/image485.jpeg"/><Relationship Id="rId10" Type="http://schemas.openxmlformats.org/officeDocument/2006/relationships/image" Target="../media/image488.jpeg"/><Relationship Id="rId4" Type="http://schemas.openxmlformats.org/officeDocument/2006/relationships/image" Target="../media/image484.jpeg"/><Relationship Id="rId9" Type="http://schemas.openxmlformats.org/officeDocument/2006/relationships/image" Target="../media/image487.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138.xml"/><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8" Type="http://schemas.openxmlformats.org/officeDocument/2006/relationships/image" Target="../media/image496.jpeg"/><Relationship Id="rId3" Type="http://schemas.openxmlformats.org/officeDocument/2006/relationships/image" Target="../media/image491.jpeg"/><Relationship Id="rId7" Type="http://schemas.openxmlformats.org/officeDocument/2006/relationships/image" Target="../media/image495.jpeg"/><Relationship Id="rId2" Type="http://schemas.openxmlformats.org/officeDocument/2006/relationships/notesSlide" Target="../notesSlides/notesSlide139.xml"/><Relationship Id="rId1" Type="http://schemas.openxmlformats.org/officeDocument/2006/relationships/slideLayout" Target="../slideLayouts/slideLayout22.xml"/><Relationship Id="rId6" Type="http://schemas.openxmlformats.org/officeDocument/2006/relationships/image" Target="../media/image494.jpeg"/><Relationship Id="rId5" Type="http://schemas.openxmlformats.org/officeDocument/2006/relationships/image" Target="../media/image493.jpeg"/><Relationship Id="rId10" Type="http://schemas.openxmlformats.org/officeDocument/2006/relationships/image" Target="../media/image498.png"/><Relationship Id="rId4" Type="http://schemas.openxmlformats.org/officeDocument/2006/relationships/image" Target="../media/image492.jpeg"/><Relationship Id="rId9" Type="http://schemas.openxmlformats.org/officeDocument/2006/relationships/image" Target="../media/image49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8" Type="http://schemas.openxmlformats.org/officeDocument/2006/relationships/image" Target="../media/image504.jpeg"/><Relationship Id="rId3" Type="http://schemas.openxmlformats.org/officeDocument/2006/relationships/image" Target="../media/image499.jpeg"/><Relationship Id="rId7" Type="http://schemas.openxmlformats.org/officeDocument/2006/relationships/image" Target="../media/image503.jpeg"/><Relationship Id="rId2" Type="http://schemas.openxmlformats.org/officeDocument/2006/relationships/notesSlide" Target="../notesSlides/notesSlide140.xml"/><Relationship Id="rId1" Type="http://schemas.openxmlformats.org/officeDocument/2006/relationships/slideLayout" Target="../slideLayouts/slideLayout86.xml"/><Relationship Id="rId6" Type="http://schemas.openxmlformats.org/officeDocument/2006/relationships/image" Target="../media/image502.jpeg"/><Relationship Id="rId5" Type="http://schemas.openxmlformats.org/officeDocument/2006/relationships/image" Target="../media/image501.jpeg"/><Relationship Id="rId10" Type="http://schemas.openxmlformats.org/officeDocument/2006/relationships/image" Target="../media/image506.png"/><Relationship Id="rId4" Type="http://schemas.openxmlformats.org/officeDocument/2006/relationships/image" Target="../media/image500.jpeg"/><Relationship Id="rId9" Type="http://schemas.openxmlformats.org/officeDocument/2006/relationships/image" Target="../media/image505.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2.jpeg"/><Relationship Id="rId13" Type="http://schemas.openxmlformats.org/officeDocument/2006/relationships/image" Target="../media/image517.jpeg"/><Relationship Id="rId3" Type="http://schemas.openxmlformats.org/officeDocument/2006/relationships/image" Target="../media/image507.jpeg"/><Relationship Id="rId7" Type="http://schemas.openxmlformats.org/officeDocument/2006/relationships/image" Target="../media/image511.jpeg"/><Relationship Id="rId12" Type="http://schemas.openxmlformats.org/officeDocument/2006/relationships/image" Target="../media/image516.jpeg"/><Relationship Id="rId2" Type="http://schemas.openxmlformats.org/officeDocument/2006/relationships/notesSlide" Target="../notesSlides/notesSlide141.xml"/><Relationship Id="rId1" Type="http://schemas.openxmlformats.org/officeDocument/2006/relationships/slideLayout" Target="../slideLayouts/slideLayout86.xml"/><Relationship Id="rId6" Type="http://schemas.openxmlformats.org/officeDocument/2006/relationships/image" Target="../media/image510.jpeg"/><Relationship Id="rId11" Type="http://schemas.openxmlformats.org/officeDocument/2006/relationships/image" Target="../media/image515.jpeg"/><Relationship Id="rId5" Type="http://schemas.openxmlformats.org/officeDocument/2006/relationships/image" Target="../media/image509.jpeg"/><Relationship Id="rId10" Type="http://schemas.openxmlformats.org/officeDocument/2006/relationships/image" Target="../media/image514.jpeg"/><Relationship Id="rId4" Type="http://schemas.openxmlformats.org/officeDocument/2006/relationships/image" Target="../media/image508.jpeg"/><Relationship Id="rId9" Type="http://schemas.openxmlformats.org/officeDocument/2006/relationships/image" Target="../media/image513.jpeg"/></Relationships>
</file>

<file path=ppt/slides/_rels/slide142.xml.rels><?xml version="1.0" encoding="UTF-8" standalone="yes"?>
<Relationships xmlns="http://schemas.openxmlformats.org/package/2006/relationships"><Relationship Id="rId3" Type="http://schemas.openxmlformats.org/officeDocument/2006/relationships/image" Target="../media/image518.png"/><Relationship Id="rId7"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22.xml"/><Relationship Id="rId6" Type="http://schemas.openxmlformats.org/officeDocument/2006/relationships/image" Target="../media/image521.png"/><Relationship Id="rId5" Type="http://schemas.openxmlformats.org/officeDocument/2006/relationships/image" Target="../media/image520.jpeg"/><Relationship Id="rId4" Type="http://schemas.openxmlformats.org/officeDocument/2006/relationships/image" Target="../media/image519.jpeg"/></Relationships>
</file>

<file path=ppt/slides/_rels/slide143.xml.rels><?xml version="1.0" encoding="UTF-8" standalone="yes"?>
<Relationships xmlns="http://schemas.openxmlformats.org/package/2006/relationships"><Relationship Id="rId3" Type="http://schemas.openxmlformats.org/officeDocument/2006/relationships/image" Target="../media/image522.jpeg"/><Relationship Id="rId2" Type="http://schemas.openxmlformats.org/officeDocument/2006/relationships/notesSlide" Target="../notesSlides/notesSlide143.xml"/><Relationship Id="rId1" Type="http://schemas.openxmlformats.org/officeDocument/2006/relationships/slideLayout" Target="../slideLayouts/slideLayout22.xml"/><Relationship Id="rId6" Type="http://schemas.openxmlformats.org/officeDocument/2006/relationships/image" Target="../media/image525.jpeg"/><Relationship Id="rId5" Type="http://schemas.openxmlformats.org/officeDocument/2006/relationships/image" Target="../media/image524.jpeg"/><Relationship Id="rId4" Type="http://schemas.openxmlformats.org/officeDocument/2006/relationships/image" Target="../media/image523.jpeg"/></Relationships>
</file>

<file path=ppt/slides/_rels/slide144.xml.rels><?xml version="1.0" encoding="UTF-8" standalone="yes"?>
<Relationships xmlns="http://schemas.openxmlformats.org/package/2006/relationships"><Relationship Id="rId2" Type="http://schemas.openxmlformats.org/officeDocument/2006/relationships/image" Target="../media/image526.png"/><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notesSlide" Target="../notesSlides/notesSlide144.xml"/><Relationship Id="rId1" Type="http://schemas.openxmlformats.org/officeDocument/2006/relationships/slideLayout" Target="../slideLayouts/slideLayout22.xml"/><Relationship Id="rId6" Type="http://schemas.openxmlformats.org/officeDocument/2006/relationships/image" Target="../media/image530.jpeg"/><Relationship Id="rId5" Type="http://schemas.openxmlformats.org/officeDocument/2006/relationships/image" Target="../media/image529.jpeg"/><Relationship Id="rId4" Type="http://schemas.openxmlformats.org/officeDocument/2006/relationships/image" Target="../media/image528.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1.jpeg"/><Relationship Id="rId2" Type="http://schemas.openxmlformats.org/officeDocument/2006/relationships/notesSlide" Target="../notesSlides/notesSlide145.xml"/><Relationship Id="rId1" Type="http://schemas.openxmlformats.org/officeDocument/2006/relationships/slideLayout" Target="../slideLayouts/slideLayout22.xml"/><Relationship Id="rId6" Type="http://schemas.openxmlformats.org/officeDocument/2006/relationships/image" Target="../media/image219.png"/><Relationship Id="rId5" Type="http://schemas.openxmlformats.org/officeDocument/2006/relationships/image" Target="../media/image533.jpeg"/><Relationship Id="rId4" Type="http://schemas.openxmlformats.org/officeDocument/2006/relationships/image" Target="../media/image532.jpeg"/></Relationships>
</file>

<file path=ppt/slides/_rels/slide147.xml.rels><?xml version="1.0" encoding="UTF-8" standalone="yes"?>
<Relationships xmlns="http://schemas.openxmlformats.org/package/2006/relationships"><Relationship Id="rId8" Type="http://schemas.openxmlformats.org/officeDocument/2006/relationships/image" Target="../media/image538.png"/><Relationship Id="rId3" Type="http://schemas.openxmlformats.org/officeDocument/2006/relationships/notesSlide" Target="../notesSlides/notesSlide146.xml"/><Relationship Id="rId7" Type="http://schemas.openxmlformats.org/officeDocument/2006/relationships/image" Target="../media/image537.jpeg"/><Relationship Id="rId2" Type="http://schemas.openxmlformats.org/officeDocument/2006/relationships/slideLayout" Target="../slideLayouts/slideLayout259.xml"/><Relationship Id="rId1" Type="http://schemas.openxmlformats.org/officeDocument/2006/relationships/themeOverride" Target="../theme/themeOverride13.xml"/><Relationship Id="rId6" Type="http://schemas.openxmlformats.org/officeDocument/2006/relationships/image" Target="../media/image536.jpeg"/><Relationship Id="rId5" Type="http://schemas.openxmlformats.org/officeDocument/2006/relationships/image" Target="../media/image535.jpeg"/><Relationship Id="rId10" Type="http://schemas.openxmlformats.org/officeDocument/2006/relationships/image" Target="../media/image540.jpeg"/><Relationship Id="rId4" Type="http://schemas.openxmlformats.org/officeDocument/2006/relationships/image" Target="../media/image534.jpeg"/><Relationship Id="rId9" Type="http://schemas.openxmlformats.org/officeDocument/2006/relationships/image" Target="../media/image539.jpeg"/></Relationships>
</file>

<file path=ppt/slides/_rels/slide148.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notesSlide" Target="../notesSlides/notesSlide147.xml"/><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8" Type="http://schemas.openxmlformats.org/officeDocument/2006/relationships/image" Target="../media/image547.png"/><Relationship Id="rId3" Type="http://schemas.openxmlformats.org/officeDocument/2006/relationships/image" Target="../media/image542.png"/><Relationship Id="rId7" Type="http://schemas.openxmlformats.org/officeDocument/2006/relationships/image" Target="../media/image546.png"/><Relationship Id="rId12" Type="http://schemas.openxmlformats.org/officeDocument/2006/relationships/image" Target="../media/image551.png"/><Relationship Id="rId2" Type="http://schemas.openxmlformats.org/officeDocument/2006/relationships/notesSlide" Target="../notesSlides/notesSlide148.xml"/><Relationship Id="rId1" Type="http://schemas.openxmlformats.org/officeDocument/2006/relationships/slideLayout" Target="../slideLayouts/slideLayout51.xml"/><Relationship Id="rId6" Type="http://schemas.openxmlformats.org/officeDocument/2006/relationships/image" Target="../media/image545.png"/><Relationship Id="rId11" Type="http://schemas.openxmlformats.org/officeDocument/2006/relationships/image" Target="../media/image550.png"/><Relationship Id="rId5" Type="http://schemas.openxmlformats.org/officeDocument/2006/relationships/image" Target="../media/image544.png"/><Relationship Id="rId10" Type="http://schemas.openxmlformats.org/officeDocument/2006/relationships/image" Target="../media/image549.png"/><Relationship Id="rId4" Type="http://schemas.openxmlformats.org/officeDocument/2006/relationships/image" Target="../media/image543.png"/><Relationship Id="rId9" Type="http://schemas.openxmlformats.org/officeDocument/2006/relationships/image" Target="../media/image54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3" Type="http://schemas.openxmlformats.org/officeDocument/2006/relationships/image" Target="../media/image552.jpeg"/><Relationship Id="rId2" Type="http://schemas.openxmlformats.org/officeDocument/2006/relationships/notesSlide" Target="../notesSlides/notesSlide149.xml"/><Relationship Id="rId1" Type="http://schemas.openxmlformats.org/officeDocument/2006/relationships/slideLayout" Target="../slideLayouts/slideLayout22.xml"/><Relationship Id="rId6" Type="http://schemas.openxmlformats.org/officeDocument/2006/relationships/image" Target="../media/image555.jpeg"/><Relationship Id="rId5" Type="http://schemas.openxmlformats.org/officeDocument/2006/relationships/image" Target="../media/image554.jpeg"/><Relationship Id="rId4" Type="http://schemas.openxmlformats.org/officeDocument/2006/relationships/image" Target="../media/image553.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1.png"/><Relationship Id="rId3" Type="http://schemas.openxmlformats.org/officeDocument/2006/relationships/image" Target="../media/image556.jpeg"/><Relationship Id="rId7" Type="http://schemas.openxmlformats.org/officeDocument/2006/relationships/image" Target="../media/image560.png"/><Relationship Id="rId2" Type="http://schemas.openxmlformats.org/officeDocument/2006/relationships/notesSlide" Target="../notesSlides/notesSlide150.xml"/><Relationship Id="rId1" Type="http://schemas.openxmlformats.org/officeDocument/2006/relationships/slideLayout" Target="../slideLayouts/slideLayout22.xml"/><Relationship Id="rId6" Type="http://schemas.openxmlformats.org/officeDocument/2006/relationships/image" Target="../media/image559.png"/><Relationship Id="rId11" Type="http://schemas.openxmlformats.org/officeDocument/2006/relationships/image" Target="../media/image564.jpeg"/><Relationship Id="rId5" Type="http://schemas.openxmlformats.org/officeDocument/2006/relationships/image" Target="../media/image558.jpeg"/><Relationship Id="rId10" Type="http://schemas.openxmlformats.org/officeDocument/2006/relationships/image" Target="../media/image563.png"/><Relationship Id="rId4" Type="http://schemas.openxmlformats.org/officeDocument/2006/relationships/image" Target="../media/image557.jpeg"/><Relationship Id="rId9" Type="http://schemas.openxmlformats.org/officeDocument/2006/relationships/image" Target="../media/image562.png"/></Relationships>
</file>

<file path=ppt/slides/_rels/slide152.xml.rels><?xml version="1.0" encoding="UTF-8" standalone="yes"?>
<Relationships xmlns="http://schemas.openxmlformats.org/package/2006/relationships"><Relationship Id="rId3" Type="http://schemas.openxmlformats.org/officeDocument/2006/relationships/image" Target="../media/image565.jpeg"/><Relationship Id="rId7" Type="http://schemas.openxmlformats.org/officeDocument/2006/relationships/image" Target="../media/image569.jpeg"/><Relationship Id="rId2" Type="http://schemas.openxmlformats.org/officeDocument/2006/relationships/notesSlide" Target="../notesSlides/notesSlide151.xml"/><Relationship Id="rId1" Type="http://schemas.openxmlformats.org/officeDocument/2006/relationships/slideLayout" Target="../slideLayouts/slideLayout29.xml"/><Relationship Id="rId6" Type="http://schemas.openxmlformats.org/officeDocument/2006/relationships/image" Target="../media/image568.jpeg"/><Relationship Id="rId5" Type="http://schemas.openxmlformats.org/officeDocument/2006/relationships/image" Target="../media/image567.jpeg"/><Relationship Id="rId4" Type="http://schemas.openxmlformats.org/officeDocument/2006/relationships/image" Target="../media/image566.jpeg"/></Relationships>
</file>

<file path=ppt/slides/_rels/slide153.xml.rels><?xml version="1.0" encoding="UTF-8" standalone="yes"?>
<Relationships xmlns="http://schemas.openxmlformats.org/package/2006/relationships"><Relationship Id="rId8" Type="http://schemas.openxmlformats.org/officeDocument/2006/relationships/image" Target="../media/image575.jpeg"/><Relationship Id="rId13" Type="http://schemas.openxmlformats.org/officeDocument/2006/relationships/image" Target="../media/image580.jpeg"/><Relationship Id="rId3" Type="http://schemas.openxmlformats.org/officeDocument/2006/relationships/image" Target="../media/image570.jpeg"/><Relationship Id="rId7" Type="http://schemas.openxmlformats.org/officeDocument/2006/relationships/image" Target="../media/image574.jpeg"/><Relationship Id="rId12" Type="http://schemas.openxmlformats.org/officeDocument/2006/relationships/image" Target="../media/image579.jpeg"/><Relationship Id="rId2" Type="http://schemas.openxmlformats.org/officeDocument/2006/relationships/notesSlide" Target="../notesSlides/notesSlide152.xml"/><Relationship Id="rId1" Type="http://schemas.openxmlformats.org/officeDocument/2006/relationships/slideLayout" Target="../slideLayouts/slideLayout29.xml"/><Relationship Id="rId6" Type="http://schemas.openxmlformats.org/officeDocument/2006/relationships/image" Target="../media/image573.jpeg"/><Relationship Id="rId11" Type="http://schemas.openxmlformats.org/officeDocument/2006/relationships/image" Target="../media/image578.png"/><Relationship Id="rId5" Type="http://schemas.openxmlformats.org/officeDocument/2006/relationships/image" Target="../media/image572.jpeg"/><Relationship Id="rId10" Type="http://schemas.openxmlformats.org/officeDocument/2006/relationships/image" Target="../media/image577.jpeg"/><Relationship Id="rId4" Type="http://schemas.openxmlformats.org/officeDocument/2006/relationships/image" Target="../media/image571.jpeg"/><Relationship Id="rId9" Type="http://schemas.openxmlformats.org/officeDocument/2006/relationships/image" Target="../media/image576.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1.jpeg"/><Relationship Id="rId2" Type="http://schemas.openxmlformats.org/officeDocument/2006/relationships/notesSlide" Target="../notesSlides/notesSlide153.xml"/><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8" Type="http://schemas.openxmlformats.org/officeDocument/2006/relationships/image" Target="../media/image587.jpeg"/><Relationship Id="rId13" Type="http://schemas.openxmlformats.org/officeDocument/2006/relationships/image" Target="../media/image592.jpeg"/><Relationship Id="rId3" Type="http://schemas.openxmlformats.org/officeDocument/2006/relationships/image" Target="../media/image582.jpeg"/><Relationship Id="rId7" Type="http://schemas.openxmlformats.org/officeDocument/2006/relationships/image" Target="../media/image586.jpeg"/><Relationship Id="rId12" Type="http://schemas.openxmlformats.org/officeDocument/2006/relationships/image" Target="../media/image591.jpeg"/><Relationship Id="rId2" Type="http://schemas.openxmlformats.org/officeDocument/2006/relationships/notesSlide" Target="../notesSlides/notesSlide154.xml"/><Relationship Id="rId1" Type="http://schemas.openxmlformats.org/officeDocument/2006/relationships/slideLayout" Target="../slideLayouts/slideLayout22.xml"/><Relationship Id="rId6" Type="http://schemas.openxmlformats.org/officeDocument/2006/relationships/image" Target="../media/image585.jpeg"/><Relationship Id="rId11" Type="http://schemas.openxmlformats.org/officeDocument/2006/relationships/image" Target="../media/image590.jpeg"/><Relationship Id="rId5" Type="http://schemas.openxmlformats.org/officeDocument/2006/relationships/image" Target="../media/image584.jpeg"/><Relationship Id="rId10" Type="http://schemas.openxmlformats.org/officeDocument/2006/relationships/image" Target="../media/image589.jpeg"/><Relationship Id="rId4" Type="http://schemas.openxmlformats.org/officeDocument/2006/relationships/image" Target="../media/image583.jpeg"/><Relationship Id="rId9" Type="http://schemas.openxmlformats.org/officeDocument/2006/relationships/image" Target="../media/image588.jpeg"/><Relationship Id="rId14" Type="http://schemas.openxmlformats.org/officeDocument/2006/relationships/image" Target="../media/image593.jpeg"/></Relationships>
</file>

<file path=ppt/slides/_rels/slide156.xml.rels><?xml version="1.0" encoding="UTF-8" standalone="yes"?>
<Relationships xmlns="http://schemas.openxmlformats.org/package/2006/relationships"><Relationship Id="rId3" Type="http://schemas.openxmlformats.org/officeDocument/2006/relationships/image" Target="../media/image594.jpeg"/><Relationship Id="rId2" Type="http://schemas.openxmlformats.org/officeDocument/2006/relationships/notesSlide" Target="../notesSlides/notesSlide155.xml"/><Relationship Id="rId1" Type="http://schemas.openxmlformats.org/officeDocument/2006/relationships/slideLayout" Target="../slideLayouts/slideLayout22.xml"/><Relationship Id="rId6" Type="http://schemas.openxmlformats.org/officeDocument/2006/relationships/image" Target="../media/image597.jpeg"/><Relationship Id="rId5" Type="http://schemas.openxmlformats.org/officeDocument/2006/relationships/image" Target="../media/image596.jpeg"/><Relationship Id="rId4" Type="http://schemas.openxmlformats.org/officeDocument/2006/relationships/image" Target="../media/image595.jpeg"/></Relationships>
</file>

<file path=ppt/slides/_rels/slide157.xml.rels><?xml version="1.0" encoding="UTF-8" standalone="yes"?>
<Relationships xmlns="http://schemas.openxmlformats.org/package/2006/relationships"><Relationship Id="rId8" Type="http://schemas.openxmlformats.org/officeDocument/2006/relationships/image" Target="../media/image371.gif"/><Relationship Id="rId3" Type="http://schemas.openxmlformats.org/officeDocument/2006/relationships/image" Target="../media/image598.jpeg"/><Relationship Id="rId7" Type="http://schemas.openxmlformats.org/officeDocument/2006/relationships/image" Target="../media/image602.jpeg"/><Relationship Id="rId2" Type="http://schemas.openxmlformats.org/officeDocument/2006/relationships/notesSlide" Target="../notesSlides/notesSlide156.xml"/><Relationship Id="rId1" Type="http://schemas.openxmlformats.org/officeDocument/2006/relationships/slideLayout" Target="../slideLayouts/slideLayout22.xml"/><Relationship Id="rId6" Type="http://schemas.openxmlformats.org/officeDocument/2006/relationships/image" Target="../media/image601.jpeg"/><Relationship Id="rId5" Type="http://schemas.openxmlformats.org/officeDocument/2006/relationships/image" Target="../media/image600.jpeg"/><Relationship Id="rId4" Type="http://schemas.openxmlformats.org/officeDocument/2006/relationships/image" Target="../media/image599.jpeg"/></Relationships>
</file>

<file path=ppt/slides/_rels/slide158.xml.rels><?xml version="1.0" encoding="UTF-8" standalone="yes"?>
<Relationships xmlns="http://schemas.openxmlformats.org/package/2006/relationships"><Relationship Id="rId3" Type="http://schemas.openxmlformats.org/officeDocument/2006/relationships/image" Target="../media/image603.jpeg"/><Relationship Id="rId2" Type="http://schemas.openxmlformats.org/officeDocument/2006/relationships/notesSlide" Target="../notesSlides/notesSlide157.xml"/><Relationship Id="rId1" Type="http://schemas.openxmlformats.org/officeDocument/2006/relationships/slideLayout" Target="../slideLayouts/slideLayout22.xml"/></Relationships>
</file>

<file path=ppt/slides/_rels/slide159.xml.rels><?xml version="1.0" encoding="UTF-8" standalone="yes"?>
<Relationships xmlns="http://schemas.openxmlformats.org/package/2006/relationships"><Relationship Id="rId3" Type="http://schemas.openxmlformats.org/officeDocument/2006/relationships/image" Target="../media/image604.jpeg"/><Relationship Id="rId2" Type="http://schemas.openxmlformats.org/officeDocument/2006/relationships/notesSlide" Target="../notesSlides/notesSlide158.xml"/><Relationship Id="rId1" Type="http://schemas.openxmlformats.org/officeDocument/2006/relationships/slideLayout" Target="../slideLayouts/slideLayout22.xml"/><Relationship Id="rId6" Type="http://schemas.openxmlformats.org/officeDocument/2006/relationships/image" Target="../media/image607.jpeg"/><Relationship Id="rId5" Type="http://schemas.openxmlformats.org/officeDocument/2006/relationships/image" Target="../media/image606.jpeg"/><Relationship Id="rId4" Type="http://schemas.openxmlformats.org/officeDocument/2006/relationships/image" Target="../media/image60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8" Type="http://schemas.openxmlformats.org/officeDocument/2006/relationships/image" Target="../media/image613.jpeg"/><Relationship Id="rId3" Type="http://schemas.openxmlformats.org/officeDocument/2006/relationships/image" Target="../media/image608.jpeg"/><Relationship Id="rId7" Type="http://schemas.openxmlformats.org/officeDocument/2006/relationships/image" Target="../media/image612.jpeg"/><Relationship Id="rId2" Type="http://schemas.openxmlformats.org/officeDocument/2006/relationships/notesSlide" Target="../notesSlides/notesSlide159.xml"/><Relationship Id="rId1" Type="http://schemas.openxmlformats.org/officeDocument/2006/relationships/slideLayout" Target="../slideLayouts/slideLayout22.xml"/><Relationship Id="rId6" Type="http://schemas.openxmlformats.org/officeDocument/2006/relationships/image" Target="../media/image611.jpeg"/><Relationship Id="rId5" Type="http://schemas.openxmlformats.org/officeDocument/2006/relationships/image" Target="../media/image610.jpeg"/><Relationship Id="rId4" Type="http://schemas.openxmlformats.org/officeDocument/2006/relationships/image" Target="../media/image609.jpeg"/></Relationships>
</file>

<file path=ppt/slides/_rels/slide161.xml.rels><?xml version="1.0" encoding="UTF-8" standalone="yes"?>
<Relationships xmlns="http://schemas.openxmlformats.org/package/2006/relationships"><Relationship Id="rId3" Type="http://schemas.openxmlformats.org/officeDocument/2006/relationships/image" Target="../media/image614.jpeg"/><Relationship Id="rId2" Type="http://schemas.openxmlformats.org/officeDocument/2006/relationships/notesSlide" Target="../notesSlides/notesSlide160.xml"/><Relationship Id="rId1" Type="http://schemas.openxmlformats.org/officeDocument/2006/relationships/slideLayout" Target="../slideLayouts/slideLayout22.xml"/></Relationships>
</file>

<file path=ppt/slides/_rels/slide162.xml.rels><?xml version="1.0" encoding="UTF-8" standalone="yes"?>
<Relationships xmlns="http://schemas.openxmlformats.org/package/2006/relationships"><Relationship Id="rId3" Type="http://schemas.openxmlformats.org/officeDocument/2006/relationships/image" Target="../media/image615.jpeg"/><Relationship Id="rId2" Type="http://schemas.openxmlformats.org/officeDocument/2006/relationships/notesSlide" Target="../notesSlides/notesSlide161.xml"/><Relationship Id="rId1" Type="http://schemas.openxmlformats.org/officeDocument/2006/relationships/slideLayout" Target="../slideLayouts/slideLayout22.xml"/><Relationship Id="rId6" Type="http://schemas.openxmlformats.org/officeDocument/2006/relationships/image" Target="../media/image618.jpeg"/><Relationship Id="rId5" Type="http://schemas.openxmlformats.org/officeDocument/2006/relationships/image" Target="../media/image617.jpeg"/><Relationship Id="rId4" Type="http://schemas.openxmlformats.org/officeDocument/2006/relationships/image" Target="../media/image616.jpeg"/></Relationships>
</file>

<file path=ppt/slides/_rels/slide163.xml.rels><?xml version="1.0" encoding="UTF-8" standalone="yes"?>
<Relationships xmlns="http://schemas.openxmlformats.org/package/2006/relationships"><Relationship Id="rId3" Type="http://schemas.openxmlformats.org/officeDocument/2006/relationships/image" Target="../media/image619.jpeg"/><Relationship Id="rId7" Type="http://schemas.openxmlformats.org/officeDocument/2006/relationships/image" Target="../media/image623.jpeg"/><Relationship Id="rId2" Type="http://schemas.openxmlformats.org/officeDocument/2006/relationships/notesSlide" Target="../notesSlides/notesSlide162.xml"/><Relationship Id="rId1" Type="http://schemas.openxmlformats.org/officeDocument/2006/relationships/slideLayout" Target="../slideLayouts/slideLayout22.xml"/><Relationship Id="rId6" Type="http://schemas.openxmlformats.org/officeDocument/2006/relationships/image" Target="../media/image622.jpeg"/><Relationship Id="rId5" Type="http://schemas.openxmlformats.org/officeDocument/2006/relationships/image" Target="../media/image621.jpeg"/><Relationship Id="rId4" Type="http://schemas.openxmlformats.org/officeDocument/2006/relationships/image" Target="../media/image620.jpeg"/></Relationships>
</file>

<file path=ppt/slides/_rels/slide164.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notesSlide" Target="../notesSlides/notesSlide163.xml"/><Relationship Id="rId1" Type="http://schemas.openxmlformats.org/officeDocument/2006/relationships/slideLayout" Target="../slideLayouts/slideLayout22.xml"/><Relationship Id="rId6" Type="http://schemas.openxmlformats.org/officeDocument/2006/relationships/image" Target="../media/image627.jpeg"/><Relationship Id="rId5" Type="http://schemas.openxmlformats.org/officeDocument/2006/relationships/image" Target="../media/image626.jpeg"/><Relationship Id="rId4" Type="http://schemas.openxmlformats.org/officeDocument/2006/relationships/image" Target="../media/image625.jpeg"/></Relationships>
</file>

<file path=ppt/slides/_rels/slide165.xml.rels><?xml version="1.0" encoding="UTF-8" standalone="yes"?>
<Relationships xmlns="http://schemas.openxmlformats.org/package/2006/relationships"><Relationship Id="rId3" Type="http://schemas.openxmlformats.org/officeDocument/2006/relationships/image" Target="../media/image628.jpeg"/><Relationship Id="rId2" Type="http://schemas.openxmlformats.org/officeDocument/2006/relationships/notesSlide" Target="../notesSlides/notesSlide164.xml"/><Relationship Id="rId1" Type="http://schemas.openxmlformats.org/officeDocument/2006/relationships/slideLayout" Target="../slideLayouts/slideLayout16.xml"/><Relationship Id="rId6" Type="http://schemas.openxmlformats.org/officeDocument/2006/relationships/image" Target="../media/image631.png"/><Relationship Id="rId5" Type="http://schemas.openxmlformats.org/officeDocument/2006/relationships/image" Target="../media/image630.png"/><Relationship Id="rId4" Type="http://schemas.openxmlformats.org/officeDocument/2006/relationships/image" Target="../media/image629.jpeg"/></Relationships>
</file>

<file path=ppt/slides/_rels/slide166.xml.rels><?xml version="1.0" encoding="UTF-8" standalone="yes"?>
<Relationships xmlns="http://schemas.openxmlformats.org/package/2006/relationships"><Relationship Id="rId3" Type="http://schemas.openxmlformats.org/officeDocument/2006/relationships/image" Target="../media/image632.jpeg"/><Relationship Id="rId2" Type="http://schemas.openxmlformats.org/officeDocument/2006/relationships/notesSlide" Target="../notesSlides/notesSlide165.xml"/><Relationship Id="rId1" Type="http://schemas.openxmlformats.org/officeDocument/2006/relationships/slideLayout" Target="../slideLayouts/slideLayout22.xml"/><Relationship Id="rId4" Type="http://schemas.openxmlformats.org/officeDocument/2006/relationships/image" Target="../media/image633.png"/></Relationships>
</file>

<file path=ppt/slides/_rels/slide167.xml.rels><?xml version="1.0" encoding="UTF-8" standalone="yes"?>
<Relationships xmlns="http://schemas.openxmlformats.org/package/2006/relationships"><Relationship Id="rId3" Type="http://schemas.openxmlformats.org/officeDocument/2006/relationships/image" Target="../media/image634.jpeg"/><Relationship Id="rId2" Type="http://schemas.openxmlformats.org/officeDocument/2006/relationships/notesSlide" Target="../notesSlides/notesSlide166.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8" Type="http://schemas.openxmlformats.org/officeDocument/2006/relationships/image" Target="../media/image640.jpeg"/><Relationship Id="rId3" Type="http://schemas.openxmlformats.org/officeDocument/2006/relationships/image" Target="../media/image635.jpeg"/><Relationship Id="rId7" Type="http://schemas.openxmlformats.org/officeDocument/2006/relationships/image" Target="../media/image639.jpeg"/><Relationship Id="rId2" Type="http://schemas.openxmlformats.org/officeDocument/2006/relationships/notesSlide" Target="../notesSlides/notesSlide167.xml"/><Relationship Id="rId1" Type="http://schemas.openxmlformats.org/officeDocument/2006/relationships/slideLayout" Target="../slideLayouts/slideLayout102.xml"/><Relationship Id="rId6" Type="http://schemas.openxmlformats.org/officeDocument/2006/relationships/image" Target="../media/image638.jpeg"/><Relationship Id="rId5" Type="http://schemas.openxmlformats.org/officeDocument/2006/relationships/image" Target="../media/image637.jpeg"/><Relationship Id="rId4" Type="http://schemas.openxmlformats.org/officeDocument/2006/relationships/image" Target="../media/image636.jpeg"/></Relationships>
</file>

<file path=ppt/slides/_rels/slide169.xml.rels><?xml version="1.0" encoding="UTF-8" standalone="yes"?>
<Relationships xmlns="http://schemas.openxmlformats.org/package/2006/relationships"><Relationship Id="rId3" Type="http://schemas.openxmlformats.org/officeDocument/2006/relationships/image" Target="../media/image641.jpg"/><Relationship Id="rId2" Type="http://schemas.openxmlformats.org/officeDocument/2006/relationships/notesSlide" Target="../notesSlides/notesSlide168.xml"/><Relationship Id="rId1" Type="http://schemas.openxmlformats.org/officeDocument/2006/relationships/slideLayout" Target="../slideLayouts/slideLayout22.xml"/><Relationship Id="rId5" Type="http://schemas.openxmlformats.org/officeDocument/2006/relationships/image" Target="../media/image643.jpeg"/><Relationship Id="rId4" Type="http://schemas.openxmlformats.org/officeDocument/2006/relationships/image" Target="../media/image642.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0.xml.rels><?xml version="1.0" encoding="UTF-8" standalone="yes"?>
<Relationships xmlns="http://schemas.openxmlformats.org/package/2006/relationships"><Relationship Id="rId3" Type="http://schemas.openxmlformats.org/officeDocument/2006/relationships/image" Target="../media/image644.jpeg"/><Relationship Id="rId2" Type="http://schemas.openxmlformats.org/officeDocument/2006/relationships/notesSlide" Target="../notesSlides/notesSlide169.xml"/><Relationship Id="rId1" Type="http://schemas.openxmlformats.org/officeDocument/2006/relationships/slideLayout" Target="../slideLayouts/slideLayout21.xml"/><Relationship Id="rId6" Type="http://schemas.openxmlformats.org/officeDocument/2006/relationships/image" Target="../media/image647.jpeg"/><Relationship Id="rId5" Type="http://schemas.openxmlformats.org/officeDocument/2006/relationships/image" Target="../media/image646.jpeg"/><Relationship Id="rId4" Type="http://schemas.openxmlformats.org/officeDocument/2006/relationships/image" Target="../media/image645.jpeg"/></Relationships>
</file>

<file path=ppt/slides/_rels/slide171.xml.rels><?xml version="1.0" encoding="UTF-8" standalone="yes"?>
<Relationships xmlns="http://schemas.openxmlformats.org/package/2006/relationships"><Relationship Id="rId3" Type="http://schemas.openxmlformats.org/officeDocument/2006/relationships/image" Target="../media/image648.jpeg"/><Relationship Id="rId2" Type="http://schemas.openxmlformats.org/officeDocument/2006/relationships/notesSlide" Target="../notesSlides/notesSlide170.xml"/><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3" Type="http://schemas.openxmlformats.org/officeDocument/2006/relationships/image" Target="../media/image649.jpeg"/><Relationship Id="rId2" Type="http://schemas.openxmlformats.org/officeDocument/2006/relationships/notesSlide" Target="../notesSlides/notesSlide171.xml"/><Relationship Id="rId1" Type="http://schemas.openxmlformats.org/officeDocument/2006/relationships/slideLayout" Target="../slideLayouts/slideLayout22.xml"/><Relationship Id="rId6" Type="http://schemas.openxmlformats.org/officeDocument/2006/relationships/image" Target="../media/image652.jpeg"/><Relationship Id="rId5" Type="http://schemas.openxmlformats.org/officeDocument/2006/relationships/image" Target="../media/image651.jpeg"/><Relationship Id="rId4" Type="http://schemas.openxmlformats.org/officeDocument/2006/relationships/image" Target="../media/image650.jpeg"/></Relationships>
</file>

<file path=ppt/slides/_rels/slide173.xml.rels><?xml version="1.0" encoding="UTF-8" standalone="yes"?>
<Relationships xmlns="http://schemas.openxmlformats.org/package/2006/relationships"><Relationship Id="rId3" Type="http://schemas.openxmlformats.org/officeDocument/2006/relationships/image" Target="../media/image653.jpeg"/><Relationship Id="rId7" Type="http://schemas.openxmlformats.org/officeDocument/2006/relationships/image" Target="../media/image657.png"/><Relationship Id="rId2" Type="http://schemas.openxmlformats.org/officeDocument/2006/relationships/notesSlide" Target="../notesSlides/notesSlide172.xml"/><Relationship Id="rId1" Type="http://schemas.openxmlformats.org/officeDocument/2006/relationships/slideLayout" Target="../slideLayouts/slideLayout22.xml"/><Relationship Id="rId6" Type="http://schemas.openxmlformats.org/officeDocument/2006/relationships/image" Target="../media/image656.jpeg"/><Relationship Id="rId5" Type="http://schemas.openxmlformats.org/officeDocument/2006/relationships/image" Target="../media/image655.jpeg"/><Relationship Id="rId4" Type="http://schemas.openxmlformats.org/officeDocument/2006/relationships/image" Target="../media/image654.jpeg"/></Relationships>
</file>

<file path=ppt/slides/_rels/slide174.xml.rels><?xml version="1.0" encoding="UTF-8" standalone="yes"?>
<Relationships xmlns="http://schemas.openxmlformats.org/package/2006/relationships"><Relationship Id="rId8" Type="http://schemas.openxmlformats.org/officeDocument/2006/relationships/image" Target="../media/image663.jpeg"/><Relationship Id="rId3" Type="http://schemas.openxmlformats.org/officeDocument/2006/relationships/image" Target="../media/image658.jpeg"/><Relationship Id="rId7" Type="http://schemas.openxmlformats.org/officeDocument/2006/relationships/image" Target="../media/image662.jpeg"/><Relationship Id="rId2" Type="http://schemas.openxmlformats.org/officeDocument/2006/relationships/notesSlide" Target="../notesSlides/notesSlide173.xml"/><Relationship Id="rId1" Type="http://schemas.openxmlformats.org/officeDocument/2006/relationships/slideLayout" Target="../slideLayouts/slideLayout29.xml"/><Relationship Id="rId6" Type="http://schemas.openxmlformats.org/officeDocument/2006/relationships/image" Target="../media/image661.jpeg"/><Relationship Id="rId11" Type="http://schemas.openxmlformats.org/officeDocument/2006/relationships/image" Target="../media/image666.jpeg"/><Relationship Id="rId5" Type="http://schemas.openxmlformats.org/officeDocument/2006/relationships/image" Target="../media/image660.jpeg"/><Relationship Id="rId10" Type="http://schemas.openxmlformats.org/officeDocument/2006/relationships/image" Target="../media/image665.png"/><Relationship Id="rId4" Type="http://schemas.openxmlformats.org/officeDocument/2006/relationships/image" Target="../media/image659.png"/><Relationship Id="rId9" Type="http://schemas.openxmlformats.org/officeDocument/2006/relationships/image" Target="../media/image664.jpeg"/></Relationships>
</file>

<file path=ppt/slides/_rels/slide175.xml.rels><?xml version="1.0" encoding="UTF-8" standalone="yes"?>
<Relationships xmlns="http://schemas.openxmlformats.org/package/2006/relationships"><Relationship Id="rId8" Type="http://schemas.openxmlformats.org/officeDocument/2006/relationships/image" Target="../media/image672.jpeg"/><Relationship Id="rId13" Type="http://schemas.openxmlformats.org/officeDocument/2006/relationships/image" Target="../media/image676.png"/><Relationship Id="rId3" Type="http://schemas.openxmlformats.org/officeDocument/2006/relationships/image" Target="../media/image667.png"/><Relationship Id="rId7" Type="http://schemas.openxmlformats.org/officeDocument/2006/relationships/image" Target="../media/image671.jpeg"/><Relationship Id="rId12" Type="http://schemas.openxmlformats.org/officeDocument/2006/relationships/image" Target="../media/image219.png"/><Relationship Id="rId2" Type="http://schemas.openxmlformats.org/officeDocument/2006/relationships/notesSlide" Target="../notesSlides/notesSlide174.xml"/><Relationship Id="rId1" Type="http://schemas.openxmlformats.org/officeDocument/2006/relationships/slideLayout" Target="../slideLayouts/slideLayout29.xml"/><Relationship Id="rId6" Type="http://schemas.openxmlformats.org/officeDocument/2006/relationships/image" Target="../media/image670.jpeg"/><Relationship Id="rId11" Type="http://schemas.openxmlformats.org/officeDocument/2006/relationships/image" Target="../media/image675.jpeg"/><Relationship Id="rId5" Type="http://schemas.openxmlformats.org/officeDocument/2006/relationships/image" Target="../media/image669.jpeg"/><Relationship Id="rId10" Type="http://schemas.openxmlformats.org/officeDocument/2006/relationships/image" Target="../media/image674.jpeg"/><Relationship Id="rId4" Type="http://schemas.openxmlformats.org/officeDocument/2006/relationships/image" Target="../media/image668.jpeg"/><Relationship Id="rId9" Type="http://schemas.openxmlformats.org/officeDocument/2006/relationships/image" Target="../media/image673.jpeg"/><Relationship Id="rId14" Type="http://schemas.openxmlformats.org/officeDocument/2006/relationships/image" Target="../media/image677.jpeg"/></Relationships>
</file>

<file path=ppt/slides/_rels/slide176.xml.rels><?xml version="1.0" encoding="UTF-8" standalone="yes"?>
<Relationships xmlns="http://schemas.openxmlformats.org/package/2006/relationships"><Relationship Id="rId3" Type="http://schemas.openxmlformats.org/officeDocument/2006/relationships/image" Target="../media/image678.jpeg"/><Relationship Id="rId2" Type="http://schemas.openxmlformats.org/officeDocument/2006/relationships/notesSlide" Target="../notesSlides/notesSlide175.xml"/><Relationship Id="rId1" Type="http://schemas.openxmlformats.org/officeDocument/2006/relationships/slideLayout" Target="../slideLayouts/slideLayout22.xml"/><Relationship Id="rId6" Type="http://schemas.openxmlformats.org/officeDocument/2006/relationships/image" Target="../media/image681.jpeg"/><Relationship Id="rId5" Type="http://schemas.openxmlformats.org/officeDocument/2006/relationships/image" Target="../media/image680.jpeg"/><Relationship Id="rId4" Type="http://schemas.openxmlformats.org/officeDocument/2006/relationships/image" Target="../media/image679.jpeg"/></Relationships>
</file>

<file path=ppt/slides/_rels/slide177.xml.rels><?xml version="1.0" encoding="UTF-8" standalone="yes"?>
<Relationships xmlns="http://schemas.openxmlformats.org/package/2006/relationships"><Relationship Id="rId3" Type="http://schemas.openxmlformats.org/officeDocument/2006/relationships/image" Target="../media/image682.jpeg"/><Relationship Id="rId2" Type="http://schemas.openxmlformats.org/officeDocument/2006/relationships/notesSlide" Target="../notesSlides/notesSlide176.xml"/><Relationship Id="rId1" Type="http://schemas.openxmlformats.org/officeDocument/2006/relationships/slideLayout" Target="../slideLayouts/slideLayout22.xml"/><Relationship Id="rId5" Type="http://schemas.openxmlformats.org/officeDocument/2006/relationships/image" Target="../media/image684.jpeg"/><Relationship Id="rId4" Type="http://schemas.openxmlformats.org/officeDocument/2006/relationships/image" Target="../media/image683.jpeg"/></Relationships>
</file>

<file path=ppt/slides/_rels/slide178.xml.rels><?xml version="1.0" encoding="UTF-8" standalone="yes"?>
<Relationships xmlns="http://schemas.openxmlformats.org/package/2006/relationships"><Relationship Id="rId3" Type="http://schemas.openxmlformats.org/officeDocument/2006/relationships/image" Target="../media/image685.jpeg"/><Relationship Id="rId7" Type="http://schemas.openxmlformats.org/officeDocument/2006/relationships/image" Target="../media/image689.jpeg"/><Relationship Id="rId2" Type="http://schemas.openxmlformats.org/officeDocument/2006/relationships/notesSlide" Target="../notesSlides/notesSlide177.xml"/><Relationship Id="rId1" Type="http://schemas.openxmlformats.org/officeDocument/2006/relationships/slideLayout" Target="../slideLayouts/slideLayout22.xml"/><Relationship Id="rId6" Type="http://schemas.openxmlformats.org/officeDocument/2006/relationships/image" Target="../media/image688.jpeg"/><Relationship Id="rId5" Type="http://schemas.openxmlformats.org/officeDocument/2006/relationships/image" Target="../media/image687.png"/><Relationship Id="rId4" Type="http://schemas.openxmlformats.org/officeDocument/2006/relationships/image" Target="../media/image686.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0.jpeg"/><Relationship Id="rId2" Type="http://schemas.openxmlformats.org/officeDocument/2006/relationships/notesSlide" Target="../notesSlides/notesSlide178.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0.xml.rels><?xml version="1.0" encoding="UTF-8" standalone="yes"?>
<Relationships xmlns="http://schemas.openxmlformats.org/package/2006/relationships"><Relationship Id="rId8" Type="http://schemas.openxmlformats.org/officeDocument/2006/relationships/image" Target="../media/image696.jpeg"/><Relationship Id="rId3" Type="http://schemas.openxmlformats.org/officeDocument/2006/relationships/image" Target="../media/image691.png"/><Relationship Id="rId7" Type="http://schemas.openxmlformats.org/officeDocument/2006/relationships/image" Target="../media/image695.jpeg"/><Relationship Id="rId2" Type="http://schemas.openxmlformats.org/officeDocument/2006/relationships/notesSlide" Target="../notesSlides/notesSlide179.xml"/><Relationship Id="rId1" Type="http://schemas.openxmlformats.org/officeDocument/2006/relationships/slideLayout" Target="../slideLayouts/slideLayout22.xml"/><Relationship Id="rId6" Type="http://schemas.openxmlformats.org/officeDocument/2006/relationships/image" Target="../media/image694.jpeg"/><Relationship Id="rId5" Type="http://schemas.openxmlformats.org/officeDocument/2006/relationships/image" Target="../media/image693.jpeg"/><Relationship Id="rId4" Type="http://schemas.openxmlformats.org/officeDocument/2006/relationships/image" Target="../media/image692.jpeg"/><Relationship Id="rId9" Type="http://schemas.openxmlformats.org/officeDocument/2006/relationships/image" Target="../media/image697.jpeg"/></Relationships>
</file>

<file path=ppt/slides/_rels/slide181.xml.rels><?xml version="1.0" encoding="UTF-8" standalone="yes"?>
<Relationships xmlns="http://schemas.openxmlformats.org/package/2006/relationships"><Relationship Id="rId3" Type="http://schemas.openxmlformats.org/officeDocument/2006/relationships/image" Target="../media/image698.jpeg"/><Relationship Id="rId2" Type="http://schemas.openxmlformats.org/officeDocument/2006/relationships/notesSlide" Target="../notesSlides/notesSlide180.xml"/><Relationship Id="rId1" Type="http://schemas.openxmlformats.org/officeDocument/2006/relationships/slideLayout" Target="../slideLayouts/slideLayout30.xml"/><Relationship Id="rId6" Type="http://schemas.openxmlformats.org/officeDocument/2006/relationships/image" Target="../media/image4.gif"/><Relationship Id="rId5" Type="http://schemas.openxmlformats.org/officeDocument/2006/relationships/image" Target="../media/image700.jpeg"/><Relationship Id="rId4" Type="http://schemas.openxmlformats.org/officeDocument/2006/relationships/image" Target="../media/image699.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notesSlide" Target="../notesSlides/notesSlide181.xml"/><Relationship Id="rId1" Type="http://schemas.openxmlformats.org/officeDocument/2006/relationships/slideLayout" Target="../slideLayouts/slideLayout21.xml"/></Relationships>
</file>

<file path=ppt/slides/_rels/slide183.xml.rels><?xml version="1.0" encoding="UTF-8" standalone="yes"?>
<Relationships xmlns="http://schemas.openxmlformats.org/package/2006/relationships"><Relationship Id="rId3" Type="http://schemas.openxmlformats.org/officeDocument/2006/relationships/image" Target="../media/image702.jpeg"/><Relationship Id="rId2" Type="http://schemas.openxmlformats.org/officeDocument/2006/relationships/notesSlide" Target="../notesSlides/notesSlide182.xml"/><Relationship Id="rId1" Type="http://schemas.openxmlformats.org/officeDocument/2006/relationships/slideLayout" Target="../slideLayouts/slideLayout22.xml"/><Relationship Id="rId4" Type="http://schemas.openxmlformats.org/officeDocument/2006/relationships/image" Target="../media/image371.gif"/></Relationships>
</file>

<file path=ppt/slides/_rels/slide184.xml.rels><?xml version="1.0" encoding="UTF-8" standalone="yes"?>
<Relationships xmlns="http://schemas.openxmlformats.org/package/2006/relationships"><Relationship Id="rId8" Type="http://schemas.openxmlformats.org/officeDocument/2006/relationships/image" Target="../media/image708.jpeg"/><Relationship Id="rId3" Type="http://schemas.openxmlformats.org/officeDocument/2006/relationships/image" Target="../media/image703.jpeg"/><Relationship Id="rId7" Type="http://schemas.openxmlformats.org/officeDocument/2006/relationships/image" Target="../media/image707.jpeg"/><Relationship Id="rId12" Type="http://schemas.openxmlformats.org/officeDocument/2006/relationships/image" Target="../media/image711.jpeg"/><Relationship Id="rId2" Type="http://schemas.openxmlformats.org/officeDocument/2006/relationships/notesSlide" Target="../notesSlides/notesSlide183.xml"/><Relationship Id="rId1" Type="http://schemas.openxmlformats.org/officeDocument/2006/relationships/slideLayout" Target="../slideLayouts/slideLayout22.xml"/><Relationship Id="rId6" Type="http://schemas.openxmlformats.org/officeDocument/2006/relationships/image" Target="../media/image706.jpeg"/><Relationship Id="rId11" Type="http://schemas.openxmlformats.org/officeDocument/2006/relationships/image" Target="../media/image219.png"/><Relationship Id="rId5" Type="http://schemas.openxmlformats.org/officeDocument/2006/relationships/image" Target="../media/image705.jpeg"/><Relationship Id="rId10" Type="http://schemas.openxmlformats.org/officeDocument/2006/relationships/image" Target="../media/image710.jpeg"/><Relationship Id="rId4" Type="http://schemas.openxmlformats.org/officeDocument/2006/relationships/image" Target="../media/image704.jpeg"/><Relationship Id="rId9" Type="http://schemas.openxmlformats.org/officeDocument/2006/relationships/image" Target="../media/image709.jpeg"/></Relationships>
</file>

<file path=ppt/slides/_rels/slide185.xml.rels><?xml version="1.0" encoding="UTF-8" standalone="yes"?>
<Relationships xmlns="http://schemas.openxmlformats.org/package/2006/relationships"><Relationship Id="rId8" Type="http://schemas.openxmlformats.org/officeDocument/2006/relationships/image" Target="../media/image717.jpeg"/><Relationship Id="rId3" Type="http://schemas.openxmlformats.org/officeDocument/2006/relationships/image" Target="../media/image712.jpeg"/><Relationship Id="rId7" Type="http://schemas.openxmlformats.org/officeDocument/2006/relationships/image" Target="../media/image716.jpeg"/><Relationship Id="rId2" Type="http://schemas.openxmlformats.org/officeDocument/2006/relationships/notesSlide" Target="../notesSlides/notesSlide184.xml"/><Relationship Id="rId1" Type="http://schemas.openxmlformats.org/officeDocument/2006/relationships/slideLayout" Target="../slideLayouts/slideLayout22.xml"/><Relationship Id="rId6" Type="http://schemas.openxmlformats.org/officeDocument/2006/relationships/image" Target="../media/image715.jpeg"/><Relationship Id="rId11" Type="http://schemas.openxmlformats.org/officeDocument/2006/relationships/image" Target="../media/image720.jpg"/><Relationship Id="rId5" Type="http://schemas.openxmlformats.org/officeDocument/2006/relationships/image" Target="../media/image714.jpeg"/><Relationship Id="rId10" Type="http://schemas.openxmlformats.org/officeDocument/2006/relationships/image" Target="../media/image719.jpeg"/><Relationship Id="rId4" Type="http://schemas.openxmlformats.org/officeDocument/2006/relationships/image" Target="../media/image713.jpeg"/><Relationship Id="rId9" Type="http://schemas.openxmlformats.org/officeDocument/2006/relationships/image" Target="../media/image718.jpeg"/></Relationships>
</file>

<file path=ppt/slides/_rels/slide186.xml.rels><?xml version="1.0" encoding="UTF-8" standalone="yes"?>
<Relationships xmlns="http://schemas.openxmlformats.org/package/2006/relationships"><Relationship Id="rId8" Type="http://schemas.openxmlformats.org/officeDocument/2006/relationships/image" Target="../media/image726.png"/><Relationship Id="rId13" Type="http://schemas.openxmlformats.org/officeDocument/2006/relationships/image" Target="../media/image731.png"/><Relationship Id="rId3" Type="http://schemas.openxmlformats.org/officeDocument/2006/relationships/image" Target="../media/image721.png"/><Relationship Id="rId7" Type="http://schemas.openxmlformats.org/officeDocument/2006/relationships/image" Target="../media/image725.jpeg"/><Relationship Id="rId12" Type="http://schemas.openxmlformats.org/officeDocument/2006/relationships/image" Target="../media/image730.png"/><Relationship Id="rId2" Type="http://schemas.openxmlformats.org/officeDocument/2006/relationships/notesSlide" Target="../notesSlides/notesSlide185.xml"/><Relationship Id="rId1" Type="http://schemas.openxmlformats.org/officeDocument/2006/relationships/slideLayout" Target="../slideLayouts/slideLayout22.xml"/><Relationship Id="rId6" Type="http://schemas.openxmlformats.org/officeDocument/2006/relationships/image" Target="../media/image724.jpeg"/><Relationship Id="rId11" Type="http://schemas.openxmlformats.org/officeDocument/2006/relationships/image" Target="../media/image729.png"/><Relationship Id="rId5" Type="http://schemas.openxmlformats.org/officeDocument/2006/relationships/image" Target="../media/image723.jpeg"/><Relationship Id="rId10" Type="http://schemas.openxmlformats.org/officeDocument/2006/relationships/image" Target="../media/image728.jpeg"/><Relationship Id="rId4" Type="http://schemas.openxmlformats.org/officeDocument/2006/relationships/image" Target="../media/image722.jpeg"/><Relationship Id="rId9" Type="http://schemas.openxmlformats.org/officeDocument/2006/relationships/image" Target="../media/image727.jpeg"/><Relationship Id="rId14" Type="http://schemas.openxmlformats.org/officeDocument/2006/relationships/image" Target="../media/image732.png"/></Relationships>
</file>

<file path=ppt/slides/_rels/slide187.xml.rels><?xml version="1.0" encoding="UTF-8" standalone="yes"?>
<Relationships xmlns="http://schemas.openxmlformats.org/package/2006/relationships"><Relationship Id="rId8" Type="http://schemas.openxmlformats.org/officeDocument/2006/relationships/image" Target="../media/image738.jpeg"/><Relationship Id="rId13" Type="http://schemas.openxmlformats.org/officeDocument/2006/relationships/image" Target="../media/image743.jpeg"/><Relationship Id="rId18" Type="http://schemas.openxmlformats.org/officeDocument/2006/relationships/image" Target="../media/image748.jpeg"/><Relationship Id="rId3" Type="http://schemas.openxmlformats.org/officeDocument/2006/relationships/image" Target="../media/image733.jpeg"/><Relationship Id="rId7" Type="http://schemas.openxmlformats.org/officeDocument/2006/relationships/image" Target="../media/image737.jpeg"/><Relationship Id="rId12" Type="http://schemas.openxmlformats.org/officeDocument/2006/relationships/image" Target="../media/image742.jpeg"/><Relationship Id="rId17" Type="http://schemas.openxmlformats.org/officeDocument/2006/relationships/image" Target="../media/image747.jpeg"/><Relationship Id="rId2" Type="http://schemas.openxmlformats.org/officeDocument/2006/relationships/notesSlide" Target="../notesSlides/notesSlide186.xml"/><Relationship Id="rId16" Type="http://schemas.openxmlformats.org/officeDocument/2006/relationships/image" Target="../media/image746.jpeg"/><Relationship Id="rId1" Type="http://schemas.openxmlformats.org/officeDocument/2006/relationships/slideLayout" Target="../slideLayouts/slideLayout86.xml"/><Relationship Id="rId6" Type="http://schemas.openxmlformats.org/officeDocument/2006/relationships/image" Target="../media/image736.jpeg"/><Relationship Id="rId11" Type="http://schemas.openxmlformats.org/officeDocument/2006/relationships/image" Target="../media/image741.jpeg"/><Relationship Id="rId5" Type="http://schemas.openxmlformats.org/officeDocument/2006/relationships/image" Target="../media/image735.jpeg"/><Relationship Id="rId15" Type="http://schemas.openxmlformats.org/officeDocument/2006/relationships/image" Target="../media/image745.jpeg"/><Relationship Id="rId10" Type="http://schemas.openxmlformats.org/officeDocument/2006/relationships/image" Target="../media/image740.jpeg"/><Relationship Id="rId19" Type="http://schemas.openxmlformats.org/officeDocument/2006/relationships/image" Target="../media/image749.jpeg"/><Relationship Id="rId4" Type="http://schemas.openxmlformats.org/officeDocument/2006/relationships/image" Target="../media/image734.jpeg"/><Relationship Id="rId9" Type="http://schemas.openxmlformats.org/officeDocument/2006/relationships/image" Target="../media/image739.jpeg"/><Relationship Id="rId14" Type="http://schemas.openxmlformats.org/officeDocument/2006/relationships/image" Target="../media/image744.jpeg"/></Relationships>
</file>

<file path=ppt/slides/_rels/slide188.xml.rels><?xml version="1.0" encoding="UTF-8" standalone="yes"?>
<Relationships xmlns="http://schemas.openxmlformats.org/package/2006/relationships"><Relationship Id="rId8" Type="http://schemas.openxmlformats.org/officeDocument/2006/relationships/image" Target="../media/image755.jpeg"/><Relationship Id="rId3" Type="http://schemas.openxmlformats.org/officeDocument/2006/relationships/image" Target="../media/image750.jpeg"/><Relationship Id="rId7" Type="http://schemas.openxmlformats.org/officeDocument/2006/relationships/image" Target="../media/image754.png"/><Relationship Id="rId2" Type="http://schemas.openxmlformats.org/officeDocument/2006/relationships/notesSlide" Target="../notesSlides/notesSlide187.xml"/><Relationship Id="rId1" Type="http://schemas.openxmlformats.org/officeDocument/2006/relationships/slideLayout" Target="../slideLayouts/slideLayout86.xml"/><Relationship Id="rId6" Type="http://schemas.openxmlformats.org/officeDocument/2006/relationships/image" Target="../media/image753.jpeg"/><Relationship Id="rId5" Type="http://schemas.openxmlformats.org/officeDocument/2006/relationships/image" Target="../media/image752.jpeg"/><Relationship Id="rId4" Type="http://schemas.openxmlformats.org/officeDocument/2006/relationships/image" Target="../media/image751.png"/><Relationship Id="rId9" Type="http://schemas.openxmlformats.org/officeDocument/2006/relationships/image" Target="../media/image756.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1.png"/><Relationship Id="rId13" Type="http://schemas.openxmlformats.org/officeDocument/2006/relationships/image" Target="../media/image766.jpeg"/><Relationship Id="rId18" Type="http://schemas.openxmlformats.org/officeDocument/2006/relationships/image" Target="../media/image771.png"/><Relationship Id="rId3" Type="http://schemas.openxmlformats.org/officeDocument/2006/relationships/image" Target="../media/image757.png"/><Relationship Id="rId7" Type="http://schemas.openxmlformats.org/officeDocument/2006/relationships/image" Target="../media/image760.jpeg"/><Relationship Id="rId12" Type="http://schemas.openxmlformats.org/officeDocument/2006/relationships/image" Target="../media/image765.jpeg"/><Relationship Id="rId17" Type="http://schemas.openxmlformats.org/officeDocument/2006/relationships/image" Target="../media/image770.jpeg"/><Relationship Id="rId2" Type="http://schemas.openxmlformats.org/officeDocument/2006/relationships/notesSlide" Target="../notesSlides/notesSlide188.xml"/><Relationship Id="rId16" Type="http://schemas.openxmlformats.org/officeDocument/2006/relationships/image" Target="../media/image769.jpeg"/><Relationship Id="rId1" Type="http://schemas.openxmlformats.org/officeDocument/2006/relationships/slideLayout" Target="../slideLayouts/slideLayout21.xml"/><Relationship Id="rId6" Type="http://schemas.openxmlformats.org/officeDocument/2006/relationships/image" Target="../media/image759.jpeg"/><Relationship Id="rId11" Type="http://schemas.openxmlformats.org/officeDocument/2006/relationships/image" Target="../media/image764.png"/><Relationship Id="rId5" Type="http://schemas.openxmlformats.org/officeDocument/2006/relationships/image" Target="../media/image758.jpeg"/><Relationship Id="rId15" Type="http://schemas.openxmlformats.org/officeDocument/2006/relationships/image" Target="../media/image768.jpeg"/><Relationship Id="rId10" Type="http://schemas.openxmlformats.org/officeDocument/2006/relationships/image" Target="../media/image763.jpeg"/><Relationship Id="rId19" Type="http://schemas.openxmlformats.org/officeDocument/2006/relationships/image" Target="../media/image772.png"/><Relationship Id="rId4" Type="http://schemas.openxmlformats.org/officeDocument/2006/relationships/hyperlink" Target="http://www.entilocalipace.it/pagine/piattaforma.gif" TargetMode="External"/><Relationship Id="rId9" Type="http://schemas.openxmlformats.org/officeDocument/2006/relationships/image" Target="../media/image762.png"/><Relationship Id="rId14" Type="http://schemas.openxmlformats.org/officeDocument/2006/relationships/image" Target="../media/image76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773.jpeg"/><Relationship Id="rId7" Type="http://schemas.openxmlformats.org/officeDocument/2006/relationships/image" Target="../media/image777.jpeg"/><Relationship Id="rId2" Type="http://schemas.openxmlformats.org/officeDocument/2006/relationships/notesSlide" Target="../notesSlides/notesSlide189.xml"/><Relationship Id="rId1" Type="http://schemas.openxmlformats.org/officeDocument/2006/relationships/slideLayout" Target="../slideLayouts/slideLayout22.xml"/><Relationship Id="rId6" Type="http://schemas.openxmlformats.org/officeDocument/2006/relationships/image" Target="../media/image776.jpeg"/><Relationship Id="rId5" Type="http://schemas.openxmlformats.org/officeDocument/2006/relationships/image" Target="../media/image775.jpeg"/><Relationship Id="rId4" Type="http://schemas.openxmlformats.org/officeDocument/2006/relationships/image" Target="../media/image774.jpeg"/></Relationships>
</file>

<file path=ppt/slides/_rels/slide191.xml.rels><?xml version="1.0" encoding="UTF-8" standalone="yes"?>
<Relationships xmlns="http://schemas.openxmlformats.org/package/2006/relationships"><Relationship Id="rId3" Type="http://schemas.openxmlformats.org/officeDocument/2006/relationships/image" Target="../media/image778.png"/><Relationship Id="rId7" Type="http://schemas.openxmlformats.org/officeDocument/2006/relationships/image" Target="../media/image780.jpeg"/><Relationship Id="rId2" Type="http://schemas.openxmlformats.org/officeDocument/2006/relationships/notesSlide" Target="../notesSlides/notesSlide190.xml"/><Relationship Id="rId1" Type="http://schemas.openxmlformats.org/officeDocument/2006/relationships/slideLayout" Target="../slideLayouts/slideLayout22.xml"/><Relationship Id="rId6" Type="http://schemas.openxmlformats.org/officeDocument/2006/relationships/image" Target="../media/image371.gif"/><Relationship Id="rId5" Type="http://schemas.openxmlformats.org/officeDocument/2006/relationships/image" Target="../media/image779.png"/><Relationship Id="rId4" Type="http://schemas.openxmlformats.org/officeDocument/2006/relationships/image" Target="../media/image4.gif"/></Relationships>
</file>

<file path=ppt/slides/_rels/slide192.xml.rels><?xml version="1.0" encoding="UTF-8" standalone="yes"?>
<Relationships xmlns="http://schemas.openxmlformats.org/package/2006/relationships"><Relationship Id="rId8" Type="http://schemas.openxmlformats.org/officeDocument/2006/relationships/image" Target="../media/image786.jpeg"/><Relationship Id="rId3" Type="http://schemas.openxmlformats.org/officeDocument/2006/relationships/image" Target="../media/image781.png"/><Relationship Id="rId7" Type="http://schemas.openxmlformats.org/officeDocument/2006/relationships/image" Target="../media/image785.png"/><Relationship Id="rId2" Type="http://schemas.openxmlformats.org/officeDocument/2006/relationships/notesSlide" Target="../notesSlides/notesSlide191.xml"/><Relationship Id="rId1" Type="http://schemas.openxmlformats.org/officeDocument/2006/relationships/slideLayout" Target="../slideLayouts/slideLayout22.xml"/><Relationship Id="rId6" Type="http://schemas.openxmlformats.org/officeDocument/2006/relationships/image" Target="../media/image784.png"/><Relationship Id="rId5" Type="http://schemas.openxmlformats.org/officeDocument/2006/relationships/image" Target="../media/image783.jpeg"/><Relationship Id="rId4" Type="http://schemas.openxmlformats.org/officeDocument/2006/relationships/image" Target="../media/image782.jpeg"/><Relationship Id="rId9" Type="http://schemas.openxmlformats.org/officeDocument/2006/relationships/image" Target="../media/image787.jpeg"/></Relationships>
</file>

<file path=ppt/slides/_rels/slide193.xml.rels><?xml version="1.0" encoding="UTF-8" standalone="yes"?>
<Relationships xmlns="http://schemas.openxmlformats.org/package/2006/relationships"><Relationship Id="rId3" Type="http://schemas.openxmlformats.org/officeDocument/2006/relationships/image" Target="../media/image788.png"/><Relationship Id="rId2" Type="http://schemas.openxmlformats.org/officeDocument/2006/relationships/notesSlide" Target="../notesSlides/notesSlide192.xml"/><Relationship Id="rId1" Type="http://schemas.openxmlformats.org/officeDocument/2006/relationships/slideLayout" Target="../slideLayouts/slideLayout22.xml"/></Relationships>
</file>

<file path=ppt/slides/_rels/slide194.xml.rels><?xml version="1.0" encoding="UTF-8" standalone="yes"?>
<Relationships xmlns="http://schemas.openxmlformats.org/package/2006/relationships"><Relationship Id="rId3" Type="http://schemas.openxmlformats.org/officeDocument/2006/relationships/image" Target="../media/image789.png"/><Relationship Id="rId2" Type="http://schemas.openxmlformats.org/officeDocument/2006/relationships/notesSlide" Target="../notesSlides/notesSlide193.xml"/><Relationship Id="rId1" Type="http://schemas.openxmlformats.org/officeDocument/2006/relationships/slideLayout" Target="../slideLayouts/slideLayout22.xml"/><Relationship Id="rId6" Type="http://schemas.openxmlformats.org/officeDocument/2006/relationships/image" Target="../media/image792.png"/><Relationship Id="rId5" Type="http://schemas.openxmlformats.org/officeDocument/2006/relationships/image" Target="../media/image791.jpg"/><Relationship Id="rId4" Type="http://schemas.openxmlformats.org/officeDocument/2006/relationships/image" Target="../media/image790.jpeg"/></Relationships>
</file>

<file path=ppt/slides/_rels/slide195.xml.rels><?xml version="1.0" encoding="UTF-8" standalone="yes"?>
<Relationships xmlns="http://schemas.openxmlformats.org/package/2006/relationships"><Relationship Id="rId8" Type="http://schemas.openxmlformats.org/officeDocument/2006/relationships/image" Target="../media/image798.jpeg"/><Relationship Id="rId13" Type="http://schemas.openxmlformats.org/officeDocument/2006/relationships/image" Target="../media/image803.png"/><Relationship Id="rId3" Type="http://schemas.openxmlformats.org/officeDocument/2006/relationships/image" Target="../media/image793.jpeg"/><Relationship Id="rId7" Type="http://schemas.openxmlformats.org/officeDocument/2006/relationships/image" Target="../media/image797.jpeg"/><Relationship Id="rId12" Type="http://schemas.openxmlformats.org/officeDocument/2006/relationships/image" Target="../media/image802.jpeg"/><Relationship Id="rId2" Type="http://schemas.openxmlformats.org/officeDocument/2006/relationships/notesSlide" Target="../notesSlides/notesSlide194.xml"/><Relationship Id="rId1" Type="http://schemas.openxmlformats.org/officeDocument/2006/relationships/slideLayout" Target="../slideLayouts/slideLayout22.xml"/><Relationship Id="rId6" Type="http://schemas.openxmlformats.org/officeDocument/2006/relationships/image" Target="../media/image796.jpeg"/><Relationship Id="rId11" Type="http://schemas.openxmlformats.org/officeDocument/2006/relationships/image" Target="../media/image801.jpeg"/><Relationship Id="rId5" Type="http://schemas.openxmlformats.org/officeDocument/2006/relationships/image" Target="../media/image795.jpeg"/><Relationship Id="rId10" Type="http://schemas.openxmlformats.org/officeDocument/2006/relationships/image" Target="../media/image800.png"/><Relationship Id="rId4" Type="http://schemas.openxmlformats.org/officeDocument/2006/relationships/image" Target="../media/image794.jpeg"/><Relationship Id="rId9" Type="http://schemas.openxmlformats.org/officeDocument/2006/relationships/image" Target="../media/image799.jpeg"/></Relationships>
</file>

<file path=ppt/slides/_rels/slide196.xml.rels><?xml version="1.0" encoding="UTF-8" standalone="yes"?>
<Relationships xmlns="http://schemas.openxmlformats.org/package/2006/relationships"><Relationship Id="rId8" Type="http://schemas.openxmlformats.org/officeDocument/2006/relationships/image" Target="../media/image809.jpeg"/><Relationship Id="rId3" Type="http://schemas.openxmlformats.org/officeDocument/2006/relationships/image" Target="../media/image804.jpeg"/><Relationship Id="rId7" Type="http://schemas.openxmlformats.org/officeDocument/2006/relationships/image" Target="../media/image808.jpeg"/><Relationship Id="rId12" Type="http://schemas.openxmlformats.org/officeDocument/2006/relationships/image" Target="../media/image813.jpeg"/><Relationship Id="rId2" Type="http://schemas.openxmlformats.org/officeDocument/2006/relationships/notesSlide" Target="../notesSlides/notesSlide195.xml"/><Relationship Id="rId1" Type="http://schemas.openxmlformats.org/officeDocument/2006/relationships/slideLayout" Target="../slideLayouts/slideLayout22.xml"/><Relationship Id="rId6" Type="http://schemas.openxmlformats.org/officeDocument/2006/relationships/image" Target="../media/image807.jpeg"/><Relationship Id="rId11" Type="http://schemas.openxmlformats.org/officeDocument/2006/relationships/image" Target="../media/image812.jpeg"/><Relationship Id="rId5" Type="http://schemas.openxmlformats.org/officeDocument/2006/relationships/image" Target="../media/image806.jpeg"/><Relationship Id="rId10" Type="http://schemas.openxmlformats.org/officeDocument/2006/relationships/image" Target="../media/image811.jpeg"/><Relationship Id="rId4" Type="http://schemas.openxmlformats.org/officeDocument/2006/relationships/image" Target="../media/image805.jpeg"/><Relationship Id="rId9" Type="http://schemas.openxmlformats.org/officeDocument/2006/relationships/image" Target="../media/image810.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9.jpeg"/><Relationship Id="rId13" Type="http://schemas.openxmlformats.org/officeDocument/2006/relationships/image" Target="../media/image824.jpeg"/><Relationship Id="rId3" Type="http://schemas.openxmlformats.org/officeDocument/2006/relationships/image" Target="../media/image814.png"/><Relationship Id="rId7" Type="http://schemas.openxmlformats.org/officeDocument/2006/relationships/image" Target="../media/image818.png"/><Relationship Id="rId12" Type="http://schemas.openxmlformats.org/officeDocument/2006/relationships/image" Target="../media/image823.jpeg"/><Relationship Id="rId2" Type="http://schemas.openxmlformats.org/officeDocument/2006/relationships/notesSlide" Target="../notesSlides/notesSlide196.xml"/><Relationship Id="rId1" Type="http://schemas.openxmlformats.org/officeDocument/2006/relationships/slideLayout" Target="../slideLayouts/slideLayout22.xml"/><Relationship Id="rId6" Type="http://schemas.openxmlformats.org/officeDocument/2006/relationships/image" Target="../media/image817.jpeg"/><Relationship Id="rId11" Type="http://schemas.openxmlformats.org/officeDocument/2006/relationships/image" Target="../media/image822.jpeg"/><Relationship Id="rId5" Type="http://schemas.openxmlformats.org/officeDocument/2006/relationships/image" Target="../media/image816.jpeg"/><Relationship Id="rId10" Type="http://schemas.openxmlformats.org/officeDocument/2006/relationships/image" Target="../media/image821.png"/><Relationship Id="rId4" Type="http://schemas.openxmlformats.org/officeDocument/2006/relationships/image" Target="../media/image815.jpeg"/><Relationship Id="rId9" Type="http://schemas.openxmlformats.org/officeDocument/2006/relationships/image" Target="../media/image820.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8.jpeg"/><Relationship Id="rId13" Type="http://schemas.openxmlformats.org/officeDocument/2006/relationships/image" Target="../media/image833.jpeg"/><Relationship Id="rId18" Type="http://schemas.openxmlformats.org/officeDocument/2006/relationships/image" Target="../media/image67.png"/><Relationship Id="rId3" Type="http://schemas.openxmlformats.org/officeDocument/2006/relationships/notesSlide" Target="../notesSlides/notesSlide197.xml"/><Relationship Id="rId21" Type="http://schemas.openxmlformats.org/officeDocument/2006/relationships/image" Target="../media/image839.jpeg"/><Relationship Id="rId7" Type="http://schemas.openxmlformats.org/officeDocument/2006/relationships/image" Target="../media/image827.jpeg"/><Relationship Id="rId12" Type="http://schemas.openxmlformats.org/officeDocument/2006/relationships/image" Target="../media/image832.jpeg"/><Relationship Id="rId17" Type="http://schemas.openxmlformats.org/officeDocument/2006/relationships/image" Target="../media/image836.jpeg"/><Relationship Id="rId2" Type="http://schemas.openxmlformats.org/officeDocument/2006/relationships/slideLayout" Target="../slideLayouts/slideLayout22.xml"/><Relationship Id="rId16" Type="http://schemas.openxmlformats.org/officeDocument/2006/relationships/image" Target="../media/image219.png"/><Relationship Id="rId20" Type="http://schemas.openxmlformats.org/officeDocument/2006/relationships/image" Target="../media/image838.png"/><Relationship Id="rId1" Type="http://schemas.openxmlformats.org/officeDocument/2006/relationships/themeOverride" Target="../theme/themeOverride14.xml"/><Relationship Id="rId6" Type="http://schemas.openxmlformats.org/officeDocument/2006/relationships/image" Target="../media/image19.png"/><Relationship Id="rId11" Type="http://schemas.openxmlformats.org/officeDocument/2006/relationships/image" Target="../media/image831.jpeg"/><Relationship Id="rId5" Type="http://schemas.openxmlformats.org/officeDocument/2006/relationships/image" Target="../media/image826.jpeg"/><Relationship Id="rId15" Type="http://schemas.openxmlformats.org/officeDocument/2006/relationships/image" Target="../media/image835.jpeg"/><Relationship Id="rId10" Type="http://schemas.openxmlformats.org/officeDocument/2006/relationships/image" Target="../media/image830.jpeg"/><Relationship Id="rId19" Type="http://schemas.openxmlformats.org/officeDocument/2006/relationships/image" Target="../media/image837.jpeg"/><Relationship Id="rId4" Type="http://schemas.openxmlformats.org/officeDocument/2006/relationships/image" Target="../media/image825.gif"/><Relationship Id="rId9" Type="http://schemas.openxmlformats.org/officeDocument/2006/relationships/image" Target="../media/image829.jpeg"/><Relationship Id="rId14" Type="http://schemas.openxmlformats.org/officeDocument/2006/relationships/image" Target="../media/image834.jpeg"/><Relationship Id="rId22" Type="http://schemas.openxmlformats.org/officeDocument/2006/relationships/image" Target="../media/image840.jpeg"/></Relationships>
</file>

<file path=ppt/slides/_rels/slide199.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notesSlide" Target="../notesSlides/notesSlide198.xml"/><Relationship Id="rId1" Type="http://schemas.openxmlformats.org/officeDocument/2006/relationships/slideLayout" Target="../slideLayouts/slideLayout22.xml"/><Relationship Id="rId6" Type="http://schemas.openxmlformats.org/officeDocument/2006/relationships/image" Target="../media/image844.jpeg"/><Relationship Id="rId5" Type="http://schemas.openxmlformats.org/officeDocument/2006/relationships/image" Target="../media/image843.jpeg"/><Relationship Id="rId4" Type="http://schemas.openxmlformats.org/officeDocument/2006/relationships/image" Target="../media/image84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8" Type="http://schemas.openxmlformats.org/officeDocument/2006/relationships/image" Target="../media/image850.jpeg"/><Relationship Id="rId3" Type="http://schemas.openxmlformats.org/officeDocument/2006/relationships/image" Target="../media/image845.jpeg"/><Relationship Id="rId7" Type="http://schemas.openxmlformats.org/officeDocument/2006/relationships/image" Target="../media/image849.png"/><Relationship Id="rId12" Type="http://schemas.openxmlformats.org/officeDocument/2006/relationships/image" Target="../media/image854.jpeg"/><Relationship Id="rId2" Type="http://schemas.openxmlformats.org/officeDocument/2006/relationships/notesSlide" Target="../notesSlides/notesSlide199.xml"/><Relationship Id="rId1" Type="http://schemas.openxmlformats.org/officeDocument/2006/relationships/slideLayout" Target="../slideLayouts/slideLayout54.xml"/><Relationship Id="rId6" Type="http://schemas.openxmlformats.org/officeDocument/2006/relationships/image" Target="../media/image848.jpeg"/><Relationship Id="rId11" Type="http://schemas.openxmlformats.org/officeDocument/2006/relationships/image" Target="../media/image853.jpeg"/><Relationship Id="rId5" Type="http://schemas.openxmlformats.org/officeDocument/2006/relationships/image" Target="../media/image847.jpeg"/><Relationship Id="rId10" Type="http://schemas.openxmlformats.org/officeDocument/2006/relationships/image" Target="../media/image852.jpeg"/><Relationship Id="rId4" Type="http://schemas.openxmlformats.org/officeDocument/2006/relationships/image" Target="../media/image846.jpeg"/><Relationship Id="rId9" Type="http://schemas.openxmlformats.org/officeDocument/2006/relationships/image" Target="../media/image851.jpeg"/></Relationships>
</file>

<file path=ppt/slides/_rels/slide20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00.xml"/><Relationship Id="rId1" Type="http://schemas.openxmlformats.org/officeDocument/2006/relationships/slideLayout" Target="../slideLayouts/slideLayout2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2" Type="http://schemas.openxmlformats.org/officeDocument/2006/relationships/image" Target="../media/image855.png"/><Relationship Id="rId1" Type="http://schemas.openxmlformats.org/officeDocument/2006/relationships/slideLayout" Target="../slideLayouts/slideLayout22.xml"/></Relationships>
</file>

<file path=ppt/slides/_rels/slide206.xml.rels><?xml version="1.0" encoding="UTF-8" standalone="yes"?>
<Relationships xmlns="http://schemas.openxmlformats.org/package/2006/relationships"><Relationship Id="rId3" Type="http://schemas.openxmlformats.org/officeDocument/2006/relationships/image" Target="../media/image856.jpeg"/><Relationship Id="rId2" Type="http://schemas.openxmlformats.org/officeDocument/2006/relationships/notesSlide" Target="../notesSlides/notesSlide204.xml"/><Relationship Id="rId1" Type="http://schemas.openxmlformats.org/officeDocument/2006/relationships/slideLayout" Target="../slideLayouts/slideLayout22.xml"/></Relationships>
</file>

<file path=ppt/slides/_rels/slide207.xml.rels><?xml version="1.0" encoding="UTF-8" standalone="yes"?>
<Relationships xmlns="http://schemas.openxmlformats.org/package/2006/relationships"><Relationship Id="rId3" Type="http://schemas.openxmlformats.org/officeDocument/2006/relationships/image" Target="../media/image857.jpeg"/><Relationship Id="rId2" Type="http://schemas.openxmlformats.org/officeDocument/2006/relationships/notesSlide" Target="../notesSlides/notesSlide205.xml"/><Relationship Id="rId1" Type="http://schemas.openxmlformats.org/officeDocument/2006/relationships/slideLayout" Target="../slideLayouts/slideLayout22.xml"/></Relationships>
</file>

<file path=ppt/slides/_rels/slide208.xml.rels><?xml version="1.0" encoding="UTF-8" standalone="yes"?>
<Relationships xmlns="http://schemas.openxmlformats.org/package/2006/relationships"><Relationship Id="rId3" Type="http://schemas.openxmlformats.org/officeDocument/2006/relationships/image" Target="../media/image858.jpeg"/><Relationship Id="rId2" Type="http://schemas.openxmlformats.org/officeDocument/2006/relationships/notesSlide" Target="../notesSlides/notesSlide206.xml"/><Relationship Id="rId1" Type="http://schemas.openxmlformats.org/officeDocument/2006/relationships/slideLayout" Target="../slideLayouts/slideLayout22.xml"/></Relationships>
</file>

<file path=ppt/slides/_rels/slide209.xml.rels><?xml version="1.0" encoding="UTF-8" standalone="yes"?>
<Relationships xmlns="http://schemas.openxmlformats.org/package/2006/relationships"><Relationship Id="rId3" Type="http://schemas.openxmlformats.org/officeDocument/2006/relationships/image" Target="../media/image859.jpeg"/><Relationship Id="rId2" Type="http://schemas.openxmlformats.org/officeDocument/2006/relationships/notesSlide" Target="../notesSlides/notesSlide20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95.xml"/><Relationship Id="rId1" Type="http://schemas.openxmlformats.org/officeDocument/2006/relationships/themeOverride" Target="../theme/themeOverride15.xml"/><Relationship Id="rId5" Type="http://schemas.openxmlformats.org/officeDocument/2006/relationships/image" Target="../media/image861.jpeg"/><Relationship Id="rId4" Type="http://schemas.openxmlformats.org/officeDocument/2006/relationships/image" Target="../media/image860.jpeg"/></Relationships>
</file>

<file path=ppt/slides/_rels/slide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9.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image" Target="../media/image4.gif"/><Relationship Id="rId4" Type="http://schemas.openxmlformats.org/officeDocument/2006/relationships/image" Target="../media/image2.png"/></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195.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1.xml"/><Relationship Id="rId7" Type="http://schemas.openxmlformats.org/officeDocument/2006/relationships/image" Target="../media/image89.png"/><Relationship Id="rId2" Type="http://schemas.openxmlformats.org/officeDocument/2006/relationships/slideLayout" Target="../slideLayouts/slideLayout22.xml"/><Relationship Id="rId1" Type="http://schemas.openxmlformats.org/officeDocument/2006/relationships/themeOverride" Target="../theme/themeOverride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notesSlide" Target="../notesSlides/notesSlide32.xml"/><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slideLayout" Target="../slideLayouts/slideLayout38.xml"/><Relationship Id="rId1" Type="http://schemas.openxmlformats.org/officeDocument/2006/relationships/themeOverride" Target="../theme/themeOverride3.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hyperlink" Target="http://fr.wikipedia.org/wiki/Fichier:Peasant_Family_of_Ramallah_1900-1910.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16.jp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2.xml"/><Relationship Id="rId1" Type="http://schemas.openxmlformats.org/officeDocument/2006/relationships/slideLayout" Target="../slideLayouts/slideLayout179.xml"/><Relationship Id="rId5" Type="http://schemas.openxmlformats.org/officeDocument/2006/relationships/image" Target="../media/image123.png"/><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43.xml"/><Relationship Id="rId7" Type="http://schemas.openxmlformats.org/officeDocument/2006/relationships/image" Target="../media/image127.jpeg"/><Relationship Id="rId2" Type="http://schemas.openxmlformats.org/officeDocument/2006/relationships/slideLayout" Target="../slideLayouts/slideLayout37.xml"/><Relationship Id="rId1" Type="http://schemas.openxmlformats.org/officeDocument/2006/relationships/themeOverride" Target="../theme/themeOverride4.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notesSlide" Target="../notesSlides/notesSlide44.xml"/><Relationship Id="rId1" Type="http://schemas.openxmlformats.org/officeDocument/2006/relationships/slideLayout" Target="../slideLayouts/slideLayout178.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png"/><Relationship Id="rId4" Type="http://schemas.openxmlformats.org/officeDocument/2006/relationships/image" Target="../media/image138.jpeg"/><Relationship Id="rId9" Type="http://schemas.openxmlformats.org/officeDocument/2006/relationships/image" Target="../media/image143.jpe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9.xml"/><Relationship Id="rId1" Type="http://schemas.openxmlformats.org/officeDocument/2006/relationships/slideLayout" Target="../slideLayouts/slideLayout54.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0.xml"/><Relationship Id="rId1" Type="http://schemas.openxmlformats.org/officeDocument/2006/relationships/slideLayout" Target="../slideLayouts/slideLayout53.xml"/><Relationship Id="rId5" Type="http://schemas.openxmlformats.org/officeDocument/2006/relationships/image" Target="../media/image153.png"/><Relationship Id="rId4" Type="http://schemas.openxmlformats.org/officeDocument/2006/relationships/image" Target="../media/image152.jpg"/></Relationships>
</file>

<file path=ppt/slides/_rels/slide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s>
</file>

<file path=ppt/slides/_rels/slide5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5.xml"/><Relationship Id="rId1" Type="http://schemas.openxmlformats.org/officeDocument/2006/relationships/slideLayout" Target="../slideLayouts/slideLayout131.xml"/><Relationship Id="rId6" Type="http://schemas.openxmlformats.org/officeDocument/2006/relationships/image" Target="../media/image167.png"/><Relationship Id="rId5" Type="http://schemas.openxmlformats.org/officeDocument/2006/relationships/image" Target="../media/image166.jpg"/><Relationship Id="rId4" Type="http://schemas.openxmlformats.org/officeDocument/2006/relationships/image" Target="../media/image1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6.xml"/><Relationship Id="rId1" Type="http://schemas.openxmlformats.org/officeDocument/2006/relationships/slideLayout" Target="../slideLayouts/slideLayout130.xml"/><Relationship Id="rId6" Type="http://schemas.openxmlformats.org/officeDocument/2006/relationships/image" Target="../media/image170.png"/><Relationship Id="rId5" Type="http://schemas.openxmlformats.org/officeDocument/2006/relationships/image" Target="../media/image107.png"/><Relationship Id="rId4" Type="http://schemas.openxmlformats.org/officeDocument/2006/relationships/image" Target="../media/image169.jpeg"/></Relationships>
</file>

<file path=ppt/slides/_rels/slide57.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e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notesSlide" Target="../notesSlides/notesSlide57.xml"/><Relationship Id="rId1" Type="http://schemas.openxmlformats.org/officeDocument/2006/relationships/slideLayout" Target="../slideLayouts/slideLayout131.xml"/><Relationship Id="rId6" Type="http://schemas.openxmlformats.org/officeDocument/2006/relationships/image" Target="../media/image174.jpe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png"/></Relationships>
</file>

<file path=ppt/slides/_rels/slide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60.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62.xml"/><Relationship Id="rId1" Type="http://schemas.openxmlformats.org/officeDocument/2006/relationships/slideLayout" Target="../slideLayouts/slideLayout70.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63.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png"/><Relationship Id="rId7" Type="http://schemas.openxmlformats.org/officeDocument/2006/relationships/image" Target="../media/image193.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64.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image" Target="../media/image195.jpeg"/><Relationship Id="rId7" Type="http://schemas.openxmlformats.org/officeDocument/2006/relationships/image" Target="../media/image199.png"/><Relationship Id="rId2" Type="http://schemas.openxmlformats.org/officeDocument/2006/relationships/notesSlide" Target="../notesSlides/notesSlide64.xml"/><Relationship Id="rId1" Type="http://schemas.openxmlformats.org/officeDocument/2006/relationships/slideLayout" Target="../slideLayouts/slideLayout53.xml"/><Relationship Id="rId6" Type="http://schemas.openxmlformats.org/officeDocument/2006/relationships/image" Target="../media/image198.png"/><Relationship Id="rId5" Type="http://schemas.openxmlformats.org/officeDocument/2006/relationships/image" Target="../media/image197.jpeg"/><Relationship Id="rId4" Type="http://schemas.openxmlformats.org/officeDocument/2006/relationships/image" Target="../media/image196.png"/></Relationships>
</file>

<file path=ppt/slides/_rels/slide65.xml.rels><?xml version="1.0" encoding="UTF-8" standalone="yes"?>
<Relationships xmlns="http://schemas.openxmlformats.org/package/2006/relationships"><Relationship Id="rId8" Type="http://schemas.openxmlformats.org/officeDocument/2006/relationships/image" Target="../media/image205.jpeg"/><Relationship Id="rId13" Type="http://schemas.openxmlformats.org/officeDocument/2006/relationships/image" Target="../media/image210.jpeg"/><Relationship Id="rId3" Type="http://schemas.openxmlformats.org/officeDocument/2006/relationships/notesSlide" Target="../notesSlides/notesSlide65.xml"/><Relationship Id="rId7" Type="http://schemas.openxmlformats.org/officeDocument/2006/relationships/image" Target="../media/image204.jpeg"/><Relationship Id="rId12" Type="http://schemas.openxmlformats.org/officeDocument/2006/relationships/image" Target="../media/image209.jpeg"/><Relationship Id="rId2" Type="http://schemas.openxmlformats.org/officeDocument/2006/relationships/slideLayout" Target="../slideLayouts/slideLayout118.xml"/><Relationship Id="rId1" Type="http://schemas.openxmlformats.org/officeDocument/2006/relationships/themeOverride" Target="../theme/themeOverride5.xml"/><Relationship Id="rId6" Type="http://schemas.openxmlformats.org/officeDocument/2006/relationships/image" Target="../media/image203.jpeg"/><Relationship Id="rId11" Type="http://schemas.openxmlformats.org/officeDocument/2006/relationships/image" Target="../media/image208.jpeg"/><Relationship Id="rId5" Type="http://schemas.openxmlformats.org/officeDocument/2006/relationships/image" Target="../media/image202.jpeg"/><Relationship Id="rId15" Type="http://schemas.openxmlformats.org/officeDocument/2006/relationships/image" Target="../media/image212.wmf"/><Relationship Id="rId10" Type="http://schemas.openxmlformats.org/officeDocument/2006/relationships/image" Target="../media/image207.jpeg"/><Relationship Id="rId4" Type="http://schemas.openxmlformats.org/officeDocument/2006/relationships/image" Target="../media/image201.jpeg"/><Relationship Id="rId9" Type="http://schemas.openxmlformats.org/officeDocument/2006/relationships/image" Target="../media/image206.jpeg"/><Relationship Id="rId14" Type="http://schemas.openxmlformats.org/officeDocument/2006/relationships/image" Target="../media/image21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4.xml"/><Relationship Id="rId1" Type="http://schemas.openxmlformats.org/officeDocument/2006/relationships/themeOverride" Target="../theme/themeOverride6.xml"/><Relationship Id="rId5" Type="http://schemas.openxmlformats.org/officeDocument/2006/relationships/image" Target="../media/image214.jpeg"/><Relationship Id="rId4" Type="http://schemas.openxmlformats.org/officeDocument/2006/relationships/image" Target="../media/image213.jpeg"/></Relationships>
</file>

<file path=ppt/slides/_rels/slide6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217.jpeg"/><Relationship Id="rId4" Type="http://schemas.openxmlformats.org/officeDocument/2006/relationships/image" Target="../media/image216.png"/></Relationships>
</file>

<file path=ppt/slides/_rels/slide6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220.png"/><Relationship Id="rId2" Type="http://schemas.openxmlformats.org/officeDocument/2006/relationships/slideLayout" Target="../slideLayouts/slideLayout21.xml"/><Relationship Id="rId1" Type="http://schemas.openxmlformats.org/officeDocument/2006/relationships/themeOverride" Target="../theme/themeOverride7.xml"/><Relationship Id="rId6" Type="http://schemas.openxmlformats.org/officeDocument/2006/relationships/image" Target="../media/image2.png"/><Relationship Id="rId5" Type="http://schemas.openxmlformats.org/officeDocument/2006/relationships/image" Target="../media/image219.png"/><Relationship Id="rId4" Type="http://schemas.openxmlformats.org/officeDocument/2006/relationships/image" Target="../media/image21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png"/></Relationships>
</file>

<file path=ppt/slides/_rels/slide7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7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2.xml"/><Relationship Id="rId1" Type="http://schemas.openxmlformats.org/officeDocument/2006/relationships/slideLayout" Target="../slideLayouts/slideLayout53.xml"/><Relationship Id="rId5" Type="http://schemas.openxmlformats.org/officeDocument/2006/relationships/image" Target="../media/image232.jpeg"/><Relationship Id="rId4" Type="http://schemas.openxmlformats.org/officeDocument/2006/relationships/image" Target="../media/image231.jpeg"/></Relationships>
</file>

<file path=ppt/slides/_rels/slide7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73.xml"/><Relationship Id="rId1" Type="http://schemas.openxmlformats.org/officeDocument/2006/relationships/slideLayout" Target="../slideLayouts/slideLayout54.xml"/><Relationship Id="rId5" Type="http://schemas.openxmlformats.org/officeDocument/2006/relationships/image" Target="../media/image235.jpeg"/><Relationship Id="rId4" Type="http://schemas.openxmlformats.org/officeDocument/2006/relationships/image" Target="../media/image234.png"/></Relationships>
</file>

<file path=ppt/slides/_rels/slide74.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jpeg"/><Relationship Id="rId7" Type="http://schemas.openxmlformats.org/officeDocument/2006/relationships/image" Target="../media/image240.jpeg"/><Relationship Id="rId2" Type="http://schemas.openxmlformats.org/officeDocument/2006/relationships/notesSlide" Target="../notesSlides/notesSlide74.xml"/><Relationship Id="rId1" Type="http://schemas.openxmlformats.org/officeDocument/2006/relationships/slideLayout" Target="../slideLayouts/slideLayout227.xml"/><Relationship Id="rId6" Type="http://schemas.openxmlformats.org/officeDocument/2006/relationships/image" Target="../media/image239.jpeg"/><Relationship Id="rId5" Type="http://schemas.openxmlformats.org/officeDocument/2006/relationships/image" Target="../media/image238.png"/><Relationship Id="rId4" Type="http://schemas.openxmlformats.org/officeDocument/2006/relationships/image" Target="../media/image237.png"/><Relationship Id="rId9" Type="http://schemas.openxmlformats.org/officeDocument/2006/relationships/image" Target="../media/image242.png"/></Relationships>
</file>

<file path=ppt/slides/_rels/slide7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75.xml"/><Relationship Id="rId1" Type="http://schemas.openxmlformats.org/officeDocument/2006/relationships/slideLayout" Target="../slideLayouts/slideLayout227.xml"/><Relationship Id="rId6" Type="http://schemas.openxmlformats.org/officeDocument/2006/relationships/image" Target="../media/image246.jpg"/><Relationship Id="rId5" Type="http://schemas.openxmlformats.org/officeDocument/2006/relationships/image" Target="../media/image245.jpeg"/><Relationship Id="rId4" Type="http://schemas.openxmlformats.org/officeDocument/2006/relationships/image" Target="../media/image244.jpg"/></Relationships>
</file>

<file path=ppt/slides/_rels/slide7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76.xml"/><Relationship Id="rId1" Type="http://schemas.openxmlformats.org/officeDocument/2006/relationships/slideLayout" Target="../slideLayouts/slideLayout54.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7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77.xml"/><Relationship Id="rId1" Type="http://schemas.openxmlformats.org/officeDocument/2006/relationships/slideLayout" Target="../slideLayouts/slideLayout21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7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8.xml"/><Relationship Id="rId1" Type="http://schemas.openxmlformats.org/officeDocument/2006/relationships/themeOverride" Target="../theme/themeOverride8.xml"/><Relationship Id="rId4" Type="http://schemas.openxmlformats.org/officeDocument/2006/relationships/image" Target="../media/image25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0.xml"/><Relationship Id="rId1" Type="http://schemas.openxmlformats.org/officeDocument/2006/relationships/slideLayout" Target="../slideLayouts/slideLayout51.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png"/></Relationships>
</file>

<file path=ppt/slides/_rels/slide81.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png"/><Relationship Id="rId7" Type="http://schemas.openxmlformats.org/officeDocument/2006/relationships/image" Target="../media/image267.jpeg"/><Relationship Id="rId12" Type="http://schemas.openxmlformats.org/officeDocument/2006/relationships/image" Target="../media/image271.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66.png"/><Relationship Id="rId11" Type="http://schemas.openxmlformats.org/officeDocument/2006/relationships/image" Target="../media/image212.wmf"/><Relationship Id="rId5" Type="http://schemas.openxmlformats.org/officeDocument/2006/relationships/image" Target="../media/image265.jpe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jpeg"/></Relationships>
</file>

<file path=ppt/slides/_rels/slide82.xml.rels><?xml version="1.0" encoding="UTF-8" standalone="yes"?>
<Relationships xmlns="http://schemas.openxmlformats.org/package/2006/relationships"><Relationship Id="rId8" Type="http://schemas.openxmlformats.org/officeDocument/2006/relationships/image" Target="../media/image277.jpeg"/><Relationship Id="rId3" Type="http://schemas.openxmlformats.org/officeDocument/2006/relationships/image" Target="../media/image272.jpeg"/><Relationship Id="rId7" Type="http://schemas.openxmlformats.org/officeDocument/2006/relationships/image" Target="../media/image276.png"/><Relationship Id="rId12" Type="http://schemas.openxmlformats.org/officeDocument/2006/relationships/image" Target="../media/image21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75.jpeg"/><Relationship Id="rId11" Type="http://schemas.openxmlformats.org/officeDocument/2006/relationships/image" Target="../media/image280.png"/><Relationship Id="rId5" Type="http://schemas.openxmlformats.org/officeDocument/2006/relationships/image" Target="../media/image274.jpeg"/><Relationship Id="rId10" Type="http://schemas.openxmlformats.org/officeDocument/2006/relationships/image" Target="../media/image279.png"/><Relationship Id="rId4" Type="http://schemas.openxmlformats.org/officeDocument/2006/relationships/image" Target="../media/image273.jpeg"/><Relationship Id="rId9" Type="http://schemas.openxmlformats.org/officeDocument/2006/relationships/image" Target="../media/image278.png"/></Relationships>
</file>

<file path=ppt/slides/_rels/slide8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282.jpeg"/><Relationship Id="rId4" Type="http://schemas.openxmlformats.org/officeDocument/2006/relationships/image" Target="../media/image219.png"/></Relationships>
</file>

<file path=ppt/slides/_rels/slide84.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86.jpeg"/><Relationship Id="rId5" Type="http://schemas.openxmlformats.org/officeDocument/2006/relationships/image" Target="../media/image285.png"/><Relationship Id="rId4" Type="http://schemas.openxmlformats.org/officeDocument/2006/relationships/image" Target="../media/image284.jpeg"/></Relationships>
</file>

<file path=ppt/slides/_rels/slide85.xml.rels><?xml version="1.0" encoding="UTF-8" standalone="yes"?>
<Relationships xmlns="http://schemas.openxmlformats.org/package/2006/relationships"><Relationship Id="rId3" Type="http://schemas.openxmlformats.org/officeDocument/2006/relationships/image" Target="../media/image287.jpg"/><Relationship Id="rId7" Type="http://schemas.openxmlformats.org/officeDocument/2006/relationships/image" Target="../media/image291.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90.jpg"/><Relationship Id="rId5" Type="http://schemas.openxmlformats.org/officeDocument/2006/relationships/image" Target="../media/image289.png"/><Relationship Id="rId4" Type="http://schemas.openxmlformats.org/officeDocument/2006/relationships/image" Target="../media/image288.png"/></Relationships>
</file>

<file path=ppt/slides/_rels/slide8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86.xml"/><Relationship Id="rId1" Type="http://schemas.openxmlformats.org/officeDocument/2006/relationships/slideLayout" Target="../slideLayouts/slideLayout163.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png"/></Relationships>
</file>

<file path=ppt/slides/_rels/slide87.xml.rels><?xml version="1.0" encoding="UTF-8" standalone="yes"?>
<Relationships xmlns="http://schemas.openxmlformats.org/package/2006/relationships"><Relationship Id="rId3" Type="http://schemas.openxmlformats.org/officeDocument/2006/relationships/image" Target="../media/image296.jpg"/><Relationship Id="rId7" Type="http://schemas.openxmlformats.org/officeDocument/2006/relationships/image" Target="../media/image300.png"/><Relationship Id="rId2" Type="http://schemas.openxmlformats.org/officeDocument/2006/relationships/notesSlide" Target="../notesSlides/notesSlide87.xml"/><Relationship Id="rId1" Type="http://schemas.openxmlformats.org/officeDocument/2006/relationships/slideLayout" Target="../slideLayouts/slideLayout163.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97.png"/></Relationships>
</file>

<file path=ppt/slides/_rels/slide88.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301.png"/><Relationship Id="rId7" Type="http://schemas.openxmlformats.org/officeDocument/2006/relationships/image" Target="../media/image305.png"/><Relationship Id="rId2" Type="http://schemas.openxmlformats.org/officeDocument/2006/relationships/notesSlide" Target="../notesSlides/notesSlide88.xml"/><Relationship Id="rId1" Type="http://schemas.openxmlformats.org/officeDocument/2006/relationships/slideLayout" Target="../slideLayouts/slideLayout163.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89.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jpg"/><Relationship Id="rId7" Type="http://schemas.openxmlformats.org/officeDocument/2006/relationships/image" Target="../media/image311.png"/><Relationship Id="rId2" Type="http://schemas.openxmlformats.org/officeDocument/2006/relationships/notesSlide" Target="../notesSlides/notesSlide89.xml"/><Relationship Id="rId1" Type="http://schemas.openxmlformats.org/officeDocument/2006/relationships/slideLayout" Target="../slideLayouts/slideLayout163.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90.xml"/><Relationship Id="rId1" Type="http://schemas.openxmlformats.org/officeDocument/2006/relationships/slideLayout" Target="../slideLayouts/slideLayout163.xml"/><Relationship Id="rId6" Type="http://schemas.openxmlformats.org/officeDocument/2006/relationships/image" Target="../media/image316.jpg"/><Relationship Id="rId5" Type="http://schemas.openxmlformats.org/officeDocument/2006/relationships/image" Target="../media/image315.jpeg"/><Relationship Id="rId4" Type="http://schemas.openxmlformats.org/officeDocument/2006/relationships/image" Target="../media/image314.png"/></Relationships>
</file>

<file path=ppt/slides/_rels/slide91.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7.png"/><Relationship Id="rId7" Type="http://schemas.openxmlformats.org/officeDocument/2006/relationships/image" Target="../media/image321.jpeg"/><Relationship Id="rId2" Type="http://schemas.openxmlformats.org/officeDocument/2006/relationships/notesSlide" Target="../notesSlides/notesSlide91.xml"/><Relationship Id="rId1" Type="http://schemas.openxmlformats.org/officeDocument/2006/relationships/slideLayout" Target="../slideLayouts/slideLayout163.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jpeg"/></Relationships>
</file>

<file path=ppt/slides/_rels/slide9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92.xml"/><Relationship Id="rId1" Type="http://schemas.openxmlformats.org/officeDocument/2006/relationships/slideLayout" Target="../slideLayouts/slideLayout163.xml"/></Relationships>
</file>

<file path=ppt/slides/_rels/slide93.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325.png"/></Relationships>
</file>

<file path=ppt/slides/_rels/slide9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94.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31.jpeg"/><Relationship Id="rId5" Type="http://schemas.openxmlformats.org/officeDocument/2006/relationships/image" Target="../media/image330.jpeg"/><Relationship Id="rId4" Type="http://schemas.openxmlformats.org/officeDocument/2006/relationships/image" Target="../media/image329.jpeg"/></Relationships>
</file>

<file path=ppt/slides/_rels/slide97.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334.jpeg"/><Relationship Id="rId4" Type="http://schemas.openxmlformats.org/officeDocument/2006/relationships/image" Target="../media/image333.jpeg"/></Relationships>
</file>

<file path=ppt/slides/_rels/slide98.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36.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2.xml"/><Relationship Id="rId1" Type="http://schemas.openxmlformats.org/officeDocument/2006/relationships/themeOverride" Target="../theme/themeOverride9.xml"/><Relationship Id="rId5" Type="http://schemas.openxmlformats.org/officeDocument/2006/relationships/image" Target="../media/image219.png"/><Relationship Id="rId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Immagine 1">
            <a:extLst>
              <a:ext uri="{FF2B5EF4-FFF2-40B4-BE49-F238E27FC236}">
                <a16:creationId xmlns:a16="http://schemas.microsoft.com/office/drawing/2014/main" id="{D26E9ABC-248F-92BF-7E68-E444A2414939}"/>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3" descr="bandiera palestinese">
            <a:extLst>
              <a:ext uri="{FF2B5EF4-FFF2-40B4-BE49-F238E27FC236}">
                <a16:creationId xmlns:a16="http://schemas.microsoft.com/office/drawing/2014/main" id="{53A830C4-38BF-3DC9-5DD1-DD9AB4D178CA}"/>
              </a:ext>
            </a:extLst>
          </p:cNvPr>
          <p:cNvPicPr>
            <a:picLocks noChangeAspect="1" noChangeArrowheads="1"/>
          </p:cNvPicPr>
          <p:nvPr/>
        </p:nvPicPr>
        <p:blipFill>
          <a:blip r:embed="rId4">
            <a:lum bright="-10000" contrast="10000"/>
          </a:blip>
          <a:srcRect/>
          <a:stretch>
            <a:fillRect/>
          </a:stretch>
        </p:blipFill>
        <p:spPr bwMode="auto">
          <a:xfrm>
            <a:off x="900113" y="765175"/>
            <a:ext cx="3384550" cy="170338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87045" name="Text Box 5">
            <a:extLst>
              <a:ext uri="{FF2B5EF4-FFF2-40B4-BE49-F238E27FC236}">
                <a16:creationId xmlns:a16="http://schemas.microsoft.com/office/drawing/2014/main" id="{4E92C541-B0DA-E543-DDCC-AA54B72225EE}"/>
              </a:ext>
            </a:extLst>
          </p:cNvPr>
          <p:cNvSpPr txBox="1">
            <a:spLocks noChangeArrowheads="1"/>
          </p:cNvSpPr>
          <p:nvPr/>
        </p:nvSpPr>
        <p:spPr bwMode="auto">
          <a:xfrm>
            <a:off x="841375" y="2735263"/>
            <a:ext cx="7629525" cy="914400"/>
          </a:xfrm>
          <a:prstGeom prst="rect">
            <a:avLst/>
          </a:prstGeom>
          <a:solidFill>
            <a:srgbClr val="FFFF00"/>
          </a:solidFill>
          <a:ln w="38100">
            <a:solidFill>
              <a:srgbClr val="000000"/>
            </a:solidFill>
            <a:miter lim="800000"/>
            <a:headEnd/>
            <a:tailEnd/>
          </a:ln>
        </p:spPr>
        <p:txBody>
          <a:bodyPr>
            <a:spAutoFit/>
          </a:bodyPr>
          <a:lstStyle>
            <a:defPPr>
              <a:defRPr lang="it-CH"/>
            </a:defPPr>
            <a:lvl1pPr eaLnBrk="1" hangingPunct="1">
              <a:spcBef>
                <a:spcPct val="50000"/>
              </a:spcBef>
              <a:buFontTx/>
              <a:buNone/>
              <a:defRPr sz="5400" b="1">
                <a:solidFill>
                  <a:srgbClr val="FFFFFF"/>
                </a:solidFill>
                <a:effectLst>
                  <a:outerShdw blurRad="38100" dist="38100" dir="2700000" algn="tl">
                    <a:srgbClr val="000000">
                      <a:alpha val="43137"/>
                    </a:srgbClr>
                  </a:outerShdw>
                </a:effectLst>
                <a:latin typeface="Arial" charset="0"/>
                <a:ea typeface="GungsuhChe" pitchFamily="49" charset="-127"/>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solidFill>
                  <a:schemeClr val="accent4">
                    <a:lumMod val="10000"/>
                  </a:schemeClr>
                </a:solidFill>
                <a:effectLst/>
                <a:latin typeface="Arial Black" panose="020B0A04020102020204" pitchFamily="34" charset="0"/>
              </a:rPr>
              <a:t>      PALESTINA</a:t>
            </a:r>
            <a:endParaRPr lang="it-IT" altLang="it-CH" dirty="0">
              <a:solidFill>
                <a:schemeClr val="accent4">
                  <a:lumMod val="10000"/>
                </a:schemeClr>
              </a:solidFill>
              <a:effectLst/>
              <a:latin typeface="Arial Black" panose="020B0A04020102020204" pitchFamily="34" charset="0"/>
            </a:endParaRPr>
          </a:p>
        </p:txBody>
      </p:sp>
      <p:sp>
        <p:nvSpPr>
          <p:cNvPr id="268294" name="Text Box 6">
            <a:extLst>
              <a:ext uri="{FF2B5EF4-FFF2-40B4-BE49-F238E27FC236}">
                <a16:creationId xmlns:a16="http://schemas.microsoft.com/office/drawing/2014/main" id="{EB2E085A-9D95-10B0-84E4-47ADC5134359}"/>
              </a:ext>
            </a:extLst>
          </p:cNvPr>
          <p:cNvSpPr txBox="1">
            <a:spLocks noChangeArrowheads="1"/>
          </p:cNvSpPr>
          <p:nvPr/>
        </p:nvSpPr>
        <p:spPr bwMode="auto">
          <a:xfrm>
            <a:off x="5014913" y="1027113"/>
            <a:ext cx="3455987" cy="13223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CH" altLang="it-CH" sz="4000" b="1" dirty="0">
                <a:solidFill>
                  <a:srgbClr val="000000"/>
                </a:solidFill>
                <a:effectLst>
                  <a:outerShdw blurRad="38100" dist="38100" dir="2700000" algn="tl">
                    <a:srgbClr val="000000">
                      <a:alpha val="43137"/>
                    </a:srgbClr>
                  </a:outerShdw>
                </a:effectLst>
                <a:latin typeface="Arial Black" panose="020B0A04020102020204" pitchFamily="34" charset="0"/>
              </a:rPr>
              <a:t>LA STORIA DELLA </a:t>
            </a:r>
            <a:endParaRPr lang="it-IT" altLang="it-CH" sz="4000" b="1" dirty="0">
              <a:solidFill>
                <a:srgbClr val="000000"/>
              </a:solidFill>
              <a:effectLst>
                <a:outerShdw blurRad="38100" dist="38100" dir="2700000" algn="tl">
                  <a:srgbClr val="000000">
                    <a:alpha val="43137"/>
                  </a:srgbClr>
                </a:outerShdw>
              </a:effectLst>
              <a:latin typeface="Arial Black" panose="020B0A04020102020204" pitchFamily="34" charset="0"/>
            </a:endParaRPr>
          </a:p>
        </p:txBody>
      </p:sp>
      <p:sp>
        <p:nvSpPr>
          <p:cNvPr id="250887" name="TextBox 8">
            <a:extLst>
              <a:ext uri="{FF2B5EF4-FFF2-40B4-BE49-F238E27FC236}">
                <a16:creationId xmlns:a16="http://schemas.microsoft.com/office/drawing/2014/main" id="{49E69FDD-D12C-F73B-38F9-7BBA22DBFB8D}"/>
              </a:ext>
            </a:extLst>
          </p:cNvPr>
          <p:cNvSpPr txBox="1">
            <a:spLocks noChangeArrowheads="1"/>
          </p:cNvSpPr>
          <p:nvPr/>
        </p:nvSpPr>
        <p:spPr bwMode="auto">
          <a:xfrm>
            <a:off x="5205413" y="5073650"/>
            <a:ext cx="2620962" cy="954088"/>
          </a:xfrm>
          <a:prstGeom prst="rect">
            <a:avLst/>
          </a:prstGeom>
          <a:solidFill>
            <a:schemeClr val="tx1">
              <a:lumMod val="85000"/>
            </a:schemeClr>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CH" altLang="it-CH" sz="2800" b="1" dirty="0" err="1">
                <a:solidFill>
                  <a:srgbClr val="000000"/>
                </a:solidFill>
              </a:rPr>
              <a:t>Presentazione</a:t>
            </a:r>
            <a:r>
              <a:rPr lang="fr-CH" altLang="it-CH" sz="2800" b="1" dirty="0">
                <a:solidFill>
                  <a:srgbClr val="000000"/>
                </a:solidFill>
              </a:rPr>
              <a:t> </a:t>
            </a:r>
            <a:r>
              <a:rPr lang="fr-CH" altLang="it-CH" sz="2800" b="1" dirty="0" err="1">
                <a:solidFill>
                  <a:srgbClr val="000000"/>
                </a:solidFill>
              </a:rPr>
              <a:t>succinta</a:t>
            </a:r>
            <a:endParaRPr lang="it-IT" altLang="it-CH" sz="2800" b="1" dirty="0">
              <a:solidFill>
                <a:srgbClr val="000000"/>
              </a:solidFill>
            </a:endParaRPr>
          </a:p>
        </p:txBody>
      </p:sp>
      <p:sp>
        <p:nvSpPr>
          <p:cNvPr id="268296" name="CasellaDiTesto 1">
            <a:extLst>
              <a:ext uri="{FF2B5EF4-FFF2-40B4-BE49-F238E27FC236}">
                <a16:creationId xmlns:a16="http://schemas.microsoft.com/office/drawing/2014/main" id="{62E680C2-2337-98DD-8068-9ADEF96E02A8}"/>
              </a:ext>
            </a:extLst>
          </p:cNvPr>
          <p:cNvSpPr txBox="1">
            <a:spLocks noChangeArrowheads="1"/>
          </p:cNvSpPr>
          <p:nvPr/>
        </p:nvSpPr>
        <p:spPr bwMode="auto">
          <a:xfrm>
            <a:off x="5075238" y="3751263"/>
            <a:ext cx="3271837"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3600" b="1" dirty="0">
                <a:solidFill>
                  <a:srgbClr val="000000"/>
                </a:solidFill>
                <a:effectLst>
                  <a:outerShdw blurRad="38100" dist="38100" dir="2700000" algn="tl">
                    <a:srgbClr val="000000">
                      <a:alpha val="43137"/>
                    </a:srgbClr>
                  </a:outerShdw>
                </a:effectLst>
                <a:latin typeface="Arial Black" panose="020B0A04020102020204" pitchFamily="34" charset="0"/>
              </a:rPr>
              <a:t>IN IMMAGINI</a:t>
            </a:r>
          </a:p>
        </p:txBody>
      </p:sp>
      <p:pic>
        <p:nvPicPr>
          <p:cNvPr id="331780" name="Picture 4" descr="C:\Users\Enrico\Desktop\4 map.jpg">
            <a:extLst>
              <a:ext uri="{FF2B5EF4-FFF2-40B4-BE49-F238E27FC236}">
                <a16:creationId xmlns:a16="http://schemas.microsoft.com/office/drawing/2014/main" id="{F1E4F608-ABF8-6F98-BB50-C2A2B3095B88}"/>
              </a:ext>
            </a:extLst>
          </p:cNvPr>
          <p:cNvPicPr>
            <a:picLocks noChangeAspect="1" noChangeArrowheads="1"/>
          </p:cNvPicPr>
          <p:nvPr/>
        </p:nvPicPr>
        <p:blipFill>
          <a:blip r:embed="rId5"/>
          <a:srcRect/>
          <a:stretch>
            <a:fillRect/>
          </a:stretch>
        </p:blipFill>
        <p:spPr bwMode="auto">
          <a:xfrm>
            <a:off x="841375" y="3875088"/>
            <a:ext cx="3443288" cy="2185987"/>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pic>
        <p:nvPicPr>
          <p:cNvPr id="268297" name="Picture 4">
            <a:extLst>
              <a:ext uri="{FF2B5EF4-FFF2-40B4-BE49-F238E27FC236}">
                <a16:creationId xmlns:a16="http://schemas.microsoft.com/office/drawing/2014/main" id="{9C550C45-C803-7CCA-6F2A-B1A487CA97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3613" y="2863850"/>
            <a:ext cx="6572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8" name="Rettangolo 10">
            <a:extLst>
              <a:ext uri="{FF2B5EF4-FFF2-40B4-BE49-F238E27FC236}">
                <a16:creationId xmlns:a16="http://schemas.microsoft.com/office/drawing/2014/main" id="{CCE608D6-0959-37F9-5A12-499A68CB69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Slide Number Placeholder 3">
            <a:extLst>
              <a:ext uri="{FF2B5EF4-FFF2-40B4-BE49-F238E27FC236}">
                <a16:creationId xmlns:a16="http://schemas.microsoft.com/office/drawing/2014/main" id="{1EB324C1-FE4E-F89A-9CB1-ED1D5C96FF4D}"/>
              </a:ext>
            </a:extLst>
          </p:cNvPr>
          <p:cNvSpPr>
            <a:spLocks noGrp="1"/>
          </p:cNvSpPr>
          <p:nvPr>
            <p:ph type="sldNum" sz="quarter" idx="12"/>
          </p:nvPr>
        </p:nvSpPr>
        <p:spPr>
          <a:xfrm>
            <a:off x="7642225" y="5281613"/>
            <a:ext cx="874713"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spcBef>
                <a:spcPct val="0"/>
              </a:spcBef>
              <a:buFontTx/>
              <a:buNone/>
              <a:defRPr/>
            </a:pPr>
            <a:fld id="{A18D3C47-2B42-4456-9B88-15AF6936B613}" type="slidenum">
              <a:rPr lang="it-IT" altLang="it-CH" sz="1400" b="1" smtClean="0">
                <a:solidFill>
                  <a:schemeClr val="accent4">
                    <a:lumMod val="10000"/>
                  </a:schemeClr>
                </a:solidFill>
              </a:rPr>
              <a:pPr eaLnBrk="0" hangingPunct="0">
                <a:spcBef>
                  <a:spcPct val="0"/>
                </a:spcBef>
                <a:buFontTx/>
                <a:buNone/>
                <a:defRPr/>
              </a:pPr>
              <a:t>1</a:t>
            </a:fld>
            <a:endParaRPr lang="it-IT" altLang="it-CH" sz="1400" b="1"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Number Placeholder 3">
            <a:extLst>
              <a:ext uri="{FF2B5EF4-FFF2-40B4-BE49-F238E27FC236}">
                <a16:creationId xmlns:a16="http://schemas.microsoft.com/office/drawing/2014/main" id="{0BA061ED-BB7F-BA35-81BD-C7E3461B1513}"/>
              </a:ext>
            </a:extLst>
          </p:cNvPr>
          <p:cNvSpPr>
            <a:spLocks noGrp="1"/>
          </p:cNvSpPr>
          <p:nvPr>
            <p:ph type="sldNum" sz="quarter" idx="12"/>
          </p:nvPr>
        </p:nvSpPr>
        <p:spPr>
          <a:xfrm>
            <a:off x="6516688" y="60706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3BA91D-82A3-4A58-AD4B-103965F46E13}"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249859" name="Text Box 3">
            <a:extLst>
              <a:ext uri="{FF2B5EF4-FFF2-40B4-BE49-F238E27FC236}">
                <a16:creationId xmlns:a16="http://schemas.microsoft.com/office/drawing/2014/main" id="{01C58574-622B-B2CA-4EAF-7A841F4C9AC7}"/>
              </a:ext>
            </a:extLst>
          </p:cNvPr>
          <p:cNvSpPr txBox="1">
            <a:spLocks noChangeArrowheads="1"/>
          </p:cNvSpPr>
          <p:nvPr/>
        </p:nvSpPr>
        <p:spPr bwMode="auto">
          <a:xfrm>
            <a:off x="6300788" y="622300"/>
            <a:ext cx="1655762" cy="3365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oggi</a:t>
            </a:r>
            <a:endParaRPr lang="it-IT" altLang="it-CH" sz="1600" b="1" dirty="0">
              <a:solidFill>
                <a:schemeClr val="accent4">
                  <a:lumMod val="10000"/>
                </a:schemeClr>
              </a:solidFill>
            </a:endParaRPr>
          </a:p>
        </p:txBody>
      </p:sp>
      <p:pic>
        <p:nvPicPr>
          <p:cNvPr id="128004" name="Picture 6" descr="C:\Users\Enrico\Desktop\Tel Aviv e Jaffa jpeg.jpg">
            <a:extLst>
              <a:ext uri="{FF2B5EF4-FFF2-40B4-BE49-F238E27FC236}">
                <a16:creationId xmlns:a16="http://schemas.microsoft.com/office/drawing/2014/main" id="{F221620F-4C26-C88A-4BF5-650112BCE341}"/>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286725" name="CasellaDiTesto 1">
            <a:extLst>
              <a:ext uri="{FF2B5EF4-FFF2-40B4-BE49-F238E27FC236}">
                <a16:creationId xmlns:a16="http://schemas.microsoft.com/office/drawing/2014/main" id="{7546D834-5A1D-9478-CE0D-3A472BBDD327}"/>
              </a:ext>
            </a:extLst>
          </p:cNvPr>
          <p:cNvSpPr txBox="1">
            <a:spLocks noChangeArrowheads="1"/>
          </p:cNvSpPr>
          <p:nvPr/>
        </p:nvSpPr>
        <p:spPr bwMode="auto">
          <a:xfrm>
            <a:off x="2987675" y="5843588"/>
            <a:ext cx="2133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200"/>
              <a:t>Quello che rimane di Jaffa</a:t>
            </a:r>
            <a:endParaRPr lang="en-US" altLang="en-US" sz="1200"/>
          </a:p>
        </p:txBody>
      </p:sp>
      <p:cxnSp>
        <p:nvCxnSpPr>
          <p:cNvPr id="286726" name="Connettore 2 3">
            <a:extLst>
              <a:ext uri="{FF2B5EF4-FFF2-40B4-BE49-F238E27FC236}">
                <a16:creationId xmlns:a16="http://schemas.microsoft.com/office/drawing/2014/main" id="{C8340D89-C277-995F-9C2C-CCC468706D08}"/>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6727" name="Rettangolo 6">
            <a:extLst>
              <a:ext uri="{FF2B5EF4-FFF2-40B4-BE49-F238E27FC236}">
                <a16:creationId xmlns:a16="http://schemas.microsoft.com/office/drawing/2014/main" id="{98748095-6644-8136-F4DB-F59347AF7BF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Number Placeholder 3">
            <a:extLst>
              <a:ext uri="{FF2B5EF4-FFF2-40B4-BE49-F238E27FC236}">
                <a16:creationId xmlns:a16="http://schemas.microsoft.com/office/drawing/2014/main" id="{EC8E0043-FD7D-E1B5-3546-80FADE5AC2A5}"/>
              </a:ext>
            </a:extLst>
          </p:cNvPr>
          <p:cNvSpPr>
            <a:spLocks noGrp="1"/>
          </p:cNvSpPr>
          <p:nvPr>
            <p:ph type="sldNum" sz="quarter" idx="12"/>
          </p:nvPr>
        </p:nvSpPr>
        <p:spPr>
          <a:xfrm>
            <a:off x="7947025" y="5989638"/>
            <a:ext cx="581025"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2898A92-8152-4E3D-88F1-52BC6E76C64A}" type="slidenum">
              <a:rPr lang="it-IT" altLang="it-CH" sz="1400" smtClean="0">
                <a:solidFill>
                  <a:srgbClr val="FFFFFF"/>
                </a:solidFill>
              </a:rPr>
              <a:pPr algn="ctr">
                <a:spcBef>
                  <a:spcPct val="0"/>
                </a:spcBef>
                <a:buFontTx/>
                <a:buNone/>
              </a:pPr>
              <a:t>100</a:t>
            </a:fld>
            <a:endParaRPr lang="it-IT" altLang="it-CH" sz="1400">
              <a:solidFill>
                <a:srgbClr val="FFFFFF"/>
              </a:solidFill>
            </a:endParaRPr>
          </a:p>
        </p:txBody>
      </p:sp>
      <p:pic>
        <p:nvPicPr>
          <p:cNvPr id="3" name="Picture 2" descr="nakba_1">
            <a:extLst>
              <a:ext uri="{FF2B5EF4-FFF2-40B4-BE49-F238E27FC236}">
                <a16:creationId xmlns:a16="http://schemas.microsoft.com/office/drawing/2014/main" id="{5C767620-BC22-733B-45A1-074198BECCD9}"/>
              </a:ext>
            </a:extLst>
          </p:cNvPr>
          <p:cNvPicPr>
            <a:picLocks noChangeAspect="1" noChangeArrowheads="1"/>
          </p:cNvPicPr>
          <p:nvPr/>
        </p:nvPicPr>
        <p:blipFill>
          <a:blip r:embed="rId3">
            <a:lum bright="-10000" contrast="10000"/>
          </a:blip>
          <a:srcRect/>
          <a:stretch>
            <a:fillRect/>
          </a:stretch>
        </p:blipFill>
        <p:spPr bwMode="auto">
          <a:xfrm>
            <a:off x="1187450" y="404813"/>
            <a:ext cx="7042150" cy="5280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A1D40299-8A2D-CF66-4539-F6B96B837CE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D14F0AA3-69F9-1D0B-3BF9-D287E59A9F75}"/>
              </a:ext>
            </a:extLst>
          </p:cNvPr>
          <p:cNvSpPr txBox="1"/>
          <p:nvPr/>
        </p:nvSpPr>
        <p:spPr>
          <a:xfrm>
            <a:off x="1141413" y="5865813"/>
            <a:ext cx="6837362" cy="584200"/>
          </a:xfrm>
          <a:prstGeom prst="rect">
            <a:avLst/>
          </a:prstGeom>
          <a:solidFill>
            <a:srgbClr val="FFFF00"/>
          </a:solidFill>
          <a:ln w="19050">
            <a:solidFill>
              <a:schemeClr val="accent4">
                <a:lumMod val="10000"/>
              </a:schemeClr>
            </a:solidFill>
          </a:ln>
        </p:spPr>
        <p:txBody>
          <a:bodyPr>
            <a:spAutoFit/>
          </a:bodyPr>
          <a:lstStyle/>
          <a:p>
            <a:pPr algn="ctr">
              <a:defRPr/>
            </a:pPr>
            <a:r>
              <a:rPr lang="it-CH" sz="1600" b="1" dirty="0">
                <a:solidFill>
                  <a:schemeClr val="accent4">
                    <a:lumMod val="10000"/>
                  </a:schemeClr>
                </a:solidFill>
              </a:rPr>
              <a:t>Contravvenendo alla risoluzione ONU 194, Israele vieta e impedisce il rientro della maggior parte dei profughi  palestinesi.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3">
            <a:extLst>
              <a:ext uri="{FF2B5EF4-FFF2-40B4-BE49-F238E27FC236}">
                <a16:creationId xmlns:a16="http://schemas.microsoft.com/office/drawing/2014/main" id="{8FD1F485-2B8D-5D78-E97A-29D641F88694}"/>
              </a:ext>
            </a:extLst>
          </p:cNvPr>
          <p:cNvSpPr>
            <a:spLocks noGrp="1" noChangeArrowheads="1"/>
          </p:cNvSpPr>
          <p:nvPr>
            <p:ph type="sldNum" sz="quarter" idx="12"/>
          </p:nvPr>
        </p:nvSpPr>
        <p:spPr>
          <a:xfrm>
            <a:off x="4683125" y="6354763"/>
            <a:ext cx="519113" cy="32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0A2CA10-5125-481D-9822-F5EC50D62FE3}" type="slidenum">
              <a:rPr lang="it-IT" altLang="it-CH" sz="1400" smtClean="0">
                <a:solidFill>
                  <a:srgbClr val="FFFFFF"/>
                </a:solidFill>
              </a:rPr>
              <a:pPr algn="ctr">
                <a:spcBef>
                  <a:spcPct val="0"/>
                </a:spcBef>
                <a:buFontTx/>
                <a:buNone/>
              </a:pPr>
              <a:t>101</a:t>
            </a:fld>
            <a:endParaRPr lang="it-IT" altLang="it-CH" sz="1400">
              <a:solidFill>
                <a:srgbClr val="FFFFFF"/>
              </a:solidFill>
            </a:endParaRPr>
          </a:p>
        </p:txBody>
      </p:sp>
      <p:sp>
        <p:nvSpPr>
          <p:cNvPr id="473091" name="Text Box 2">
            <a:extLst>
              <a:ext uri="{FF2B5EF4-FFF2-40B4-BE49-F238E27FC236}">
                <a16:creationId xmlns:a16="http://schemas.microsoft.com/office/drawing/2014/main" id="{4C54ECED-85A2-4169-A8F7-5BA61B210FA4}"/>
              </a:ext>
            </a:extLst>
          </p:cNvPr>
          <p:cNvSpPr txBox="1">
            <a:spLocks noChangeArrowheads="1"/>
          </p:cNvSpPr>
          <p:nvPr/>
        </p:nvSpPr>
        <p:spPr bwMode="auto">
          <a:xfrm>
            <a:off x="3897313" y="4464050"/>
            <a:ext cx="20161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Nel 1949 e seguenti   molti  Ebrei  dei  paesi arabi  sono emigrati  in Israele</a:t>
            </a:r>
            <a:endParaRPr lang="it-IT" altLang="it-CH" sz="1400" b="1">
              <a:solidFill>
                <a:srgbClr val="FFFFFF"/>
              </a:solidFill>
            </a:endParaRPr>
          </a:p>
        </p:txBody>
      </p:sp>
      <p:sp>
        <p:nvSpPr>
          <p:cNvPr id="473092" name="Text Box 5">
            <a:extLst>
              <a:ext uri="{FF2B5EF4-FFF2-40B4-BE49-F238E27FC236}">
                <a16:creationId xmlns:a16="http://schemas.microsoft.com/office/drawing/2014/main" id="{CC80E4A1-3542-12E4-8932-B1CD490FB4CB}"/>
              </a:ext>
            </a:extLst>
          </p:cNvPr>
          <p:cNvSpPr txBox="1">
            <a:spLocks noChangeArrowheads="1"/>
          </p:cNvSpPr>
          <p:nvPr/>
        </p:nvSpPr>
        <p:spPr bwMode="auto">
          <a:xfrm>
            <a:off x="4481513" y="292100"/>
            <a:ext cx="13557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25 maggio   1991 Operazione Solomon color: gli israeliani trasportano     in Israele  15’000 Ebrei etiopi</a:t>
            </a:r>
            <a:endParaRPr lang="it-IT" altLang="it-CH" sz="1200" b="1">
              <a:solidFill>
                <a:srgbClr val="FFFFFF"/>
              </a:solidFill>
            </a:endParaRPr>
          </a:p>
        </p:txBody>
      </p:sp>
      <p:pic>
        <p:nvPicPr>
          <p:cNvPr id="303113" name="Picture 8" descr="aliya">
            <a:extLst>
              <a:ext uri="{FF2B5EF4-FFF2-40B4-BE49-F238E27FC236}">
                <a16:creationId xmlns:a16="http://schemas.microsoft.com/office/drawing/2014/main" id="{BE6B027E-ABCD-2EF4-3BFE-BC8F0E87D2C3}"/>
              </a:ext>
            </a:extLst>
          </p:cNvPr>
          <p:cNvPicPr>
            <a:picLocks noChangeAspect="1" noChangeArrowheads="1"/>
          </p:cNvPicPr>
          <p:nvPr/>
        </p:nvPicPr>
        <p:blipFill>
          <a:blip r:embed="rId3"/>
          <a:srcRect/>
          <a:stretch>
            <a:fillRect/>
          </a:stretch>
        </p:blipFill>
        <p:spPr bwMode="auto">
          <a:xfrm>
            <a:off x="4062413" y="2041525"/>
            <a:ext cx="455612" cy="684213"/>
          </a:xfrm>
          <a:prstGeom prst="rect">
            <a:avLst/>
          </a:prstGeom>
          <a:ln>
            <a:noFill/>
          </a:ln>
          <a:effectLst>
            <a:outerShdw blurRad="292100" dist="139700" dir="2700000" algn="tl" rotWithShape="0">
              <a:srgbClr val="333333">
                <a:alpha val="65000"/>
              </a:srgbClr>
            </a:outerShdw>
          </a:effectLst>
        </p:spPr>
      </p:pic>
      <p:pic>
        <p:nvPicPr>
          <p:cNvPr id="303114" name="Picture 9" descr="bandiera israeliana 2 jpg">
            <a:extLst>
              <a:ext uri="{FF2B5EF4-FFF2-40B4-BE49-F238E27FC236}">
                <a16:creationId xmlns:a16="http://schemas.microsoft.com/office/drawing/2014/main" id="{09E2DF57-CF6D-1733-9A6B-6C68E7763CD6}"/>
              </a:ext>
            </a:extLst>
          </p:cNvPr>
          <p:cNvPicPr>
            <a:picLocks noChangeAspect="1" noChangeArrowheads="1"/>
          </p:cNvPicPr>
          <p:nvPr/>
        </p:nvPicPr>
        <p:blipFill>
          <a:blip r:embed="rId4">
            <a:lum bright="-8000" contrast="10000"/>
          </a:blip>
          <a:srcRect/>
          <a:stretch>
            <a:fillRect/>
          </a:stretch>
        </p:blipFill>
        <p:spPr bwMode="auto">
          <a:xfrm>
            <a:off x="4960938" y="2184400"/>
            <a:ext cx="785812" cy="576263"/>
          </a:xfrm>
          <a:prstGeom prst="rect">
            <a:avLst/>
          </a:prstGeom>
          <a:ln>
            <a:noFill/>
          </a:ln>
          <a:effectLst>
            <a:outerShdw blurRad="292100" dist="139700" dir="2700000" algn="tl" rotWithShape="0">
              <a:srgbClr val="333333">
                <a:alpha val="65000"/>
              </a:srgbClr>
            </a:outerShdw>
          </a:effectLst>
        </p:spPr>
      </p:pic>
      <p:sp>
        <p:nvSpPr>
          <p:cNvPr id="473095" name="Text Box 11">
            <a:extLst>
              <a:ext uri="{FF2B5EF4-FFF2-40B4-BE49-F238E27FC236}">
                <a16:creationId xmlns:a16="http://schemas.microsoft.com/office/drawing/2014/main" id="{A44FBB07-A079-84AF-3DB4-3B629821794D}"/>
              </a:ext>
            </a:extLst>
          </p:cNvPr>
          <p:cNvSpPr txBox="1">
            <a:spLocks noChangeArrowheads="1"/>
          </p:cNvSpPr>
          <p:nvPr/>
        </p:nvSpPr>
        <p:spPr bwMode="auto">
          <a:xfrm>
            <a:off x="3895725" y="5472113"/>
            <a:ext cx="884238"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1985</a:t>
            </a:r>
            <a:r>
              <a:rPr lang="fr-CH" altLang="it-CH" sz="1400" b="1">
                <a:solidFill>
                  <a:srgbClr val="FFFFFF"/>
                </a:solidFill>
              </a:rPr>
              <a:t>                         </a:t>
            </a:r>
            <a:r>
              <a:rPr lang="fr-CH" altLang="it-CH" sz="1200" b="1">
                <a:solidFill>
                  <a:srgbClr val="FFFFFF"/>
                </a:solidFill>
              </a:rPr>
              <a:t>Arrivo                    dei                    Falascià    etiopi</a:t>
            </a:r>
            <a:endParaRPr lang="it-IT" altLang="it-CH" sz="1200" b="1">
              <a:solidFill>
                <a:srgbClr val="FFFFFF"/>
              </a:solidFill>
            </a:endParaRPr>
          </a:p>
        </p:txBody>
      </p:sp>
      <p:sp>
        <p:nvSpPr>
          <p:cNvPr id="473096" name="Text Box 12">
            <a:extLst>
              <a:ext uri="{FF2B5EF4-FFF2-40B4-BE49-F238E27FC236}">
                <a16:creationId xmlns:a16="http://schemas.microsoft.com/office/drawing/2014/main" id="{476A39AB-B426-5122-C742-205C46F5F919}"/>
              </a:ext>
            </a:extLst>
          </p:cNvPr>
          <p:cNvSpPr txBox="1">
            <a:spLocks noChangeArrowheads="1"/>
          </p:cNvSpPr>
          <p:nvPr/>
        </p:nvSpPr>
        <p:spPr bwMode="auto">
          <a:xfrm>
            <a:off x="5253038" y="5502275"/>
            <a:ext cx="673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2020 Arrivo di Ebrei  etiopi</a:t>
            </a:r>
            <a:endParaRPr lang="it-IT" altLang="it-CH" sz="1200" b="1">
              <a:solidFill>
                <a:srgbClr val="FFFFFF"/>
              </a:solidFill>
            </a:endParaRPr>
          </a:p>
        </p:txBody>
      </p:sp>
      <p:pic>
        <p:nvPicPr>
          <p:cNvPr id="16" name="Picture 4" descr="operation_solomon_color">
            <a:extLst>
              <a:ext uri="{FF2B5EF4-FFF2-40B4-BE49-F238E27FC236}">
                <a16:creationId xmlns:a16="http://schemas.microsoft.com/office/drawing/2014/main" id="{9E3A8122-B8EF-6E5C-CCF6-BC9F9FB20BE8}"/>
              </a:ext>
            </a:extLst>
          </p:cNvPr>
          <p:cNvPicPr>
            <a:picLocks noChangeAspect="1" noChangeArrowheads="1"/>
          </p:cNvPicPr>
          <p:nvPr/>
        </p:nvPicPr>
        <p:blipFill>
          <a:blip r:embed="rId5">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t1985 arrivo falascià">
            <a:extLst>
              <a:ext uri="{FF2B5EF4-FFF2-40B4-BE49-F238E27FC236}">
                <a16:creationId xmlns:a16="http://schemas.microsoft.com/office/drawing/2014/main" id="{8E549BB2-08AD-73C8-0E32-009C163A76E5}"/>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
            <a:extLst>
              <a:ext uri="{FF2B5EF4-FFF2-40B4-BE49-F238E27FC236}">
                <a16:creationId xmlns:a16="http://schemas.microsoft.com/office/drawing/2014/main" id="{848BD1B6-14B1-4C46-1737-F8E7B6217E4E}"/>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D7226E5E-2F0A-17A8-2F85-493646219FC5}"/>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73101" name="CasellaDiTesto 3">
            <a:extLst>
              <a:ext uri="{FF2B5EF4-FFF2-40B4-BE49-F238E27FC236}">
                <a16:creationId xmlns:a16="http://schemas.microsoft.com/office/drawing/2014/main" id="{F9D4541B-1B96-E8AA-0FF0-0044B9638829}"/>
              </a:ext>
            </a:extLst>
          </p:cNvPr>
          <p:cNvSpPr txBox="1">
            <a:spLocks noChangeArrowheads="1"/>
          </p:cNvSpPr>
          <p:nvPr/>
        </p:nvSpPr>
        <p:spPr bwMode="auto">
          <a:xfrm>
            <a:off x="6080125" y="3754438"/>
            <a:ext cx="2840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Bacio della terra o furto della terra?</a:t>
            </a:r>
          </a:p>
        </p:txBody>
      </p:sp>
      <p:sp>
        <p:nvSpPr>
          <p:cNvPr id="473102" name="Text Box 7">
            <a:extLst>
              <a:ext uri="{FF2B5EF4-FFF2-40B4-BE49-F238E27FC236}">
                <a16:creationId xmlns:a16="http://schemas.microsoft.com/office/drawing/2014/main" id="{7CBB9AFA-0066-666D-9556-78ACF16203EA}"/>
              </a:ext>
            </a:extLst>
          </p:cNvPr>
          <p:cNvSpPr txBox="1">
            <a:spLocks noChangeArrowheads="1"/>
          </p:cNvSpPr>
          <p:nvPr/>
        </p:nvSpPr>
        <p:spPr bwMode="auto">
          <a:xfrm>
            <a:off x="744538" y="2554288"/>
            <a:ext cx="2592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1949 -</a:t>
            </a:r>
            <a:r>
              <a:rPr lang="fr-CH" altLang="it-CH" sz="1200" b="1">
                <a:solidFill>
                  <a:srgbClr val="FFFFFF"/>
                </a:solidFill>
              </a:rPr>
              <a:t> Gli israeliani trasportano         gli Ebrei jemeniti in Israele</a:t>
            </a:r>
            <a:endParaRPr lang="it-IT" altLang="it-CH" sz="1200" b="1">
              <a:solidFill>
                <a:srgbClr val="FFFFFF"/>
              </a:solidFill>
            </a:endParaRPr>
          </a:p>
        </p:txBody>
      </p:sp>
      <p:sp>
        <p:nvSpPr>
          <p:cNvPr id="473103" name="Rettangolo 19">
            <a:extLst>
              <a:ext uri="{FF2B5EF4-FFF2-40B4-BE49-F238E27FC236}">
                <a16:creationId xmlns:a16="http://schemas.microsoft.com/office/drawing/2014/main" id="{59717A2C-5EF3-E8FE-8DE6-94A427557F3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41E3928A-AA3E-74FD-2EEA-C63B934DEE6F}"/>
              </a:ext>
            </a:extLst>
          </p:cNvPr>
          <p:cNvSpPr txBox="1"/>
          <p:nvPr/>
        </p:nvSpPr>
        <p:spPr>
          <a:xfrm>
            <a:off x="3897313" y="3176588"/>
            <a:ext cx="2016125" cy="92392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L’</a:t>
            </a:r>
            <a:r>
              <a:rPr lang="fr-CH" altLang="it-CH" b="1" dirty="0" err="1">
                <a:solidFill>
                  <a:schemeClr val="accent4">
                    <a:lumMod val="10000"/>
                  </a:schemeClr>
                </a:solidFill>
              </a:rPr>
              <a:t>immigrazione</a:t>
            </a:r>
            <a:r>
              <a:rPr lang="fr-CH" altLang="it-CH" b="1" dirty="0">
                <a:solidFill>
                  <a:schemeClr val="accent4">
                    <a:lumMod val="10000"/>
                  </a:schemeClr>
                </a:solidFill>
              </a:rPr>
              <a:t> </a:t>
            </a:r>
            <a:r>
              <a:rPr lang="fr-CH" altLang="it-CH" b="1" dirty="0" err="1">
                <a:solidFill>
                  <a:schemeClr val="accent4">
                    <a:lumMod val="10000"/>
                  </a:schemeClr>
                </a:solidFill>
              </a:rPr>
              <a:t>ebraica</a:t>
            </a:r>
            <a:r>
              <a:rPr lang="fr-CH" altLang="it-CH" b="1" dirty="0">
                <a:solidFill>
                  <a:schemeClr val="accent4">
                    <a:lumMod val="10000"/>
                  </a:schemeClr>
                </a:solidFill>
              </a:rPr>
              <a:t> in </a:t>
            </a:r>
            <a:r>
              <a:rPr lang="fr-CH" altLang="it-CH" b="1" dirty="0" err="1">
                <a:solidFill>
                  <a:schemeClr val="accent4">
                    <a:lumMod val="10000"/>
                  </a:schemeClr>
                </a:solidFill>
              </a:rPr>
              <a:t>Palestina</a:t>
            </a:r>
            <a:r>
              <a:rPr lang="fr-CH" altLang="it-CH" b="1" dirty="0">
                <a:solidFill>
                  <a:schemeClr val="accent4">
                    <a:lumMod val="10000"/>
                  </a:schemeClr>
                </a:solidFill>
              </a:rPr>
              <a:t> Israele</a:t>
            </a:r>
            <a:endParaRPr lang="fr-CH" altLang="it-CH" sz="1200" dirty="0">
              <a:solidFill>
                <a:srgbClr val="FFFFFF"/>
              </a:solidFill>
            </a:endParaRPr>
          </a:p>
        </p:txBody>
      </p:sp>
      <p:sp>
        <p:nvSpPr>
          <p:cNvPr id="473105" name="Text Box 13">
            <a:extLst>
              <a:ext uri="{FF2B5EF4-FFF2-40B4-BE49-F238E27FC236}">
                <a16:creationId xmlns:a16="http://schemas.microsoft.com/office/drawing/2014/main" id="{1284858B-36CA-A192-126D-3E84D14AE2AB}"/>
              </a:ext>
            </a:extLst>
          </p:cNvPr>
          <p:cNvSpPr txBox="1">
            <a:spLocks noChangeArrowheads="1"/>
          </p:cNvSpPr>
          <p:nvPr/>
        </p:nvSpPr>
        <p:spPr bwMode="auto">
          <a:xfrm>
            <a:off x="3821113" y="265113"/>
            <a:ext cx="1084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Operazione tappeto magico</a:t>
            </a:r>
            <a:endParaRPr lang="it-IT" altLang="it-CH" sz="1200" b="1">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Number Placeholder 3">
            <a:extLst>
              <a:ext uri="{FF2B5EF4-FFF2-40B4-BE49-F238E27FC236}">
                <a16:creationId xmlns:a16="http://schemas.microsoft.com/office/drawing/2014/main" id="{991D0D0E-464D-8F3F-AA49-23D060BFF6E5}"/>
              </a:ext>
            </a:extLst>
          </p:cNvPr>
          <p:cNvSpPr>
            <a:spLocks noGrp="1"/>
          </p:cNvSpPr>
          <p:nvPr>
            <p:ph type="sldNum" sz="quarter" idx="12"/>
          </p:nvPr>
        </p:nvSpPr>
        <p:spPr>
          <a:xfrm>
            <a:off x="5551488" y="3735388"/>
            <a:ext cx="615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ECB99C3-DA8C-4CBD-A938-325E50F49DA8}" type="slidenum">
              <a:rPr lang="it-IT" altLang="it-CH" sz="1400" b="1" smtClean="0">
                <a:solidFill>
                  <a:srgbClr val="FFFFFF"/>
                </a:solidFill>
              </a:rPr>
              <a:pPr algn="ctr">
                <a:spcBef>
                  <a:spcPct val="0"/>
                </a:spcBef>
                <a:buFontTx/>
                <a:buNone/>
              </a:pPr>
              <a:t>102</a:t>
            </a:fld>
            <a:endParaRPr lang="it-IT" altLang="it-CH" sz="1400" b="1">
              <a:solidFill>
                <a:srgbClr val="FFFFFF"/>
              </a:solidFill>
            </a:endParaRPr>
          </a:p>
        </p:txBody>
      </p:sp>
      <p:pic>
        <p:nvPicPr>
          <p:cNvPr id="304131" name="Picture 2">
            <a:extLst>
              <a:ext uri="{FF2B5EF4-FFF2-40B4-BE49-F238E27FC236}">
                <a16:creationId xmlns:a16="http://schemas.microsoft.com/office/drawing/2014/main" id="{383FB8DD-26ED-A4CB-7CAD-03DE1593FA36}"/>
              </a:ext>
            </a:extLst>
          </p:cNvPr>
          <p:cNvPicPr>
            <a:picLocks noChangeAspect="1" noChangeArrowheads="1"/>
          </p:cNvPicPr>
          <p:nvPr/>
        </p:nvPicPr>
        <p:blipFill rotWithShape="1">
          <a:blip r:embed="rId3">
            <a:lum bright="-10000" contrast="10000"/>
          </a:blip>
          <a:srcRect r="1169"/>
          <a:stretch/>
        </p:blipFill>
        <p:spPr bwMode="auto">
          <a:xfrm>
            <a:off x="2366963" y="0"/>
            <a:ext cx="2952750"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4132" name="Picture 3">
            <a:extLst>
              <a:ext uri="{FF2B5EF4-FFF2-40B4-BE49-F238E27FC236}">
                <a16:creationId xmlns:a16="http://schemas.microsoft.com/office/drawing/2014/main" id="{2E58460A-3973-B3F8-E3FE-EBB487383378}"/>
              </a:ext>
            </a:extLst>
          </p:cNvPr>
          <p:cNvPicPr>
            <a:picLocks noChangeAspect="1" noChangeArrowheads="1"/>
          </p:cNvPicPr>
          <p:nvPr/>
        </p:nvPicPr>
        <p:blipFill>
          <a:blip r:embed="rId4">
            <a:lum bright="-10000" contrast="10000"/>
          </a:blip>
          <a:srcRect/>
          <a:stretch>
            <a:fillRect/>
          </a:stretch>
        </p:blipFill>
        <p:spPr bwMode="auto">
          <a:xfrm>
            <a:off x="2366963"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4133" name="Picture 4">
            <a:extLst>
              <a:ext uri="{FF2B5EF4-FFF2-40B4-BE49-F238E27FC236}">
                <a16:creationId xmlns:a16="http://schemas.microsoft.com/office/drawing/2014/main" id="{3D437E2D-8313-83D2-0FCB-8AEE9FF801B7}"/>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4134" name="Picture 5">
            <a:extLst>
              <a:ext uri="{FF2B5EF4-FFF2-40B4-BE49-F238E27FC236}">
                <a16:creationId xmlns:a16="http://schemas.microsoft.com/office/drawing/2014/main" id="{CC1ABD4E-9DDD-EB5B-3B9C-587772316C8A}"/>
              </a:ext>
            </a:extLst>
          </p:cNvPr>
          <p:cNvPicPr>
            <a:picLocks noChangeAspect="1" noChangeArrowheads="1"/>
          </p:cNvPicPr>
          <p:nvPr/>
        </p:nvPicPr>
        <p:blipFill>
          <a:blip r:embed="rId6">
            <a:lum bright="-6000" contrast="6000"/>
          </a:blip>
          <a:srcRect/>
          <a:stretch>
            <a:fillRect/>
          </a:stretch>
        </p:blipFill>
        <p:spPr bwMode="auto">
          <a:xfrm>
            <a:off x="2366963" y="4130675"/>
            <a:ext cx="4005262"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4135" name="Picture 6">
            <a:extLst>
              <a:ext uri="{FF2B5EF4-FFF2-40B4-BE49-F238E27FC236}">
                <a16:creationId xmlns:a16="http://schemas.microsoft.com/office/drawing/2014/main" id="{831FF185-9042-D3F9-0FC7-A6EE81582711}"/>
              </a:ext>
            </a:extLst>
          </p:cNvPr>
          <p:cNvPicPr>
            <a:picLocks noChangeAspect="1" noChangeArrowheads="1"/>
          </p:cNvPicPr>
          <p:nvPr/>
        </p:nvPicPr>
        <p:blipFill rotWithShape="1">
          <a:blip r:embed="rId7">
            <a:lum bright="-10000" contrast="10000"/>
          </a:blip>
          <a:srcRect t="2488"/>
          <a:stretch/>
        </p:blipFill>
        <p:spPr bwMode="auto">
          <a:xfrm>
            <a:off x="6457950" y="2938463"/>
            <a:ext cx="2686050" cy="3919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04136" name="Picture 7">
            <a:extLst>
              <a:ext uri="{FF2B5EF4-FFF2-40B4-BE49-F238E27FC236}">
                <a16:creationId xmlns:a16="http://schemas.microsoft.com/office/drawing/2014/main" id="{E06970F2-816A-04CD-8A19-E52AAC7472C5}"/>
              </a:ext>
            </a:extLst>
          </p:cNvPr>
          <p:cNvPicPr>
            <a:picLocks noChangeAspect="1" noChangeArrowheads="1"/>
          </p:cNvPicPr>
          <p:nvPr/>
        </p:nvPicPr>
        <p:blipFill>
          <a:blip r:embed="rId8">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740361" name="Text Box 8">
            <a:extLst>
              <a:ext uri="{FF2B5EF4-FFF2-40B4-BE49-F238E27FC236}">
                <a16:creationId xmlns:a16="http://schemas.microsoft.com/office/drawing/2014/main" id="{B805B86F-2656-4E6D-70B7-F4C15F66EBF9}"/>
              </a:ext>
            </a:extLst>
          </p:cNvPr>
          <p:cNvSpPr txBox="1">
            <a:spLocks noChangeArrowheads="1"/>
          </p:cNvSpPr>
          <p:nvPr/>
        </p:nvSpPr>
        <p:spPr bwMode="auto">
          <a:xfrm>
            <a:off x="5407025" y="2420938"/>
            <a:ext cx="3736975"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sz="1400" dirty="0"/>
              <a:t>Gli </a:t>
            </a:r>
            <a:r>
              <a:rPr lang="fr-CH" altLang="it-CH" sz="1400" dirty="0" err="1"/>
              <a:t>immigranti</a:t>
            </a:r>
            <a:r>
              <a:rPr lang="fr-CH" altLang="it-CH" sz="1400" dirty="0"/>
              <a:t> </a:t>
            </a:r>
            <a:r>
              <a:rPr lang="fr-CH" altLang="it-CH" sz="1400" dirty="0" err="1"/>
              <a:t>ebraici</a:t>
            </a:r>
            <a:r>
              <a:rPr lang="fr-CH" altLang="it-CH" sz="1400" dirty="0"/>
              <a:t> </a:t>
            </a:r>
            <a:r>
              <a:rPr lang="fr-CH" altLang="it-CH" sz="1400" dirty="0" err="1"/>
              <a:t>prendono</a:t>
            </a:r>
            <a:r>
              <a:rPr lang="fr-CH" altLang="it-CH" sz="1400" dirty="0"/>
              <a:t> </a:t>
            </a:r>
            <a:r>
              <a:rPr lang="fr-CH" altLang="it-CH" sz="1400" dirty="0" err="1"/>
              <a:t>possesso</a:t>
            </a:r>
            <a:r>
              <a:rPr lang="fr-CH" altLang="it-CH" sz="1400" dirty="0"/>
              <a:t> delle </a:t>
            </a:r>
            <a:r>
              <a:rPr lang="fr-CH" altLang="it-CH" sz="1400" dirty="0" err="1"/>
              <a:t>proprietà</a:t>
            </a:r>
            <a:r>
              <a:rPr lang="fr-CH" altLang="it-CH" sz="1400" dirty="0"/>
              <a:t> </a:t>
            </a:r>
            <a:r>
              <a:rPr lang="fr-CH" altLang="it-CH" sz="1400" dirty="0" err="1"/>
              <a:t>confiscate</a:t>
            </a:r>
            <a:r>
              <a:rPr lang="fr-CH" altLang="it-CH" sz="1400" dirty="0"/>
              <a:t> ai Palestinesi</a:t>
            </a:r>
            <a:endParaRPr lang="it-IT" altLang="it-CH" sz="1400" dirty="0"/>
          </a:p>
        </p:txBody>
      </p:sp>
      <p:pic>
        <p:nvPicPr>
          <p:cNvPr id="304138" name="Picture 9" descr="1949 i coloni ebraici prendono possesso di Tarshiha 2">
            <a:extLst>
              <a:ext uri="{FF2B5EF4-FFF2-40B4-BE49-F238E27FC236}">
                <a16:creationId xmlns:a16="http://schemas.microsoft.com/office/drawing/2014/main" id="{7DC3F266-0FD4-00B7-1727-7716244D2EB0}"/>
              </a:ext>
            </a:extLst>
          </p:cNvPr>
          <p:cNvPicPr>
            <a:picLocks noChangeAspect="1" noChangeArrowheads="1"/>
          </p:cNvPicPr>
          <p:nvPr/>
        </p:nvPicPr>
        <p:blipFill>
          <a:blip r:embed="rId9">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5147" name="Text Box 10">
            <a:extLst>
              <a:ext uri="{FF2B5EF4-FFF2-40B4-BE49-F238E27FC236}">
                <a16:creationId xmlns:a16="http://schemas.microsoft.com/office/drawing/2014/main" id="{B7622239-80F0-6477-14C2-FD1F00670D70}"/>
              </a:ext>
            </a:extLst>
          </p:cNvPr>
          <p:cNvSpPr txBox="1">
            <a:spLocks noChangeArrowheads="1"/>
          </p:cNvSpPr>
          <p:nvPr/>
        </p:nvSpPr>
        <p:spPr bwMode="auto">
          <a:xfrm>
            <a:off x="5435600" y="3141663"/>
            <a:ext cx="93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t>1949</a:t>
            </a:r>
            <a:endParaRPr lang="it-IT" altLang="it-CH" sz="2400" b="1"/>
          </a:p>
        </p:txBody>
      </p:sp>
      <p:sp>
        <p:nvSpPr>
          <p:cNvPr id="475148" name="Rettangolo 11">
            <a:extLst>
              <a:ext uri="{FF2B5EF4-FFF2-40B4-BE49-F238E27FC236}">
                <a16:creationId xmlns:a16="http://schemas.microsoft.com/office/drawing/2014/main" id="{1AA36F30-38A2-06FA-D9F6-A713369CC9A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egnaposto numero diapositiva 1">
            <a:extLst>
              <a:ext uri="{FF2B5EF4-FFF2-40B4-BE49-F238E27FC236}">
                <a16:creationId xmlns:a16="http://schemas.microsoft.com/office/drawing/2014/main" id="{8DD6C5C4-F280-4644-E3B0-6F23EE5A5CED}"/>
              </a:ext>
            </a:extLst>
          </p:cNvPr>
          <p:cNvSpPr>
            <a:spLocks noGrp="1" noChangeArrowheads="1"/>
          </p:cNvSpPr>
          <p:nvPr>
            <p:ph type="sldNum" sz="quarter" idx="12"/>
          </p:nvPr>
        </p:nvSpPr>
        <p:spPr>
          <a:xfrm>
            <a:off x="2668588" y="6134100"/>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369FAA-BD45-49DB-913E-F7FB6D63E4EE}"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44E79205-759B-48A7-5F87-14A4858F617A}"/>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477188" name="Rettangolo 2">
            <a:extLst>
              <a:ext uri="{FF2B5EF4-FFF2-40B4-BE49-F238E27FC236}">
                <a16:creationId xmlns:a16="http://schemas.microsoft.com/office/drawing/2014/main" id="{4FF16CC7-FFF6-9F97-995E-20D71E08D5BC}"/>
              </a:ext>
            </a:extLst>
          </p:cNvPr>
          <p:cNvSpPr>
            <a:spLocks noChangeArrowheads="1"/>
          </p:cNvSpPr>
          <p:nvPr/>
        </p:nvSpPr>
        <p:spPr bwMode="auto">
          <a:xfrm>
            <a:off x="5414963" y="1627188"/>
            <a:ext cx="34559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400"/>
              <a:t>Il villaggio dopo la cacciata degli abitanti (14 luglio 1948).                                             In primo piano alcuni coloni sionisti saccheggiano le case dei palestinesi. </a:t>
            </a:r>
          </a:p>
          <a:p>
            <a:pPr>
              <a:spcBef>
                <a:spcPct val="0"/>
              </a:spcBef>
              <a:buFontTx/>
              <a:buNone/>
            </a:pPr>
            <a:endParaRPr lang="it-CH" altLang="en-US" sz="1400"/>
          </a:p>
          <a:p>
            <a:pPr>
              <a:spcBef>
                <a:spcPct val="0"/>
              </a:spcBef>
              <a:buFontTx/>
              <a:buNone/>
            </a:pPr>
            <a:r>
              <a:rPr lang="it-CH" altLang="en-US" sz="1400"/>
              <a:t>Oggi il villaggio di al-Maliha si chiama Malha ed è abitato dai coloni sionisti.</a:t>
            </a:r>
            <a:endParaRPr lang="en-US" altLang="en-US" sz="1400"/>
          </a:p>
        </p:txBody>
      </p:sp>
      <p:pic>
        <p:nvPicPr>
          <p:cNvPr id="4" name="Immagine 3">
            <a:extLst>
              <a:ext uri="{FF2B5EF4-FFF2-40B4-BE49-F238E27FC236}">
                <a16:creationId xmlns:a16="http://schemas.microsoft.com/office/drawing/2014/main" id="{9470A766-4F81-8607-F1E6-E6CC97E8E100}"/>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077080C3-1236-83CC-A84A-6FF4C00BDF07}"/>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1" name="Rettangolo 5">
            <a:extLst>
              <a:ext uri="{FF2B5EF4-FFF2-40B4-BE49-F238E27FC236}">
                <a16:creationId xmlns:a16="http://schemas.microsoft.com/office/drawing/2014/main" id="{9D00A06C-4479-6E2D-F41D-223139E41474}"/>
              </a:ext>
            </a:extLst>
          </p:cNvPr>
          <p:cNvSpPr>
            <a:spLocks noChangeArrowheads="1"/>
          </p:cNvSpPr>
          <p:nvPr/>
        </p:nvSpPr>
        <p:spPr bwMode="auto">
          <a:xfrm>
            <a:off x="2568575" y="4149725"/>
            <a:ext cx="113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Il minareto è rimasto.</a:t>
            </a:r>
          </a:p>
        </p:txBody>
      </p:sp>
      <p:sp>
        <p:nvSpPr>
          <p:cNvPr id="7" name="CasellaDiTesto 6">
            <a:extLst>
              <a:ext uri="{FF2B5EF4-FFF2-40B4-BE49-F238E27FC236}">
                <a16:creationId xmlns:a16="http://schemas.microsoft.com/office/drawing/2014/main" id="{EC40CEC3-19B1-DBE8-EB12-192A5A1B84F7}"/>
              </a:ext>
            </a:extLst>
          </p:cNvPr>
          <p:cNvSpPr txBox="1"/>
          <p:nvPr/>
        </p:nvSpPr>
        <p:spPr>
          <a:xfrm>
            <a:off x="7853363" y="3716338"/>
            <a:ext cx="946150" cy="923925"/>
          </a:xfrm>
          <a:prstGeom prst="rect">
            <a:avLst/>
          </a:prstGeom>
          <a:noFill/>
        </p:spPr>
        <p:txBody>
          <a:bodyPr>
            <a:spAutoFit/>
          </a:bodyPr>
          <a:lstStyle/>
          <a:p>
            <a:pPr>
              <a:defRPr/>
            </a:pPr>
            <a:r>
              <a:rPr lang="it-IT" b="1" dirty="0">
                <a:solidFill>
                  <a:schemeClr val="accent4">
                    <a:lumMod val="10000"/>
                  </a:schemeClr>
                </a:solidFill>
              </a:rPr>
              <a:t>Oggi: </a:t>
            </a:r>
            <a:r>
              <a:rPr lang="it-IT" b="1" dirty="0" err="1">
                <a:solidFill>
                  <a:schemeClr val="accent4">
                    <a:lumMod val="10000"/>
                  </a:schemeClr>
                </a:solidFill>
              </a:rPr>
              <a:t>Malha</a:t>
            </a:r>
            <a:r>
              <a:rPr lang="it-IT" b="1" dirty="0">
                <a:solidFill>
                  <a:schemeClr val="accent4">
                    <a:lumMod val="10000"/>
                  </a:schemeClr>
                </a:solidFill>
              </a:rPr>
              <a:t> Israele</a:t>
            </a:r>
            <a:endParaRPr lang="en-US" b="1" dirty="0">
              <a:solidFill>
                <a:schemeClr val="accent4">
                  <a:lumMod val="10000"/>
                </a:schemeClr>
              </a:solidFill>
            </a:endParaRPr>
          </a:p>
        </p:txBody>
      </p:sp>
      <p:sp>
        <p:nvSpPr>
          <p:cNvPr id="732169" name="Rettangolo 7">
            <a:extLst>
              <a:ext uri="{FF2B5EF4-FFF2-40B4-BE49-F238E27FC236}">
                <a16:creationId xmlns:a16="http://schemas.microsoft.com/office/drawing/2014/main" id="{04D7F559-6B27-53C2-0AF8-14CA9F9938EE}"/>
              </a:ext>
            </a:extLst>
          </p:cNvPr>
          <p:cNvSpPr>
            <a:spLocks noChangeArrowheads="1"/>
          </p:cNvSpPr>
          <p:nvPr/>
        </p:nvSpPr>
        <p:spPr bwMode="auto">
          <a:xfrm>
            <a:off x="611188" y="2819400"/>
            <a:ext cx="1724025" cy="6461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err="1">
                <a:solidFill>
                  <a:schemeClr val="accent4">
                    <a:lumMod val="10000"/>
                  </a:schemeClr>
                </a:solidFill>
              </a:rPr>
              <a:t>Ieri</a:t>
            </a:r>
            <a:r>
              <a:rPr lang="en-US" altLang="en-US" sz="1800" b="1" dirty="0">
                <a:solidFill>
                  <a:schemeClr val="accent4">
                    <a:lumMod val="10000"/>
                  </a:schemeClr>
                </a:solidFill>
              </a:rPr>
              <a:t>: al-Maliha </a:t>
            </a:r>
          </a:p>
          <a:p>
            <a:pPr>
              <a:spcBef>
                <a:spcPct val="0"/>
              </a:spcBef>
              <a:buFontTx/>
              <a:buNone/>
              <a:defRPr/>
            </a:pPr>
            <a:r>
              <a:rPr lang="en-US" altLang="en-US" sz="1800" b="1" dirty="0">
                <a:solidFill>
                  <a:schemeClr val="accent4">
                    <a:lumMod val="10000"/>
                  </a:schemeClr>
                </a:solidFill>
              </a:rPr>
              <a:t>Palestina</a:t>
            </a:r>
          </a:p>
        </p:txBody>
      </p:sp>
      <p:sp>
        <p:nvSpPr>
          <p:cNvPr id="477194" name="CasellaDiTesto 2">
            <a:extLst>
              <a:ext uri="{FF2B5EF4-FFF2-40B4-BE49-F238E27FC236}">
                <a16:creationId xmlns:a16="http://schemas.microsoft.com/office/drawing/2014/main" id="{E5071713-4114-FC75-E27E-A2B3F25B4201}"/>
              </a:ext>
            </a:extLst>
          </p:cNvPr>
          <p:cNvSpPr txBox="1">
            <a:spLocks noChangeArrowheads="1"/>
          </p:cNvSpPr>
          <p:nvPr/>
        </p:nvSpPr>
        <p:spPr bwMode="auto">
          <a:xfrm>
            <a:off x="5260975" y="6548438"/>
            <a:ext cx="2017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477195" name="Rettangolo 10">
            <a:extLst>
              <a:ext uri="{FF2B5EF4-FFF2-40B4-BE49-F238E27FC236}">
                <a16:creationId xmlns:a16="http://schemas.microsoft.com/office/drawing/2014/main" id="{786EFD7F-BCA5-0014-083E-E064D4EE41D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5DBED6D2-E590-4CC4-B2AE-D51ABD44DF08}"/>
              </a:ext>
            </a:extLst>
          </p:cNvPr>
          <p:cNvSpPr txBox="1"/>
          <p:nvPr/>
        </p:nvSpPr>
        <p:spPr>
          <a:xfrm>
            <a:off x="5414963" y="292100"/>
            <a:ext cx="3200400"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dirty="0"/>
              <a:t>1948 - 1949                                             Il villaggio di al-</a:t>
            </a:r>
            <a:r>
              <a:rPr lang="it-CH" dirty="0" err="1"/>
              <a:t>Maliha</a:t>
            </a:r>
            <a:r>
              <a:rPr lang="it-CH" dirty="0"/>
              <a:t>,                distretto di Gerusalemme</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Number Placeholder 3">
            <a:extLst>
              <a:ext uri="{FF2B5EF4-FFF2-40B4-BE49-F238E27FC236}">
                <a16:creationId xmlns:a16="http://schemas.microsoft.com/office/drawing/2014/main" id="{CD4373EA-58DA-844E-FE75-30788FFC3DD4}"/>
              </a:ext>
            </a:extLst>
          </p:cNvPr>
          <p:cNvSpPr>
            <a:spLocks noGrp="1"/>
          </p:cNvSpPr>
          <p:nvPr>
            <p:ph type="sldNum" sz="quarter" idx="12"/>
          </p:nvPr>
        </p:nvSpPr>
        <p:spPr>
          <a:xfrm>
            <a:off x="2987675" y="4171950"/>
            <a:ext cx="549275" cy="452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2DD9DE-F627-451D-9B57-81D5C0102A2D}" type="slidenum">
              <a:rPr lang="it-IT" altLang="it-CH" sz="1400" b="1" smtClean="0">
                <a:solidFill>
                  <a:srgbClr val="FFFFFF"/>
                </a:solidFill>
              </a:rPr>
              <a:pPr>
                <a:spcBef>
                  <a:spcPct val="0"/>
                </a:spcBef>
                <a:buFontTx/>
                <a:buNone/>
              </a:pPr>
              <a:t>104</a:t>
            </a:fld>
            <a:endParaRPr lang="it-IT" altLang="it-CH" sz="1400" b="1">
              <a:solidFill>
                <a:srgbClr val="FFFFFF"/>
              </a:solidFill>
            </a:endParaRPr>
          </a:p>
        </p:txBody>
      </p:sp>
      <p:pic>
        <p:nvPicPr>
          <p:cNvPr id="311299" name="Picture 2">
            <a:extLst>
              <a:ext uri="{FF2B5EF4-FFF2-40B4-BE49-F238E27FC236}">
                <a16:creationId xmlns:a16="http://schemas.microsoft.com/office/drawing/2014/main" id="{46FF8579-237B-FDB3-B7B5-2E6E6475DD08}"/>
              </a:ext>
            </a:extLst>
          </p:cNvPr>
          <p:cNvPicPr>
            <a:picLocks noChangeAspect="1" noChangeArrowheads="1"/>
          </p:cNvPicPr>
          <p:nvPr/>
        </p:nvPicPr>
        <p:blipFill>
          <a:blip r:embed="rId3"/>
          <a:srcRect/>
          <a:stretch>
            <a:fillRect/>
          </a:stretch>
        </p:blipFill>
        <p:spPr bwMode="auto">
          <a:xfrm>
            <a:off x="250825" y="188913"/>
            <a:ext cx="3384550" cy="1414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9236" name="Text Box 3">
            <a:extLst>
              <a:ext uri="{FF2B5EF4-FFF2-40B4-BE49-F238E27FC236}">
                <a16:creationId xmlns:a16="http://schemas.microsoft.com/office/drawing/2014/main" id="{90652742-7377-287C-F4D3-62964A9B8024}"/>
              </a:ext>
            </a:extLst>
          </p:cNvPr>
          <p:cNvSpPr txBox="1">
            <a:spLocks noChangeArrowheads="1"/>
          </p:cNvSpPr>
          <p:nvPr/>
        </p:nvSpPr>
        <p:spPr bwMode="auto">
          <a:xfrm>
            <a:off x="431800" y="3889375"/>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L’UNRWA inizia l’attività il  01.05.1950</a:t>
            </a:r>
            <a:endParaRPr lang="it-IT" altLang="it-CH" sz="2400" b="1">
              <a:solidFill>
                <a:srgbClr val="FFFFFF"/>
              </a:solidFill>
            </a:endParaRPr>
          </a:p>
        </p:txBody>
      </p:sp>
      <p:pic>
        <p:nvPicPr>
          <p:cNvPr id="311301" name="Picture 4">
            <a:extLst>
              <a:ext uri="{FF2B5EF4-FFF2-40B4-BE49-F238E27FC236}">
                <a16:creationId xmlns:a16="http://schemas.microsoft.com/office/drawing/2014/main" id="{1C207A91-CD16-038D-DB6A-49A613DA528D}"/>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2" name="Picture 5">
            <a:extLst>
              <a:ext uri="{FF2B5EF4-FFF2-40B4-BE49-F238E27FC236}">
                <a16:creationId xmlns:a16="http://schemas.microsoft.com/office/drawing/2014/main" id="{6226DDF2-F83E-79A1-1983-2981BCE945CF}"/>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3" name="Picture 6">
            <a:extLst>
              <a:ext uri="{FF2B5EF4-FFF2-40B4-BE49-F238E27FC236}">
                <a16:creationId xmlns:a16="http://schemas.microsoft.com/office/drawing/2014/main" id="{BDC3C8C8-46DE-0A34-FF15-ADC5FCF3C6AB}"/>
              </a:ext>
            </a:extLst>
          </p:cNvPr>
          <p:cNvPicPr>
            <a:picLocks noChangeAspect="1" noChangeArrowheads="1"/>
          </p:cNvPicPr>
          <p:nvPr/>
        </p:nvPicPr>
        <p:blipFill>
          <a:blip r:embed="rId6">
            <a:lum bright="-10000" contrast="10000"/>
          </a:blip>
          <a:srcRect/>
          <a:stretch>
            <a:fillRect/>
          </a:stretch>
        </p:blipFill>
        <p:spPr bwMode="auto">
          <a:xfrm>
            <a:off x="179388"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4" name="Picture 7">
            <a:extLst>
              <a:ext uri="{FF2B5EF4-FFF2-40B4-BE49-F238E27FC236}">
                <a16:creationId xmlns:a16="http://schemas.microsoft.com/office/drawing/2014/main" id="{ED0F712C-AD5F-8EAD-B930-D7260D8D5BA8}"/>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5" name="Picture 8" descr="unwra fornisce acqua">
            <a:extLst>
              <a:ext uri="{FF2B5EF4-FFF2-40B4-BE49-F238E27FC236}">
                <a16:creationId xmlns:a16="http://schemas.microsoft.com/office/drawing/2014/main" id="{E2A0AF54-C6BD-0340-CB01-4D17E2CF04D5}"/>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6" name="Picture 9" descr="rj-wadidleil-32">
            <a:extLst>
              <a:ext uri="{FF2B5EF4-FFF2-40B4-BE49-F238E27FC236}">
                <a16:creationId xmlns:a16="http://schemas.microsoft.com/office/drawing/2014/main" id="{88B1AB3F-C88C-31AD-BF07-BF063B90CA46}"/>
              </a:ext>
            </a:extLst>
          </p:cNvPr>
          <p:cNvPicPr>
            <a:picLocks noChangeAspect="1" noChangeArrowheads="1"/>
          </p:cNvPicPr>
          <p:nvPr/>
        </p:nvPicPr>
        <p:blipFill>
          <a:blip r:embed="rId9">
            <a:lum bright="-10000" contrast="10000"/>
          </a:blip>
          <a:srcRect/>
          <a:stretch>
            <a:fillRect/>
          </a:stretch>
        </p:blipFill>
        <p:spPr bwMode="auto">
          <a:xfrm>
            <a:off x="6011863" y="4724400"/>
            <a:ext cx="2952750"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1307" name="Picture 11" descr="C:\Users\Enrico\Desktop\El Sultan camp jpeg.jpg">
            <a:extLst>
              <a:ext uri="{FF2B5EF4-FFF2-40B4-BE49-F238E27FC236}">
                <a16:creationId xmlns:a16="http://schemas.microsoft.com/office/drawing/2014/main" id="{3866408E-C306-9B39-2EFE-83169C09B877}"/>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79244" name="Rettangolo 11">
            <a:extLst>
              <a:ext uri="{FF2B5EF4-FFF2-40B4-BE49-F238E27FC236}">
                <a16:creationId xmlns:a16="http://schemas.microsoft.com/office/drawing/2014/main" id="{511C5AF3-E1DC-2A2C-3012-57FFA41595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1631E62C-49B1-E3E7-986D-0C56DC4A75E4}"/>
              </a:ext>
            </a:extLst>
          </p:cNvPr>
          <p:cNvSpPr txBox="1"/>
          <p:nvPr/>
        </p:nvSpPr>
        <p:spPr>
          <a:xfrm>
            <a:off x="539750" y="2206625"/>
            <a:ext cx="2665413" cy="1231900"/>
          </a:xfrm>
          <a:prstGeom prst="rect">
            <a:avLst/>
          </a:prstGeom>
          <a:solidFill>
            <a:srgbClr val="FFFF00"/>
          </a:solidFill>
          <a:ln w="12700">
            <a:solidFill>
              <a:schemeClr val="accent4">
                <a:lumMod val="10000"/>
              </a:schemeClr>
            </a:solidFill>
          </a:ln>
        </p:spPr>
        <p:txBody>
          <a:bodyPr>
            <a:spAutoFit/>
          </a:bodyPr>
          <a:lstStyle/>
          <a:p>
            <a:pPr algn="ctr">
              <a:defRPr/>
            </a:pPr>
            <a:r>
              <a:rPr lang="it-CH" sz="2000" b="1" dirty="0">
                <a:solidFill>
                  <a:schemeClr val="accent4">
                    <a:lumMod val="10000"/>
                  </a:schemeClr>
                </a:solidFill>
              </a:rPr>
              <a:t>1949  </a:t>
            </a:r>
            <a:r>
              <a:rPr lang="it-CH" b="1" dirty="0">
                <a:solidFill>
                  <a:schemeClr val="accent4">
                    <a:lumMod val="10000"/>
                  </a:schemeClr>
                </a:solidFill>
              </a:rPr>
              <a:t>                                 L’ONU crea l’UNRWA, l’agenzia per l’aiuto ai profughi palestinesi.</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Number Placeholder 3">
            <a:extLst>
              <a:ext uri="{FF2B5EF4-FFF2-40B4-BE49-F238E27FC236}">
                <a16:creationId xmlns:a16="http://schemas.microsoft.com/office/drawing/2014/main" id="{C094A8C3-3C84-3B2E-1222-9B2488063922}"/>
              </a:ext>
            </a:extLst>
          </p:cNvPr>
          <p:cNvSpPr>
            <a:spLocks noGrp="1"/>
          </p:cNvSpPr>
          <p:nvPr>
            <p:ph type="sldNum" sz="quarter" idx="12"/>
          </p:nvPr>
        </p:nvSpPr>
        <p:spPr>
          <a:xfrm>
            <a:off x="7885113" y="3398838"/>
            <a:ext cx="612775" cy="385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D9AD07-9FE1-4FF8-A34D-8079D93B4FA5}" type="slidenum">
              <a:rPr lang="it-IT" altLang="it-CH" sz="1400" b="1" smtClean="0">
                <a:solidFill>
                  <a:srgbClr val="FFFFFF"/>
                </a:solidFill>
              </a:rPr>
              <a:pPr>
                <a:spcBef>
                  <a:spcPct val="0"/>
                </a:spcBef>
                <a:buFontTx/>
                <a:buNone/>
              </a:pPr>
              <a:t>105</a:t>
            </a:fld>
            <a:endParaRPr lang="it-IT" altLang="it-CH" sz="1400" b="1">
              <a:solidFill>
                <a:srgbClr val="FFFFFF"/>
              </a:solidFill>
            </a:endParaRPr>
          </a:p>
        </p:txBody>
      </p:sp>
      <p:pic>
        <p:nvPicPr>
          <p:cNvPr id="333827" name="Picture 2" descr="Il villagggio cristiano di Iqrit fu raso il giorno di natale 1951">
            <a:extLst>
              <a:ext uri="{FF2B5EF4-FFF2-40B4-BE49-F238E27FC236}">
                <a16:creationId xmlns:a16="http://schemas.microsoft.com/office/drawing/2014/main" id="{3D29CC7F-4823-74BE-A713-E53D83A702B3}"/>
              </a:ext>
            </a:extLst>
          </p:cNvPr>
          <p:cNvPicPr>
            <a:picLocks noChangeAspect="1" noChangeArrowheads="1"/>
          </p:cNvPicPr>
          <p:nvPr/>
        </p:nvPicPr>
        <p:blipFill>
          <a:blip r:embed="rId3"/>
          <a:srcRect/>
          <a:stretch>
            <a:fillRect/>
          </a:stretch>
        </p:blipFill>
        <p:spPr bwMode="auto">
          <a:xfrm>
            <a:off x="5608638" y="4024313"/>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8" name="Picture 3" descr="del villaggio di Hittin resta solo il minareto">
            <a:extLst>
              <a:ext uri="{FF2B5EF4-FFF2-40B4-BE49-F238E27FC236}">
                <a16:creationId xmlns:a16="http://schemas.microsoft.com/office/drawing/2014/main" id="{FCD5ABD6-4A5B-C994-DB89-6F3BFE72A603}"/>
              </a:ext>
            </a:extLst>
          </p:cNvPr>
          <p:cNvPicPr>
            <a:picLocks noChangeAspect="1" noChangeArrowheads="1"/>
          </p:cNvPicPr>
          <p:nvPr/>
        </p:nvPicPr>
        <p:blipFill>
          <a:blip r:embed="rId4"/>
          <a:srcRect/>
          <a:stretch>
            <a:fillRect/>
          </a:stretch>
        </p:blipFill>
        <p:spPr bwMode="auto">
          <a:xfrm>
            <a:off x="5035550" y="385763"/>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9" name="Picture 4" descr="Villaggio di Hittin 1930">
            <a:extLst>
              <a:ext uri="{FF2B5EF4-FFF2-40B4-BE49-F238E27FC236}">
                <a16:creationId xmlns:a16="http://schemas.microsoft.com/office/drawing/2014/main" id="{F5F6E54A-811A-75A4-7042-CB93DBBBB4C3}"/>
              </a:ext>
            </a:extLst>
          </p:cNvPr>
          <p:cNvPicPr>
            <a:picLocks noChangeAspect="1" noChangeArrowheads="1"/>
          </p:cNvPicPr>
          <p:nvPr/>
        </p:nvPicPr>
        <p:blipFill>
          <a:blip r:embed="rId5"/>
          <a:srcRect/>
          <a:stretch>
            <a:fillRect/>
          </a:stretch>
        </p:blipFill>
        <p:spPr bwMode="auto">
          <a:xfrm>
            <a:off x="395288" y="384175"/>
            <a:ext cx="3651250" cy="2573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6" name="Text Box 5">
            <a:extLst>
              <a:ext uri="{FF2B5EF4-FFF2-40B4-BE49-F238E27FC236}">
                <a16:creationId xmlns:a16="http://schemas.microsoft.com/office/drawing/2014/main" id="{228C680D-E017-1659-13EF-895469533600}"/>
              </a:ext>
            </a:extLst>
          </p:cNvPr>
          <p:cNvSpPr txBox="1">
            <a:spLocks noChangeArrowheads="1"/>
          </p:cNvSpPr>
          <p:nvPr/>
        </p:nvSpPr>
        <p:spPr bwMode="auto">
          <a:xfrm>
            <a:off x="860425" y="2990850"/>
            <a:ext cx="260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Il villaggio di Hittin nel 1934</a:t>
            </a:r>
            <a:endParaRPr lang="it-IT" altLang="it-CH" sz="1400">
              <a:solidFill>
                <a:srgbClr val="FFFFFF"/>
              </a:solidFill>
            </a:endParaRPr>
          </a:p>
        </p:txBody>
      </p:sp>
      <p:sp>
        <p:nvSpPr>
          <p:cNvPr id="481287" name="Text Box 6">
            <a:extLst>
              <a:ext uri="{FF2B5EF4-FFF2-40B4-BE49-F238E27FC236}">
                <a16:creationId xmlns:a16="http://schemas.microsoft.com/office/drawing/2014/main" id="{0CD67A16-6C9D-4B8C-5ABC-4C16AFE4EFD4}"/>
              </a:ext>
            </a:extLst>
          </p:cNvPr>
          <p:cNvSpPr txBox="1">
            <a:spLocks noChangeArrowheads="1"/>
          </p:cNvSpPr>
          <p:nvPr/>
        </p:nvSpPr>
        <p:spPr bwMode="auto">
          <a:xfrm>
            <a:off x="5035550" y="2982913"/>
            <a:ext cx="3857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Del villaggio di Hittin è rimasto solo il minareto</a:t>
            </a:r>
            <a:endParaRPr lang="it-IT" altLang="it-CH" sz="1400">
              <a:solidFill>
                <a:srgbClr val="FFFFFF"/>
              </a:solidFill>
            </a:endParaRPr>
          </a:p>
        </p:txBody>
      </p:sp>
      <p:sp>
        <p:nvSpPr>
          <p:cNvPr id="1021961" name="Text Box 8">
            <a:extLst>
              <a:ext uri="{FF2B5EF4-FFF2-40B4-BE49-F238E27FC236}">
                <a16:creationId xmlns:a16="http://schemas.microsoft.com/office/drawing/2014/main" id="{A52E6405-4190-33D6-EF26-DF6E0060B391}"/>
              </a:ext>
            </a:extLst>
          </p:cNvPr>
          <p:cNvSpPr txBox="1">
            <a:spLocks noChangeArrowheads="1"/>
          </p:cNvSpPr>
          <p:nvPr/>
        </p:nvSpPr>
        <p:spPr bwMode="auto">
          <a:xfrm>
            <a:off x="1724025" y="3398838"/>
            <a:ext cx="57594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distruzione</a:t>
            </a:r>
            <a:r>
              <a:rPr lang="fr-CH" altLang="it-CH" sz="1800" b="1" dirty="0">
                <a:solidFill>
                  <a:schemeClr val="accent4">
                    <a:lumMod val="10000"/>
                  </a:schemeClr>
                </a:solidFill>
              </a:rPr>
              <a:t> dei </a:t>
            </a:r>
            <a:r>
              <a:rPr lang="fr-CH" altLang="it-CH" sz="1800" b="1" dirty="0" err="1">
                <a:solidFill>
                  <a:schemeClr val="accent4">
                    <a:lumMod val="10000"/>
                  </a:schemeClr>
                </a:solidFill>
              </a:rPr>
              <a:t>villaggi</a:t>
            </a:r>
            <a:r>
              <a:rPr lang="fr-CH" altLang="it-CH" sz="1800" b="1" dirty="0">
                <a:solidFill>
                  <a:schemeClr val="accent4">
                    <a:lumMod val="10000"/>
                  </a:schemeClr>
                </a:solidFill>
              </a:rPr>
              <a:t> palestinesi continua</a:t>
            </a:r>
            <a:endParaRPr lang="it-IT" altLang="it-CH" sz="1800" b="1" dirty="0">
              <a:solidFill>
                <a:schemeClr val="accent4">
                  <a:lumMod val="10000"/>
                </a:schemeClr>
              </a:solidFill>
            </a:endParaRPr>
          </a:p>
        </p:txBody>
      </p:sp>
      <p:sp>
        <p:nvSpPr>
          <p:cNvPr id="10" name="Rettangolo 9">
            <a:extLst>
              <a:ext uri="{FF2B5EF4-FFF2-40B4-BE49-F238E27FC236}">
                <a16:creationId xmlns:a16="http://schemas.microsoft.com/office/drawing/2014/main" id="{B620FF21-91B0-ED72-E777-C90A89F80EF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1964" name="Picture 12" descr="L'immagine può contenere: spazio all'aperto">
            <a:extLst>
              <a:ext uri="{FF2B5EF4-FFF2-40B4-BE49-F238E27FC236}">
                <a16:creationId xmlns:a16="http://schemas.microsoft.com/office/drawing/2014/main" id="{6D25B43A-CE04-9D58-7025-49AC9C7B7753}"/>
              </a:ext>
            </a:extLst>
          </p:cNvPr>
          <p:cNvPicPr>
            <a:picLocks noChangeAspect="1" noChangeArrowheads="1"/>
          </p:cNvPicPr>
          <p:nvPr/>
        </p:nvPicPr>
        <p:blipFill rotWithShape="1">
          <a:blip r:embed="rId6"/>
          <a:srcRect t="4128" b="4534"/>
          <a:stretch/>
        </p:blipFill>
        <p:spPr bwMode="auto">
          <a:xfrm>
            <a:off x="395288" y="4017963"/>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1" name="Text Box 6">
            <a:extLst>
              <a:ext uri="{FF2B5EF4-FFF2-40B4-BE49-F238E27FC236}">
                <a16:creationId xmlns:a16="http://schemas.microsoft.com/office/drawing/2014/main" id="{1D1833ED-7828-F557-D125-8506B6342D7F}"/>
              </a:ext>
            </a:extLst>
          </p:cNvPr>
          <p:cNvSpPr txBox="1">
            <a:spLocks noChangeArrowheads="1"/>
          </p:cNvSpPr>
          <p:nvPr/>
        </p:nvSpPr>
        <p:spPr bwMode="auto">
          <a:xfrm>
            <a:off x="5969000" y="6200775"/>
            <a:ext cx="263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Di Iqrit è rimasta solo la chiesa</a:t>
            </a:r>
            <a:endParaRPr lang="it-IT" altLang="it-CH" sz="1400">
              <a:solidFill>
                <a:srgbClr val="FFFFFF"/>
              </a:solidFill>
            </a:endParaRPr>
          </a:p>
        </p:txBody>
      </p:sp>
      <p:sp>
        <p:nvSpPr>
          <p:cNvPr id="481292" name="Text Box 5">
            <a:extLst>
              <a:ext uri="{FF2B5EF4-FFF2-40B4-BE49-F238E27FC236}">
                <a16:creationId xmlns:a16="http://schemas.microsoft.com/office/drawing/2014/main" id="{1C6BA68A-3E03-D616-2B37-E26A87D03A77}"/>
              </a:ext>
            </a:extLst>
          </p:cNvPr>
          <p:cNvSpPr txBox="1">
            <a:spLocks noChangeArrowheads="1"/>
          </p:cNvSpPr>
          <p:nvPr/>
        </p:nvSpPr>
        <p:spPr bwMode="auto">
          <a:xfrm>
            <a:off x="722313" y="6227763"/>
            <a:ext cx="299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Il villaggio di Iqrit negli anni 1930</a:t>
            </a:r>
            <a:endParaRPr lang="it-IT" altLang="it-CH" sz="1400">
              <a:solidFill>
                <a:srgbClr val="FFFFFF"/>
              </a:solidFill>
            </a:endParaRPr>
          </a:p>
        </p:txBody>
      </p:sp>
      <p:sp>
        <p:nvSpPr>
          <p:cNvPr id="481293" name="CasellaDiTesto 1">
            <a:extLst>
              <a:ext uri="{FF2B5EF4-FFF2-40B4-BE49-F238E27FC236}">
                <a16:creationId xmlns:a16="http://schemas.microsoft.com/office/drawing/2014/main" id="{AEBE966E-D091-A137-B2F0-7125F6DB28FB}"/>
              </a:ext>
            </a:extLst>
          </p:cNvPr>
          <p:cNvSpPr txBox="1">
            <a:spLocks noChangeArrowheads="1"/>
          </p:cNvSpPr>
          <p:nvPr/>
        </p:nvSpPr>
        <p:spPr bwMode="auto">
          <a:xfrm>
            <a:off x="4038600" y="730250"/>
            <a:ext cx="9969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Tra il 16-17 luglio 1948, violando le promesse,                  tutti gli abitanti del villaggio di Hittin furono evacuati.</a:t>
            </a:r>
          </a:p>
        </p:txBody>
      </p:sp>
      <p:sp>
        <p:nvSpPr>
          <p:cNvPr id="481294" name="CasellaDiTesto 2">
            <a:extLst>
              <a:ext uri="{FF2B5EF4-FFF2-40B4-BE49-F238E27FC236}">
                <a16:creationId xmlns:a16="http://schemas.microsoft.com/office/drawing/2014/main" id="{FD902F80-0F9C-C41F-EBA9-8BC59A561172}"/>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481295" name="CasellaDiTesto 3">
            <a:extLst>
              <a:ext uri="{FF2B5EF4-FFF2-40B4-BE49-F238E27FC236}">
                <a16:creationId xmlns:a16="http://schemas.microsoft.com/office/drawing/2014/main" id="{7BA2FC1A-A5FE-C99E-DBA1-09E9623AEA66}"/>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
        <p:nvSpPr>
          <p:cNvPr id="481296" name="Text Box 7">
            <a:extLst>
              <a:ext uri="{FF2B5EF4-FFF2-40B4-BE49-F238E27FC236}">
                <a16:creationId xmlns:a16="http://schemas.microsoft.com/office/drawing/2014/main" id="{D0D1EE05-CB25-0B6C-C987-E431259CD26D}"/>
              </a:ext>
            </a:extLst>
          </p:cNvPr>
          <p:cNvSpPr txBox="1">
            <a:spLocks noChangeArrowheads="1"/>
          </p:cNvSpPr>
          <p:nvPr/>
        </p:nvSpPr>
        <p:spPr bwMode="auto">
          <a:xfrm>
            <a:off x="3895725" y="4073525"/>
            <a:ext cx="16764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Il villaggio palestinese cristiano di Iqrit (</a:t>
            </a:r>
            <a:r>
              <a:rPr lang="en-US" altLang="it-CH" sz="1200">
                <a:solidFill>
                  <a:srgbClr val="FFFFFF"/>
                </a:solidFill>
              </a:rPr>
              <a:t>al confine con il Libano)</a:t>
            </a:r>
            <a:r>
              <a:rPr lang="fr-CH" altLang="it-CH" sz="1200">
                <a:solidFill>
                  <a:srgbClr val="FFFFFF"/>
                </a:solidFill>
              </a:rPr>
              <a:t> fu distrutto dagli Israeliani il giorno di Natale </a:t>
            </a:r>
            <a:r>
              <a:rPr lang="fr-CH" altLang="it-CH" sz="1200" b="1">
                <a:solidFill>
                  <a:srgbClr val="FFFFFF"/>
                </a:solidFill>
              </a:rPr>
              <a:t>1951</a:t>
            </a:r>
            <a:r>
              <a:rPr lang="fr-CH" altLang="it-CH" sz="1200">
                <a:solidFill>
                  <a:srgbClr val="FFFFFF"/>
                </a:solidFill>
              </a:rPr>
              <a:t>. </a:t>
            </a:r>
            <a:r>
              <a:rPr lang="en-US" altLang="it-CH" sz="1200">
                <a:solidFill>
                  <a:srgbClr val="FFFFFF"/>
                </a:solidFill>
              </a:rPr>
              <a:t>Il mukhtar di questa Comunità cristiana fu obbligato ad assistere alla distruzione del suo Villaggio.</a:t>
            </a:r>
            <a:endParaRPr lang="it-IT" altLang="it-CH" sz="1200">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Number Placeholder 3">
            <a:extLst>
              <a:ext uri="{FF2B5EF4-FFF2-40B4-BE49-F238E27FC236}">
                <a16:creationId xmlns:a16="http://schemas.microsoft.com/office/drawing/2014/main" id="{E29071C5-006D-125D-2EA2-49FDACBC8405}"/>
              </a:ext>
            </a:extLst>
          </p:cNvPr>
          <p:cNvSpPr>
            <a:spLocks noGrp="1"/>
          </p:cNvSpPr>
          <p:nvPr>
            <p:ph type="sldNum" sz="quarter" idx="12"/>
          </p:nvPr>
        </p:nvSpPr>
        <p:spPr>
          <a:xfrm>
            <a:off x="7994650" y="444976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0DF35A-D1C8-43A1-84BE-EB5AE5CA560A}" type="slidenum">
              <a:rPr lang="it-IT" altLang="it-CH" sz="1400" b="1" smtClean="0">
                <a:solidFill>
                  <a:srgbClr val="FFFFFF"/>
                </a:solidFill>
              </a:rPr>
              <a:pPr>
                <a:spcBef>
                  <a:spcPct val="0"/>
                </a:spcBef>
                <a:buFontTx/>
                <a:buNone/>
              </a:pPr>
              <a:t>106</a:t>
            </a:fld>
            <a:endParaRPr lang="it-IT" altLang="it-CH" sz="1400" b="1">
              <a:solidFill>
                <a:srgbClr val="FFFFFF"/>
              </a:solidFill>
            </a:endParaRPr>
          </a:p>
        </p:txBody>
      </p:sp>
      <p:pic>
        <p:nvPicPr>
          <p:cNvPr id="314371" name="Picture 2" descr="guerra suez 1956">
            <a:extLst>
              <a:ext uri="{FF2B5EF4-FFF2-40B4-BE49-F238E27FC236}">
                <a16:creationId xmlns:a16="http://schemas.microsoft.com/office/drawing/2014/main" id="{97FDA537-CF39-4F2F-5C2B-905F49767A40}"/>
              </a:ext>
            </a:extLst>
          </p:cNvPr>
          <p:cNvPicPr>
            <a:picLocks noChangeAspect="1" noChangeArrowheads="1"/>
          </p:cNvPicPr>
          <p:nvPr/>
        </p:nvPicPr>
        <p:blipFill>
          <a:blip r:embed="rId3"/>
          <a:srcRect/>
          <a:stretch>
            <a:fillRect/>
          </a:stretch>
        </p:blipFill>
        <p:spPr bwMode="auto">
          <a:xfrm>
            <a:off x="419100" y="336550"/>
            <a:ext cx="3924300"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3" descr="suez guerra">
            <a:extLst>
              <a:ext uri="{FF2B5EF4-FFF2-40B4-BE49-F238E27FC236}">
                <a16:creationId xmlns:a16="http://schemas.microsoft.com/office/drawing/2014/main" id="{8AED571D-EE47-FBB2-D444-C9252BB56BE2}"/>
              </a:ext>
            </a:extLst>
          </p:cNvPr>
          <p:cNvPicPr>
            <a:picLocks noChangeAspect="1" noChangeArrowheads="1"/>
          </p:cNvPicPr>
          <p:nvPr/>
        </p:nvPicPr>
        <p:blipFill>
          <a:blip r:embed="rId4"/>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3333" name="Text Box 4">
            <a:extLst>
              <a:ext uri="{FF2B5EF4-FFF2-40B4-BE49-F238E27FC236}">
                <a16:creationId xmlns:a16="http://schemas.microsoft.com/office/drawing/2014/main" id="{1088185D-A874-F7C6-8C6F-0615A5AD59B4}"/>
              </a:ext>
            </a:extLst>
          </p:cNvPr>
          <p:cNvSpPr txBox="1">
            <a:spLocks noChangeArrowheads="1"/>
          </p:cNvSpPr>
          <p:nvPr/>
        </p:nvSpPr>
        <p:spPr bwMode="auto">
          <a:xfrm>
            <a:off x="4598988" y="3455988"/>
            <a:ext cx="4167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a:solidFill>
                  <a:srgbClr val="FFFFFF"/>
                </a:solidFill>
              </a:rPr>
              <a:t>Dopo anni di tensioni tra Israele e Egitto, Inghilterra, Francia e Israele attaccano l’Egitto di Nasser, reo di aver naziona-lizzato il canale di Suez. Le grandi                         potenze bloccano l’avventura</a:t>
            </a:r>
            <a:endParaRPr lang="it-IT" altLang="it-CH" sz="1600">
              <a:solidFill>
                <a:srgbClr val="FFFFFF"/>
              </a:solidFill>
            </a:endParaRPr>
          </a:p>
        </p:txBody>
      </p:sp>
      <p:pic>
        <p:nvPicPr>
          <p:cNvPr id="314374" name="Picture 5" descr="Nasser">
            <a:extLst>
              <a:ext uri="{FF2B5EF4-FFF2-40B4-BE49-F238E27FC236}">
                <a16:creationId xmlns:a16="http://schemas.microsoft.com/office/drawing/2014/main" id="{855D90CA-D5A2-E4B0-00F9-E6C176778952}"/>
              </a:ext>
            </a:extLst>
          </p:cNvPr>
          <p:cNvPicPr>
            <a:picLocks noChangeAspect="1" noChangeArrowheads="1"/>
          </p:cNvPicPr>
          <p:nvPr/>
        </p:nvPicPr>
        <p:blipFill>
          <a:blip r:embed="rId5"/>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3335" name="Text Box 6">
            <a:extLst>
              <a:ext uri="{FF2B5EF4-FFF2-40B4-BE49-F238E27FC236}">
                <a16:creationId xmlns:a16="http://schemas.microsoft.com/office/drawing/2014/main" id="{AC0643DF-740C-6E68-3E6C-89EA723708D6}"/>
              </a:ext>
            </a:extLst>
          </p:cNvPr>
          <p:cNvSpPr txBox="1">
            <a:spLocks noChangeArrowheads="1"/>
          </p:cNvSpPr>
          <p:nvPr/>
        </p:nvSpPr>
        <p:spPr bwMode="auto">
          <a:xfrm>
            <a:off x="5632450" y="5753100"/>
            <a:ext cx="115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Il presidente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A88024D1-34B5-B86C-8316-3E1003545CEC}"/>
              </a:ext>
            </a:extLst>
          </p:cNvPr>
          <p:cNvPicPr>
            <a:picLocks noChangeAspect="1" noChangeArrowheads="1"/>
          </p:cNvPicPr>
          <p:nvPr/>
        </p:nvPicPr>
        <p:blipFill>
          <a:blip r:embed="rId6"/>
          <a:srcRect/>
          <a:stretch>
            <a:fillRect/>
          </a:stretch>
        </p:blipFill>
        <p:spPr bwMode="auto">
          <a:xfrm>
            <a:off x="6172200" y="505301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13E7CFBE-F405-2ECB-1E8D-CE0788D4B650}"/>
              </a:ext>
            </a:extLst>
          </p:cNvPr>
          <p:cNvPicPr>
            <a:picLocks noChangeAspect="1" noChangeArrowheads="1"/>
          </p:cNvPicPr>
          <p:nvPr/>
        </p:nvPicPr>
        <p:blipFill>
          <a:blip r:embed="rId7"/>
          <a:srcRect/>
          <a:stretch>
            <a:fillRect/>
          </a:stretch>
        </p:blipFill>
        <p:spPr bwMode="auto">
          <a:xfrm>
            <a:off x="4710113" y="5988050"/>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9F0909FB-8BF8-C461-6FF6-B96F6D85A23D}"/>
              </a:ext>
            </a:extLst>
          </p:cNvPr>
          <p:cNvPicPr>
            <a:picLocks noChangeAspect="1" noChangeArrowheads="1"/>
          </p:cNvPicPr>
          <p:nvPr/>
        </p:nvPicPr>
        <p:blipFill>
          <a:blip r:embed="rId8"/>
          <a:srcRect/>
          <a:stretch>
            <a:fillRect/>
          </a:stretch>
        </p:blipFill>
        <p:spPr bwMode="auto">
          <a:xfrm>
            <a:off x="4710113" y="5053013"/>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2CC5A6AA-0707-8040-BBD7-3DDCCB784CA0}"/>
              </a:ext>
            </a:extLst>
          </p:cNvPr>
          <p:cNvPicPr>
            <a:picLocks noChangeAspect="1" noChangeArrowheads="1"/>
          </p:cNvPicPr>
          <p:nvPr/>
        </p:nvPicPr>
        <p:blipFill>
          <a:blip r:embed="rId9"/>
          <a:srcRect/>
          <a:stretch>
            <a:fillRect/>
          </a:stretch>
        </p:blipFill>
        <p:spPr bwMode="auto">
          <a:xfrm>
            <a:off x="4781550" y="5484813"/>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55FBAEB8-CE8C-F020-F7DC-3265B89BF91A}"/>
              </a:ext>
            </a:extLst>
          </p:cNvPr>
          <p:cNvPicPr>
            <a:picLocks noChangeAspect="1"/>
          </p:cNvPicPr>
          <p:nvPr/>
        </p:nvPicPr>
        <p:blipFill>
          <a:blip r:embed="rId10"/>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64941" name="CasellaDiTesto 2">
            <a:extLst>
              <a:ext uri="{FF2B5EF4-FFF2-40B4-BE49-F238E27FC236}">
                <a16:creationId xmlns:a16="http://schemas.microsoft.com/office/drawing/2014/main" id="{EAA23DBA-8595-E9F2-6F94-88C148B301CB}"/>
              </a:ext>
            </a:extLst>
          </p:cNvPr>
          <p:cNvSpPr txBox="1">
            <a:spLocks noChangeArrowheads="1"/>
          </p:cNvSpPr>
          <p:nvPr/>
        </p:nvSpPr>
        <p:spPr bwMode="auto">
          <a:xfrm>
            <a:off x="419100" y="2289175"/>
            <a:ext cx="392430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err="1">
                <a:solidFill>
                  <a:schemeClr val="accent4">
                    <a:lumMod val="10000"/>
                  </a:schemeClr>
                </a:solidFill>
              </a:rPr>
              <a:t>Novembre</a:t>
            </a:r>
            <a:r>
              <a:rPr lang="en-US" altLang="en-US" sz="1800" b="1" dirty="0">
                <a:solidFill>
                  <a:schemeClr val="accent4">
                    <a:lumMod val="10000"/>
                  </a:schemeClr>
                </a:solidFill>
              </a:rPr>
              <a:t> 1956 - La </a:t>
            </a:r>
            <a:r>
              <a:rPr lang="en-US" altLang="en-US" sz="1800" b="1" dirty="0" err="1">
                <a:solidFill>
                  <a:schemeClr val="accent4">
                    <a:lumMod val="10000"/>
                  </a:schemeClr>
                </a:solidFill>
              </a:rPr>
              <a:t>Crisi</a:t>
            </a:r>
            <a:r>
              <a:rPr lang="en-US" altLang="en-US" sz="1800" b="1" dirty="0">
                <a:solidFill>
                  <a:schemeClr val="accent4">
                    <a:lumMod val="10000"/>
                  </a:schemeClr>
                </a:solidFill>
              </a:rPr>
              <a:t> di Suez</a:t>
            </a:r>
          </a:p>
        </p:txBody>
      </p:sp>
      <p:sp>
        <p:nvSpPr>
          <p:cNvPr id="4" name="CasellaDiTesto 3">
            <a:extLst>
              <a:ext uri="{FF2B5EF4-FFF2-40B4-BE49-F238E27FC236}">
                <a16:creationId xmlns:a16="http://schemas.microsoft.com/office/drawing/2014/main" id="{F15C5749-85A6-5CC7-0E37-AEF27FB252C7}"/>
              </a:ext>
            </a:extLst>
          </p:cNvPr>
          <p:cNvSpPr txBox="1"/>
          <p:nvPr/>
        </p:nvSpPr>
        <p:spPr>
          <a:xfrm>
            <a:off x="4781550" y="593725"/>
            <a:ext cx="1158875" cy="830263"/>
          </a:xfrm>
          <a:prstGeom prst="rect">
            <a:avLst/>
          </a:prstGeom>
          <a:noFill/>
          <a:ln w="28575">
            <a:noFill/>
          </a:ln>
        </p:spPr>
        <p:txBody>
          <a:bodyPr>
            <a:spAutoFit/>
          </a:bodyPr>
          <a:lstStyle/>
          <a:p>
            <a:pPr>
              <a:defRPr/>
            </a:pPr>
            <a:r>
              <a:rPr lang="en-US" sz="1600" b="1" dirty="0">
                <a:solidFill>
                  <a:schemeClr val="accent4">
                    <a:lumMod val="10000"/>
                  </a:schemeClr>
                </a:solidFill>
              </a:rPr>
              <a:t>Il </a:t>
            </a:r>
            <a:r>
              <a:rPr lang="en-US" sz="1600" b="1" dirty="0" err="1">
                <a:solidFill>
                  <a:schemeClr val="accent4">
                    <a:lumMod val="10000"/>
                  </a:schemeClr>
                </a:solidFill>
              </a:rPr>
              <a:t>canale</a:t>
            </a:r>
            <a:r>
              <a:rPr lang="en-US" sz="1600" b="1" dirty="0">
                <a:solidFill>
                  <a:schemeClr val="accent4">
                    <a:lumMod val="10000"/>
                  </a:schemeClr>
                </a:solidFill>
              </a:rPr>
              <a:t> di Suez è </a:t>
            </a:r>
            <a:r>
              <a:rPr lang="en-US" sz="1600" b="1" dirty="0" err="1">
                <a:solidFill>
                  <a:schemeClr val="accent4">
                    <a:lumMod val="10000"/>
                  </a:schemeClr>
                </a:solidFill>
              </a:rPr>
              <a:t>ostruito</a:t>
            </a:r>
            <a:endParaRPr lang="en-US" sz="1600" b="1" dirty="0">
              <a:solidFill>
                <a:schemeClr val="accent4">
                  <a:lumMod val="10000"/>
                </a:schemeClr>
              </a:solidFill>
            </a:endParaRPr>
          </a:p>
        </p:txBody>
      </p:sp>
      <p:sp>
        <p:nvSpPr>
          <p:cNvPr id="483343" name="Rettangolo 14">
            <a:extLst>
              <a:ext uri="{FF2B5EF4-FFF2-40B4-BE49-F238E27FC236}">
                <a16:creationId xmlns:a16="http://schemas.microsoft.com/office/drawing/2014/main" id="{FEB37AE6-78F0-0BFD-2B6E-915A8E61F26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92013F4-260F-9F71-DD57-9FA589C2970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descr="Y Arafat">
            <a:extLst>
              <a:ext uri="{FF2B5EF4-FFF2-40B4-BE49-F238E27FC236}">
                <a16:creationId xmlns:a16="http://schemas.microsoft.com/office/drawing/2014/main" id="{8AF838E7-62FE-123D-1F71-529030BED41A}"/>
              </a:ext>
            </a:extLst>
          </p:cNvPr>
          <p:cNvPicPr>
            <a:picLocks noChangeAspect="1" noChangeArrowheads="1"/>
          </p:cNvPicPr>
          <p:nvPr/>
        </p:nvPicPr>
        <p:blipFill>
          <a:blip r:embed="rId3">
            <a:lum bright="-12000" contrast="14000"/>
          </a:blip>
          <a:srcRect/>
          <a:stretch>
            <a:fillRect/>
          </a:stretch>
        </p:blipFill>
        <p:spPr bwMode="auto">
          <a:xfrm>
            <a:off x="633413"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85380" name="Picture 5" descr="bandiera palestinese con asta ">
            <a:extLst>
              <a:ext uri="{FF2B5EF4-FFF2-40B4-BE49-F238E27FC236}">
                <a16:creationId xmlns:a16="http://schemas.microsoft.com/office/drawing/2014/main" id="{604EE725-0C7E-75E4-51AF-ED853C97F97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474663"/>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1" name="CasellaDiTesto 2">
            <a:extLst>
              <a:ext uri="{FF2B5EF4-FFF2-40B4-BE49-F238E27FC236}">
                <a16:creationId xmlns:a16="http://schemas.microsoft.com/office/drawing/2014/main" id="{A7F09D2F-5DFA-6AB8-D2DA-2E3D35868DA4}"/>
              </a:ext>
            </a:extLst>
          </p:cNvPr>
          <p:cNvSpPr txBox="1">
            <a:spLocks noChangeArrowheads="1"/>
          </p:cNvSpPr>
          <p:nvPr/>
        </p:nvSpPr>
        <p:spPr bwMode="auto">
          <a:xfrm>
            <a:off x="5310188" y="3605213"/>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sp>
        <p:nvSpPr>
          <p:cNvPr id="485382" name="Segnaposto numero diapositiva 1">
            <a:extLst>
              <a:ext uri="{FF2B5EF4-FFF2-40B4-BE49-F238E27FC236}">
                <a16:creationId xmlns:a16="http://schemas.microsoft.com/office/drawing/2014/main" id="{FA1B64A9-4840-F45C-4F94-06F9172DAE53}"/>
              </a:ext>
            </a:extLst>
          </p:cNvPr>
          <p:cNvSpPr>
            <a:spLocks noGrp="1" noChangeArrowheads="1"/>
          </p:cNvSpPr>
          <p:nvPr>
            <p:ph type="sldNum" sz="quarter" idx="12"/>
          </p:nvPr>
        </p:nvSpPr>
        <p:spPr>
          <a:xfrm>
            <a:off x="7775575" y="3608388"/>
            <a:ext cx="5222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216DA1-39C5-4972-A2BB-FF1F803572C4}" type="slidenum">
              <a:rPr lang="it-IT" altLang="en-US" sz="1400" b="1" smtClean="0"/>
              <a:pPr>
                <a:spcBef>
                  <a:spcPct val="0"/>
                </a:spcBef>
                <a:buFontTx/>
                <a:buNone/>
              </a:pPr>
              <a:t>107</a:t>
            </a:fld>
            <a:endParaRPr lang="it-IT" altLang="en-US" sz="1400" b="1"/>
          </a:p>
        </p:txBody>
      </p:sp>
      <p:pic>
        <p:nvPicPr>
          <p:cNvPr id="12" name="Picture 4">
            <a:extLst>
              <a:ext uri="{FF2B5EF4-FFF2-40B4-BE49-F238E27FC236}">
                <a16:creationId xmlns:a16="http://schemas.microsoft.com/office/drawing/2014/main" id="{3833A8BC-8070-A923-BD47-1B08929CDD80}"/>
              </a:ext>
            </a:extLst>
          </p:cNvPr>
          <p:cNvPicPr>
            <a:picLocks noChangeAspect="1" noChangeArrowheads="1"/>
          </p:cNvPicPr>
          <p:nvPr/>
        </p:nvPicPr>
        <p:blipFill>
          <a:blip r:embed="rId5">
            <a:lum bright="-12000" contrast="14000"/>
          </a:blip>
          <a:srcRect/>
          <a:stretch>
            <a:fillRect/>
          </a:stretch>
        </p:blipFill>
        <p:spPr bwMode="auto">
          <a:xfrm>
            <a:off x="5122863" y="4005263"/>
            <a:ext cx="3395662"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Text Box 3">
            <a:extLst>
              <a:ext uri="{FF2B5EF4-FFF2-40B4-BE49-F238E27FC236}">
                <a16:creationId xmlns:a16="http://schemas.microsoft.com/office/drawing/2014/main" id="{BD1BFC34-A9E7-D7C9-5C53-F3D2E5F18626}"/>
              </a:ext>
            </a:extLst>
          </p:cNvPr>
          <p:cNvSpPr txBox="1">
            <a:spLocks noChangeArrowheads="1"/>
          </p:cNvSpPr>
          <p:nvPr/>
        </p:nvSpPr>
        <p:spPr bwMode="auto">
          <a:xfrm>
            <a:off x="5091113" y="2862263"/>
            <a:ext cx="3427412" cy="6604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p>
          <a:p>
            <a:pPr marL="346075" indent="-346075">
              <a:defRPr/>
            </a:pPr>
            <a:endParaRPr lang="fr-CH" altLang="it-CH" sz="300" dirty="0"/>
          </a:p>
          <a:p>
            <a:pPr marL="346075" indent="-346075">
              <a:defRPr/>
            </a:pPr>
            <a:r>
              <a:rPr lang="fr-CH" altLang="it-CH" sz="1400" dirty="0" err="1"/>
              <a:t>Carismatico</a:t>
            </a:r>
            <a:r>
              <a:rPr lang="fr-CH" altLang="it-CH" sz="1400" dirty="0"/>
              <a:t> </a:t>
            </a:r>
            <a:r>
              <a:rPr lang="fr-CH" altLang="it-CH" sz="1400" dirty="0" err="1"/>
              <a:t>dirigente</a:t>
            </a:r>
            <a:r>
              <a:rPr lang="fr-CH" altLang="it-CH" sz="1400" dirty="0"/>
              <a:t> </a:t>
            </a:r>
            <a:r>
              <a:rPr lang="fr-CH" altLang="it-CH" sz="1400" dirty="0" err="1"/>
              <a:t>palestinese</a:t>
            </a:r>
            <a:endParaRPr lang="it-IT" altLang="it-CH" sz="1400" dirty="0"/>
          </a:p>
        </p:txBody>
      </p:sp>
      <p:sp>
        <p:nvSpPr>
          <p:cNvPr id="14" name="CasellaDiTesto 13">
            <a:extLst>
              <a:ext uri="{FF2B5EF4-FFF2-40B4-BE49-F238E27FC236}">
                <a16:creationId xmlns:a16="http://schemas.microsoft.com/office/drawing/2014/main" id="{130E0808-85E1-A00E-2B45-B973A0E78661}"/>
              </a:ext>
            </a:extLst>
          </p:cNvPr>
          <p:cNvSpPr txBox="1"/>
          <p:nvPr/>
        </p:nvSpPr>
        <p:spPr>
          <a:xfrm>
            <a:off x="6032500" y="4027488"/>
            <a:ext cx="1365250" cy="307975"/>
          </a:xfrm>
          <a:prstGeom prst="rect">
            <a:avLst/>
          </a:prstGeom>
          <a:noFill/>
        </p:spPr>
        <p:txBody>
          <a:bodyPr>
            <a:spAutoFit/>
          </a:bodyPr>
          <a:lstStyle/>
          <a:p>
            <a:pPr>
              <a:defRPr/>
            </a:pPr>
            <a:r>
              <a:rPr lang="en-US" sz="1400" b="1" dirty="0">
                <a:solidFill>
                  <a:schemeClr val="accent4">
                    <a:lumMod val="10000"/>
                  </a:schemeClr>
                </a:solidFill>
              </a:rPr>
              <a:t>Hebron 1997</a:t>
            </a:r>
          </a:p>
        </p:txBody>
      </p:sp>
      <p:pic>
        <p:nvPicPr>
          <p:cNvPr id="15" name="Picture 6" descr="The Olive Branch Or The Gun?| Countercurrents">
            <a:extLst>
              <a:ext uri="{FF2B5EF4-FFF2-40B4-BE49-F238E27FC236}">
                <a16:creationId xmlns:a16="http://schemas.microsoft.com/office/drawing/2014/main" id="{C1733A3A-0EC4-CFE6-C3BB-2745EFC8E26A}"/>
              </a:ext>
            </a:extLst>
          </p:cNvPr>
          <p:cNvPicPr>
            <a:picLocks noChangeAspect="1" noChangeArrowheads="1"/>
          </p:cNvPicPr>
          <p:nvPr/>
        </p:nvPicPr>
        <p:blipFill>
          <a:blip r:embed="rId6">
            <a:lum bright="-12000" contrast="14000"/>
          </a:blip>
          <a:srcRect/>
          <a:stretch>
            <a:fillRect/>
          </a:stretch>
        </p:blipFill>
        <p:spPr bwMode="auto">
          <a:xfrm>
            <a:off x="5091113" y="334963"/>
            <a:ext cx="342741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85387" name="CasellaDiTesto 3">
            <a:extLst>
              <a:ext uri="{FF2B5EF4-FFF2-40B4-BE49-F238E27FC236}">
                <a16:creationId xmlns:a16="http://schemas.microsoft.com/office/drawing/2014/main" id="{CE2CE4B3-34A7-5DBE-95AB-BB85BA0B09AF}"/>
              </a:ext>
            </a:extLst>
          </p:cNvPr>
          <p:cNvSpPr txBox="1">
            <a:spLocks noChangeArrowheads="1"/>
          </p:cNvSpPr>
          <p:nvPr/>
        </p:nvSpPr>
        <p:spPr bwMode="auto">
          <a:xfrm>
            <a:off x="6892925"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Number Placeholder 3">
            <a:extLst>
              <a:ext uri="{FF2B5EF4-FFF2-40B4-BE49-F238E27FC236}">
                <a16:creationId xmlns:a16="http://schemas.microsoft.com/office/drawing/2014/main" id="{6AF31181-7C1C-CFA3-8063-51758CBF234F}"/>
              </a:ext>
            </a:extLst>
          </p:cNvPr>
          <p:cNvSpPr>
            <a:spLocks noGrp="1"/>
          </p:cNvSpPr>
          <p:nvPr>
            <p:ph type="sldNum" sz="quarter" idx="12"/>
          </p:nvPr>
        </p:nvSpPr>
        <p:spPr>
          <a:xfrm>
            <a:off x="8320088" y="5173663"/>
            <a:ext cx="51435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4A012E-13FF-4F2A-8EC3-C03CCC0BA620}" type="slidenum">
              <a:rPr lang="it-IT" altLang="it-CH" sz="1400" b="1" smtClean="0">
                <a:solidFill>
                  <a:srgbClr val="FFFFFF"/>
                </a:solidFill>
              </a:rPr>
              <a:pPr>
                <a:spcBef>
                  <a:spcPct val="0"/>
                </a:spcBef>
                <a:buFontTx/>
                <a:buNone/>
              </a:pPr>
              <a:t>108</a:t>
            </a:fld>
            <a:endParaRPr lang="it-IT" altLang="it-CH" sz="1400" b="1">
              <a:solidFill>
                <a:srgbClr val="FFFFFF"/>
              </a:solidFill>
            </a:endParaRPr>
          </a:p>
        </p:txBody>
      </p:sp>
      <p:pic>
        <p:nvPicPr>
          <p:cNvPr id="317443" name="Picture 2" descr="religione0002">
            <a:extLst>
              <a:ext uri="{FF2B5EF4-FFF2-40B4-BE49-F238E27FC236}">
                <a16:creationId xmlns:a16="http://schemas.microsoft.com/office/drawing/2014/main" id="{66E9D5D8-3989-0C93-4045-2E70FB25335A}"/>
              </a:ext>
            </a:extLst>
          </p:cNvPr>
          <p:cNvPicPr>
            <a:picLocks noChangeAspect="1" noChangeArrowheads="1"/>
          </p:cNvPicPr>
          <p:nvPr/>
        </p:nvPicPr>
        <p:blipFill rotWithShape="1">
          <a:blip r:embed="rId3"/>
          <a:srcRect/>
          <a:stretch/>
        </p:blipFill>
        <p:spPr bwMode="auto">
          <a:xfrm>
            <a:off x="971550" y="615950"/>
            <a:ext cx="7243763" cy="4829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87428" name="Text Box 3">
            <a:extLst>
              <a:ext uri="{FF2B5EF4-FFF2-40B4-BE49-F238E27FC236}">
                <a16:creationId xmlns:a16="http://schemas.microsoft.com/office/drawing/2014/main" id="{563F5173-544C-B3DF-F2A8-4C9101647157}"/>
              </a:ext>
            </a:extLst>
          </p:cNvPr>
          <p:cNvSpPr txBox="1">
            <a:spLocks noChangeArrowheads="1"/>
          </p:cNvSpPr>
          <p:nvPr/>
        </p:nvSpPr>
        <p:spPr bwMode="auto">
          <a:xfrm>
            <a:off x="1116013" y="6100763"/>
            <a:ext cx="691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Il </a:t>
            </a:r>
            <a:r>
              <a:rPr lang="it-CH" altLang="it-CH" sz="1000" b="1">
                <a:solidFill>
                  <a:srgbClr val="FFFFFF"/>
                </a:solidFill>
              </a:rPr>
              <a:t>21 marzo 1968 a Karame, in Giordania, i guerriglieri del Fatah, appoggiati dall’artiglieria  giordana, respingono un massiccio attacco israeliano subendo però gravi perdite e distruzioni. </a:t>
            </a:r>
            <a:endParaRPr lang="it-IT" altLang="it-CH" sz="1000" b="1">
              <a:solidFill>
                <a:srgbClr val="FFFFFF"/>
              </a:solidFill>
            </a:endParaRPr>
          </a:p>
        </p:txBody>
      </p:sp>
      <p:sp>
        <p:nvSpPr>
          <p:cNvPr id="487429" name="Rettangolo 4">
            <a:extLst>
              <a:ext uri="{FF2B5EF4-FFF2-40B4-BE49-F238E27FC236}">
                <a16:creationId xmlns:a16="http://schemas.microsoft.com/office/drawing/2014/main" id="{1DA857BD-68E8-7A41-5AB4-EC842DCBC0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6144B0E-C157-904E-7748-FE78DC45238D}"/>
              </a:ext>
            </a:extLst>
          </p:cNvPr>
          <p:cNvSpPr txBox="1"/>
          <p:nvPr/>
        </p:nvSpPr>
        <p:spPr>
          <a:xfrm>
            <a:off x="863600" y="5607050"/>
            <a:ext cx="7416800" cy="369888"/>
          </a:xfrm>
          <a:prstGeom prst="rect">
            <a:avLst/>
          </a:prstGeom>
          <a:solidFill>
            <a:srgbClr val="FFFF00"/>
          </a:solidFill>
        </p:spPr>
        <p:txBody>
          <a:bodyPr>
            <a:spAutoFit/>
          </a:bodyPr>
          <a:lstStyle/>
          <a:p>
            <a:pPr>
              <a:defRPr/>
            </a:pPr>
            <a:r>
              <a:rPr lang="it-CH" b="1" dirty="0">
                <a:solidFill>
                  <a:schemeClr val="accent4">
                    <a:lumMod val="10000"/>
                  </a:schemeClr>
                </a:solidFill>
              </a:rPr>
              <a:t>1950 - 1970   La resistenza palestinese. Per Israele è «terrorismo».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Number Placeholder 3">
            <a:extLst>
              <a:ext uri="{FF2B5EF4-FFF2-40B4-BE49-F238E27FC236}">
                <a16:creationId xmlns:a16="http://schemas.microsoft.com/office/drawing/2014/main" id="{2F621ADF-B2DB-A895-272F-A82D8D47C383}"/>
              </a:ext>
            </a:extLst>
          </p:cNvPr>
          <p:cNvSpPr>
            <a:spLocks noGrp="1"/>
          </p:cNvSpPr>
          <p:nvPr>
            <p:ph type="sldNum" sz="quarter" idx="12"/>
          </p:nvPr>
        </p:nvSpPr>
        <p:spPr>
          <a:xfrm>
            <a:off x="8386763" y="3100388"/>
            <a:ext cx="523875" cy="47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72C4D5-88B7-4E1E-A860-B844724FFAD7}" type="slidenum">
              <a:rPr lang="it-IT" altLang="it-CH" sz="1400" b="1" smtClean="0">
                <a:solidFill>
                  <a:srgbClr val="FFFFFF"/>
                </a:solidFill>
              </a:rPr>
              <a:pPr>
                <a:spcBef>
                  <a:spcPct val="0"/>
                </a:spcBef>
                <a:buFontTx/>
                <a:buNone/>
              </a:pPr>
              <a:t>109</a:t>
            </a:fld>
            <a:endParaRPr lang="it-IT" altLang="it-CH" sz="1400" b="1">
              <a:solidFill>
                <a:srgbClr val="FFFFFF"/>
              </a:solidFill>
            </a:endParaRPr>
          </a:p>
        </p:txBody>
      </p:sp>
      <p:pic>
        <p:nvPicPr>
          <p:cNvPr id="318467" name="Picture 2" descr="qibya 14 ott 1953">
            <a:extLst>
              <a:ext uri="{FF2B5EF4-FFF2-40B4-BE49-F238E27FC236}">
                <a16:creationId xmlns:a16="http://schemas.microsoft.com/office/drawing/2014/main" id="{68BE90C8-E9EC-8437-CCF9-626C98167A45}"/>
              </a:ext>
            </a:extLst>
          </p:cNvPr>
          <p:cNvPicPr>
            <a:picLocks noChangeAspect="1" noChangeArrowheads="1"/>
          </p:cNvPicPr>
          <p:nvPr/>
        </p:nvPicPr>
        <p:blipFill>
          <a:blip r:embed="rId3">
            <a:lum bright="-10000" contrast="10000"/>
          </a:blip>
          <a:srcRect/>
          <a:stretch>
            <a:fillRect/>
          </a:stretch>
        </p:blipFill>
        <p:spPr bwMode="auto">
          <a:xfrm>
            <a:off x="250825" y="3603625"/>
            <a:ext cx="4537075" cy="2989263"/>
          </a:xfrm>
          <a:prstGeom prst="rect">
            <a:avLst/>
          </a:prstGeom>
          <a:ln>
            <a:noFill/>
          </a:ln>
          <a:effectLst>
            <a:outerShdw blurRad="292100" dist="139700" dir="2700000" algn="tl" rotWithShape="0">
              <a:srgbClr val="333333">
                <a:alpha val="65000"/>
              </a:srgbClr>
            </a:outerShdw>
          </a:effectLst>
        </p:spPr>
      </p:pic>
      <p:pic>
        <p:nvPicPr>
          <p:cNvPr id="318468" name="Picture 3" descr="Qibya">
            <a:extLst>
              <a:ext uri="{FF2B5EF4-FFF2-40B4-BE49-F238E27FC236}">
                <a16:creationId xmlns:a16="http://schemas.microsoft.com/office/drawing/2014/main" id="{12E4B914-E541-93EB-72D5-CE7F674C9F3A}"/>
              </a:ext>
            </a:extLst>
          </p:cNvPr>
          <p:cNvPicPr>
            <a:picLocks noChangeAspect="1" noChangeArrowheads="1"/>
          </p:cNvPicPr>
          <p:nvPr/>
        </p:nvPicPr>
        <p:blipFill>
          <a:blip r:embed="rId4">
            <a:lum bright="-10000" contrast="10000"/>
          </a:blip>
          <a:srcRect/>
          <a:stretch>
            <a:fillRect/>
          </a:stretch>
        </p:blipFill>
        <p:spPr bwMode="auto">
          <a:xfrm>
            <a:off x="5003800" y="4365625"/>
            <a:ext cx="3889375" cy="2251075"/>
          </a:xfrm>
          <a:prstGeom prst="rect">
            <a:avLst/>
          </a:prstGeom>
          <a:ln>
            <a:noFill/>
          </a:ln>
          <a:effectLst>
            <a:outerShdw blurRad="292100" dist="139700" dir="2700000" algn="tl" rotWithShape="0">
              <a:srgbClr val="333333">
                <a:alpha val="65000"/>
              </a:srgbClr>
            </a:outerShdw>
          </a:effectLst>
        </p:spPr>
      </p:pic>
      <p:pic>
        <p:nvPicPr>
          <p:cNvPr id="318469" name="Picture 4" descr="Qibya ditrutta dagli isreliani al comando di ariel sharon">
            <a:extLst>
              <a:ext uri="{FF2B5EF4-FFF2-40B4-BE49-F238E27FC236}">
                <a16:creationId xmlns:a16="http://schemas.microsoft.com/office/drawing/2014/main" id="{E8664777-944E-88AE-A639-160971E818E6}"/>
              </a:ext>
            </a:extLst>
          </p:cNvPr>
          <p:cNvPicPr>
            <a:picLocks noChangeAspect="1" noChangeArrowheads="1"/>
          </p:cNvPicPr>
          <p:nvPr/>
        </p:nvPicPr>
        <p:blipFill>
          <a:blip r:embed="rId5">
            <a:lum bright="-10000" contrast="10000"/>
          </a:blip>
          <a:srcRect/>
          <a:stretch>
            <a:fillRect/>
          </a:stretch>
        </p:blipFill>
        <p:spPr bwMode="auto">
          <a:xfrm>
            <a:off x="250825" y="260350"/>
            <a:ext cx="4537075" cy="3117850"/>
          </a:xfrm>
          <a:prstGeom prst="rect">
            <a:avLst/>
          </a:prstGeom>
          <a:ln>
            <a:noFill/>
          </a:ln>
          <a:effectLst>
            <a:outerShdw blurRad="292100" dist="139700" dir="2700000" algn="tl" rotWithShape="0">
              <a:srgbClr val="333333">
                <a:alpha val="65000"/>
              </a:srgbClr>
            </a:outerShdw>
          </a:effectLst>
        </p:spPr>
      </p:pic>
      <p:sp>
        <p:nvSpPr>
          <p:cNvPr id="489478" name="Text Box 5">
            <a:extLst>
              <a:ext uri="{FF2B5EF4-FFF2-40B4-BE49-F238E27FC236}">
                <a16:creationId xmlns:a16="http://schemas.microsoft.com/office/drawing/2014/main" id="{5C25CBAC-8040-4C62-7869-B3EAD8BCBDD2}"/>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489479" name="Text Box 8">
            <a:extLst>
              <a:ext uri="{FF2B5EF4-FFF2-40B4-BE49-F238E27FC236}">
                <a16:creationId xmlns:a16="http://schemas.microsoft.com/office/drawing/2014/main" id="{A8FB37D4-5C4B-0149-77CC-8B5C28D8F76D}"/>
              </a:ext>
            </a:extLst>
          </p:cNvPr>
          <p:cNvSpPr txBox="1">
            <a:spLocks noChangeArrowheads="1"/>
          </p:cNvSpPr>
          <p:nvPr/>
        </p:nvSpPr>
        <p:spPr bwMode="auto">
          <a:xfrm>
            <a:off x="5118100" y="3603625"/>
            <a:ext cx="345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Foto : il massacro di Qibya, villaggio della Cisgiordania, effettuato il  14-15 ottobre </a:t>
            </a:r>
            <a:r>
              <a:rPr lang="fr-CH" altLang="it-CH" sz="1200" b="1"/>
              <a:t>1953 </a:t>
            </a:r>
            <a:r>
              <a:rPr lang="fr-CH" altLang="it-CH" sz="1200" b="1">
                <a:solidFill>
                  <a:srgbClr val="FFFFFF"/>
                </a:solidFill>
              </a:rPr>
              <a:t>dall’Unità 101 comandata da Ariel Sharon.</a:t>
            </a:r>
            <a:endParaRPr lang="it-IT" altLang="it-CH" sz="1200" b="1">
              <a:solidFill>
                <a:srgbClr val="FFFFFF"/>
              </a:solidFill>
            </a:endParaRPr>
          </a:p>
        </p:txBody>
      </p:sp>
      <p:pic>
        <p:nvPicPr>
          <p:cNvPr id="318473" name="Picture 9" descr="1955 l'unità 101">
            <a:extLst>
              <a:ext uri="{FF2B5EF4-FFF2-40B4-BE49-F238E27FC236}">
                <a16:creationId xmlns:a16="http://schemas.microsoft.com/office/drawing/2014/main" id="{6C06E55D-5C50-16B7-734D-4622AAB9B18F}"/>
              </a:ext>
            </a:extLst>
          </p:cNvPr>
          <p:cNvPicPr>
            <a:picLocks noChangeAspect="1" noChangeArrowheads="1"/>
          </p:cNvPicPr>
          <p:nvPr/>
        </p:nvPicPr>
        <p:blipFill>
          <a:blip r:embed="rId6"/>
          <a:srcRect/>
          <a:stretch>
            <a:fillRect/>
          </a:stretch>
        </p:blipFill>
        <p:spPr bwMode="auto">
          <a:xfrm>
            <a:off x="5219700" y="260350"/>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9481" name="Text Box 11">
            <a:extLst>
              <a:ext uri="{FF2B5EF4-FFF2-40B4-BE49-F238E27FC236}">
                <a16:creationId xmlns:a16="http://schemas.microsoft.com/office/drawing/2014/main" id="{D984CAF1-D285-76DE-3318-FB25E2F0E2AD}"/>
              </a:ext>
            </a:extLst>
          </p:cNvPr>
          <p:cNvSpPr txBox="1">
            <a:spLocks noChangeArrowheads="1"/>
          </p:cNvSpPr>
          <p:nvPr/>
        </p:nvSpPr>
        <p:spPr bwMode="auto">
          <a:xfrm>
            <a:off x="755650" y="6165850"/>
            <a:ext cx="30241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 case di Qibya furono dinamitate malgrado fossero abitate. I morti furono circa 70.</a:t>
            </a:r>
            <a:endParaRPr lang="it-IT" altLang="it-CH" sz="1000" b="1">
              <a:solidFill>
                <a:srgbClr val="000000"/>
              </a:solidFill>
            </a:endParaRPr>
          </a:p>
        </p:txBody>
      </p:sp>
      <p:sp>
        <p:nvSpPr>
          <p:cNvPr id="489482" name="Text Box 12">
            <a:extLst>
              <a:ext uri="{FF2B5EF4-FFF2-40B4-BE49-F238E27FC236}">
                <a16:creationId xmlns:a16="http://schemas.microsoft.com/office/drawing/2014/main" id="{5FA1AE88-AAE1-5F17-3975-222AA7328798}"/>
              </a:ext>
            </a:extLst>
          </p:cNvPr>
          <p:cNvSpPr txBox="1">
            <a:spLocks noChangeArrowheads="1"/>
          </p:cNvSpPr>
          <p:nvPr/>
        </p:nvSpPr>
        <p:spPr bwMode="auto">
          <a:xfrm>
            <a:off x="6804025" y="333375"/>
            <a:ext cx="180022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Membri dell’Unità 101</a:t>
            </a:r>
            <a:endParaRPr lang="it-IT" altLang="it-CH" sz="1200" b="1">
              <a:solidFill>
                <a:srgbClr val="000000"/>
              </a:solidFill>
            </a:endParaRPr>
          </a:p>
        </p:txBody>
      </p:sp>
      <p:sp>
        <p:nvSpPr>
          <p:cNvPr id="489483" name="Rettangolo 11">
            <a:extLst>
              <a:ext uri="{FF2B5EF4-FFF2-40B4-BE49-F238E27FC236}">
                <a16:creationId xmlns:a16="http://schemas.microsoft.com/office/drawing/2014/main" id="{E25CB3DD-B508-C032-CF7F-4985FAF48C4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Text Box 6">
            <a:extLst>
              <a:ext uri="{FF2B5EF4-FFF2-40B4-BE49-F238E27FC236}">
                <a16:creationId xmlns:a16="http://schemas.microsoft.com/office/drawing/2014/main" id="{37A6C23F-15DB-447A-429C-18D466C95512}"/>
              </a:ext>
            </a:extLst>
          </p:cNvPr>
          <p:cNvSpPr txBox="1">
            <a:spLocks noChangeArrowheads="1"/>
          </p:cNvSpPr>
          <p:nvPr/>
        </p:nvSpPr>
        <p:spPr bwMode="auto">
          <a:xfrm>
            <a:off x="5208588" y="2747963"/>
            <a:ext cx="3178175" cy="831850"/>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Agli</a:t>
            </a:r>
            <a:r>
              <a:rPr lang="fr-CH" altLang="it-CH" sz="1600" b="1" dirty="0">
                <a:solidFill>
                  <a:schemeClr val="accent4">
                    <a:lumMod val="10000"/>
                  </a:schemeClr>
                </a:solidFill>
              </a:rPr>
              <a:t> </a:t>
            </a:r>
            <a:r>
              <a:rPr lang="fr-CH" altLang="it-CH" sz="1600" b="1" dirty="0" err="1">
                <a:solidFill>
                  <a:schemeClr val="accent4">
                    <a:lumMod val="10000"/>
                  </a:schemeClr>
                </a:solidFill>
              </a:rPr>
              <a:t>attacchi</a:t>
            </a:r>
            <a:r>
              <a:rPr lang="fr-CH" altLang="it-CH" sz="1600" b="1" dirty="0">
                <a:solidFill>
                  <a:schemeClr val="accent4">
                    <a:lumMod val="10000"/>
                  </a:schemeClr>
                </a:solidFill>
              </a:rPr>
              <a:t> </a:t>
            </a:r>
            <a:r>
              <a:rPr lang="fr-CH" altLang="it-CH" sz="1600" b="1" dirty="0" err="1">
                <a:solidFill>
                  <a:schemeClr val="accent4">
                    <a:lumMod val="10000"/>
                  </a:schemeClr>
                </a:solidFill>
              </a:rPr>
              <a:t>della</a:t>
            </a:r>
            <a:r>
              <a:rPr lang="fr-CH" altLang="it-CH" sz="1600" b="1" dirty="0">
                <a:solidFill>
                  <a:schemeClr val="accent4">
                    <a:lumMod val="10000"/>
                  </a:schemeClr>
                </a:solidFill>
              </a:rPr>
              <a:t> </a:t>
            </a:r>
            <a:r>
              <a:rPr lang="fr-CH" altLang="it-CH" sz="1600" b="1" dirty="0" err="1">
                <a:solidFill>
                  <a:schemeClr val="accent4">
                    <a:lumMod val="10000"/>
                  </a:schemeClr>
                </a:solidFill>
              </a:rPr>
              <a:t>guerriglia</a:t>
            </a:r>
            <a:r>
              <a:rPr lang="fr-CH" altLang="it-CH" sz="1600" b="1" dirty="0">
                <a:solidFill>
                  <a:schemeClr val="accent4">
                    <a:lumMod val="10000"/>
                  </a:schemeClr>
                </a:solidFill>
              </a:rPr>
              <a:t> </a:t>
            </a:r>
            <a:r>
              <a:rPr lang="fr-CH" altLang="it-CH" sz="1600" b="1" dirty="0" err="1">
                <a:solidFill>
                  <a:schemeClr val="accent4">
                    <a:lumMod val="10000"/>
                  </a:schemeClr>
                </a:solidFill>
              </a:rPr>
              <a:t>palestinese</a:t>
            </a:r>
            <a:r>
              <a:rPr lang="fr-CH" altLang="it-CH" sz="1600" b="1" dirty="0">
                <a:solidFill>
                  <a:schemeClr val="accent4">
                    <a:lumMod val="10000"/>
                  </a:schemeClr>
                </a:solidFill>
              </a:rPr>
              <a:t> Israele </a:t>
            </a:r>
            <a:r>
              <a:rPr lang="fr-CH" altLang="it-CH" sz="1600" b="1" dirty="0" err="1">
                <a:solidFill>
                  <a:schemeClr val="accent4">
                    <a:lumMod val="10000"/>
                  </a:schemeClr>
                </a:solidFill>
              </a:rPr>
              <a:t>risponde</a:t>
            </a:r>
            <a:r>
              <a:rPr lang="fr-CH" altLang="it-CH" sz="1600" b="1" dirty="0">
                <a:solidFill>
                  <a:schemeClr val="accent4">
                    <a:lumMod val="10000"/>
                  </a:schemeClr>
                </a:solidFill>
              </a:rPr>
              <a:t> con </a:t>
            </a:r>
            <a:r>
              <a:rPr lang="fr-CH" altLang="it-CH" sz="1600" b="1" dirty="0" err="1">
                <a:solidFill>
                  <a:schemeClr val="accent4">
                    <a:lumMod val="10000"/>
                  </a:schemeClr>
                </a:solidFill>
              </a:rPr>
              <a:t>sanguinose</a:t>
            </a:r>
            <a:r>
              <a:rPr lang="fr-CH" altLang="it-CH" sz="1600" b="1" dirty="0">
                <a:solidFill>
                  <a:schemeClr val="accent4">
                    <a:lumMod val="10000"/>
                  </a:schemeClr>
                </a:solidFill>
              </a:rPr>
              <a:t> </a:t>
            </a:r>
            <a:r>
              <a:rPr lang="fr-CH" altLang="it-CH" sz="1600" b="1" dirty="0" err="1">
                <a:solidFill>
                  <a:schemeClr val="accent4">
                    <a:lumMod val="10000"/>
                  </a:schemeClr>
                </a:solidFill>
              </a:rPr>
              <a:t>rappresaglie</a:t>
            </a:r>
            <a:endParaRPr lang="it-IT" altLang="it-CH" sz="16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4">
            <a:extLst>
              <a:ext uri="{FF2B5EF4-FFF2-40B4-BE49-F238E27FC236}">
                <a16:creationId xmlns:a16="http://schemas.microsoft.com/office/drawing/2014/main" id="{C6A5F03B-E08A-8C03-8934-D2AC1FB1012C}"/>
              </a:ext>
            </a:extLst>
          </p:cNvPr>
          <p:cNvSpPr>
            <a:spLocks noGrp="1"/>
          </p:cNvSpPr>
          <p:nvPr>
            <p:ph type="sldNum" sz="quarter" idx="12"/>
          </p:nvPr>
        </p:nvSpPr>
        <p:spPr>
          <a:xfrm>
            <a:off x="7667625" y="6400800"/>
            <a:ext cx="11636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84B9F5-CD65-43D6-9512-45A500757D30}"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288771" name="Rectangle 3">
            <a:extLst>
              <a:ext uri="{FF2B5EF4-FFF2-40B4-BE49-F238E27FC236}">
                <a16:creationId xmlns:a16="http://schemas.microsoft.com/office/drawing/2014/main" id="{622D2C85-F9DD-C38A-8FD7-9993482FDDC7}"/>
              </a:ext>
            </a:extLst>
          </p:cNvPr>
          <p:cNvSpPr>
            <a:spLocks noChangeArrowheads="1"/>
          </p:cNvSpPr>
          <p:nvPr/>
        </p:nvSpPr>
        <p:spPr bwMode="auto">
          <a:xfrm>
            <a:off x="5249863" y="806450"/>
            <a:ext cx="320198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Circa </a:t>
            </a:r>
            <a:r>
              <a:rPr lang="fr-CH" altLang="it-CH" sz="1800" b="1" u="sng"/>
              <a:t>7000</a:t>
            </a:r>
            <a:r>
              <a:rPr lang="fr-CH" altLang="it-CH" sz="1800" b="1">
                <a:solidFill>
                  <a:srgbClr val="FFFFFF"/>
                </a:solidFill>
              </a:rPr>
              <a:t> anni fa</a:t>
            </a:r>
            <a:r>
              <a:rPr lang="fr-CH" altLang="it-CH" sz="1800" b="1">
                <a:solidFill>
                  <a:srgbClr val="FFFF99"/>
                </a:solidFill>
              </a:rPr>
              <a:t>   </a:t>
            </a:r>
            <a:r>
              <a:rPr lang="fr-CH" altLang="it-CH" sz="1800">
                <a:solidFill>
                  <a:srgbClr val="FFFFFF"/>
                </a:solidFill>
              </a:rPr>
              <a:t>  i Cananei, primi abitanti della Palestina, fondano pure la città di Jerico.</a:t>
            </a:r>
            <a:endParaRPr lang="it-IT" altLang="it-CH" sz="1800">
              <a:solidFill>
                <a:srgbClr val="FFFFFF"/>
              </a:solidFill>
            </a:endParaRPr>
          </a:p>
        </p:txBody>
      </p:sp>
      <p:pic>
        <p:nvPicPr>
          <p:cNvPr id="91140" name="Picture 4" descr="La terra dei cananei 5000 anni fa">
            <a:extLst>
              <a:ext uri="{FF2B5EF4-FFF2-40B4-BE49-F238E27FC236}">
                <a16:creationId xmlns:a16="http://schemas.microsoft.com/office/drawing/2014/main" id="{011EDB8D-5B08-66CB-3F5A-7BB7B49B67B7}"/>
              </a:ext>
            </a:extLst>
          </p:cNvPr>
          <p:cNvPicPr>
            <a:picLocks noGrp="1" noChangeAspect="1" noChangeArrowheads="1"/>
          </p:cNvPicPr>
          <p:nvPr>
            <p:ph idx="4294967295"/>
          </p:nvPr>
        </p:nvPicPr>
        <p:blipFill>
          <a:blip r:embed="rId3">
            <a:lum bright="-20000" contrast="10000"/>
          </a:blip>
          <a:srcRect/>
          <a:stretch>
            <a:fillRect/>
          </a:stretch>
        </p:blipFill>
        <p:spPr>
          <a:xfrm>
            <a:off x="900113" y="542925"/>
            <a:ext cx="4044950" cy="5545138"/>
          </a:xfrm>
          <a:effectLst>
            <a:outerShdw blurRad="292100" dist="139700" dir="2700000" algn="tl" rotWithShape="0">
              <a:srgbClr val="333333">
                <a:alpha val="65000"/>
              </a:srgbClr>
            </a:outerShdw>
          </a:effectLst>
        </p:spPr>
      </p:pic>
      <p:pic>
        <p:nvPicPr>
          <p:cNvPr id="91141" name="Picture 5">
            <a:extLst>
              <a:ext uri="{FF2B5EF4-FFF2-40B4-BE49-F238E27FC236}">
                <a16:creationId xmlns:a16="http://schemas.microsoft.com/office/drawing/2014/main" id="{B7CD1EF9-AD2D-C31B-0A46-B73E4920F59C}"/>
              </a:ext>
            </a:extLst>
          </p:cNvPr>
          <p:cNvPicPr>
            <a:picLocks noChangeAspect="1" noChangeArrowheads="1"/>
          </p:cNvPicPr>
          <p:nvPr/>
        </p:nvPicPr>
        <p:blipFill rotWithShape="1">
          <a:blip r:embed="rId4"/>
          <a:srcRect/>
          <a:stretch/>
        </p:blipFill>
        <p:spPr bwMode="auto">
          <a:xfrm>
            <a:off x="5391150" y="4622800"/>
            <a:ext cx="3165475" cy="1439863"/>
          </a:xfrm>
          <a:prstGeom prst="rect">
            <a:avLst/>
          </a:prstGeom>
          <a:ln w="12700">
            <a:solidFill>
              <a:schemeClr val="tx1"/>
            </a:solidFill>
          </a:ln>
          <a:effectLst>
            <a:outerShdw blurRad="292100" dist="139700" dir="2700000" algn="tl" rotWithShape="0">
              <a:srgbClr val="333333">
                <a:alpha val="65000"/>
              </a:srgbClr>
            </a:outerShdw>
          </a:effectLst>
        </p:spPr>
      </p:pic>
      <p:sp>
        <p:nvSpPr>
          <p:cNvPr id="251910" name="TextBox 6">
            <a:extLst>
              <a:ext uri="{FF2B5EF4-FFF2-40B4-BE49-F238E27FC236}">
                <a16:creationId xmlns:a16="http://schemas.microsoft.com/office/drawing/2014/main" id="{6CC7B4D2-C5CB-2A25-A70E-91504A0AA3B5}"/>
              </a:ext>
            </a:extLst>
          </p:cNvPr>
          <p:cNvSpPr txBox="1">
            <a:spLocks noChangeArrowheads="1"/>
          </p:cNvSpPr>
          <p:nvPr/>
        </p:nvSpPr>
        <p:spPr bwMode="auto">
          <a:xfrm>
            <a:off x="5330825" y="2698750"/>
            <a:ext cx="3286125" cy="10461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200" b="1" dirty="0">
                <a:solidFill>
                  <a:schemeClr val="accent4">
                    <a:lumMod val="10000"/>
                  </a:schemeClr>
                </a:solidFill>
              </a:rPr>
              <a:t>La terra dei Cananei circa 5000 anni fa</a:t>
            </a:r>
          </a:p>
          <a:p>
            <a:pPr eaLnBrk="1" hangingPunct="1">
              <a:spcBef>
                <a:spcPct val="0"/>
              </a:spcBef>
              <a:buFontTx/>
              <a:buNone/>
              <a:defRPr/>
            </a:pPr>
            <a:r>
              <a:rPr lang="it-CH" altLang="it-CH" sz="1800" dirty="0">
                <a:solidFill>
                  <a:schemeClr val="accent4">
                    <a:lumMod val="10000"/>
                  </a:schemeClr>
                </a:solidFill>
              </a:rPr>
              <a:t>(3000 </a:t>
            </a:r>
            <a:r>
              <a:rPr lang="it-CH" altLang="it-CH" sz="1800" dirty="0" err="1">
                <a:solidFill>
                  <a:schemeClr val="accent4">
                    <a:lumMod val="10000"/>
                  </a:schemeClr>
                </a:solidFill>
              </a:rPr>
              <a:t>av.G.C</a:t>
            </a:r>
            <a:r>
              <a:rPr lang="it-CH" altLang="it-CH" sz="1800" dirty="0">
                <a:solidFill>
                  <a:schemeClr val="accent4">
                    <a:lumMod val="10000"/>
                  </a:schemeClr>
                </a:solidFill>
              </a:rPr>
              <a:t>. – 1468 </a:t>
            </a:r>
            <a:r>
              <a:rPr lang="it-CH" altLang="it-CH" sz="1800" dirty="0" err="1">
                <a:solidFill>
                  <a:schemeClr val="accent4">
                    <a:lumMod val="10000"/>
                  </a:schemeClr>
                </a:solidFill>
              </a:rPr>
              <a:t>av.G.C</a:t>
            </a:r>
            <a:r>
              <a:rPr lang="it-CH" altLang="it-CH" sz="1800" dirty="0">
                <a:solidFill>
                  <a:schemeClr val="accent4">
                    <a:lumMod val="10000"/>
                  </a:schemeClr>
                </a:solidFill>
              </a:rPr>
              <a:t>.)</a:t>
            </a:r>
            <a:endParaRPr lang="it-IT" altLang="it-CH" sz="1800" dirty="0">
              <a:solidFill>
                <a:schemeClr val="accent4">
                  <a:lumMod val="10000"/>
                </a:schemeClr>
              </a:solidFill>
            </a:endParaRPr>
          </a:p>
        </p:txBody>
      </p:sp>
      <p:sp>
        <p:nvSpPr>
          <p:cNvPr id="288775" name="Rettangolo 6">
            <a:extLst>
              <a:ext uri="{FF2B5EF4-FFF2-40B4-BE49-F238E27FC236}">
                <a16:creationId xmlns:a16="http://schemas.microsoft.com/office/drawing/2014/main" id="{6818391C-129E-0A0E-3DE6-A4762147A9B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Number Placeholder 7">
            <a:extLst>
              <a:ext uri="{FF2B5EF4-FFF2-40B4-BE49-F238E27FC236}">
                <a16:creationId xmlns:a16="http://schemas.microsoft.com/office/drawing/2014/main" id="{5A40EEBF-E6C1-C223-B1EB-DD93E17F46CC}"/>
              </a:ext>
            </a:extLst>
          </p:cNvPr>
          <p:cNvSpPr>
            <a:spLocks noGrp="1"/>
          </p:cNvSpPr>
          <p:nvPr>
            <p:ph type="sldNum" sz="quarter" idx="12"/>
          </p:nvPr>
        </p:nvSpPr>
        <p:spPr>
          <a:xfrm>
            <a:off x="4321175" y="6192838"/>
            <a:ext cx="611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EB3330-69DF-4129-8259-5B0CD2B539D3}" type="slidenum">
              <a:rPr lang="it-IT" altLang="it-CH" sz="1400" smtClean="0">
                <a:solidFill>
                  <a:srgbClr val="FFFFFF"/>
                </a:solidFill>
              </a:rPr>
              <a:pPr>
                <a:spcBef>
                  <a:spcPct val="0"/>
                </a:spcBef>
                <a:buFontTx/>
                <a:buNone/>
              </a:pPr>
              <a:t>110</a:t>
            </a:fld>
            <a:endParaRPr lang="it-IT" altLang="it-CH" sz="1400">
              <a:solidFill>
                <a:srgbClr val="FFFFFF"/>
              </a:solidFill>
            </a:endParaRPr>
          </a:p>
        </p:txBody>
      </p:sp>
      <p:pic>
        <p:nvPicPr>
          <p:cNvPr id="184323" name="Picture 3" descr="250px-Al-Farida,_Lebanon_pre-1967_war">
            <a:extLst>
              <a:ext uri="{FF2B5EF4-FFF2-40B4-BE49-F238E27FC236}">
                <a16:creationId xmlns:a16="http://schemas.microsoft.com/office/drawing/2014/main" id="{C6DB3952-6BA4-BF05-4551-82C0DA0AD101}"/>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effectLst>
            <a:outerShdw blurRad="292100" dist="139700" dir="2700000" algn="tl" rotWithShape="0">
              <a:srgbClr val="333333">
                <a:alpha val="65000"/>
              </a:srgbClr>
            </a:outerShdw>
          </a:effectLst>
        </p:spPr>
      </p:pic>
      <p:sp>
        <p:nvSpPr>
          <p:cNvPr id="491524" name="Text Box 4">
            <a:extLst>
              <a:ext uri="{FF2B5EF4-FFF2-40B4-BE49-F238E27FC236}">
                <a16:creationId xmlns:a16="http://schemas.microsoft.com/office/drawing/2014/main" id="{3712CBAA-8B46-C08E-F41D-91DB5E4619F4}"/>
              </a:ext>
            </a:extLst>
          </p:cNvPr>
          <p:cNvSpPr txBox="1">
            <a:spLocks noChangeArrowheads="1"/>
          </p:cNvSpPr>
          <p:nvPr/>
        </p:nvSpPr>
        <p:spPr bwMode="auto">
          <a:xfrm>
            <a:off x="4140200" y="2852738"/>
            <a:ext cx="50038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Israele distrugge al suolo l’aviazione egiziana e  conquista il Sinai, la Cisgiordania con Gerusalemme     Est, la striscia di Gaza e parte delle alture del Golan.</a:t>
            </a:r>
          </a:p>
          <a:p>
            <a:pPr eaLnBrk="1" hangingPunct="1">
              <a:spcBef>
                <a:spcPct val="50000"/>
              </a:spcBef>
              <a:buFontTx/>
              <a:buNone/>
            </a:pPr>
            <a:r>
              <a:rPr lang="fr-CH" altLang="it-CH" sz="1400" b="1">
                <a:solidFill>
                  <a:srgbClr val="FFFFFF"/>
                </a:solidFill>
              </a:rPr>
              <a:t>Molti Palestinesi vengono espulsi dagli Israeliani e devono rifugiarsi in Giordania, Siria, Libano e altri paesi.</a:t>
            </a:r>
            <a:endParaRPr lang="it-IT" altLang="it-CH" sz="1400" b="1">
              <a:solidFill>
                <a:srgbClr val="FFFFFF"/>
              </a:solidFill>
            </a:endParaRPr>
          </a:p>
        </p:txBody>
      </p:sp>
      <p:sp>
        <p:nvSpPr>
          <p:cNvPr id="491525" name="Text Box 5">
            <a:extLst>
              <a:ext uri="{FF2B5EF4-FFF2-40B4-BE49-F238E27FC236}">
                <a16:creationId xmlns:a16="http://schemas.microsoft.com/office/drawing/2014/main" id="{8178A487-CD6C-4076-22DA-7ED3C6007B99}"/>
              </a:ext>
            </a:extLst>
          </p:cNvPr>
          <p:cNvSpPr txBox="1">
            <a:spLocks noChangeArrowheads="1"/>
          </p:cNvSpPr>
          <p:nvPr/>
        </p:nvSpPr>
        <p:spPr bwMode="auto">
          <a:xfrm>
            <a:off x="4321175" y="5229225"/>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Il sogno di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693CF418-FD11-B633-32FF-9B4F2DE6B17A}"/>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1527" name="TextBox 10">
            <a:extLst>
              <a:ext uri="{FF2B5EF4-FFF2-40B4-BE49-F238E27FC236}">
                <a16:creationId xmlns:a16="http://schemas.microsoft.com/office/drawing/2014/main" id="{13733D03-AB95-7890-5096-132D08CD239D}"/>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0E72FFC4-6706-E717-8B6B-EED0DA971D24}"/>
              </a:ext>
            </a:extLst>
          </p:cNvPr>
          <p:cNvPicPr>
            <a:picLocks noChangeAspect="1" noChangeArrowheads="1"/>
          </p:cNvPicPr>
          <p:nvPr/>
        </p:nvPicPr>
        <p:blipFill>
          <a:blip r:embed="rId5"/>
          <a:srcRect/>
          <a:stretch>
            <a:fillRect/>
          </a:stretch>
        </p:blipFill>
        <p:spPr bwMode="auto">
          <a:xfrm>
            <a:off x="384175" y="236538"/>
            <a:ext cx="3678238" cy="638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1E11166-814C-4C34-9AB3-C6F9D648856C}"/>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491530" name="Rettangolo 10">
            <a:extLst>
              <a:ext uri="{FF2B5EF4-FFF2-40B4-BE49-F238E27FC236}">
                <a16:creationId xmlns:a16="http://schemas.microsoft.com/office/drawing/2014/main" id="{CA72EC01-013B-70DD-B4CD-26048E18289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91531" name="Text Box 7">
            <a:extLst>
              <a:ext uri="{FF2B5EF4-FFF2-40B4-BE49-F238E27FC236}">
                <a16:creationId xmlns:a16="http://schemas.microsoft.com/office/drawing/2014/main" id="{C9600E22-8C2C-7E4B-9AFC-9845C7DFBD9A}"/>
              </a:ext>
            </a:extLst>
          </p:cNvPr>
          <p:cNvSpPr txBox="1">
            <a:spLocks noChangeArrowheads="1"/>
          </p:cNvSpPr>
          <p:nvPr/>
        </p:nvSpPr>
        <p:spPr bwMode="auto">
          <a:xfrm>
            <a:off x="4189413" y="1041400"/>
            <a:ext cx="1009650" cy="1262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H" altLang="it-CH" sz="2200" b="1">
                <a:solidFill>
                  <a:srgbClr val="161616"/>
                </a:solidFill>
              </a:rPr>
              <a:t>1967</a:t>
            </a:r>
          </a:p>
          <a:p>
            <a:pPr algn="ctr">
              <a:spcBef>
                <a:spcPct val="0"/>
              </a:spcBef>
              <a:buFontTx/>
              <a:buNone/>
            </a:pPr>
            <a:r>
              <a:rPr lang="fr-CH" altLang="it-CH" sz="1800" b="1">
                <a:solidFill>
                  <a:srgbClr val="161616"/>
                </a:solidFill>
              </a:rPr>
              <a:t>Guerra dei sei giorni.</a:t>
            </a:r>
            <a:endParaRPr lang="it-IT" altLang="it-CH" sz="1800" b="1">
              <a:solidFill>
                <a:srgbClr val="161616"/>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a:extLst>
              <a:ext uri="{FF2B5EF4-FFF2-40B4-BE49-F238E27FC236}">
                <a16:creationId xmlns:a16="http://schemas.microsoft.com/office/drawing/2014/main" id="{6AFDC713-8BF1-9E62-874E-980DEF98E6BA}"/>
              </a:ext>
            </a:extLst>
          </p:cNvPr>
          <p:cNvSpPr>
            <a:spLocks noGrp="1"/>
          </p:cNvSpPr>
          <p:nvPr>
            <p:ph type="sldNum" sz="quarter" idx="12"/>
          </p:nvPr>
        </p:nvSpPr>
        <p:spPr>
          <a:xfrm>
            <a:off x="8313738" y="5045075"/>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E2B168-9479-4DDA-8968-133F58F05FA9}" type="slidenum">
              <a:rPr lang="it-IT" altLang="it-CH" sz="1400" smtClean="0">
                <a:solidFill>
                  <a:srgbClr val="FFFFFF"/>
                </a:solidFill>
              </a:rPr>
              <a:pPr>
                <a:spcBef>
                  <a:spcPct val="0"/>
                </a:spcBef>
                <a:buFontTx/>
                <a:buNone/>
              </a:pPr>
              <a:t>111</a:t>
            </a:fld>
            <a:endParaRPr lang="it-IT" altLang="it-CH" sz="1400">
              <a:solidFill>
                <a:srgbClr val="FFFFFF"/>
              </a:solidFill>
            </a:endParaRPr>
          </a:p>
        </p:txBody>
      </p:sp>
      <p:pic>
        <p:nvPicPr>
          <p:cNvPr id="169987" name="Picture 2" descr="ponte allenby 1967">
            <a:extLst>
              <a:ext uri="{FF2B5EF4-FFF2-40B4-BE49-F238E27FC236}">
                <a16:creationId xmlns:a16="http://schemas.microsoft.com/office/drawing/2014/main" id="{405AABC8-75A1-3108-F45B-49D2CDA87E34}"/>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493572" name="Text Box 4">
            <a:extLst>
              <a:ext uri="{FF2B5EF4-FFF2-40B4-BE49-F238E27FC236}">
                <a16:creationId xmlns:a16="http://schemas.microsoft.com/office/drawing/2014/main" id="{82F31C46-54B7-4D73-5A98-ABE4DE415234}"/>
              </a:ext>
            </a:extLst>
          </p:cNvPr>
          <p:cNvSpPr txBox="1">
            <a:spLocks noChangeArrowheads="1"/>
          </p:cNvSpPr>
          <p:nvPr/>
        </p:nvSpPr>
        <p:spPr bwMode="auto">
          <a:xfrm>
            <a:off x="4932363" y="5373688"/>
            <a:ext cx="42116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Foto : per rifugiarsi in Giordania i profughi palestinesi devono abbandonare tutto ed attraversare il fiume Giordano sul semidistrutto  ponte di Allenby. Per molti di loro è il terzo esodo e la terza volta che perdono tutto.</a:t>
            </a:r>
            <a:endParaRPr lang="it-IT" altLang="it-CH" sz="2400">
              <a:solidFill>
                <a:srgbClr val="FFFFFF"/>
              </a:solidFill>
            </a:endParaRPr>
          </a:p>
        </p:txBody>
      </p:sp>
      <p:pic>
        <p:nvPicPr>
          <p:cNvPr id="169990" name="Picture 5" descr="profughi 1967">
            <a:extLst>
              <a:ext uri="{FF2B5EF4-FFF2-40B4-BE49-F238E27FC236}">
                <a16:creationId xmlns:a16="http://schemas.microsoft.com/office/drawing/2014/main" id="{F10B3E59-3258-97CA-7805-3DD9323C4696}"/>
              </a:ext>
            </a:extLst>
          </p:cNvPr>
          <p:cNvPicPr>
            <a:picLocks noChangeAspect="1" noChangeArrowheads="1"/>
          </p:cNvPicPr>
          <p:nvPr/>
        </p:nvPicPr>
        <p:blipFill>
          <a:blip r:embed="rId4"/>
          <a:srcRect/>
          <a:stretch>
            <a:fillRect/>
          </a:stretch>
        </p:blipFill>
        <p:spPr bwMode="auto">
          <a:xfrm>
            <a:off x="5289550" y="260350"/>
            <a:ext cx="3494088" cy="2444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93574" name="Text Box 6">
            <a:extLst>
              <a:ext uri="{FF2B5EF4-FFF2-40B4-BE49-F238E27FC236}">
                <a16:creationId xmlns:a16="http://schemas.microsoft.com/office/drawing/2014/main" id="{535D054D-B8F7-CB43-612D-2DF8941A5846}"/>
              </a:ext>
            </a:extLst>
          </p:cNvPr>
          <p:cNvSpPr txBox="1">
            <a:spLocks noChangeArrowheads="1"/>
          </p:cNvSpPr>
          <p:nvPr/>
        </p:nvSpPr>
        <p:spPr bwMode="auto">
          <a:xfrm>
            <a:off x="5665788" y="2749550"/>
            <a:ext cx="2843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Colonne di profughi palestinesi</a:t>
            </a:r>
            <a:endParaRPr lang="it-IT" altLang="it-CH" sz="1200" b="1">
              <a:solidFill>
                <a:srgbClr val="FFFFFF"/>
              </a:solidFill>
            </a:endParaRPr>
          </a:p>
        </p:txBody>
      </p:sp>
      <p:sp>
        <p:nvSpPr>
          <p:cNvPr id="493575" name="Rettangolo 7">
            <a:extLst>
              <a:ext uri="{FF2B5EF4-FFF2-40B4-BE49-F238E27FC236}">
                <a16:creationId xmlns:a16="http://schemas.microsoft.com/office/drawing/2014/main" id="{98B08441-8D59-207B-17F8-E0AC1407F2A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3">
            <a:extLst>
              <a:ext uri="{FF2B5EF4-FFF2-40B4-BE49-F238E27FC236}">
                <a16:creationId xmlns:a16="http://schemas.microsoft.com/office/drawing/2014/main" id="{5432CB16-D3CB-FE30-02A9-9846A6656CAC}"/>
              </a:ext>
            </a:extLst>
          </p:cNvPr>
          <p:cNvSpPr txBox="1">
            <a:spLocks noChangeArrowheads="1"/>
          </p:cNvSpPr>
          <p:nvPr/>
        </p:nvSpPr>
        <p:spPr bwMode="auto">
          <a:xfrm>
            <a:off x="5289550" y="3184525"/>
            <a:ext cx="3497263" cy="18462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400" dirty="0"/>
              <a:t>1967</a:t>
            </a:r>
          </a:p>
          <a:p>
            <a:pPr>
              <a:defRPr/>
            </a:pPr>
            <a:r>
              <a:rPr lang="fr-CH" altLang="it-CH" dirty="0"/>
              <a:t>Seconda grande </a:t>
            </a:r>
            <a:r>
              <a:rPr lang="fr-CH" altLang="it-CH" dirty="0" err="1"/>
              <a:t>ondata</a:t>
            </a:r>
            <a:r>
              <a:rPr lang="fr-CH" altLang="it-CH" dirty="0"/>
              <a:t> di </a:t>
            </a:r>
            <a:r>
              <a:rPr lang="fr-CH" altLang="it-CH" dirty="0" err="1"/>
              <a:t>profughi</a:t>
            </a:r>
            <a:r>
              <a:rPr lang="fr-CH" altLang="it-CH" dirty="0"/>
              <a:t> palestinesi            (circa 500’000)</a:t>
            </a:r>
          </a:p>
          <a:p>
            <a:pPr>
              <a:defRPr/>
            </a:pPr>
            <a:r>
              <a:rPr lang="fr-CH" altLang="it-CH" dirty="0"/>
              <a:t>È la NAKSA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Number Placeholder 3">
            <a:extLst>
              <a:ext uri="{FF2B5EF4-FFF2-40B4-BE49-F238E27FC236}">
                <a16:creationId xmlns:a16="http://schemas.microsoft.com/office/drawing/2014/main" id="{24E7C024-2BD2-5E53-BA4B-A6099EF22B8D}"/>
              </a:ext>
            </a:extLst>
          </p:cNvPr>
          <p:cNvSpPr>
            <a:spLocks noGrp="1"/>
          </p:cNvSpPr>
          <p:nvPr>
            <p:ph type="sldNum" sz="quarter" idx="12"/>
          </p:nvPr>
        </p:nvSpPr>
        <p:spPr>
          <a:xfrm>
            <a:off x="7956550" y="5554663"/>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C4F038-987E-4683-B871-D3B4733313BF}" type="slidenum">
              <a:rPr lang="it-IT" altLang="it-CH" sz="1400" b="1" smtClean="0">
                <a:solidFill>
                  <a:srgbClr val="FFFFFF"/>
                </a:solidFill>
              </a:rPr>
              <a:pPr>
                <a:spcBef>
                  <a:spcPct val="0"/>
                </a:spcBef>
                <a:buFontTx/>
                <a:buNone/>
              </a:pPr>
              <a:t>112</a:t>
            </a:fld>
            <a:endParaRPr lang="it-IT" altLang="it-CH" sz="1400" b="1">
              <a:solidFill>
                <a:srgbClr val="FFFFFF"/>
              </a:solidFill>
            </a:endParaRPr>
          </a:p>
        </p:txBody>
      </p:sp>
      <p:sp>
        <p:nvSpPr>
          <p:cNvPr id="495619" name="Text Box 3">
            <a:extLst>
              <a:ext uri="{FF2B5EF4-FFF2-40B4-BE49-F238E27FC236}">
                <a16:creationId xmlns:a16="http://schemas.microsoft.com/office/drawing/2014/main" id="{E1855F85-D38E-121E-B336-B3508221F2D5}"/>
              </a:ext>
            </a:extLst>
          </p:cNvPr>
          <p:cNvSpPr txBox="1">
            <a:spLocks noChangeArrowheads="1"/>
          </p:cNvSpPr>
          <p:nvPr/>
        </p:nvSpPr>
        <p:spPr bwMode="auto">
          <a:xfrm>
            <a:off x="311150" y="1955800"/>
            <a:ext cx="18605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Il generale Dayan osserva i lavori di demolizione del quartiere arabo di                </a:t>
            </a:r>
            <a:r>
              <a:rPr lang="it-CH" altLang="it-CH" sz="1200" b="1">
                <a:solidFill>
                  <a:srgbClr val="FFFFFF"/>
                </a:solidFill>
              </a:rPr>
              <a:t>al-Mugariba a </a:t>
            </a:r>
            <a:r>
              <a:rPr lang="fr-CH" altLang="it-CH" sz="1200" b="1">
                <a:solidFill>
                  <a:srgbClr val="FFFFFF"/>
                </a:solidFill>
              </a:rPr>
              <a:t>Gerusalemme est, conquistato dalle sue truppe. Tutto questo per creare una piazza davanti al muro del pianto.</a:t>
            </a:r>
            <a:endParaRPr lang="it-IT" altLang="it-CH" sz="1200" b="1">
              <a:solidFill>
                <a:srgbClr val="FFFFFF"/>
              </a:solidFill>
            </a:endParaRPr>
          </a:p>
        </p:txBody>
      </p:sp>
      <p:sp>
        <p:nvSpPr>
          <p:cNvPr id="495620" name="Rettangolo 4">
            <a:extLst>
              <a:ext uri="{FF2B5EF4-FFF2-40B4-BE49-F238E27FC236}">
                <a16:creationId xmlns:a16="http://schemas.microsoft.com/office/drawing/2014/main" id="{4D72A0A1-3564-C198-6C53-AD0B82350E8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8801F1D-1099-12C6-9E4A-308FB8648406}"/>
              </a:ext>
            </a:extLst>
          </p:cNvPr>
          <p:cNvSpPr txBox="1"/>
          <p:nvPr/>
        </p:nvSpPr>
        <p:spPr>
          <a:xfrm>
            <a:off x="354013" y="696913"/>
            <a:ext cx="1722437" cy="110807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1967 - </a:t>
            </a:r>
            <a:r>
              <a:rPr lang="en-US" sz="1600" b="1" dirty="0">
                <a:solidFill>
                  <a:schemeClr val="accent4">
                    <a:lumMod val="10000"/>
                  </a:schemeClr>
                </a:solidFill>
              </a:rPr>
              <a:t>La </a:t>
            </a:r>
            <a:r>
              <a:rPr lang="en-US" sz="1600" b="1" dirty="0" err="1">
                <a:solidFill>
                  <a:schemeClr val="accent4">
                    <a:lumMod val="10000"/>
                  </a:schemeClr>
                </a:solidFill>
              </a:rPr>
              <a:t>demolizione</a:t>
            </a:r>
            <a:r>
              <a:rPr lang="en-US" sz="1600" b="1" dirty="0">
                <a:solidFill>
                  <a:schemeClr val="accent4">
                    <a:lumMod val="10000"/>
                  </a:schemeClr>
                </a:solidFill>
              </a:rPr>
              <a:t> del </a:t>
            </a:r>
            <a:r>
              <a:rPr lang="en-US" sz="1600" b="1" dirty="0" err="1">
                <a:solidFill>
                  <a:schemeClr val="accent4">
                    <a:lumMod val="10000"/>
                  </a:schemeClr>
                </a:solidFill>
              </a:rPr>
              <a:t>quartiere</a:t>
            </a:r>
            <a:r>
              <a:rPr lang="en-US" sz="1600" b="1" dirty="0">
                <a:solidFill>
                  <a:schemeClr val="accent4">
                    <a:lumMod val="10000"/>
                  </a:schemeClr>
                </a:solidFill>
              </a:rPr>
              <a:t> </a:t>
            </a:r>
            <a:r>
              <a:rPr lang="en-US" sz="1600" b="1" dirty="0" err="1">
                <a:solidFill>
                  <a:schemeClr val="accent4">
                    <a:lumMod val="10000"/>
                  </a:schemeClr>
                </a:solidFill>
              </a:rPr>
              <a:t>arabo</a:t>
            </a:r>
            <a:r>
              <a:rPr lang="en-US" sz="1600" b="1" dirty="0">
                <a:solidFill>
                  <a:schemeClr val="accent4">
                    <a:lumMod val="10000"/>
                  </a:schemeClr>
                </a:solidFill>
              </a:rPr>
              <a:t> al-</a:t>
            </a:r>
            <a:r>
              <a:rPr lang="en-US" sz="1600" b="1" dirty="0" err="1">
                <a:solidFill>
                  <a:schemeClr val="accent4">
                    <a:lumMod val="10000"/>
                  </a:schemeClr>
                </a:solidFill>
              </a:rPr>
              <a:t>Mugariba</a:t>
            </a:r>
            <a:endParaRPr lang="en-US" sz="1600" b="1" dirty="0">
              <a:solidFill>
                <a:schemeClr val="accent4">
                  <a:lumMod val="10000"/>
                </a:schemeClr>
              </a:solidFill>
            </a:endParaRPr>
          </a:p>
        </p:txBody>
      </p:sp>
      <p:pic>
        <p:nvPicPr>
          <p:cNvPr id="8" name="Picture 2" descr="distr a gerus">
            <a:extLst>
              <a:ext uri="{FF2B5EF4-FFF2-40B4-BE49-F238E27FC236}">
                <a16:creationId xmlns:a16="http://schemas.microsoft.com/office/drawing/2014/main" id="{AE7147FF-B241-F190-09C1-F37C6BA57A19}"/>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5623" name="CasellaDiTesto 11">
            <a:extLst>
              <a:ext uri="{FF2B5EF4-FFF2-40B4-BE49-F238E27FC236}">
                <a16:creationId xmlns:a16="http://schemas.microsoft.com/office/drawing/2014/main" id="{566BAA2A-0D0D-9859-A819-1BFA38CBA5F7}"/>
              </a:ext>
            </a:extLst>
          </p:cNvPr>
          <p:cNvSpPr txBox="1">
            <a:spLocks noChangeArrowheads="1"/>
          </p:cNvSpPr>
          <p:nvPr/>
        </p:nvSpPr>
        <p:spPr bwMode="auto">
          <a:xfrm>
            <a:off x="4665663" y="5583238"/>
            <a:ext cx="2427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Il quartiere arabo di al-Mugariba nel 1900 con Muro del Pianto</a:t>
            </a:r>
          </a:p>
        </p:txBody>
      </p:sp>
      <p:pic>
        <p:nvPicPr>
          <p:cNvPr id="13" name="Picture 2">
            <a:extLst>
              <a:ext uri="{FF2B5EF4-FFF2-40B4-BE49-F238E27FC236}">
                <a16:creationId xmlns:a16="http://schemas.microsoft.com/office/drawing/2014/main" id="{9B58568F-BF7A-CA20-064F-6DE760D6E18F}"/>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5625" name="CasellaDiTesto 13">
            <a:extLst>
              <a:ext uri="{FF2B5EF4-FFF2-40B4-BE49-F238E27FC236}">
                <a16:creationId xmlns:a16="http://schemas.microsoft.com/office/drawing/2014/main" id="{38F00247-E456-8C19-6DC2-CA8F5D36A5D9}"/>
              </a:ext>
            </a:extLst>
          </p:cNvPr>
          <p:cNvSpPr txBox="1">
            <a:spLocks noChangeArrowheads="1"/>
          </p:cNvSpPr>
          <p:nvPr/>
        </p:nvSpPr>
        <p:spPr bwMode="auto">
          <a:xfrm>
            <a:off x="4665663" y="6249988"/>
            <a:ext cx="3095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Box 9">
            <a:extLst>
              <a:ext uri="{FF2B5EF4-FFF2-40B4-BE49-F238E27FC236}">
                <a16:creationId xmlns:a16="http://schemas.microsoft.com/office/drawing/2014/main" id="{9AB505BA-624C-9F10-68C2-8B94D2368C73}"/>
              </a:ext>
            </a:extLst>
          </p:cNvPr>
          <p:cNvSpPr txBox="1">
            <a:spLocks noChangeArrowheads="1"/>
          </p:cNvSpPr>
          <p:nvPr/>
        </p:nvSpPr>
        <p:spPr bwMode="auto">
          <a:xfrm>
            <a:off x="106363" y="4962525"/>
            <a:ext cx="4583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Il villaggio palestinese di Emmaus e altri due villaggi vicini sono stati distrutti e i suoi abitanti sono  stati scacciati. Oggi al loro posto sorge il «Parco Canada» riservato agli Israelíani.  Tutto questo solo per permettere agli Israeliani di fare picnic in un parco.</a:t>
            </a:r>
          </a:p>
        </p:txBody>
      </p:sp>
      <p:sp>
        <p:nvSpPr>
          <p:cNvPr id="497667" name="Segnaposto numero diapositiva 1">
            <a:extLst>
              <a:ext uri="{FF2B5EF4-FFF2-40B4-BE49-F238E27FC236}">
                <a16:creationId xmlns:a16="http://schemas.microsoft.com/office/drawing/2014/main" id="{A4BF9083-765A-F126-D58F-181DE7DA56E2}"/>
              </a:ext>
            </a:extLst>
          </p:cNvPr>
          <p:cNvSpPr>
            <a:spLocks noGrp="1"/>
          </p:cNvSpPr>
          <p:nvPr>
            <p:ph type="sldNum" sz="quarter" idx="12"/>
          </p:nvPr>
        </p:nvSpPr>
        <p:spPr>
          <a:xfrm>
            <a:off x="3895725" y="4408488"/>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22A29D-7F6C-472F-AA2A-200B39CD14BF}"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EEA47C4D-7FE6-DBDF-5F3B-16DBE57F4603}"/>
              </a:ext>
            </a:extLst>
          </p:cNvPr>
          <p:cNvPicPr>
            <a:picLocks noChangeAspect="1" noChangeArrowheads="1"/>
          </p:cNvPicPr>
          <p:nvPr/>
        </p:nvPicPr>
        <p:blipFill>
          <a:blip r:embed="rId3"/>
          <a:srcRect/>
          <a:stretch>
            <a:fillRect/>
          </a:stretch>
        </p:blipFill>
        <p:spPr bwMode="auto">
          <a:xfrm>
            <a:off x="6126163" y="2278063"/>
            <a:ext cx="2838450"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64788739-3D43-D5B6-045B-3DD9332BD306}"/>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3EDB9CF3-7B0B-8E78-8FF4-261BBB28D03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08F66E23-9D41-00F2-0D60-A7DDC938C1A4}"/>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8720B55E-047D-96EC-C039-B600CCC245E0}"/>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EE1C826A-2F5B-161A-4FAC-E52F7354DF6A}"/>
              </a:ext>
            </a:extLst>
          </p:cNvPr>
          <p:cNvPicPr>
            <a:picLocks noChangeAspect="1" noChangeArrowheads="1"/>
          </p:cNvPicPr>
          <p:nvPr/>
        </p:nvPicPr>
        <p:blipFill>
          <a:blip r:embed="rId7" cstate="print">
            <a:grayscl/>
          </a:blip>
          <a:srcRect/>
          <a:stretch>
            <a:fillRect/>
          </a:stretch>
        </p:blipFill>
        <p:spPr bwMode="auto">
          <a:xfrm>
            <a:off x="6126163" y="192088"/>
            <a:ext cx="2838450" cy="19732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8D672CDF-6877-3219-C96F-B21EA490208A}"/>
              </a:ext>
            </a:extLst>
          </p:cNvPr>
          <p:cNvPicPr>
            <a:picLocks noChangeAspect="1" noChangeArrowheads="1"/>
          </p:cNvPicPr>
          <p:nvPr/>
        </p:nvPicPr>
        <p:blipFill rotWithShape="1">
          <a:blip r:embed="rId8" cstate="print"/>
          <a:srcRect b="13063"/>
          <a:stretch/>
        </p:blipFill>
        <p:spPr bwMode="auto">
          <a:xfrm>
            <a:off x="166688" y="2278063"/>
            <a:ext cx="2789237" cy="1812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ACAF63D-E1D0-4C37-5A80-0F04053756D3}"/>
              </a:ext>
            </a:extLst>
          </p:cNvPr>
          <p:cNvSpPr txBox="1"/>
          <p:nvPr/>
        </p:nvSpPr>
        <p:spPr>
          <a:xfrm>
            <a:off x="3233738" y="1925638"/>
            <a:ext cx="2130425" cy="246062"/>
          </a:xfrm>
          <a:prstGeom prst="rect">
            <a:avLst/>
          </a:prstGeom>
          <a:noFill/>
        </p:spPr>
        <p:txBody>
          <a:bodyPr>
            <a:spAutoFit/>
          </a:bodyPr>
          <a:lstStyle/>
          <a:p>
            <a:pPr>
              <a:defRPr/>
            </a:pPr>
            <a:r>
              <a:rPr lang="es-ES" sz="1000" dirty="0">
                <a:solidFill>
                  <a:schemeClr val="accent4">
                    <a:lumMod val="10000"/>
                  </a:schemeClr>
                </a:solidFill>
              </a:rPr>
              <a:t>Gli Israeliani occupano il villaggio.</a:t>
            </a:r>
            <a:endParaRPr lang="en-US" sz="1000" dirty="0">
              <a:solidFill>
                <a:schemeClr val="accent4">
                  <a:lumMod val="10000"/>
                </a:schemeClr>
              </a:solidFill>
            </a:endParaRPr>
          </a:p>
        </p:txBody>
      </p:sp>
      <p:sp>
        <p:nvSpPr>
          <p:cNvPr id="23" name="CasellaDiTesto 22">
            <a:extLst>
              <a:ext uri="{FF2B5EF4-FFF2-40B4-BE49-F238E27FC236}">
                <a16:creationId xmlns:a16="http://schemas.microsoft.com/office/drawing/2014/main" id="{E29BDA75-617D-29CB-9782-88F247789697}"/>
              </a:ext>
            </a:extLst>
          </p:cNvPr>
          <p:cNvSpPr txBox="1"/>
          <p:nvPr/>
        </p:nvSpPr>
        <p:spPr>
          <a:xfrm>
            <a:off x="250825" y="3843338"/>
            <a:ext cx="2160588" cy="246062"/>
          </a:xfrm>
          <a:prstGeom prst="rect">
            <a:avLst/>
          </a:prstGeom>
          <a:noFill/>
        </p:spPr>
        <p:txBody>
          <a:bodyPr>
            <a:spAutoFit/>
          </a:bodyPr>
          <a:lstStyle/>
          <a:p>
            <a:pPr>
              <a:defRPr/>
            </a:pPr>
            <a:r>
              <a:rPr lang="es-ES" sz="1000" dirty="0">
                <a:solidFill>
                  <a:schemeClr val="accent4">
                    <a:lumMod val="10000"/>
                  </a:schemeClr>
                </a:solidFill>
              </a:rPr>
              <a:t>I Palestinesi devono andarsene.</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50C17032-D45E-7781-909E-E6326088D227}"/>
              </a:ext>
            </a:extLst>
          </p:cNvPr>
          <p:cNvSpPr txBox="1"/>
          <p:nvPr/>
        </p:nvSpPr>
        <p:spPr>
          <a:xfrm>
            <a:off x="6689725" y="2279650"/>
            <a:ext cx="1473200" cy="246063"/>
          </a:xfrm>
          <a:prstGeom prst="rect">
            <a:avLst/>
          </a:prstGeom>
          <a:noFill/>
        </p:spPr>
        <p:txBody>
          <a:bodyPr>
            <a:spAutoFit/>
          </a:bodyPr>
          <a:lstStyle/>
          <a:p>
            <a:pPr>
              <a:defRPr/>
            </a:pPr>
            <a:r>
              <a:rPr lang="es-ES" sz="1000" dirty="0">
                <a:solidFill>
                  <a:schemeClr val="accent4">
                    <a:lumMod val="10000"/>
                  </a:schemeClr>
                </a:solidFill>
              </a:rPr>
              <a:t>Il villaggio non c’è più.</a:t>
            </a:r>
            <a:endParaRPr lang="en-US" sz="1000" dirty="0">
              <a:solidFill>
                <a:schemeClr val="accent4">
                  <a:lumMod val="10000"/>
                </a:schemeClr>
              </a:solidFill>
            </a:endParaRPr>
          </a:p>
        </p:txBody>
      </p:sp>
      <p:sp>
        <p:nvSpPr>
          <p:cNvPr id="24" name="CasellaDiTesto 23">
            <a:extLst>
              <a:ext uri="{FF2B5EF4-FFF2-40B4-BE49-F238E27FC236}">
                <a16:creationId xmlns:a16="http://schemas.microsoft.com/office/drawing/2014/main" id="{78733406-0DE6-BC4D-72F8-DE722D4443BA}"/>
              </a:ext>
            </a:extLst>
          </p:cNvPr>
          <p:cNvSpPr txBox="1"/>
          <p:nvPr/>
        </p:nvSpPr>
        <p:spPr>
          <a:xfrm>
            <a:off x="6546850" y="192088"/>
            <a:ext cx="2130425" cy="246062"/>
          </a:xfrm>
          <a:prstGeom prst="rect">
            <a:avLst/>
          </a:prstGeom>
          <a:noFill/>
        </p:spPr>
        <p:txBody>
          <a:bodyPr>
            <a:spAutoFit/>
          </a:bodyPr>
          <a:lstStyle/>
          <a:p>
            <a:pPr>
              <a:defRPr/>
            </a:pPr>
            <a:r>
              <a:rPr lang="es-ES" sz="1000" dirty="0">
                <a:solidFill>
                  <a:schemeClr val="accent4">
                    <a:lumMod val="10000"/>
                  </a:schemeClr>
                </a:solidFill>
              </a:rPr>
              <a:t>Gli abitanti vengono scacciati.</a:t>
            </a:r>
            <a:endParaRPr lang="en-US" sz="1000" dirty="0">
              <a:solidFill>
                <a:schemeClr val="accent4">
                  <a:lumMod val="10000"/>
                </a:schemeClr>
              </a:solidFill>
            </a:endParaRPr>
          </a:p>
        </p:txBody>
      </p:sp>
      <p:pic>
        <p:nvPicPr>
          <p:cNvPr id="26" name="Picture 2">
            <a:extLst>
              <a:ext uri="{FF2B5EF4-FFF2-40B4-BE49-F238E27FC236}">
                <a16:creationId xmlns:a16="http://schemas.microsoft.com/office/drawing/2014/main" id="{442EC532-32D5-EE9B-23AB-38B8D034798A}"/>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7" name="CasellaDiTesto 26">
            <a:extLst>
              <a:ext uri="{FF2B5EF4-FFF2-40B4-BE49-F238E27FC236}">
                <a16:creationId xmlns:a16="http://schemas.microsoft.com/office/drawing/2014/main" id="{80BE71CF-3AA4-3336-E56C-3AAF487BCC20}"/>
              </a:ext>
            </a:extLst>
          </p:cNvPr>
          <p:cNvSpPr txBox="1"/>
          <p:nvPr/>
        </p:nvSpPr>
        <p:spPr>
          <a:xfrm>
            <a:off x="7423150" y="6221413"/>
            <a:ext cx="927100" cy="461962"/>
          </a:xfrm>
          <a:prstGeom prst="rect">
            <a:avLst/>
          </a:prstGeom>
          <a:noFill/>
        </p:spPr>
        <p:txBody>
          <a:bodyPr>
            <a:spAutoFit/>
          </a:bodyPr>
          <a:lstStyle/>
          <a:p>
            <a:pPr algn="r">
              <a:defRPr/>
            </a:pPr>
            <a:r>
              <a:rPr lang="en-US" sz="1200" b="1" dirty="0">
                <a:solidFill>
                  <a:schemeClr val="accent4">
                    <a:lumMod val="10000"/>
                  </a:schemeClr>
                </a:solidFill>
              </a:rPr>
              <a:t>Il </a:t>
            </a:r>
            <a:r>
              <a:rPr lang="en-US" sz="1200" b="1" dirty="0" err="1">
                <a:solidFill>
                  <a:schemeClr val="accent4">
                    <a:lumMod val="10000"/>
                  </a:schemeClr>
                </a:solidFill>
              </a:rPr>
              <a:t>parco</a:t>
            </a:r>
            <a:r>
              <a:rPr lang="en-US" sz="1200" b="1" dirty="0">
                <a:solidFill>
                  <a:schemeClr val="accent4">
                    <a:lumMod val="10000"/>
                  </a:schemeClr>
                </a:solidFill>
              </a:rPr>
              <a:t>  Canada</a:t>
            </a:r>
          </a:p>
        </p:txBody>
      </p:sp>
      <p:sp>
        <p:nvSpPr>
          <p:cNvPr id="2" name="Rectangle 12">
            <a:extLst>
              <a:ext uri="{FF2B5EF4-FFF2-40B4-BE49-F238E27FC236}">
                <a16:creationId xmlns:a16="http://schemas.microsoft.com/office/drawing/2014/main" id="{BF685026-65E2-8540-8BA4-3828C42E2B74}"/>
              </a:ext>
            </a:extLst>
          </p:cNvPr>
          <p:cNvSpPr>
            <a:spLocks noChangeArrowheads="1"/>
          </p:cNvSpPr>
          <p:nvPr/>
        </p:nvSpPr>
        <p:spPr bwMode="auto">
          <a:xfrm>
            <a:off x="179388" y="4203700"/>
            <a:ext cx="3600450" cy="646113"/>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La distruzione </a:t>
            </a:r>
            <a:r>
              <a:rPr lang="en-US" altLang="en-US" b="1" dirty="0" err="1">
                <a:solidFill>
                  <a:schemeClr val="accent4">
                    <a:lumMod val="10000"/>
                  </a:schemeClr>
                </a:solidFill>
              </a:rPr>
              <a:t>dei</a:t>
            </a:r>
            <a:r>
              <a:rPr lang="en-US" altLang="en-US" b="1" dirty="0">
                <a:solidFill>
                  <a:schemeClr val="accent4">
                    <a:lumMod val="10000"/>
                  </a:schemeClr>
                </a:solidFill>
              </a:rPr>
              <a:t> </a:t>
            </a:r>
            <a:r>
              <a:rPr lang="en-US" altLang="en-US" b="1" dirty="0" err="1">
                <a:solidFill>
                  <a:schemeClr val="accent4">
                    <a:lumMod val="10000"/>
                  </a:schemeClr>
                </a:solidFill>
              </a:rPr>
              <a:t>villaggi</a:t>
            </a:r>
            <a:r>
              <a:rPr lang="en-US" altLang="en-US" b="1" dirty="0">
                <a:solidFill>
                  <a:schemeClr val="accent4">
                    <a:lumMod val="10000"/>
                  </a:schemeClr>
                </a:solidFill>
              </a:rPr>
              <a:t> palestinesi continua</a:t>
            </a:r>
            <a:endParaRPr lang="it-CH" altLang="en-US" b="1" dirty="0">
              <a:solidFill>
                <a:schemeClr val="accent4">
                  <a:lumMod val="10000"/>
                </a:schemeClr>
              </a:solidFill>
            </a:endParaRPr>
          </a:p>
        </p:txBody>
      </p:sp>
      <p:sp>
        <p:nvSpPr>
          <p:cNvPr id="5" name="CasellaDiTesto 4">
            <a:extLst>
              <a:ext uri="{FF2B5EF4-FFF2-40B4-BE49-F238E27FC236}">
                <a16:creationId xmlns:a16="http://schemas.microsoft.com/office/drawing/2014/main" id="{5BEA3570-4A09-6691-AC1B-98D6593F9506}"/>
              </a:ext>
            </a:extLst>
          </p:cNvPr>
          <p:cNvSpPr txBox="1"/>
          <p:nvPr/>
        </p:nvSpPr>
        <p:spPr>
          <a:xfrm>
            <a:off x="125413" y="1962150"/>
            <a:ext cx="1782762" cy="215900"/>
          </a:xfrm>
          <a:prstGeom prst="rect">
            <a:avLst/>
          </a:prstGeom>
          <a:noFill/>
        </p:spPr>
        <p:txBody>
          <a:bodyPr>
            <a:spAutoFit/>
          </a:bodyPr>
          <a:lstStyle/>
          <a:p>
            <a:pPr>
              <a:defRPr/>
            </a:pPr>
            <a:r>
              <a:rPr lang="en-US" sz="800" b="1" dirty="0">
                <a:solidFill>
                  <a:schemeClr val="accent4">
                    <a:lumMod val="10000"/>
                  </a:schemeClr>
                </a:solidFill>
              </a:rPr>
              <a:t>Il </a:t>
            </a:r>
            <a:r>
              <a:rPr lang="en-US" sz="800" b="1" dirty="0" err="1">
                <a:solidFill>
                  <a:schemeClr val="accent4">
                    <a:lumMod val="10000"/>
                  </a:schemeClr>
                </a:solidFill>
              </a:rPr>
              <a:t>villaggio</a:t>
            </a:r>
            <a:r>
              <a:rPr lang="en-US" sz="800" b="1" dirty="0">
                <a:solidFill>
                  <a:schemeClr val="accent4">
                    <a:lumMod val="10000"/>
                  </a:schemeClr>
                </a:solidFill>
              </a:rPr>
              <a:t> di Emmaus </a:t>
            </a:r>
            <a:r>
              <a:rPr lang="en-US" sz="800" b="1" dirty="0" err="1">
                <a:solidFill>
                  <a:schemeClr val="accent4">
                    <a:lumMod val="10000"/>
                  </a:schemeClr>
                </a:solidFill>
              </a:rPr>
              <a:t>nel</a:t>
            </a:r>
            <a:r>
              <a:rPr lang="en-US" sz="800" b="1" dirty="0">
                <a:solidFill>
                  <a:schemeClr val="accent4">
                    <a:lumMod val="10000"/>
                  </a:schemeClr>
                </a:solidFill>
              </a:rPr>
              <a:t> 1958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Slide Number Placeholder 3">
            <a:extLst>
              <a:ext uri="{FF2B5EF4-FFF2-40B4-BE49-F238E27FC236}">
                <a16:creationId xmlns:a16="http://schemas.microsoft.com/office/drawing/2014/main" id="{BFA597E9-4B58-F0A4-BC1D-06296E1D15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F6393C-9F42-404B-BD87-7A5C88744FF8}" type="slidenum">
              <a:rPr lang="it-IT" altLang="it-CH" sz="1400" smtClean="0">
                <a:solidFill>
                  <a:srgbClr val="FFFFFF"/>
                </a:solidFill>
              </a:rPr>
              <a:pPr>
                <a:spcBef>
                  <a:spcPct val="0"/>
                </a:spcBef>
                <a:buFontTx/>
                <a:buNone/>
              </a:pPr>
              <a:t>114</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15FFAB7B-1BC1-F172-8BD2-452EE057120D}"/>
              </a:ext>
            </a:extLst>
          </p:cNvPr>
          <p:cNvPicPr>
            <a:picLocks noChangeAspect="1" noChangeArrowheads="1"/>
          </p:cNvPicPr>
          <p:nvPr/>
        </p:nvPicPr>
        <p:blipFill>
          <a:blip r:embed="rId4"/>
          <a:srcRect/>
          <a:stretch>
            <a:fillRect/>
          </a:stretch>
        </p:blipFill>
        <p:spPr bwMode="auto">
          <a:xfrm>
            <a:off x="611188" y="836613"/>
            <a:ext cx="2881312" cy="1920875"/>
          </a:xfrm>
          <a:prstGeom prst="rect">
            <a:avLst/>
          </a:prstGeom>
          <a:ln w="28575">
            <a:solidFill>
              <a:schemeClr val="tx1"/>
            </a:solidFill>
          </a:ln>
          <a:effectLst>
            <a:outerShdw blurRad="292100" dist="139700" dir="2700000" algn="tl" rotWithShape="0">
              <a:srgbClr val="333333">
                <a:alpha val="65000"/>
              </a:srgbClr>
            </a:outerShdw>
          </a:effectLst>
        </p:spPr>
      </p:pic>
      <p:pic>
        <p:nvPicPr>
          <p:cNvPr id="386052" name="Picture 3" descr="bandiera israeliana 2 jpg">
            <a:extLst>
              <a:ext uri="{FF2B5EF4-FFF2-40B4-BE49-F238E27FC236}">
                <a16:creationId xmlns:a16="http://schemas.microsoft.com/office/drawing/2014/main" id="{729706D1-5485-0BDA-5C60-2F5F161E124D}"/>
              </a:ext>
            </a:extLst>
          </p:cNvPr>
          <p:cNvPicPr>
            <a:picLocks noChangeAspect="1" noChangeArrowheads="1"/>
          </p:cNvPicPr>
          <p:nvPr/>
        </p:nvPicPr>
        <p:blipFill>
          <a:blip r:embed="rId5"/>
          <a:srcRect/>
          <a:stretch>
            <a:fillRect/>
          </a:stretch>
        </p:blipFill>
        <p:spPr bwMode="auto">
          <a:xfrm>
            <a:off x="5651500" y="4040188"/>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499717" name="Rectangle 4">
            <a:extLst>
              <a:ext uri="{FF2B5EF4-FFF2-40B4-BE49-F238E27FC236}">
                <a16:creationId xmlns:a16="http://schemas.microsoft.com/office/drawing/2014/main" id="{8C5DC4B1-2353-D116-844A-F41BF6927985}"/>
              </a:ext>
            </a:extLst>
          </p:cNvPr>
          <p:cNvSpPr>
            <a:spLocks noChangeArrowheads="1"/>
          </p:cNvSpPr>
          <p:nvPr/>
        </p:nvSpPr>
        <p:spPr bwMode="auto">
          <a:xfrm>
            <a:off x="3857625" y="571500"/>
            <a:ext cx="446563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Con </a:t>
            </a:r>
            <a:r>
              <a:rPr lang="it-CH" altLang="it-CH" sz="2400" b="1">
                <a:solidFill>
                  <a:srgbClr val="FFFFFF"/>
                </a:solidFill>
              </a:rPr>
              <a:t>la</a:t>
            </a:r>
            <a:r>
              <a:rPr lang="it-CH" altLang="it-CH" sz="2400" b="1">
                <a:solidFill>
                  <a:srgbClr val="FF0066"/>
                </a:solidFill>
              </a:rPr>
              <a:t> </a:t>
            </a:r>
            <a:r>
              <a:rPr lang="it-CH" altLang="it-CH" b="1" u="sng"/>
              <a:t>risoluzione 242</a:t>
            </a:r>
            <a:r>
              <a:rPr lang="it-CH" altLang="it-CH" sz="1800" b="1" u="sng"/>
              <a:t>  </a:t>
            </a:r>
            <a:r>
              <a:rPr lang="it-CH" altLang="it-CH" sz="1800">
                <a:solidFill>
                  <a:srgbClr val="FFFFFF"/>
                </a:solidFill>
              </a:rPr>
              <a:t>del 22.11.1967</a:t>
            </a:r>
            <a:r>
              <a:rPr lang="it-CH" altLang="it-CH" sz="1800" b="1">
                <a:solidFill>
                  <a:srgbClr val="FFFFFF"/>
                </a:solidFill>
              </a:rPr>
              <a:t>  </a:t>
            </a:r>
            <a:r>
              <a:rPr lang="it-CH" altLang="it-CH" sz="1800">
                <a:solidFill>
                  <a:srgbClr val="FFFFFF"/>
                </a:solidFill>
              </a:rPr>
              <a:t>l’ONU ingiunge a Israele di ritirarsi dai territori conquistati militarmente (conquistare e occupare territori altrui con la forza è contrario alla carta dell’ONU) </a:t>
            </a:r>
          </a:p>
          <a:p>
            <a:pPr eaLnBrk="1" hangingPunct="1">
              <a:spcBef>
                <a:spcPct val="0"/>
              </a:spcBef>
              <a:buFontTx/>
              <a:buNone/>
            </a:pPr>
            <a:r>
              <a:rPr lang="it-CH" altLang="it-CH" sz="1800">
                <a:solidFill>
                  <a:srgbClr val="FFFFFF"/>
                </a:solidFill>
              </a:rPr>
              <a:t>In totale ci saranno circa 300 le risoluzioni concernenti la Palestina, ma nessuna sarà applicata.</a:t>
            </a:r>
            <a:endParaRPr lang="it-IT" altLang="it-CH" sz="1800">
              <a:solidFill>
                <a:srgbClr val="FFFFFF"/>
              </a:solidFill>
            </a:endParaRPr>
          </a:p>
        </p:txBody>
      </p:sp>
      <p:sp>
        <p:nvSpPr>
          <p:cNvPr id="499718" name="Text Box 5">
            <a:extLst>
              <a:ext uri="{FF2B5EF4-FFF2-40B4-BE49-F238E27FC236}">
                <a16:creationId xmlns:a16="http://schemas.microsoft.com/office/drawing/2014/main" id="{88FC51DD-C08D-4698-F9AE-A84310FFD079}"/>
              </a:ext>
            </a:extLst>
          </p:cNvPr>
          <p:cNvSpPr txBox="1">
            <a:spLocks noChangeArrowheads="1"/>
          </p:cNvSpPr>
          <p:nvPr/>
        </p:nvSpPr>
        <p:spPr bwMode="auto">
          <a:xfrm>
            <a:off x="539750" y="3644900"/>
            <a:ext cx="45370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In risposta </a:t>
            </a:r>
            <a:r>
              <a:rPr lang="fr-CH" altLang="it-CH" sz="1800" b="1">
                <a:solidFill>
                  <a:srgbClr val="FFFFFF"/>
                </a:solidFill>
              </a:rPr>
              <a:t>Israele </a:t>
            </a:r>
            <a:r>
              <a:rPr lang="fr-CH" altLang="it-CH" sz="1800">
                <a:solidFill>
                  <a:srgbClr val="FFFFFF"/>
                </a:solidFill>
              </a:rPr>
              <a:t>avvia un vasto programma di confische di terre palestinesi e di colonizzazione dei territori palestinesi e siriani occupati dopo la guerra del 1967. </a:t>
            </a:r>
          </a:p>
          <a:p>
            <a:pPr eaLnBrk="1" hangingPunct="1">
              <a:spcBef>
                <a:spcPct val="50000"/>
              </a:spcBef>
              <a:buFontTx/>
              <a:buNone/>
            </a:pPr>
            <a:r>
              <a:rPr lang="fr-CH" altLang="it-CH" sz="1800">
                <a:solidFill>
                  <a:srgbClr val="FFFFFF"/>
                </a:solidFill>
              </a:rPr>
              <a:t>Inoltre nei territori palestinesi Israele esercita una forte repressione. </a:t>
            </a:r>
          </a:p>
          <a:p>
            <a:pPr eaLnBrk="1" hangingPunct="1">
              <a:spcBef>
                <a:spcPct val="50000"/>
              </a:spcBef>
              <a:buFontTx/>
              <a:buNone/>
            </a:pPr>
            <a:r>
              <a:rPr lang="fr-CH" altLang="it-CH" sz="1800">
                <a:solidFill>
                  <a:srgbClr val="FFFFFF"/>
                </a:solidFill>
              </a:rPr>
              <a:t>Gli USA pongono sistematicamente il veto a ogni risoluzione sfavorevole a Israele.</a:t>
            </a:r>
            <a:endParaRPr lang="it-IT" altLang="it-CH" sz="1800">
              <a:solidFill>
                <a:srgbClr val="FFFFFF"/>
              </a:solidFill>
            </a:endParaRPr>
          </a:p>
        </p:txBody>
      </p:sp>
      <p:sp>
        <p:nvSpPr>
          <p:cNvPr id="499719" name="Rettangolo 6">
            <a:extLst>
              <a:ext uri="{FF2B5EF4-FFF2-40B4-BE49-F238E27FC236}">
                <a16:creationId xmlns:a16="http://schemas.microsoft.com/office/drawing/2014/main" id="{41A24F52-C0ED-36A7-423E-5FBE8ADF6E3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Number Placeholder 3">
            <a:extLst>
              <a:ext uri="{FF2B5EF4-FFF2-40B4-BE49-F238E27FC236}">
                <a16:creationId xmlns:a16="http://schemas.microsoft.com/office/drawing/2014/main" id="{4DACA7AF-22E8-330A-42DE-D877A30C69EA}"/>
              </a:ext>
            </a:extLst>
          </p:cNvPr>
          <p:cNvSpPr>
            <a:spLocks noGrp="1"/>
          </p:cNvSpPr>
          <p:nvPr>
            <p:ph type="sldNum" sz="quarter" idx="12"/>
          </p:nvPr>
        </p:nvSpPr>
        <p:spPr>
          <a:xfrm>
            <a:off x="8034338" y="6245225"/>
            <a:ext cx="6524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190402-47DA-49FE-A524-321F489D9E7C}" type="slidenum">
              <a:rPr lang="it-IT" altLang="it-CH" sz="1400" b="1" smtClean="0">
                <a:solidFill>
                  <a:srgbClr val="FFFFFF"/>
                </a:solidFill>
              </a:rPr>
              <a:pPr>
                <a:spcBef>
                  <a:spcPct val="0"/>
                </a:spcBef>
                <a:buFontTx/>
                <a:buNone/>
              </a:pPr>
              <a:t>115</a:t>
            </a:fld>
            <a:endParaRPr lang="it-IT" altLang="it-CH" sz="1400" b="1">
              <a:solidFill>
                <a:srgbClr val="FFFFFF"/>
              </a:solidFill>
            </a:endParaRPr>
          </a:p>
        </p:txBody>
      </p:sp>
      <p:pic>
        <p:nvPicPr>
          <p:cNvPr id="348163" name="Picture 2" descr="AllonPlan-1967">
            <a:extLst>
              <a:ext uri="{FF2B5EF4-FFF2-40B4-BE49-F238E27FC236}">
                <a16:creationId xmlns:a16="http://schemas.microsoft.com/office/drawing/2014/main" id="{503DCCD8-5845-7343-DB41-1B77B94621E7}"/>
              </a:ext>
            </a:extLst>
          </p:cNvPr>
          <p:cNvPicPr>
            <a:picLocks noChangeAspect="1" noChangeArrowheads="1"/>
          </p:cNvPicPr>
          <p:nvPr/>
        </p:nvPicPr>
        <p:blipFill>
          <a:blip r:embed="rId3">
            <a:lum bright="-10000" contrast="10000"/>
          </a:blip>
          <a:srcRect/>
          <a:stretch>
            <a:fillRect/>
          </a:stretch>
        </p:blipFill>
        <p:spPr bwMode="auto">
          <a:xfrm>
            <a:off x="587375" y="252413"/>
            <a:ext cx="3297238" cy="6408737"/>
          </a:xfrm>
          <a:prstGeom prst="rect">
            <a:avLst/>
          </a:prstGeom>
          <a:ln w="28575">
            <a:solidFill>
              <a:schemeClr val="tx1"/>
            </a:solidFill>
          </a:ln>
          <a:effectLst>
            <a:outerShdw blurRad="292100" dist="139700" dir="2700000" algn="tl" rotWithShape="0">
              <a:srgbClr val="333333">
                <a:alpha val="65000"/>
              </a:srgbClr>
            </a:outerShdw>
          </a:effectLst>
        </p:spPr>
      </p:pic>
      <p:sp>
        <p:nvSpPr>
          <p:cNvPr id="501764" name="Text Box 3">
            <a:extLst>
              <a:ext uri="{FF2B5EF4-FFF2-40B4-BE49-F238E27FC236}">
                <a16:creationId xmlns:a16="http://schemas.microsoft.com/office/drawing/2014/main" id="{9B52B3F9-5524-BC3C-72DD-5D7753FA1A2E}"/>
              </a:ext>
            </a:extLst>
          </p:cNvPr>
          <p:cNvSpPr txBox="1">
            <a:spLocks noChangeArrowheads="1"/>
          </p:cNvSpPr>
          <p:nvPr/>
        </p:nvSpPr>
        <p:spPr bwMode="auto">
          <a:xfrm>
            <a:off x="5349875" y="2832100"/>
            <a:ext cx="3095625"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Il piano Allon prevede la confisca/colonizzazione dei territori occupati e la  ghettizzazione dei Palestinesi.</a:t>
            </a:r>
          </a:p>
          <a:p>
            <a:pPr eaLnBrk="1" hangingPunct="1">
              <a:spcBef>
                <a:spcPct val="50000"/>
              </a:spcBef>
              <a:buFontTx/>
              <a:buNone/>
            </a:pPr>
            <a:r>
              <a:rPr lang="fr-CH" altLang="it-CH" sz="1400" b="1">
                <a:solidFill>
                  <a:srgbClr val="FFFFFF"/>
                </a:solidFill>
              </a:rPr>
              <a:t>Violando le risoluzioni ONU e le convenzioni internazionali, nei decenni successivi gli Israeliani applicheranno il piano Allon alla lettera colonizzando i territori occupati militarmente.</a:t>
            </a:r>
            <a:endParaRPr lang="it-IT" altLang="it-CH" sz="1400" b="1">
              <a:solidFill>
                <a:srgbClr val="FFFFFF"/>
              </a:solidFill>
            </a:endParaRPr>
          </a:p>
        </p:txBody>
      </p:sp>
      <p:sp>
        <p:nvSpPr>
          <p:cNvPr id="501765" name="Line 4">
            <a:extLst>
              <a:ext uri="{FF2B5EF4-FFF2-40B4-BE49-F238E27FC236}">
                <a16:creationId xmlns:a16="http://schemas.microsoft.com/office/drawing/2014/main" id="{4766B992-CF0F-E4D8-9391-83D37C6D17E9}"/>
              </a:ext>
            </a:extLst>
          </p:cNvPr>
          <p:cNvSpPr>
            <a:spLocks noChangeShapeType="1"/>
          </p:cNvSpPr>
          <p:nvPr/>
        </p:nvSpPr>
        <p:spPr bwMode="auto">
          <a:xfrm flipH="1" flipV="1">
            <a:off x="2963863" y="4456113"/>
            <a:ext cx="1081087"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501766" name="Picture 6" descr="bandiera palestinese">
            <a:extLst>
              <a:ext uri="{FF2B5EF4-FFF2-40B4-BE49-F238E27FC236}">
                <a16:creationId xmlns:a16="http://schemas.microsoft.com/office/drawing/2014/main" id="{D39ADC91-55C1-0540-C3BB-D842953AD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3016250"/>
            <a:ext cx="4318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67" name="Picture 7" descr="bandiera palestinese">
            <a:extLst>
              <a:ext uri="{FF2B5EF4-FFF2-40B4-BE49-F238E27FC236}">
                <a16:creationId xmlns:a16="http://schemas.microsoft.com/office/drawing/2014/main" id="{81498E4F-9AFA-1D4D-273A-4A8A99BF6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888" y="4643438"/>
            <a:ext cx="358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9" name="Picture 8" descr="bandiera israeliana 2 jpg">
            <a:extLst>
              <a:ext uri="{FF2B5EF4-FFF2-40B4-BE49-F238E27FC236}">
                <a16:creationId xmlns:a16="http://schemas.microsoft.com/office/drawing/2014/main" id="{79BBA809-E864-4885-BF9A-8D6648B9B952}"/>
              </a:ext>
            </a:extLst>
          </p:cNvPr>
          <p:cNvPicPr>
            <a:picLocks noChangeAspect="1" noChangeArrowheads="1"/>
          </p:cNvPicPr>
          <p:nvPr/>
        </p:nvPicPr>
        <p:blipFill>
          <a:blip r:embed="rId5"/>
          <a:srcRect/>
          <a:stretch>
            <a:fillRect/>
          </a:stretch>
        </p:blipFill>
        <p:spPr bwMode="auto">
          <a:xfrm>
            <a:off x="4121150" y="2009775"/>
            <a:ext cx="504825" cy="368300"/>
          </a:xfrm>
          <a:prstGeom prst="rect">
            <a:avLst/>
          </a:prstGeom>
          <a:ln>
            <a:noFill/>
          </a:ln>
          <a:effectLst>
            <a:outerShdw blurRad="292100" dist="139700" dir="2700000" algn="tl" rotWithShape="0">
              <a:srgbClr val="333333">
                <a:alpha val="65000"/>
              </a:srgbClr>
            </a:outerShdw>
          </a:effectLst>
        </p:spPr>
      </p:pic>
      <p:pic>
        <p:nvPicPr>
          <p:cNvPr id="501769" name="Picture 9" descr="bandiera israeliana 2 jpg">
            <a:extLst>
              <a:ext uri="{FF2B5EF4-FFF2-40B4-BE49-F238E27FC236}">
                <a16:creationId xmlns:a16="http://schemas.microsoft.com/office/drawing/2014/main" id="{F0AA1184-AC18-B881-2937-560F59B71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5438" y="5608638"/>
            <a:ext cx="504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770" name="Text Box 11">
            <a:extLst>
              <a:ext uri="{FF2B5EF4-FFF2-40B4-BE49-F238E27FC236}">
                <a16:creationId xmlns:a16="http://schemas.microsoft.com/office/drawing/2014/main" id="{0AE0E6EE-4C10-A122-299F-F6E8BF970840}"/>
              </a:ext>
            </a:extLst>
          </p:cNvPr>
          <p:cNvSpPr txBox="1">
            <a:spLocks noChangeArrowheads="1"/>
          </p:cNvSpPr>
          <p:nvPr/>
        </p:nvSpPr>
        <p:spPr bwMode="auto">
          <a:xfrm>
            <a:off x="3971925" y="78422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Golan</a:t>
            </a:r>
            <a:endParaRPr lang="it-IT" altLang="it-CH" sz="1400" b="1">
              <a:solidFill>
                <a:srgbClr val="FFFFFF"/>
              </a:solidFill>
            </a:endParaRPr>
          </a:p>
        </p:txBody>
      </p:sp>
      <p:sp>
        <p:nvSpPr>
          <p:cNvPr id="2" name="CasellaDiTesto 1">
            <a:extLst>
              <a:ext uri="{FF2B5EF4-FFF2-40B4-BE49-F238E27FC236}">
                <a16:creationId xmlns:a16="http://schemas.microsoft.com/office/drawing/2014/main" id="{2A94A720-3E6B-73FD-C4D8-E3CBD3921D4C}"/>
              </a:ext>
            </a:extLst>
          </p:cNvPr>
          <p:cNvSpPr txBox="1"/>
          <p:nvPr/>
        </p:nvSpPr>
        <p:spPr>
          <a:xfrm>
            <a:off x="5411788" y="1047750"/>
            <a:ext cx="2622550" cy="368300"/>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p>
            <a:pPr algn="ctr">
              <a:defRPr/>
            </a:pPr>
            <a:r>
              <a:rPr lang="en-US" b="1" dirty="0">
                <a:solidFill>
                  <a:schemeClr val="accent4">
                    <a:lumMod val="10000"/>
                  </a:schemeClr>
                </a:solidFill>
              </a:rPr>
              <a:t>COLONIZZAZIONE</a:t>
            </a:r>
          </a:p>
        </p:txBody>
      </p:sp>
      <p:sp>
        <p:nvSpPr>
          <p:cNvPr id="501772" name="Rettangolo 12">
            <a:extLst>
              <a:ext uri="{FF2B5EF4-FFF2-40B4-BE49-F238E27FC236}">
                <a16:creationId xmlns:a16="http://schemas.microsoft.com/office/drawing/2014/main" id="{5FF914D4-C3FA-4E51-7353-C8CFD7530F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01773" name="Text Box 5">
            <a:extLst>
              <a:ext uri="{FF2B5EF4-FFF2-40B4-BE49-F238E27FC236}">
                <a16:creationId xmlns:a16="http://schemas.microsoft.com/office/drawing/2014/main" id="{63282A09-26F1-B8F2-B8E3-21F044A2CA78}"/>
              </a:ext>
            </a:extLst>
          </p:cNvPr>
          <p:cNvSpPr txBox="1">
            <a:spLocks noChangeArrowheads="1"/>
          </p:cNvSpPr>
          <p:nvPr/>
        </p:nvSpPr>
        <p:spPr bwMode="auto">
          <a:xfrm>
            <a:off x="3971925" y="4816475"/>
            <a:ext cx="136842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Territorio che Israele vuole controllare con il piano Allon </a:t>
            </a:r>
            <a:endParaRPr lang="it-IT" altLang="it-CH" sz="1400" b="1">
              <a:solidFill>
                <a:srgbClr val="FFFFFF"/>
              </a:solidFill>
            </a:endParaRPr>
          </a:p>
        </p:txBody>
      </p:sp>
      <p:sp>
        <p:nvSpPr>
          <p:cNvPr id="3" name="CasellaDiTesto 2">
            <a:extLst>
              <a:ext uri="{FF2B5EF4-FFF2-40B4-BE49-F238E27FC236}">
                <a16:creationId xmlns:a16="http://schemas.microsoft.com/office/drawing/2014/main" id="{72C47207-7A10-38C3-975D-02822FACD6E5}"/>
              </a:ext>
            </a:extLst>
          </p:cNvPr>
          <p:cNvSpPr txBox="1"/>
          <p:nvPr/>
        </p:nvSpPr>
        <p:spPr>
          <a:xfrm>
            <a:off x="5411788" y="1731963"/>
            <a:ext cx="2622550" cy="923925"/>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defPPr>
              <a:defRPr lang="it-CH"/>
            </a:defPPr>
            <a:lvl1pPr algn="ctr">
              <a:defRPr b="1">
                <a:solidFill>
                  <a:schemeClr val="accent4">
                    <a:lumMod val="10000"/>
                  </a:schemeClr>
                </a:solidFill>
              </a:defRPr>
            </a:lvl1pPr>
          </a:lstStyle>
          <a:p>
            <a:pPr>
              <a:defRPr/>
            </a:pPr>
            <a:r>
              <a:rPr lang="it-CH" dirty="0"/>
              <a:t>Luglio 1967</a:t>
            </a:r>
          </a:p>
          <a:p>
            <a:pPr>
              <a:defRPr/>
            </a:pPr>
            <a:r>
              <a:rPr lang="it-CH" dirty="0"/>
              <a:t>Il piano israeliano </a:t>
            </a:r>
            <a:r>
              <a:rPr lang="it-CH" dirty="0" err="1"/>
              <a:t>Allon</a:t>
            </a:r>
            <a:endParaRPr lang="it-CH" dirty="0"/>
          </a:p>
        </p:txBody>
      </p:sp>
      <p:sp>
        <p:nvSpPr>
          <p:cNvPr id="501775" name="CasellaDiTesto 15">
            <a:extLst>
              <a:ext uri="{FF2B5EF4-FFF2-40B4-BE49-F238E27FC236}">
                <a16:creationId xmlns:a16="http://schemas.microsoft.com/office/drawing/2014/main" id="{ABEFF8E5-7C10-FFA9-AD53-C946530F7D62}"/>
              </a:ext>
            </a:extLst>
          </p:cNvPr>
          <p:cNvSpPr txBox="1">
            <a:spLocks noChangeArrowheads="1"/>
          </p:cNvSpPr>
          <p:nvPr/>
        </p:nvSpPr>
        <p:spPr bwMode="auto">
          <a:xfrm>
            <a:off x="5570538" y="6291263"/>
            <a:ext cx="1971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https://en.wikipedia.org/wiki/Allon_Plan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2DACAD-90EE-3BDE-1D26-ABB42A9004B4}"/>
              </a:ext>
            </a:extLst>
          </p:cNvPr>
          <p:cNvPicPr>
            <a:picLocks noChangeAspect="1" noChangeArrowheads="1"/>
          </p:cNvPicPr>
          <p:nvPr/>
        </p:nvPicPr>
        <p:blipFill>
          <a:blip r:embed="rId4"/>
          <a:srcRect/>
          <a:stretch>
            <a:fillRect/>
          </a:stretch>
        </p:blipFill>
        <p:spPr bwMode="auto">
          <a:xfrm>
            <a:off x="41275" y="5178425"/>
            <a:ext cx="2395538" cy="1647825"/>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sp>
        <p:nvSpPr>
          <p:cNvPr id="503811" name="Slide Number Placeholder 3">
            <a:extLst>
              <a:ext uri="{FF2B5EF4-FFF2-40B4-BE49-F238E27FC236}">
                <a16:creationId xmlns:a16="http://schemas.microsoft.com/office/drawing/2014/main" id="{5CD2961C-982C-EE05-D558-2869B236F334}"/>
              </a:ext>
            </a:extLst>
          </p:cNvPr>
          <p:cNvSpPr>
            <a:spLocks noGrp="1"/>
          </p:cNvSpPr>
          <p:nvPr>
            <p:ph type="sldNum" sz="quarter" idx="12"/>
          </p:nvPr>
        </p:nvSpPr>
        <p:spPr>
          <a:xfrm>
            <a:off x="5087938" y="4660900"/>
            <a:ext cx="655637"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0CDAC8-A96D-4BEF-9289-6A7F9F686BA5}" type="slidenum">
              <a:rPr lang="it-IT" altLang="it-CH" sz="1400" b="1" smtClean="0">
                <a:solidFill>
                  <a:srgbClr val="000000"/>
                </a:solidFill>
              </a:rPr>
              <a:pPr>
                <a:spcBef>
                  <a:spcPct val="0"/>
                </a:spcBef>
                <a:buFontTx/>
                <a:buNone/>
              </a:pPr>
              <a:t>116</a:t>
            </a:fld>
            <a:endParaRPr lang="it-IT" altLang="it-CH" sz="1400" b="1">
              <a:solidFill>
                <a:srgbClr val="000000"/>
              </a:solidFill>
            </a:endParaRPr>
          </a:p>
        </p:txBody>
      </p:sp>
      <p:pic>
        <p:nvPicPr>
          <p:cNvPr id="333828" name="Picture 3" descr="MaaleMMizpeDani1103-5_t">
            <a:extLst>
              <a:ext uri="{FF2B5EF4-FFF2-40B4-BE49-F238E27FC236}">
                <a16:creationId xmlns:a16="http://schemas.microsoft.com/office/drawing/2014/main" id="{D09CC7F6-ABFF-858B-0E16-C012C16D0191}"/>
              </a:ext>
            </a:extLst>
          </p:cNvPr>
          <p:cNvPicPr>
            <a:picLocks noChangeAspect="1" noChangeArrowheads="1"/>
          </p:cNvPicPr>
          <p:nvPr/>
        </p:nvPicPr>
        <p:blipFill>
          <a:blip r:embed="rId5"/>
          <a:srcRect/>
          <a:stretch>
            <a:fillRect/>
          </a:stretch>
        </p:blipFill>
        <p:spPr bwMode="auto">
          <a:xfrm>
            <a:off x="33338" y="3459163"/>
            <a:ext cx="2411412" cy="1647825"/>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pic>
        <p:nvPicPr>
          <p:cNvPr id="333829" name="Picture 4" descr="EliNofHarim1032-13_t">
            <a:extLst>
              <a:ext uri="{FF2B5EF4-FFF2-40B4-BE49-F238E27FC236}">
                <a16:creationId xmlns:a16="http://schemas.microsoft.com/office/drawing/2014/main" id="{5943EA66-1DAC-1B43-8B01-754C2D86B9D5}"/>
              </a:ext>
            </a:extLst>
          </p:cNvPr>
          <p:cNvPicPr>
            <a:picLocks noChangeAspect="1" noChangeArrowheads="1"/>
          </p:cNvPicPr>
          <p:nvPr/>
        </p:nvPicPr>
        <p:blipFill>
          <a:blip r:embed="rId6"/>
          <a:srcRect/>
          <a:stretch>
            <a:fillRect/>
          </a:stretch>
        </p:blipFill>
        <p:spPr bwMode="auto">
          <a:xfrm>
            <a:off x="42863" y="39688"/>
            <a:ext cx="2411412" cy="1646237"/>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pic>
        <p:nvPicPr>
          <p:cNvPr id="333830" name="Picture 5" descr="FILMNO6_t">
            <a:extLst>
              <a:ext uri="{FF2B5EF4-FFF2-40B4-BE49-F238E27FC236}">
                <a16:creationId xmlns:a16="http://schemas.microsoft.com/office/drawing/2014/main" id="{31F7A864-858B-AB80-995B-383894C3B4FC}"/>
              </a:ext>
            </a:extLst>
          </p:cNvPr>
          <p:cNvPicPr>
            <a:picLocks noChangeAspect="1" noChangeArrowheads="1"/>
          </p:cNvPicPr>
          <p:nvPr/>
        </p:nvPicPr>
        <p:blipFill>
          <a:blip r:embed="rId7"/>
          <a:srcRect/>
          <a:stretch>
            <a:fillRect/>
          </a:stretch>
        </p:blipFill>
        <p:spPr bwMode="auto">
          <a:xfrm>
            <a:off x="2503488" y="65088"/>
            <a:ext cx="3240087" cy="2216150"/>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pic>
        <p:nvPicPr>
          <p:cNvPr id="333831" name="Picture 6" descr="colonie nella regione di Jerico_t">
            <a:extLst>
              <a:ext uri="{FF2B5EF4-FFF2-40B4-BE49-F238E27FC236}">
                <a16:creationId xmlns:a16="http://schemas.microsoft.com/office/drawing/2014/main" id="{FBD567A4-9F0D-58F7-698E-8E7F07782F66}"/>
              </a:ext>
            </a:extLst>
          </p:cNvPr>
          <p:cNvPicPr>
            <a:picLocks noChangeAspect="1" noChangeArrowheads="1"/>
          </p:cNvPicPr>
          <p:nvPr/>
        </p:nvPicPr>
        <p:blipFill>
          <a:blip r:embed="rId8"/>
          <a:srcRect/>
          <a:stretch>
            <a:fillRect/>
          </a:stretch>
        </p:blipFill>
        <p:spPr bwMode="auto">
          <a:xfrm>
            <a:off x="5824538" y="42863"/>
            <a:ext cx="3276600" cy="2238375"/>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pic>
        <p:nvPicPr>
          <p:cNvPr id="333832" name="Picture 7" descr="Shaked colonia in CG">
            <a:extLst>
              <a:ext uri="{FF2B5EF4-FFF2-40B4-BE49-F238E27FC236}">
                <a16:creationId xmlns:a16="http://schemas.microsoft.com/office/drawing/2014/main" id="{91CACBCD-2C9E-AEB1-94B2-C852CA57A048}"/>
              </a:ext>
            </a:extLst>
          </p:cNvPr>
          <p:cNvPicPr>
            <a:picLocks noChangeAspect="1" noChangeArrowheads="1"/>
          </p:cNvPicPr>
          <p:nvPr/>
        </p:nvPicPr>
        <p:blipFill>
          <a:blip r:embed="rId9"/>
          <a:srcRect/>
          <a:stretch>
            <a:fillRect/>
          </a:stretch>
        </p:blipFill>
        <p:spPr bwMode="auto">
          <a:xfrm>
            <a:off x="5810250" y="4564063"/>
            <a:ext cx="3276600" cy="2239962"/>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pic>
        <p:nvPicPr>
          <p:cNvPr id="333833" name="Picture 8" descr="la prima tappa di una colonizzazione">
            <a:extLst>
              <a:ext uri="{FF2B5EF4-FFF2-40B4-BE49-F238E27FC236}">
                <a16:creationId xmlns:a16="http://schemas.microsoft.com/office/drawing/2014/main" id="{3A0A3934-B9BC-7523-F654-8C9CAF94FF1D}"/>
              </a:ext>
            </a:extLst>
          </p:cNvPr>
          <p:cNvPicPr>
            <a:picLocks noChangeAspect="1" noChangeArrowheads="1"/>
          </p:cNvPicPr>
          <p:nvPr/>
        </p:nvPicPr>
        <p:blipFill>
          <a:blip r:embed="rId10"/>
          <a:srcRect/>
          <a:stretch>
            <a:fillRect/>
          </a:stretch>
        </p:blipFill>
        <p:spPr bwMode="auto">
          <a:xfrm>
            <a:off x="41275" y="1773238"/>
            <a:ext cx="2411413" cy="1633537"/>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sp>
        <p:nvSpPr>
          <p:cNvPr id="503818" name="Text Box 9">
            <a:extLst>
              <a:ext uri="{FF2B5EF4-FFF2-40B4-BE49-F238E27FC236}">
                <a16:creationId xmlns:a16="http://schemas.microsoft.com/office/drawing/2014/main" id="{9D3AAB10-7B9A-D738-7FA4-9DE0DC52630D}"/>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503819" name="Text Box 10">
            <a:extLst>
              <a:ext uri="{FF2B5EF4-FFF2-40B4-BE49-F238E27FC236}">
                <a16:creationId xmlns:a16="http://schemas.microsoft.com/office/drawing/2014/main" id="{529C7824-9255-15D2-D28A-11822FDCCAE6}"/>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503820" name="Text Box 11">
            <a:extLst>
              <a:ext uri="{FF2B5EF4-FFF2-40B4-BE49-F238E27FC236}">
                <a16:creationId xmlns:a16="http://schemas.microsoft.com/office/drawing/2014/main" id="{A3AA9B89-3BD4-3A52-289C-F896987EC9C5}"/>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503821" name="Text Box 12">
            <a:extLst>
              <a:ext uri="{FF2B5EF4-FFF2-40B4-BE49-F238E27FC236}">
                <a16:creationId xmlns:a16="http://schemas.microsoft.com/office/drawing/2014/main" id="{19772FFA-9372-226C-CF74-F267C8498348}"/>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503822" name="Text Box 13">
            <a:extLst>
              <a:ext uri="{FF2B5EF4-FFF2-40B4-BE49-F238E27FC236}">
                <a16:creationId xmlns:a16="http://schemas.microsoft.com/office/drawing/2014/main" id="{732F51E1-6D74-3825-A4A9-C9C0E0818A69}"/>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503823" name="Text Box 14">
            <a:extLst>
              <a:ext uri="{FF2B5EF4-FFF2-40B4-BE49-F238E27FC236}">
                <a16:creationId xmlns:a16="http://schemas.microsoft.com/office/drawing/2014/main" id="{9F99F6BB-5609-FDF5-AE24-F9C0AC8B6EE8}"/>
              </a:ext>
            </a:extLst>
          </p:cNvPr>
          <p:cNvSpPr txBox="1">
            <a:spLocks noChangeArrowheads="1"/>
          </p:cNvSpPr>
          <p:nvPr/>
        </p:nvSpPr>
        <p:spPr bwMode="auto">
          <a:xfrm>
            <a:off x="5983288" y="152400"/>
            <a:ext cx="2587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503824" name="Text Box 16">
            <a:extLst>
              <a:ext uri="{FF2B5EF4-FFF2-40B4-BE49-F238E27FC236}">
                <a16:creationId xmlns:a16="http://schemas.microsoft.com/office/drawing/2014/main" id="{34E7B927-D5D4-1F05-56CA-DD018FD83C7F}"/>
              </a:ext>
            </a:extLst>
          </p:cNvPr>
          <p:cNvSpPr txBox="1">
            <a:spLocks noChangeArrowheads="1"/>
          </p:cNvSpPr>
          <p:nvPr/>
        </p:nvSpPr>
        <p:spPr bwMode="auto">
          <a:xfrm>
            <a:off x="2714625" y="3025775"/>
            <a:ext cx="280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La sequenza della costruzione delle colonie in territorio occupato</a:t>
            </a:r>
            <a:endParaRPr lang="it-IT" altLang="it-CH" sz="1800" b="1">
              <a:solidFill>
                <a:srgbClr val="000000"/>
              </a:solidFill>
            </a:endParaRPr>
          </a:p>
        </p:txBody>
      </p:sp>
      <p:sp>
        <p:nvSpPr>
          <p:cNvPr id="503825" name="Text Box 21">
            <a:extLst>
              <a:ext uri="{FF2B5EF4-FFF2-40B4-BE49-F238E27FC236}">
                <a16:creationId xmlns:a16="http://schemas.microsoft.com/office/drawing/2014/main" id="{65CA8B19-8DD3-654B-4FFE-DCD6EECC11F4}"/>
              </a:ext>
            </a:extLst>
          </p:cNvPr>
          <p:cNvSpPr txBox="1">
            <a:spLocks noChangeArrowheads="1"/>
          </p:cNvSpPr>
          <p:nvPr/>
        </p:nvSpPr>
        <p:spPr bwMode="auto">
          <a:xfrm>
            <a:off x="6000750" y="4725988"/>
            <a:ext cx="2873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333843" name="Picture 22" descr="xy colonia ">
            <a:extLst>
              <a:ext uri="{FF2B5EF4-FFF2-40B4-BE49-F238E27FC236}">
                <a16:creationId xmlns:a16="http://schemas.microsoft.com/office/drawing/2014/main" id="{6234BA6C-573A-315B-CADD-286D0430813F}"/>
              </a:ext>
            </a:extLst>
          </p:cNvPr>
          <p:cNvPicPr>
            <a:picLocks noChangeAspect="1" noChangeArrowheads="1"/>
          </p:cNvPicPr>
          <p:nvPr/>
        </p:nvPicPr>
        <p:blipFill>
          <a:blip r:embed="rId11"/>
          <a:srcRect/>
          <a:stretch>
            <a:fillRect/>
          </a:stretch>
        </p:blipFill>
        <p:spPr bwMode="auto">
          <a:xfrm>
            <a:off x="5816600" y="2473325"/>
            <a:ext cx="3276600" cy="1973263"/>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sp>
        <p:nvSpPr>
          <p:cNvPr id="503827" name="Text Box 23">
            <a:extLst>
              <a:ext uri="{FF2B5EF4-FFF2-40B4-BE49-F238E27FC236}">
                <a16:creationId xmlns:a16="http://schemas.microsoft.com/office/drawing/2014/main" id="{C7CBBD9A-7885-44E3-CC30-61E5BD7A4B7B}"/>
              </a:ext>
            </a:extLst>
          </p:cNvPr>
          <p:cNvSpPr txBox="1">
            <a:spLocks noChangeArrowheads="1"/>
          </p:cNvSpPr>
          <p:nvPr/>
        </p:nvSpPr>
        <p:spPr bwMode="auto">
          <a:xfrm>
            <a:off x="5983288" y="2593975"/>
            <a:ext cx="3603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8</a:t>
            </a:r>
            <a:endParaRPr lang="it-IT" altLang="it-CH" sz="1800" b="1">
              <a:solidFill>
                <a:srgbClr val="000000"/>
              </a:solidFill>
            </a:endParaRPr>
          </a:p>
        </p:txBody>
      </p:sp>
      <p:pic>
        <p:nvPicPr>
          <p:cNvPr id="333845" name="Picture 3" descr="C:\Users\Enrico\Desktop\Container jpeg.jpg">
            <a:extLst>
              <a:ext uri="{FF2B5EF4-FFF2-40B4-BE49-F238E27FC236}">
                <a16:creationId xmlns:a16="http://schemas.microsoft.com/office/drawing/2014/main" id="{1D9BBA6D-5C8D-435B-826D-26ECC4BD9D40}"/>
              </a:ext>
            </a:extLst>
          </p:cNvPr>
          <p:cNvPicPr>
            <a:picLocks noChangeAspect="1" noChangeArrowheads="1"/>
          </p:cNvPicPr>
          <p:nvPr/>
        </p:nvPicPr>
        <p:blipFill>
          <a:blip r:embed="rId12"/>
          <a:srcRect/>
          <a:stretch>
            <a:fillRect/>
          </a:stretch>
        </p:blipFill>
        <p:spPr bwMode="auto">
          <a:xfrm>
            <a:off x="2538413" y="5013325"/>
            <a:ext cx="3205162" cy="1806575"/>
          </a:xfrm>
          <a:prstGeom prst="rect">
            <a:avLst/>
          </a:prstGeom>
          <a:ln w="12700">
            <a:solidFill>
              <a:schemeClr val="accent3"/>
            </a:solidFill>
            <a:miter lim="800000"/>
            <a:headEnd/>
            <a:tailEnd/>
          </a:ln>
          <a:effectLst>
            <a:outerShdw blurRad="292100" dist="139700" dir="2700000" algn="tl" rotWithShape="0">
              <a:srgbClr val="333333">
                <a:alpha val="65000"/>
              </a:srgbClr>
            </a:outerShdw>
          </a:effectLst>
        </p:spPr>
      </p:pic>
      <p:sp>
        <p:nvSpPr>
          <p:cNvPr id="503829" name="CasellaDiTesto 21">
            <a:extLst>
              <a:ext uri="{FF2B5EF4-FFF2-40B4-BE49-F238E27FC236}">
                <a16:creationId xmlns:a16="http://schemas.microsoft.com/office/drawing/2014/main" id="{3EBF0C8A-49C7-F100-5C2C-20F3C7FC8502}"/>
              </a:ext>
            </a:extLst>
          </p:cNvPr>
          <p:cNvSpPr txBox="1">
            <a:spLocks noChangeArrowheads="1"/>
          </p:cNvSpPr>
          <p:nvPr/>
        </p:nvSpPr>
        <p:spPr bwMode="auto">
          <a:xfrm>
            <a:off x="2701925" y="4279900"/>
            <a:ext cx="2881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en-US" sz="1200" b="1"/>
              <a:t>Il sionismo è una forma di colonialismo di insediamento.</a:t>
            </a:r>
            <a:endParaRPr lang="en-US" altLang="en-US" sz="1200" b="1"/>
          </a:p>
        </p:txBody>
      </p:sp>
      <p:sp>
        <p:nvSpPr>
          <p:cNvPr id="503830" name="Rettangolo 22">
            <a:extLst>
              <a:ext uri="{FF2B5EF4-FFF2-40B4-BE49-F238E27FC236}">
                <a16:creationId xmlns:a16="http://schemas.microsoft.com/office/drawing/2014/main" id="{EBB3BF18-82AE-AFA0-85B8-7D9BDA3BB82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 name="CasellaDiTesto 23">
            <a:extLst>
              <a:ext uri="{FF2B5EF4-FFF2-40B4-BE49-F238E27FC236}">
                <a16:creationId xmlns:a16="http://schemas.microsoft.com/office/drawing/2014/main" id="{1993A6A1-1C54-5D80-B264-B6318523A5C0}"/>
              </a:ext>
            </a:extLst>
          </p:cNvPr>
          <p:cNvSpPr txBox="1"/>
          <p:nvPr/>
        </p:nvSpPr>
        <p:spPr>
          <a:xfrm>
            <a:off x="2830513" y="2513013"/>
            <a:ext cx="2495550" cy="368300"/>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p>
            <a:pPr algn="ctr">
              <a:defRPr/>
            </a:pPr>
            <a:r>
              <a:rPr lang="en-US" b="1" dirty="0">
                <a:solidFill>
                  <a:schemeClr val="accent4">
                    <a:lumMod val="10000"/>
                  </a:schemeClr>
                </a:solidFill>
              </a:rPr>
              <a:t>COLONIZZAZIONE</a:t>
            </a:r>
          </a:p>
        </p:txBody>
      </p:sp>
      <p:sp>
        <p:nvSpPr>
          <p:cNvPr id="503832" name="Text Box 20">
            <a:extLst>
              <a:ext uri="{FF2B5EF4-FFF2-40B4-BE49-F238E27FC236}">
                <a16:creationId xmlns:a16="http://schemas.microsoft.com/office/drawing/2014/main" id="{8E7D5847-0F91-6E4D-BC39-D257345BFB82}"/>
              </a:ext>
            </a:extLst>
          </p:cNvPr>
          <p:cNvSpPr txBox="1">
            <a:spLocks noChangeArrowheads="1"/>
          </p:cNvSpPr>
          <p:nvPr/>
        </p:nvSpPr>
        <p:spPr bwMode="auto">
          <a:xfrm>
            <a:off x="2582863" y="5094288"/>
            <a:ext cx="287337" cy="366712"/>
          </a:xfrm>
          <a:prstGeom prst="rect">
            <a:avLst/>
          </a:prstGeom>
          <a:solidFill>
            <a:schemeClr val="bg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Number Placeholder 3">
            <a:extLst>
              <a:ext uri="{FF2B5EF4-FFF2-40B4-BE49-F238E27FC236}">
                <a16:creationId xmlns:a16="http://schemas.microsoft.com/office/drawing/2014/main" id="{D5290275-B2EB-2A6C-CF8D-EA45F42CE433}"/>
              </a:ext>
            </a:extLst>
          </p:cNvPr>
          <p:cNvSpPr>
            <a:spLocks noGrp="1"/>
          </p:cNvSpPr>
          <p:nvPr>
            <p:ph type="sldNum" sz="quarter" idx="12"/>
          </p:nvPr>
        </p:nvSpPr>
        <p:spPr>
          <a:xfrm>
            <a:off x="7888288" y="61420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696AFC-5FF7-434D-BB0F-04D4E4306D89}" type="slidenum">
              <a:rPr lang="it-IT" altLang="it-CH" sz="1400" smtClean="0">
                <a:solidFill>
                  <a:srgbClr val="FFFFFF"/>
                </a:solidFill>
              </a:rPr>
              <a:pPr>
                <a:spcBef>
                  <a:spcPct val="0"/>
                </a:spcBef>
                <a:buFontTx/>
                <a:buNone/>
              </a:pPr>
              <a:t>117</a:t>
            </a:fld>
            <a:endParaRPr lang="it-IT" altLang="it-CH" sz="1400">
              <a:solidFill>
                <a:srgbClr val="FFFFFF"/>
              </a:solidFill>
            </a:endParaRPr>
          </a:p>
        </p:txBody>
      </p:sp>
      <p:pic>
        <p:nvPicPr>
          <p:cNvPr id="191491" name="Picture 2">
            <a:extLst>
              <a:ext uri="{FF2B5EF4-FFF2-40B4-BE49-F238E27FC236}">
                <a16:creationId xmlns:a16="http://schemas.microsoft.com/office/drawing/2014/main" id="{FAC7A174-43BE-6B0F-FC68-7A1FF3459F89}"/>
              </a:ext>
            </a:extLst>
          </p:cNvPr>
          <p:cNvPicPr>
            <a:picLocks noChangeAspect="1" noChangeArrowheads="1"/>
          </p:cNvPicPr>
          <p:nvPr/>
        </p:nvPicPr>
        <p:blipFill>
          <a:blip r:embed="rId3">
            <a:lum bright="-8000" contrast="10000"/>
          </a:blip>
          <a:srcRect/>
          <a:stretch>
            <a:fillRect/>
          </a:stretch>
        </p:blipFill>
        <p:spPr bwMode="auto">
          <a:xfrm>
            <a:off x="725488" y="549275"/>
            <a:ext cx="7739062" cy="53514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68996" name="Text Box 3">
            <a:extLst>
              <a:ext uri="{FF2B5EF4-FFF2-40B4-BE49-F238E27FC236}">
                <a16:creationId xmlns:a16="http://schemas.microsoft.com/office/drawing/2014/main" id="{7509D7A3-EDD0-5E27-A4BB-B0D45FE1DE24}"/>
              </a:ext>
            </a:extLst>
          </p:cNvPr>
          <p:cNvSpPr txBox="1">
            <a:spLocks noChangeArrowheads="1"/>
          </p:cNvSpPr>
          <p:nvPr/>
        </p:nvSpPr>
        <p:spPr bwMode="auto">
          <a:xfrm>
            <a:off x="725488" y="6111875"/>
            <a:ext cx="7086600"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La </a:t>
            </a:r>
            <a:r>
              <a:rPr lang="fr-CH" altLang="it-CH" sz="1600" b="1" dirty="0" err="1">
                <a:solidFill>
                  <a:schemeClr val="accent4">
                    <a:lumMod val="10000"/>
                  </a:schemeClr>
                </a:solidFill>
              </a:rPr>
              <a:t>colonia</a:t>
            </a:r>
            <a:r>
              <a:rPr lang="fr-CH" altLang="it-CH" sz="1600" b="1" dirty="0">
                <a:solidFill>
                  <a:schemeClr val="accent4">
                    <a:lumMod val="10000"/>
                  </a:schemeClr>
                </a:solidFill>
              </a:rPr>
              <a:t> </a:t>
            </a:r>
            <a:r>
              <a:rPr lang="fr-CH" altLang="it-CH" sz="1600" b="1" dirty="0" err="1">
                <a:solidFill>
                  <a:schemeClr val="accent4">
                    <a:lumMod val="10000"/>
                  </a:schemeClr>
                </a:solidFill>
              </a:rPr>
              <a:t>israeliana</a:t>
            </a:r>
            <a:r>
              <a:rPr lang="fr-CH" altLang="it-CH" sz="1600" b="1" dirty="0">
                <a:solidFill>
                  <a:schemeClr val="accent4">
                    <a:lumMod val="10000"/>
                  </a:schemeClr>
                </a:solidFill>
              </a:rPr>
              <a:t> di Ariel ha 40’000 </a:t>
            </a:r>
            <a:r>
              <a:rPr lang="fr-CH" altLang="it-CH" sz="1600" b="1" dirty="0" err="1">
                <a:solidFill>
                  <a:schemeClr val="accent4">
                    <a:lumMod val="10000"/>
                  </a:schemeClr>
                </a:solidFill>
              </a:rPr>
              <a:t>abitanti</a:t>
            </a:r>
            <a:r>
              <a:rPr lang="fr-CH" altLang="it-CH" sz="1600" b="1" dirty="0">
                <a:solidFill>
                  <a:schemeClr val="accent4">
                    <a:lumMod val="10000"/>
                  </a:schemeClr>
                </a:solidFill>
              </a:rPr>
              <a:t> e domina </a:t>
            </a:r>
            <a:r>
              <a:rPr lang="fr-CH" altLang="it-CH" sz="1600" b="1" dirty="0" err="1">
                <a:solidFill>
                  <a:schemeClr val="accent4">
                    <a:lumMod val="10000"/>
                  </a:schemeClr>
                </a:solidFill>
              </a:rPr>
              <a:t>Mirda</a:t>
            </a:r>
            <a:r>
              <a:rPr lang="fr-CH" altLang="it-CH" sz="1600" b="1" dirty="0">
                <a:solidFill>
                  <a:schemeClr val="accent4">
                    <a:lumMod val="10000"/>
                  </a:schemeClr>
                </a:solidFill>
              </a:rPr>
              <a:t> e </a:t>
            </a:r>
            <a:r>
              <a:rPr lang="fr-CH" altLang="it-CH" sz="1600" b="1" dirty="0" err="1">
                <a:solidFill>
                  <a:schemeClr val="accent4">
                    <a:lumMod val="10000"/>
                  </a:schemeClr>
                </a:solidFill>
              </a:rPr>
              <a:t>Salfit</a:t>
            </a:r>
            <a:endParaRPr lang="it-IT" altLang="it-CH" sz="1600" b="1" dirty="0">
              <a:solidFill>
                <a:schemeClr val="accent4">
                  <a:lumMod val="10000"/>
                </a:schemeClr>
              </a:solidFill>
            </a:endParaRPr>
          </a:p>
        </p:txBody>
      </p:sp>
      <p:sp>
        <p:nvSpPr>
          <p:cNvPr id="505861" name="Rettangolo 4">
            <a:extLst>
              <a:ext uri="{FF2B5EF4-FFF2-40B4-BE49-F238E27FC236}">
                <a16:creationId xmlns:a16="http://schemas.microsoft.com/office/drawing/2014/main" id="{E1B55D54-A79F-67A2-8AF9-2F15E9E4037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Number Placeholder 3">
            <a:extLst>
              <a:ext uri="{FF2B5EF4-FFF2-40B4-BE49-F238E27FC236}">
                <a16:creationId xmlns:a16="http://schemas.microsoft.com/office/drawing/2014/main" id="{24FE7457-40A2-8AA4-7DD2-75956B5A49B9}"/>
              </a:ext>
            </a:extLst>
          </p:cNvPr>
          <p:cNvSpPr>
            <a:spLocks noGrp="1"/>
          </p:cNvSpPr>
          <p:nvPr>
            <p:ph type="sldNum" sz="quarter" idx="12"/>
          </p:nvPr>
        </p:nvSpPr>
        <p:spPr>
          <a:xfrm>
            <a:off x="8040688" y="5911850"/>
            <a:ext cx="760412"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335ADE-32D7-491D-ACE2-3DDAF4B9AE0A}" type="slidenum">
              <a:rPr lang="it-IT" altLang="it-CH" sz="1400" smtClean="0">
                <a:solidFill>
                  <a:srgbClr val="FFFFFF"/>
                </a:solidFill>
              </a:rPr>
              <a:pPr>
                <a:spcBef>
                  <a:spcPct val="0"/>
                </a:spcBef>
                <a:buFontTx/>
                <a:buNone/>
              </a:pPr>
              <a:t>118</a:t>
            </a:fld>
            <a:endParaRPr lang="it-IT" altLang="it-CH" sz="1400">
              <a:solidFill>
                <a:srgbClr val="FFFFFF"/>
              </a:solidFill>
            </a:endParaRPr>
          </a:p>
        </p:txBody>
      </p:sp>
      <p:pic>
        <p:nvPicPr>
          <p:cNvPr id="192516" name="Picture 4" descr="frontier_settlements2806">
            <a:extLst>
              <a:ext uri="{FF2B5EF4-FFF2-40B4-BE49-F238E27FC236}">
                <a16:creationId xmlns:a16="http://schemas.microsoft.com/office/drawing/2014/main" id="{A43092BC-E201-3837-EE1D-FB5615317F5C}"/>
              </a:ext>
            </a:extLst>
          </p:cNvPr>
          <p:cNvPicPr>
            <a:picLocks noChangeAspect="1" noChangeArrowheads="1"/>
          </p:cNvPicPr>
          <p:nvPr/>
        </p:nvPicPr>
        <p:blipFill>
          <a:blip r:embed="rId3"/>
          <a:srcRect b="32063"/>
          <a:stretch>
            <a:fillRect/>
          </a:stretch>
        </p:blipFill>
        <p:spPr bwMode="auto">
          <a:xfrm>
            <a:off x="236538" y="257175"/>
            <a:ext cx="5026025" cy="52482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07908" name="Text Box 6">
            <a:extLst>
              <a:ext uri="{FF2B5EF4-FFF2-40B4-BE49-F238E27FC236}">
                <a16:creationId xmlns:a16="http://schemas.microsoft.com/office/drawing/2014/main" id="{016BA742-10A1-20E3-F002-4ACC34637CF9}"/>
              </a:ext>
            </a:extLst>
          </p:cNvPr>
          <p:cNvSpPr txBox="1">
            <a:spLocks noChangeArrowheads="1"/>
          </p:cNvSpPr>
          <p:nvPr/>
        </p:nvSpPr>
        <p:spPr bwMode="auto">
          <a:xfrm>
            <a:off x="5565775" y="2754313"/>
            <a:ext cx="321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Colonie e coloni nella Cisgiordania </a:t>
            </a:r>
            <a:endParaRPr lang="it-IT" altLang="it-CH" sz="1400" b="1">
              <a:solidFill>
                <a:srgbClr val="FFFFFF"/>
              </a:solidFill>
            </a:endParaRPr>
          </a:p>
        </p:txBody>
      </p:sp>
      <p:pic>
        <p:nvPicPr>
          <p:cNvPr id="8" name="Picture 2" descr="frontier_settlements2806">
            <a:extLst>
              <a:ext uri="{FF2B5EF4-FFF2-40B4-BE49-F238E27FC236}">
                <a16:creationId xmlns:a16="http://schemas.microsoft.com/office/drawing/2014/main" id="{19AACD6D-63A3-07F0-B56D-EFD1546CF488}"/>
              </a:ext>
            </a:extLst>
          </p:cNvPr>
          <p:cNvPicPr>
            <a:picLocks noChangeAspect="1" noChangeArrowheads="1"/>
          </p:cNvPicPr>
          <p:nvPr/>
        </p:nvPicPr>
        <p:blipFill>
          <a:blip r:embed="rId3"/>
          <a:srcRect t="73120" r="45654" b="4126"/>
          <a:stretch>
            <a:fillRect/>
          </a:stretch>
        </p:blipFill>
        <p:spPr bwMode="auto">
          <a:xfrm>
            <a:off x="5427663" y="257175"/>
            <a:ext cx="3457575" cy="228123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0" name="Picture 10" descr="C:\Users\Enrico\Desktop\Coloni grafico jpeg.jpg">
            <a:extLst>
              <a:ext uri="{FF2B5EF4-FFF2-40B4-BE49-F238E27FC236}">
                <a16:creationId xmlns:a16="http://schemas.microsoft.com/office/drawing/2014/main" id="{BA3BABF4-DC9F-87FD-FA85-52E2D8A89657}"/>
              </a:ext>
            </a:extLst>
          </p:cNvPr>
          <p:cNvPicPr>
            <a:picLocks noChangeAspect="1" noChangeArrowheads="1"/>
          </p:cNvPicPr>
          <p:nvPr/>
        </p:nvPicPr>
        <p:blipFill>
          <a:blip r:embed="rId4"/>
          <a:srcRect/>
          <a:stretch>
            <a:fillRect/>
          </a:stretch>
        </p:blipFill>
        <p:spPr bwMode="auto">
          <a:xfrm>
            <a:off x="5403850" y="3275013"/>
            <a:ext cx="3481388" cy="22383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07911" name="Rettangolo 8">
            <a:extLst>
              <a:ext uri="{FF2B5EF4-FFF2-40B4-BE49-F238E27FC236}">
                <a16:creationId xmlns:a16="http://schemas.microsoft.com/office/drawing/2014/main" id="{EDF6647A-0107-5E5F-46CA-5C0142C9867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71044" name="Text Box 5">
            <a:extLst>
              <a:ext uri="{FF2B5EF4-FFF2-40B4-BE49-F238E27FC236}">
                <a16:creationId xmlns:a16="http://schemas.microsoft.com/office/drawing/2014/main" id="{95A05D39-4CD1-D985-1A76-FAF6706C2ABF}"/>
              </a:ext>
            </a:extLst>
          </p:cNvPr>
          <p:cNvSpPr txBox="1">
            <a:spLocks noChangeArrowheads="1"/>
          </p:cNvSpPr>
          <p:nvPr/>
        </p:nvSpPr>
        <p:spPr bwMode="auto">
          <a:xfrm>
            <a:off x="236538" y="5646738"/>
            <a:ext cx="7791450" cy="9540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err="1">
                <a:solidFill>
                  <a:schemeClr val="accent4">
                    <a:lumMod val="10000"/>
                  </a:schemeClr>
                </a:solidFill>
              </a:rPr>
              <a:t>Colonizzazione</a:t>
            </a:r>
            <a:r>
              <a:rPr lang="fr-CH" altLang="it-CH" sz="2400" b="1" dirty="0">
                <a:solidFill>
                  <a:schemeClr val="accent4">
                    <a:lumMod val="10000"/>
                  </a:schemeClr>
                </a:solidFill>
              </a:rPr>
              <a:t>: </a:t>
            </a:r>
            <a:r>
              <a:rPr lang="fr-CH" altLang="it-CH" sz="1600" b="1" dirty="0">
                <a:solidFill>
                  <a:schemeClr val="accent4">
                    <a:lumMod val="10000"/>
                  </a:schemeClr>
                </a:solidFill>
              </a:rPr>
              <a:t>dal 1985 il </a:t>
            </a:r>
            <a:r>
              <a:rPr lang="fr-CH" altLang="it-CH" sz="1600" b="1" dirty="0" err="1">
                <a:solidFill>
                  <a:schemeClr val="accent4">
                    <a:lumMod val="10000"/>
                  </a:schemeClr>
                </a:solidFill>
              </a:rPr>
              <a:t>numero</a:t>
            </a:r>
            <a:r>
              <a:rPr lang="fr-CH" altLang="it-CH" sz="1600" b="1" dirty="0">
                <a:solidFill>
                  <a:schemeClr val="accent4">
                    <a:lumMod val="10000"/>
                  </a:schemeClr>
                </a:solidFill>
              </a:rPr>
              <a:t> delle colonie non è </a:t>
            </a:r>
            <a:r>
              <a:rPr lang="fr-CH" altLang="it-CH" sz="1600" b="1" dirty="0" err="1">
                <a:solidFill>
                  <a:schemeClr val="accent4">
                    <a:lumMod val="10000"/>
                  </a:schemeClr>
                </a:solidFill>
              </a:rPr>
              <a:t>aumentato</a:t>
            </a:r>
            <a:r>
              <a:rPr lang="fr-CH" altLang="it-CH" sz="1600" b="1" dirty="0">
                <a:solidFill>
                  <a:schemeClr val="accent4">
                    <a:lumMod val="10000"/>
                  </a:schemeClr>
                </a:solidFill>
              </a:rPr>
              <a:t> </a:t>
            </a:r>
            <a:r>
              <a:rPr lang="fr-CH" altLang="it-CH" sz="1600" b="1" dirty="0" err="1">
                <a:solidFill>
                  <a:schemeClr val="accent4">
                    <a:lumMod val="10000"/>
                  </a:schemeClr>
                </a:solidFill>
              </a:rPr>
              <a:t>significativamente</a:t>
            </a:r>
            <a:r>
              <a:rPr lang="fr-CH" altLang="it-CH" sz="1600" b="1" dirty="0">
                <a:solidFill>
                  <a:schemeClr val="accent4">
                    <a:lumMod val="10000"/>
                  </a:schemeClr>
                </a:solidFill>
              </a:rPr>
              <a:t>, ma è </a:t>
            </a:r>
            <a:r>
              <a:rPr lang="fr-CH" altLang="it-CH" sz="1600" b="1" dirty="0" err="1">
                <a:solidFill>
                  <a:schemeClr val="accent4">
                    <a:lumMod val="10000"/>
                  </a:schemeClr>
                </a:solidFill>
              </a:rPr>
              <a:t>stato</a:t>
            </a:r>
            <a:r>
              <a:rPr lang="fr-CH" altLang="it-CH" sz="1600" b="1" dirty="0">
                <a:solidFill>
                  <a:schemeClr val="accent4">
                    <a:lumMod val="10000"/>
                  </a:schemeClr>
                </a:solidFill>
              </a:rPr>
              <a:t> </a:t>
            </a:r>
            <a:r>
              <a:rPr lang="fr-CH" altLang="it-CH" sz="1600" b="1" dirty="0" err="1">
                <a:solidFill>
                  <a:schemeClr val="accent4">
                    <a:lumMod val="10000"/>
                  </a:schemeClr>
                </a:solidFill>
              </a:rPr>
              <a:t>accelerato</a:t>
            </a:r>
            <a:r>
              <a:rPr lang="fr-CH" altLang="it-CH" sz="1600" b="1" dirty="0">
                <a:solidFill>
                  <a:schemeClr val="accent4">
                    <a:lumMod val="10000"/>
                  </a:schemeClr>
                </a:solidFill>
              </a:rPr>
              <a:t> il </a:t>
            </a:r>
            <a:r>
              <a:rPr lang="fr-CH" altLang="it-CH" sz="1600" b="1" dirty="0" err="1">
                <a:solidFill>
                  <a:schemeClr val="accent4">
                    <a:lumMod val="10000"/>
                  </a:schemeClr>
                </a:solidFill>
              </a:rPr>
              <a:t>loro</a:t>
            </a:r>
            <a:r>
              <a:rPr lang="fr-CH" altLang="it-CH" sz="1600" b="1" dirty="0">
                <a:solidFill>
                  <a:schemeClr val="accent4">
                    <a:lumMod val="10000"/>
                  </a:schemeClr>
                </a:solidFill>
              </a:rPr>
              <a:t> </a:t>
            </a:r>
            <a:r>
              <a:rPr lang="fr-CH" altLang="it-CH" sz="1600" b="1" dirty="0" err="1">
                <a:solidFill>
                  <a:schemeClr val="accent4">
                    <a:lumMod val="10000"/>
                  </a:schemeClr>
                </a:solidFill>
              </a:rPr>
              <a:t>ampliamento</a:t>
            </a:r>
            <a:r>
              <a:rPr lang="fr-CH" altLang="it-CH" sz="1600" b="1" dirty="0">
                <a:solidFill>
                  <a:schemeClr val="accent4">
                    <a:lumMod val="10000"/>
                  </a:schemeClr>
                </a:solidFill>
              </a:rPr>
              <a:t> e l’</a:t>
            </a:r>
            <a:r>
              <a:rPr lang="fr-CH" altLang="it-CH" sz="1600" b="1" dirty="0" err="1">
                <a:solidFill>
                  <a:schemeClr val="accent4">
                    <a:lumMod val="10000"/>
                  </a:schemeClr>
                </a:solidFill>
              </a:rPr>
              <a:t>insediamento</a:t>
            </a:r>
            <a:r>
              <a:rPr lang="fr-CH" altLang="it-CH" sz="1600" b="1" dirty="0">
                <a:solidFill>
                  <a:schemeClr val="accent4">
                    <a:lumMod val="10000"/>
                  </a:schemeClr>
                </a:solidFill>
              </a:rPr>
              <a:t>                                    di </a:t>
            </a:r>
            <a:r>
              <a:rPr lang="fr-CH" altLang="it-CH" sz="1600" b="1" dirty="0" err="1">
                <a:solidFill>
                  <a:schemeClr val="accent4">
                    <a:lumMod val="10000"/>
                  </a:schemeClr>
                </a:solidFill>
              </a:rPr>
              <a:t>coloni</a:t>
            </a:r>
            <a:r>
              <a:rPr lang="fr-CH" altLang="it-CH" sz="1600" b="1" dirty="0">
                <a:solidFill>
                  <a:schemeClr val="accent4">
                    <a:lumMod val="10000"/>
                  </a:schemeClr>
                </a:solidFill>
              </a:rPr>
              <a:t> che </a:t>
            </a:r>
            <a:r>
              <a:rPr lang="fr-CH" altLang="it-CH" sz="1600" b="1" dirty="0" err="1">
                <a:solidFill>
                  <a:schemeClr val="accent4">
                    <a:lumMod val="10000"/>
                  </a:schemeClr>
                </a:solidFill>
              </a:rPr>
              <a:t>nel</a:t>
            </a:r>
            <a:r>
              <a:rPr lang="fr-CH" altLang="it-CH" sz="1600" b="1" dirty="0">
                <a:solidFill>
                  <a:schemeClr val="accent4">
                    <a:lumMod val="10000"/>
                  </a:schemeClr>
                </a:solidFill>
              </a:rPr>
              <a:t> 2020 </a:t>
            </a:r>
            <a:r>
              <a:rPr lang="fr-CH" altLang="it-CH" sz="1600" b="1" dirty="0" err="1">
                <a:solidFill>
                  <a:schemeClr val="accent4">
                    <a:lumMod val="10000"/>
                  </a:schemeClr>
                </a:solidFill>
              </a:rPr>
              <a:t>erano</a:t>
            </a:r>
            <a:r>
              <a:rPr lang="fr-CH" altLang="it-CH" sz="1600" b="1" dirty="0">
                <a:solidFill>
                  <a:schemeClr val="accent4">
                    <a:lumMod val="10000"/>
                  </a:schemeClr>
                </a:solidFill>
              </a:rPr>
              <a:t> circa 600’000.</a:t>
            </a:r>
            <a:endParaRPr lang="it-IT" altLang="it-CH" sz="1600" b="1" dirty="0">
              <a:solidFill>
                <a:schemeClr val="accent4">
                  <a:lumMod val="10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Number Placeholder 1">
            <a:extLst>
              <a:ext uri="{FF2B5EF4-FFF2-40B4-BE49-F238E27FC236}">
                <a16:creationId xmlns:a16="http://schemas.microsoft.com/office/drawing/2014/main" id="{2CD10FB9-F395-369C-E6E5-FD2E987D6976}"/>
              </a:ext>
            </a:extLst>
          </p:cNvPr>
          <p:cNvSpPr>
            <a:spLocks noGrp="1"/>
          </p:cNvSpPr>
          <p:nvPr>
            <p:ph type="sldNum" sz="quarter" idx="12"/>
          </p:nvPr>
        </p:nvSpPr>
        <p:spPr>
          <a:xfrm>
            <a:off x="8374063" y="3998913"/>
            <a:ext cx="6111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F9B566-1856-4B4E-824F-61B3C8C41708}" type="slidenum">
              <a:rPr lang="it-IT" altLang="it-CH" sz="1400" b="1" smtClean="0">
                <a:solidFill>
                  <a:srgbClr val="FFFFFF"/>
                </a:solidFill>
              </a:rPr>
              <a:pPr>
                <a:spcBef>
                  <a:spcPct val="0"/>
                </a:spcBef>
                <a:buFontTx/>
                <a:buNone/>
              </a:pPr>
              <a:t>119</a:t>
            </a:fld>
            <a:endParaRPr lang="it-IT" altLang="it-CH" sz="1400" b="1">
              <a:solidFill>
                <a:srgbClr val="FFFFFF"/>
              </a:solidFill>
            </a:endParaRPr>
          </a:p>
        </p:txBody>
      </p:sp>
      <p:pic>
        <p:nvPicPr>
          <p:cNvPr id="339971" name="Picture 2" descr="arton14663">
            <a:extLst>
              <a:ext uri="{FF2B5EF4-FFF2-40B4-BE49-F238E27FC236}">
                <a16:creationId xmlns:a16="http://schemas.microsoft.com/office/drawing/2014/main" id="{36E5F0C2-1F08-1532-5A84-967307F56EB0}"/>
              </a:ext>
            </a:extLst>
          </p:cNvPr>
          <p:cNvPicPr>
            <a:picLocks noChangeAspect="1" noChangeArrowheads="1"/>
          </p:cNvPicPr>
          <p:nvPr/>
        </p:nvPicPr>
        <p:blipFill>
          <a:blip r:embed="rId3"/>
          <a:srcRect r="3226"/>
          <a:stretch>
            <a:fillRect/>
          </a:stretch>
        </p:blipFill>
        <p:spPr bwMode="auto">
          <a:xfrm>
            <a:off x="0" y="214313"/>
            <a:ext cx="6215063" cy="6429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39972" name="Picture 5">
            <a:extLst>
              <a:ext uri="{FF2B5EF4-FFF2-40B4-BE49-F238E27FC236}">
                <a16:creationId xmlns:a16="http://schemas.microsoft.com/office/drawing/2014/main" id="{81AEFCD3-FDB4-0059-61F1-C35E6B3F2085}"/>
              </a:ext>
            </a:extLst>
          </p:cNvPr>
          <p:cNvPicPr>
            <a:picLocks noChangeAspect="1" noChangeArrowheads="1"/>
          </p:cNvPicPr>
          <p:nvPr/>
        </p:nvPicPr>
        <p:blipFill>
          <a:blip r:embed="rId4"/>
          <a:srcRect/>
          <a:stretch>
            <a:fillRect/>
          </a:stretch>
        </p:blipFill>
        <p:spPr bwMode="auto">
          <a:xfrm>
            <a:off x="6286500" y="214313"/>
            <a:ext cx="2786063"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9973" name="Picture 9" descr="w39">
            <a:extLst>
              <a:ext uri="{FF2B5EF4-FFF2-40B4-BE49-F238E27FC236}">
                <a16:creationId xmlns:a16="http://schemas.microsoft.com/office/drawing/2014/main" id="{EABE0BDF-93EF-27DA-DF8B-A4220E23EF05}"/>
              </a:ext>
            </a:extLst>
          </p:cNvPr>
          <p:cNvPicPr>
            <a:picLocks noChangeAspect="1" noChangeArrowheads="1"/>
          </p:cNvPicPr>
          <p:nvPr/>
        </p:nvPicPr>
        <p:blipFill>
          <a:blip r:embed="rId5"/>
          <a:srcRect/>
          <a:stretch>
            <a:fillRect/>
          </a:stretch>
        </p:blipFill>
        <p:spPr bwMode="auto">
          <a:xfrm>
            <a:off x="6308725" y="4786313"/>
            <a:ext cx="2786063" cy="1857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9958" name="TextBox 5">
            <a:extLst>
              <a:ext uri="{FF2B5EF4-FFF2-40B4-BE49-F238E27FC236}">
                <a16:creationId xmlns:a16="http://schemas.microsoft.com/office/drawing/2014/main" id="{FB50F7AD-6AB6-C763-91DF-8D0C082338A1}"/>
              </a:ext>
            </a:extLst>
          </p:cNvPr>
          <p:cNvSpPr txBox="1">
            <a:spLocks noChangeArrowheads="1"/>
          </p:cNvSpPr>
          <p:nvPr/>
        </p:nvSpPr>
        <p:spPr bwMode="auto">
          <a:xfrm>
            <a:off x="6308725" y="2071688"/>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 nuovi quartieri di Gerusalemme Est per gli immigranti ebraici</a:t>
            </a:r>
            <a:endParaRPr lang="it-IT" altLang="it-CH" sz="1400">
              <a:solidFill>
                <a:srgbClr val="FFFFFF"/>
              </a:solidFill>
            </a:endParaRPr>
          </a:p>
        </p:txBody>
      </p:sp>
      <p:sp>
        <p:nvSpPr>
          <p:cNvPr id="509959" name="TextBox 6">
            <a:extLst>
              <a:ext uri="{FF2B5EF4-FFF2-40B4-BE49-F238E27FC236}">
                <a16:creationId xmlns:a16="http://schemas.microsoft.com/office/drawing/2014/main" id="{4FE180C5-4323-14C4-E07F-8A74B4540EE5}"/>
              </a:ext>
            </a:extLst>
          </p:cNvPr>
          <p:cNvSpPr txBox="1">
            <a:spLocks noChangeArrowheads="1"/>
          </p:cNvSpPr>
          <p:nvPr/>
        </p:nvSpPr>
        <p:spPr bwMode="auto">
          <a:xfrm>
            <a:off x="6357938" y="4357688"/>
            <a:ext cx="250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 Palestinesi sono esclusi</a:t>
            </a:r>
            <a:endParaRPr lang="it-IT" altLang="it-CH" sz="1400">
              <a:solidFill>
                <a:srgbClr val="FFFFFF"/>
              </a:solidFill>
            </a:endParaRPr>
          </a:p>
        </p:txBody>
      </p:sp>
      <p:sp>
        <p:nvSpPr>
          <p:cNvPr id="509960" name="Rettangolo 8">
            <a:extLst>
              <a:ext uri="{FF2B5EF4-FFF2-40B4-BE49-F238E27FC236}">
                <a16:creationId xmlns:a16="http://schemas.microsoft.com/office/drawing/2014/main" id="{4B083112-1FD7-D8F3-988F-426D41E1C2C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0" name="CasellaDiTesto 9">
            <a:extLst>
              <a:ext uri="{FF2B5EF4-FFF2-40B4-BE49-F238E27FC236}">
                <a16:creationId xmlns:a16="http://schemas.microsoft.com/office/drawing/2014/main" id="{D612E650-6C9E-9B82-BF1E-091503D46342}"/>
              </a:ext>
            </a:extLst>
          </p:cNvPr>
          <p:cNvSpPr txBox="1"/>
          <p:nvPr/>
        </p:nvSpPr>
        <p:spPr>
          <a:xfrm>
            <a:off x="6473825" y="2984500"/>
            <a:ext cx="2238375" cy="369888"/>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p>
            <a:pPr algn="ctr">
              <a:defRPr/>
            </a:pPr>
            <a:r>
              <a:rPr lang="en-US" b="1" dirty="0">
                <a:solidFill>
                  <a:schemeClr val="accent4">
                    <a:lumMod val="10000"/>
                  </a:schemeClr>
                </a:solidFill>
              </a:rPr>
              <a:t>COLONIZZAZIONE</a:t>
            </a:r>
          </a:p>
        </p:txBody>
      </p:sp>
      <p:sp>
        <p:nvSpPr>
          <p:cNvPr id="509962" name="TextBox 7">
            <a:extLst>
              <a:ext uri="{FF2B5EF4-FFF2-40B4-BE49-F238E27FC236}">
                <a16:creationId xmlns:a16="http://schemas.microsoft.com/office/drawing/2014/main" id="{4D8A9B93-EBC3-E3B5-F5DD-8BB613681D3E}"/>
              </a:ext>
            </a:extLst>
          </p:cNvPr>
          <p:cNvSpPr txBox="1">
            <a:spLocks noChangeArrowheads="1"/>
          </p:cNvSpPr>
          <p:nvPr/>
        </p:nvSpPr>
        <p:spPr bwMode="auto">
          <a:xfrm>
            <a:off x="6389688" y="3382963"/>
            <a:ext cx="2571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Gerusalemme  Ovest..                      si espande a Est.</a:t>
            </a:r>
            <a:endParaRPr lang="it-IT" altLang="it-CH" sz="1600" b="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6">
            <a:extLst>
              <a:ext uri="{FF2B5EF4-FFF2-40B4-BE49-F238E27FC236}">
                <a16:creationId xmlns:a16="http://schemas.microsoft.com/office/drawing/2014/main" id="{1BB197F5-6C32-2FF5-E14D-BB04774900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371695-6D11-4FEA-9B01-DBA2A0D81A39}"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290819" name="Rectangle 2">
            <a:extLst>
              <a:ext uri="{FF2B5EF4-FFF2-40B4-BE49-F238E27FC236}">
                <a16:creationId xmlns:a16="http://schemas.microsoft.com/office/drawing/2014/main" id="{CA1CB538-5DB2-2DD6-02C3-8B6672522813}"/>
              </a:ext>
            </a:extLst>
          </p:cNvPr>
          <p:cNvSpPr>
            <a:spLocks noGrp="1" noChangeArrowheads="1"/>
          </p:cNvSpPr>
          <p:nvPr>
            <p:ph type="body" sz="half" idx="1"/>
          </p:nvPr>
        </p:nvSpPr>
        <p:spPr>
          <a:xfrm>
            <a:off x="2163763" y="5843588"/>
            <a:ext cx="6553200" cy="574675"/>
          </a:xfrm>
        </p:spPr>
        <p:txBody>
          <a:bodyPr/>
          <a:lstStyle/>
          <a:p>
            <a:pPr eaLnBrk="1" hangingPunct="1">
              <a:lnSpc>
                <a:spcPct val="90000"/>
              </a:lnSpc>
              <a:buFontTx/>
              <a:buNone/>
            </a:pPr>
            <a:r>
              <a:rPr lang="fr-CH" altLang="it-CH" sz="2000" b="1"/>
              <a:t>Sulla via per l’Egitto Abramo attraversa la Palestina.</a:t>
            </a:r>
          </a:p>
          <a:p>
            <a:pPr eaLnBrk="1" hangingPunct="1">
              <a:lnSpc>
                <a:spcPct val="90000"/>
              </a:lnSpc>
              <a:buFontTx/>
              <a:buNone/>
            </a:pPr>
            <a:r>
              <a:rPr lang="fr-CH" altLang="it-CH" sz="1400" b="1">
                <a:cs typeface="Arial" panose="020B0604020202020204" pitchFamily="34" charset="0"/>
              </a:rPr>
              <a:t>                                        (Versione biblica)</a:t>
            </a:r>
            <a:r>
              <a:rPr lang="fr-CH" altLang="it-CH" sz="1400">
                <a:cs typeface="Arial" panose="020B0604020202020204" pitchFamily="34" charset="0"/>
              </a:rPr>
              <a:t>  </a:t>
            </a:r>
            <a:endParaRPr lang="it-IT" altLang="it-CH" sz="1400">
              <a:cs typeface="Arial" panose="020B0604020202020204" pitchFamily="34" charset="0"/>
            </a:endParaRPr>
          </a:p>
        </p:txBody>
      </p:sp>
      <p:pic>
        <p:nvPicPr>
          <p:cNvPr id="92164" name="Picture 29" descr="il viaggio di Abramo">
            <a:extLst>
              <a:ext uri="{FF2B5EF4-FFF2-40B4-BE49-F238E27FC236}">
                <a16:creationId xmlns:a16="http://schemas.microsoft.com/office/drawing/2014/main" id="{8AC59838-5F30-62CD-7667-B58BEAEEFB5C}"/>
              </a:ext>
            </a:extLst>
          </p:cNvPr>
          <p:cNvPicPr>
            <a:picLocks noGrp="1" noChangeAspect="1" noChangeArrowheads="1"/>
          </p:cNvPicPr>
          <p:nvPr>
            <p:ph sz="half" idx="2"/>
          </p:nvPr>
        </p:nvPicPr>
        <p:blipFill>
          <a:blip r:embed="rId3"/>
          <a:srcRect/>
          <a:stretch>
            <a:fillRect/>
          </a:stretch>
        </p:blipFill>
        <p:spPr>
          <a:xfrm>
            <a:off x="611188" y="469900"/>
            <a:ext cx="7985125" cy="5191125"/>
          </a:xfrm>
          <a:ln w="38100">
            <a:solidFill>
              <a:schemeClr val="tx1"/>
            </a:solidFill>
          </a:ln>
          <a:effectLst>
            <a:outerShdw blurRad="292100" dist="139700" dir="2700000" algn="tl" rotWithShape="0">
              <a:srgbClr val="333333">
                <a:alpha val="65000"/>
              </a:srgbClr>
            </a:outerShdw>
          </a:effectLst>
        </p:spPr>
      </p:pic>
      <p:sp>
        <p:nvSpPr>
          <p:cNvPr id="290821" name="Oval 32">
            <a:extLst>
              <a:ext uri="{FF2B5EF4-FFF2-40B4-BE49-F238E27FC236}">
                <a16:creationId xmlns:a16="http://schemas.microsoft.com/office/drawing/2014/main" id="{476E1013-26D7-4F90-F81E-DCD061501A47}"/>
              </a:ext>
            </a:extLst>
          </p:cNvPr>
          <p:cNvSpPr>
            <a:spLocks noChangeArrowheads="1"/>
          </p:cNvSpPr>
          <p:nvPr/>
        </p:nvSpPr>
        <p:spPr bwMode="auto">
          <a:xfrm>
            <a:off x="3851275" y="2781300"/>
            <a:ext cx="576263" cy="863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90822" name="Rettangolo 5">
            <a:extLst>
              <a:ext uri="{FF2B5EF4-FFF2-40B4-BE49-F238E27FC236}">
                <a16:creationId xmlns:a16="http://schemas.microsoft.com/office/drawing/2014/main" id="{DC2BEED7-DCB7-0672-55A8-9DCFEE6051E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3C97C9E-3E4E-26F1-802C-4B7292292174}"/>
              </a:ext>
            </a:extLst>
          </p:cNvPr>
          <p:cNvSpPr txBox="1"/>
          <p:nvPr/>
        </p:nvSpPr>
        <p:spPr>
          <a:xfrm>
            <a:off x="549275" y="5808663"/>
            <a:ext cx="1584325" cy="430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1800 </a:t>
            </a:r>
            <a:r>
              <a:rPr lang="en-US" sz="2200" b="1" dirty="0" err="1">
                <a:solidFill>
                  <a:schemeClr val="accent4">
                    <a:lumMod val="10000"/>
                  </a:schemeClr>
                </a:solidFill>
              </a:rPr>
              <a:t>a.C.</a:t>
            </a:r>
            <a:r>
              <a:rPr lang="en-US" sz="2200" b="1" dirty="0">
                <a:solidFill>
                  <a:schemeClr val="accent4">
                    <a:lumMod val="10000"/>
                  </a:schemeClr>
                </a:solidFill>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07_7">
            <a:extLst>
              <a:ext uri="{FF2B5EF4-FFF2-40B4-BE49-F238E27FC236}">
                <a16:creationId xmlns:a16="http://schemas.microsoft.com/office/drawing/2014/main" id="{972AF0D4-91CA-2E3D-7121-3ECBCED74274}"/>
              </a:ext>
            </a:extLst>
          </p:cNvPr>
          <p:cNvPicPr>
            <a:picLocks noChangeAspect="1" noChangeArrowheads="1"/>
          </p:cNvPicPr>
          <p:nvPr/>
        </p:nvPicPr>
        <p:blipFill>
          <a:blip r:embed="rId3">
            <a:lum bright="-10000" contrast="12000"/>
          </a:blip>
          <a:srcRect/>
          <a:stretch>
            <a:fillRect/>
          </a:stretch>
        </p:blipFill>
        <p:spPr bwMode="auto">
          <a:xfrm>
            <a:off x="708025" y="252413"/>
            <a:ext cx="7831138" cy="58753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512003" name="Picture 6" descr="STRADA BLOCCATA A aBU dIS A 300 METRI DAL MONTE DEGLI ULIVI GERUS EST">
            <a:extLst>
              <a:ext uri="{FF2B5EF4-FFF2-40B4-BE49-F238E27FC236}">
                <a16:creationId xmlns:a16="http://schemas.microsoft.com/office/drawing/2014/main" id="{BAFB795E-9306-51D7-8C85-B80E9BDB9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75" y="276225"/>
            <a:ext cx="14747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324" name="Text Box 3">
            <a:extLst>
              <a:ext uri="{FF2B5EF4-FFF2-40B4-BE49-F238E27FC236}">
                <a16:creationId xmlns:a16="http://schemas.microsoft.com/office/drawing/2014/main" id="{F91138DF-D0A1-B042-F4B1-3AC29C782989}"/>
              </a:ext>
            </a:extLst>
          </p:cNvPr>
          <p:cNvSpPr txBox="1">
            <a:spLocks noChangeArrowheads="1"/>
          </p:cNvSpPr>
          <p:nvPr/>
        </p:nvSpPr>
        <p:spPr bwMode="auto">
          <a:xfrm>
            <a:off x="1831975" y="6235700"/>
            <a:ext cx="5364163" cy="369888"/>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defPPr>
              <a:defRPr lang="it-CH"/>
            </a:defPPr>
            <a:lvl1pPr algn="ctr">
              <a:defRPr b="1">
                <a:solidFill>
                  <a:schemeClr val="accent4">
                    <a:lumMod val="10000"/>
                  </a:schemeClr>
                </a:solidFill>
              </a:defRPr>
            </a:lvl1pPr>
          </a:lstStyle>
          <a:p>
            <a:pPr>
              <a:defRPr/>
            </a:pPr>
            <a:r>
              <a:rPr lang="it-CH" altLang="it-CH" dirty="0"/>
              <a:t>Strada sbarrata a Abu </a:t>
            </a:r>
            <a:r>
              <a:rPr lang="it-CH" altLang="it-CH" dirty="0" err="1"/>
              <a:t>Dis</a:t>
            </a:r>
            <a:r>
              <a:rPr lang="it-CH" altLang="it-CH" dirty="0"/>
              <a:t>, Gerusalemme est</a:t>
            </a:r>
            <a:endParaRPr lang="fr-FR" altLang="it-CH" dirty="0"/>
          </a:p>
        </p:txBody>
      </p:sp>
      <p:sp>
        <p:nvSpPr>
          <p:cNvPr id="512005" name="Line 4">
            <a:extLst>
              <a:ext uri="{FF2B5EF4-FFF2-40B4-BE49-F238E27FC236}">
                <a16:creationId xmlns:a16="http://schemas.microsoft.com/office/drawing/2014/main" id="{638B103C-2127-DD06-BEBD-358208162BD7}"/>
              </a:ext>
            </a:extLst>
          </p:cNvPr>
          <p:cNvSpPr>
            <a:spLocks noChangeShapeType="1"/>
          </p:cNvSpPr>
          <p:nvPr/>
        </p:nvSpPr>
        <p:spPr bwMode="auto">
          <a:xfrm>
            <a:off x="5811838" y="3859213"/>
            <a:ext cx="936625" cy="10080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512006" name="Text Box 5">
            <a:extLst>
              <a:ext uri="{FF2B5EF4-FFF2-40B4-BE49-F238E27FC236}">
                <a16:creationId xmlns:a16="http://schemas.microsoft.com/office/drawing/2014/main" id="{ACAF5961-1CC7-9709-3A64-C2F35BCB47C8}"/>
              </a:ext>
            </a:extLst>
          </p:cNvPr>
          <p:cNvSpPr txBox="1">
            <a:spLocks noChangeArrowheads="1"/>
          </p:cNvSpPr>
          <p:nvPr/>
        </p:nvSpPr>
        <p:spPr bwMode="auto">
          <a:xfrm>
            <a:off x="5092700" y="2995613"/>
            <a:ext cx="12239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PASSAGGIO PEDONALE             PER  I PALESTINESI</a:t>
            </a:r>
          </a:p>
        </p:txBody>
      </p:sp>
      <p:sp>
        <p:nvSpPr>
          <p:cNvPr id="512007" name="Slide Number Placeholder 3">
            <a:extLst>
              <a:ext uri="{FF2B5EF4-FFF2-40B4-BE49-F238E27FC236}">
                <a16:creationId xmlns:a16="http://schemas.microsoft.com/office/drawing/2014/main" id="{52E896BC-39F1-5726-4DDB-7B6046B94E62}"/>
              </a:ext>
            </a:extLst>
          </p:cNvPr>
          <p:cNvSpPr>
            <a:spLocks noGrp="1"/>
          </p:cNvSpPr>
          <p:nvPr>
            <p:ph type="sldNum" sz="quarter" idx="12"/>
          </p:nvPr>
        </p:nvSpPr>
        <p:spPr>
          <a:xfrm>
            <a:off x="7196138" y="6254750"/>
            <a:ext cx="6048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14F99B-B8AA-402D-8E27-0E74D4C1C89B}" type="slidenum">
              <a:rPr lang="it-IT" altLang="it-CH" sz="1400" b="1" smtClean="0">
                <a:solidFill>
                  <a:srgbClr val="FFFFFF"/>
                </a:solidFill>
              </a:rPr>
              <a:pPr>
                <a:spcBef>
                  <a:spcPct val="0"/>
                </a:spcBef>
                <a:buFontTx/>
                <a:buNone/>
              </a:pPr>
              <a:t>120</a:t>
            </a:fld>
            <a:endParaRPr lang="it-IT" altLang="it-CH" sz="1400" b="1">
              <a:solidFill>
                <a:srgbClr val="FFFFFF"/>
              </a:solidFill>
            </a:endParaRPr>
          </a:p>
        </p:txBody>
      </p:sp>
      <p:sp>
        <p:nvSpPr>
          <p:cNvPr id="512008" name="Rettangolo 8">
            <a:extLst>
              <a:ext uri="{FF2B5EF4-FFF2-40B4-BE49-F238E27FC236}">
                <a16:creationId xmlns:a16="http://schemas.microsoft.com/office/drawing/2014/main" id="{AFC1A5D4-B18E-D86E-394B-48052CDD2CA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3">
            <a:extLst>
              <a:ext uri="{FF2B5EF4-FFF2-40B4-BE49-F238E27FC236}">
                <a16:creationId xmlns:a16="http://schemas.microsoft.com/office/drawing/2014/main" id="{FF136080-BA4C-2C37-7E64-79DC9E824FB9}"/>
              </a:ext>
            </a:extLst>
          </p:cNvPr>
          <p:cNvSpPr txBox="1">
            <a:spLocks noChangeArrowheads="1"/>
          </p:cNvSpPr>
          <p:nvPr/>
        </p:nvSpPr>
        <p:spPr bwMode="auto">
          <a:xfrm>
            <a:off x="179388" y="4652963"/>
            <a:ext cx="205105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 territori palestinesi occupati sono spezzettati dalle strade invalicabili e sorvegliate che collegano le colonie israeliane. Queste strade sono riservate ai coloni israeliani.</a:t>
            </a:r>
            <a:endParaRPr lang="it-IT" altLang="it-CH" sz="1400" b="1">
              <a:solidFill>
                <a:srgbClr val="FFFFFF"/>
              </a:solidFill>
            </a:endParaRPr>
          </a:p>
        </p:txBody>
      </p:sp>
      <p:pic>
        <p:nvPicPr>
          <p:cNvPr id="195591" name="Picture 6" descr="Immagine1">
            <a:extLst>
              <a:ext uri="{FF2B5EF4-FFF2-40B4-BE49-F238E27FC236}">
                <a16:creationId xmlns:a16="http://schemas.microsoft.com/office/drawing/2014/main" id="{14C629F7-FA27-2914-AC57-5BF9C816232F}"/>
              </a:ext>
            </a:extLst>
          </p:cNvPr>
          <p:cNvPicPr>
            <a:picLocks noChangeAspect="1" noChangeArrowheads="1"/>
          </p:cNvPicPr>
          <p:nvPr/>
        </p:nvPicPr>
        <p:blipFill>
          <a:blip r:embed="rId3">
            <a:lum bright="-4000" contrast="10000"/>
          </a:blip>
          <a:srcRect/>
          <a:stretch>
            <a:fillRect/>
          </a:stretch>
        </p:blipFill>
        <p:spPr bwMode="auto">
          <a:xfrm>
            <a:off x="4643438" y="220663"/>
            <a:ext cx="4273550" cy="6376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4052" name="Text Box 8">
            <a:extLst>
              <a:ext uri="{FF2B5EF4-FFF2-40B4-BE49-F238E27FC236}">
                <a16:creationId xmlns:a16="http://schemas.microsoft.com/office/drawing/2014/main" id="{095D444C-6B11-DFD1-DFC2-64A0C49588F7}"/>
              </a:ext>
            </a:extLst>
          </p:cNvPr>
          <p:cNvSpPr txBox="1">
            <a:spLocks noChangeArrowheads="1"/>
          </p:cNvSpPr>
          <p:nvPr/>
        </p:nvSpPr>
        <p:spPr bwMode="auto">
          <a:xfrm>
            <a:off x="2328863" y="5551488"/>
            <a:ext cx="2143125" cy="1077912"/>
          </a:xfrm>
          <a:prstGeom prst="rect">
            <a:avLst/>
          </a:prstGeom>
          <a:solidFill>
            <a:schemeClr val="tx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Arancione : Insediamenti palestinesi</a:t>
            </a:r>
          </a:p>
          <a:p>
            <a:pPr eaLnBrk="1" hangingPunct="1">
              <a:spcBef>
                <a:spcPct val="50000"/>
              </a:spcBef>
              <a:buFontTx/>
              <a:buNone/>
            </a:pPr>
            <a:r>
              <a:rPr lang="fr-CH" altLang="it-CH" sz="800" b="1">
                <a:solidFill>
                  <a:srgbClr val="000000"/>
                </a:solidFill>
              </a:rPr>
              <a:t>Arancione chiaro: Territorio controllato da Israele</a:t>
            </a:r>
          </a:p>
          <a:p>
            <a:pPr eaLnBrk="1" hangingPunct="1">
              <a:spcBef>
                <a:spcPct val="50000"/>
              </a:spcBef>
              <a:buFontTx/>
              <a:buNone/>
            </a:pPr>
            <a:r>
              <a:rPr lang="fr-CH" altLang="it-CH" sz="800" b="1">
                <a:solidFill>
                  <a:srgbClr val="000000"/>
                </a:solidFill>
              </a:rPr>
              <a:t>Blu : Insediamenti israeliani</a:t>
            </a:r>
          </a:p>
          <a:p>
            <a:pPr eaLnBrk="1" hangingPunct="1">
              <a:spcBef>
                <a:spcPct val="50000"/>
              </a:spcBef>
              <a:buFontTx/>
              <a:buNone/>
            </a:pPr>
            <a:r>
              <a:rPr lang="fr-CH" altLang="it-CH" sz="800" b="1">
                <a:solidFill>
                  <a:srgbClr val="000000"/>
                </a:solidFill>
              </a:rPr>
              <a:t>Riga doppia :Strada riservata ai coloni</a:t>
            </a:r>
          </a:p>
          <a:p>
            <a:pPr eaLnBrk="1" hangingPunct="1">
              <a:spcBef>
                <a:spcPct val="50000"/>
              </a:spcBef>
              <a:buFontTx/>
              <a:buNone/>
            </a:pPr>
            <a:r>
              <a:rPr lang="fr-CH" altLang="it-CH" sz="800" b="1">
                <a:solidFill>
                  <a:srgbClr val="000000"/>
                </a:solidFill>
              </a:rPr>
              <a:t>Linea verde : armistizio 1949</a:t>
            </a:r>
            <a:endParaRPr lang="it-IT" altLang="it-CH" sz="800" b="1">
              <a:solidFill>
                <a:srgbClr val="000000"/>
              </a:solidFill>
            </a:endParaRPr>
          </a:p>
        </p:txBody>
      </p:sp>
      <p:sp>
        <p:nvSpPr>
          <p:cNvPr id="514053" name="Rettangolo 7">
            <a:extLst>
              <a:ext uri="{FF2B5EF4-FFF2-40B4-BE49-F238E27FC236}">
                <a16:creationId xmlns:a16="http://schemas.microsoft.com/office/drawing/2014/main" id="{20D92E64-7A2E-9A4D-2519-210C41DA469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14054" name="Slide Number Placeholder 3">
            <a:extLst>
              <a:ext uri="{FF2B5EF4-FFF2-40B4-BE49-F238E27FC236}">
                <a16:creationId xmlns:a16="http://schemas.microsoft.com/office/drawing/2014/main" id="{C6F6F9FB-F29B-B3AF-E2B0-28B7D38784B0}"/>
              </a:ext>
            </a:extLst>
          </p:cNvPr>
          <p:cNvSpPr>
            <a:spLocks noGrp="1"/>
          </p:cNvSpPr>
          <p:nvPr>
            <p:ph type="sldNum" sz="quarter" idx="12"/>
          </p:nvPr>
        </p:nvSpPr>
        <p:spPr>
          <a:xfrm>
            <a:off x="3614738" y="3754438"/>
            <a:ext cx="674687" cy="37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107C99-D7A1-4384-819D-C5B311087FFA}" type="slidenum">
              <a:rPr lang="it-IT" altLang="it-CH" sz="1400" b="1" smtClean="0">
                <a:solidFill>
                  <a:srgbClr val="FFFFFF"/>
                </a:solidFill>
              </a:rPr>
              <a:pPr>
                <a:spcBef>
                  <a:spcPct val="0"/>
                </a:spcBef>
                <a:buFontTx/>
                <a:buNone/>
              </a:pPr>
              <a:t>121</a:t>
            </a:fld>
            <a:endParaRPr lang="it-IT" altLang="it-CH" sz="1400" b="1">
              <a:solidFill>
                <a:srgbClr val="FFFFFF"/>
              </a:solidFill>
            </a:endParaRPr>
          </a:p>
        </p:txBody>
      </p:sp>
      <p:sp>
        <p:nvSpPr>
          <p:cNvPr id="10" name="Text Box 5">
            <a:extLst>
              <a:ext uri="{FF2B5EF4-FFF2-40B4-BE49-F238E27FC236}">
                <a16:creationId xmlns:a16="http://schemas.microsoft.com/office/drawing/2014/main" id="{2E01C69F-58B4-0D8D-8488-60230E2483C8}"/>
              </a:ext>
            </a:extLst>
          </p:cNvPr>
          <p:cNvSpPr txBox="1">
            <a:spLocks noChangeArrowheads="1"/>
          </p:cNvSpPr>
          <p:nvPr/>
        </p:nvSpPr>
        <p:spPr bwMode="auto">
          <a:xfrm>
            <a:off x="649288" y="3617913"/>
            <a:ext cx="2868612" cy="646112"/>
          </a:xfrm>
          <a:prstGeom prst="rect">
            <a:avLst/>
          </a:prstGeom>
          <a:solidFill>
            <a:srgbClr val="FFFF00"/>
          </a:solidFill>
          <a:ln w="19050">
            <a:solidFill>
              <a:schemeClr val="accent4">
                <a:lumMod val="10000"/>
              </a:schemeClr>
            </a:solidFill>
          </a:ln>
          <a:effectLst>
            <a:outerShdw blurRad="292100" dist="139700" dir="2700000" algn="tl" rotWithShape="0">
              <a:srgbClr val="333333">
                <a:alpha val="65000"/>
              </a:srgbClr>
            </a:outerShdw>
          </a:effectLst>
        </p:spPr>
        <p:txBody>
          <a:bodyPr>
            <a:spAutoFit/>
          </a:bodyPr>
          <a:lstStyle>
            <a:defPPr>
              <a:defRPr lang="it-CH"/>
            </a:defPPr>
            <a:lvl1pPr algn="ctr">
              <a:defRPr b="1">
                <a:solidFill>
                  <a:schemeClr val="accent4">
                    <a:lumMod val="10000"/>
                  </a:schemeClr>
                </a:solidFill>
              </a:defRPr>
            </a:lvl1pPr>
          </a:lstStyle>
          <a:p>
            <a:pPr>
              <a:defRPr/>
            </a:pPr>
            <a:r>
              <a:rPr lang="fr-CH" altLang="it-CH" dirty="0"/>
              <a:t>Le </a:t>
            </a:r>
            <a:r>
              <a:rPr lang="fr-CH" altLang="it-CH" dirty="0" err="1"/>
              <a:t>strade</a:t>
            </a:r>
            <a:r>
              <a:rPr lang="fr-CH" altLang="it-CH" dirty="0"/>
              <a:t> </a:t>
            </a:r>
            <a:r>
              <a:rPr lang="fr-CH" altLang="it-CH" dirty="0" err="1"/>
              <a:t>riservate</a:t>
            </a:r>
            <a:r>
              <a:rPr lang="fr-CH" altLang="it-CH" dirty="0"/>
              <a:t> ai </a:t>
            </a:r>
            <a:r>
              <a:rPr lang="fr-CH" altLang="it-CH" dirty="0" err="1"/>
              <a:t>coloni</a:t>
            </a:r>
            <a:r>
              <a:rPr lang="fr-CH" altLang="it-CH" dirty="0"/>
              <a:t>  </a:t>
            </a:r>
            <a:r>
              <a:rPr lang="fr-CH" altLang="it-CH" dirty="0" err="1"/>
              <a:t>israeliani</a:t>
            </a:r>
            <a:endParaRPr lang="it-IT" altLang="it-CH" dirty="0"/>
          </a:p>
        </p:txBody>
      </p:sp>
      <p:pic>
        <p:nvPicPr>
          <p:cNvPr id="9" name="Picture 2" descr="strada per coloni az sawiyia">
            <a:extLst>
              <a:ext uri="{FF2B5EF4-FFF2-40B4-BE49-F238E27FC236}">
                <a16:creationId xmlns:a16="http://schemas.microsoft.com/office/drawing/2014/main" id="{5690296E-297C-9E14-C7E2-924BD744A045}"/>
              </a:ext>
            </a:extLst>
          </p:cNvPr>
          <p:cNvPicPr>
            <a:picLocks noChangeAspect="1" noChangeArrowheads="1"/>
          </p:cNvPicPr>
          <p:nvPr/>
        </p:nvPicPr>
        <p:blipFill>
          <a:blip r:embed="rId4">
            <a:lum bright="-10000" contrast="10000"/>
          </a:blip>
          <a:srcRect/>
          <a:stretch>
            <a:fillRect/>
          </a:stretch>
        </p:blipFill>
        <p:spPr bwMode="auto">
          <a:xfrm>
            <a:off x="306388" y="217488"/>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Text Box 6">
            <a:extLst>
              <a:ext uri="{FF2B5EF4-FFF2-40B4-BE49-F238E27FC236}">
                <a16:creationId xmlns:a16="http://schemas.microsoft.com/office/drawing/2014/main" id="{874955FE-080B-5C31-7963-FCB6C8775954}"/>
              </a:ext>
            </a:extLst>
          </p:cNvPr>
          <p:cNvSpPr txBox="1">
            <a:spLocks noChangeArrowheads="1"/>
          </p:cNvSpPr>
          <p:nvPr/>
        </p:nvSpPr>
        <p:spPr bwMode="auto">
          <a:xfrm>
            <a:off x="2328863" y="284163"/>
            <a:ext cx="2087562" cy="739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400" b="1" dirty="0" err="1">
                <a:solidFill>
                  <a:schemeClr val="accent4">
                    <a:lumMod val="10000"/>
                  </a:schemeClr>
                </a:solidFill>
              </a:rPr>
              <a:t>Autostrada</a:t>
            </a:r>
            <a:r>
              <a:rPr lang="fr-FR" altLang="it-CH" sz="1400" b="1" dirty="0">
                <a:solidFill>
                  <a:schemeClr val="accent4">
                    <a:lumMod val="10000"/>
                  </a:schemeClr>
                </a:solidFill>
              </a:rPr>
              <a:t> (su terra </a:t>
            </a:r>
            <a:r>
              <a:rPr lang="fr-FR" altLang="it-CH" sz="1400" b="1" dirty="0" err="1">
                <a:solidFill>
                  <a:schemeClr val="accent4">
                    <a:lumMod val="10000"/>
                  </a:schemeClr>
                </a:solidFill>
              </a:rPr>
              <a:t>palestinese</a:t>
            </a:r>
            <a:r>
              <a:rPr lang="fr-FR" altLang="it-CH" sz="1400" b="1" dirty="0">
                <a:solidFill>
                  <a:schemeClr val="accent4">
                    <a:lumMod val="10000"/>
                  </a:schemeClr>
                </a:solidFill>
              </a:rPr>
              <a:t>) </a:t>
            </a:r>
            <a:r>
              <a:rPr lang="fr-FR" altLang="it-CH" sz="1400" b="1" dirty="0" err="1">
                <a:solidFill>
                  <a:schemeClr val="accent4">
                    <a:lumMod val="10000"/>
                  </a:schemeClr>
                </a:solidFill>
              </a:rPr>
              <a:t>riservata</a:t>
            </a:r>
            <a:r>
              <a:rPr lang="fr-FR" altLang="it-CH" sz="1400" b="1" dirty="0">
                <a:solidFill>
                  <a:schemeClr val="accent4">
                    <a:lumMod val="10000"/>
                  </a:schemeClr>
                </a:solidFill>
              </a:rPr>
              <a:t> </a:t>
            </a:r>
            <a:r>
              <a:rPr lang="fr-FR" altLang="it-CH" sz="1400" b="1" dirty="0" err="1">
                <a:solidFill>
                  <a:schemeClr val="accent4">
                    <a:lumMod val="10000"/>
                  </a:schemeClr>
                </a:solidFill>
              </a:rPr>
              <a:t>agli</a:t>
            </a:r>
            <a:r>
              <a:rPr lang="fr-FR" altLang="it-CH" sz="1400" b="1" dirty="0">
                <a:solidFill>
                  <a:schemeClr val="accent4">
                    <a:lumMod val="10000"/>
                  </a:schemeClr>
                </a:solidFill>
              </a:rPr>
              <a:t> </a:t>
            </a:r>
            <a:r>
              <a:rPr lang="fr-FR" altLang="it-CH" sz="1400" b="1" dirty="0" err="1">
                <a:solidFill>
                  <a:schemeClr val="accent4">
                    <a:lumMod val="10000"/>
                  </a:schemeClr>
                </a:solidFill>
              </a:rPr>
              <a:t>Israeliani</a:t>
            </a:r>
            <a:endParaRPr lang="fr-FR" altLang="it-CH" sz="1400" b="1" dirty="0">
              <a:solidFill>
                <a:schemeClr val="accent4">
                  <a:lumMod val="10000"/>
                </a:schemeClr>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8" name="Immagine 3">
            <a:extLst>
              <a:ext uri="{FF2B5EF4-FFF2-40B4-BE49-F238E27FC236}">
                <a16:creationId xmlns:a16="http://schemas.microsoft.com/office/drawing/2014/main" id="{675C8A0A-E180-5437-BC2C-F3811E2BD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02038"/>
            <a:ext cx="4289425" cy="28527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6099" name="Rettangolo 9">
            <a:extLst>
              <a:ext uri="{FF2B5EF4-FFF2-40B4-BE49-F238E27FC236}">
                <a16:creationId xmlns:a16="http://schemas.microsoft.com/office/drawing/2014/main" id="{EFD310E2-C0C5-7235-AF1B-D58C199099D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16100" name="Slide Number Placeholder 3">
            <a:extLst>
              <a:ext uri="{FF2B5EF4-FFF2-40B4-BE49-F238E27FC236}">
                <a16:creationId xmlns:a16="http://schemas.microsoft.com/office/drawing/2014/main" id="{5E747C57-886C-EEC6-B512-B45BA43E454F}"/>
              </a:ext>
            </a:extLst>
          </p:cNvPr>
          <p:cNvSpPr>
            <a:spLocks noGrp="1"/>
          </p:cNvSpPr>
          <p:nvPr>
            <p:ph type="sldNum" sz="quarter" idx="12"/>
          </p:nvPr>
        </p:nvSpPr>
        <p:spPr>
          <a:xfrm>
            <a:off x="3189288" y="3133725"/>
            <a:ext cx="65722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55DC4B-C4B8-4ED1-BE43-F92DD18D0AF2}"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4" name="CasellaDiTesto 3">
            <a:extLst>
              <a:ext uri="{FF2B5EF4-FFF2-40B4-BE49-F238E27FC236}">
                <a16:creationId xmlns:a16="http://schemas.microsoft.com/office/drawing/2014/main" id="{DCC88788-58BB-055F-DFB4-B175821F3304}"/>
              </a:ext>
            </a:extLst>
          </p:cNvPr>
          <p:cNvSpPr txBox="1"/>
          <p:nvPr/>
        </p:nvSpPr>
        <p:spPr>
          <a:xfrm>
            <a:off x="557213" y="3162300"/>
            <a:ext cx="2449512"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Le </a:t>
            </a:r>
            <a:r>
              <a:rPr lang="en-US" b="1" dirty="0" err="1">
                <a:solidFill>
                  <a:schemeClr val="accent4">
                    <a:lumMod val="10000"/>
                  </a:schemeClr>
                </a:solidFill>
              </a:rPr>
              <a:t>strade</a:t>
            </a:r>
            <a:r>
              <a:rPr lang="en-US" b="1" dirty="0">
                <a:solidFill>
                  <a:schemeClr val="accent4">
                    <a:lumMod val="10000"/>
                  </a:schemeClr>
                </a:solidFill>
              </a:rPr>
              <a:t> separate</a:t>
            </a:r>
          </a:p>
        </p:txBody>
      </p:sp>
      <p:pic>
        <p:nvPicPr>
          <p:cNvPr id="13" name="Picture 3" descr="rassagio sotto strada per i coloni">
            <a:extLst>
              <a:ext uri="{FF2B5EF4-FFF2-40B4-BE49-F238E27FC236}">
                <a16:creationId xmlns:a16="http://schemas.microsoft.com/office/drawing/2014/main" id="{F788E5B8-6E63-110E-CD22-09372DBE4BA9}"/>
              </a:ext>
            </a:extLst>
          </p:cNvPr>
          <p:cNvPicPr>
            <a:picLocks noChangeAspect="1" noChangeArrowheads="1"/>
          </p:cNvPicPr>
          <p:nvPr/>
        </p:nvPicPr>
        <p:blipFill>
          <a:blip r:embed="rId4"/>
          <a:srcRect/>
          <a:stretch>
            <a:fillRect/>
          </a:stretch>
        </p:blipFill>
        <p:spPr bwMode="auto">
          <a:xfrm>
            <a:off x="346075" y="3790950"/>
            <a:ext cx="3998913" cy="2663825"/>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Text Box 5">
            <a:extLst>
              <a:ext uri="{FF2B5EF4-FFF2-40B4-BE49-F238E27FC236}">
                <a16:creationId xmlns:a16="http://schemas.microsoft.com/office/drawing/2014/main" id="{01B72F22-C3BE-DBB7-AB4B-89C780F4B1BE}"/>
              </a:ext>
            </a:extLst>
          </p:cNvPr>
          <p:cNvSpPr txBox="1">
            <a:spLocks noChangeArrowheads="1"/>
          </p:cNvSpPr>
          <p:nvPr/>
        </p:nvSpPr>
        <p:spPr bwMode="auto">
          <a:xfrm>
            <a:off x="366713" y="6092825"/>
            <a:ext cx="3125787"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err="1">
                <a:solidFill>
                  <a:schemeClr val="accent4">
                    <a:lumMod val="10000"/>
                  </a:schemeClr>
                </a:solidFill>
              </a:rPr>
              <a:t>Sottopassaggio</a:t>
            </a:r>
            <a:r>
              <a:rPr lang="en-US" altLang="it-CH" sz="1400" b="1" dirty="0">
                <a:solidFill>
                  <a:schemeClr val="accent4">
                    <a:lumMod val="10000"/>
                  </a:schemeClr>
                </a:solidFill>
              </a:rPr>
              <a:t> per </a:t>
            </a:r>
            <a:r>
              <a:rPr lang="en-US" altLang="it-CH" sz="1400" b="1" dirty="0" err="1">
                <a:solidFill>
                  <a:schemeClr val="accent4">
                    <a:lumMod val="10000"/>
                  </a:schemeClr>
                </a:solidFill>
              </a:rPr>
              <a:t>i</a:t>
            </a:r>
            <a:r>
              <a:rPr lang="en-US" altLang="it-CH" sz="1400" b="1" dirty="0">
                <a:solidFill>
                  <a:schemeClr val="accent4">
                    <a:lumMod val="10000"/>
                  </a:schemeClr>
                </a:solidFill>
              </a:rPr>
              <a:t> palestinesi</a:t>
            </a:r>
          </a:p>
        </p:txBody>
      </p:sp>
      <p:pic>
        <p:nvPicPr>
          <p:cNvPr id="15" name="Picture 6" descr="Charity For Gaza - 🇵🇸#Palestine || Palestinian Road Vs &amp;quot;Israelis Only&amp;quot;  Road | Facebook">
            <a:extLst>
              <a:ext uri="{FF2B5EF4-FFF2-40B4-BE49-F238E27FC236}">
                <a16:creationId xmlns:a16="http://schemas.microsoft.com/office/drawing/2014/main" id="{0DA6E42A-133E-3FCA-C640-E3241EBCE53E}"/>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633DCEF8-1A25-6F9E-66F3-73FD62750CAC}"/>
              </a:ext>
            </a:extLst>
          </p:cNvPr>
          <p:cNvPicPr>
            <a:picLocks noChangeAspect="1"/>
          </p:cNvPicPr>
          <p:nvPr/>
        </p:nvPicPr>
        <p:blipFill rotWithShape="1">
          <a:blip r:embed="rId6"/>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sp>
        <p:nvSpPr>
          <p:cNvPr id="17" name="Text Box 5">
            <a:extLst>
              <a:ext uri="{FF2B5EF4-FFF2-40B4-BE49-F238E27FC236}">
                <a16:creationId xmlns:a16="http://schemas.microsoft.com/office/drawing/2014/main" id="{DE498CB8-8CFE-715F-0383-6EDAB4AE0CF4}"/>
              </a:ext>
            </a:extLst>
          </p:cNvPr>
          <p:cNvSpPr txBox="1">
            <a:spLocks noChangeArrowheads="1"/>
          </p:cNvSpPr>
          <p:nvPr/>
        </p:nvSpPr>
        <p:spPr bwMode="auto">
          <a:xfrm>
            <a:off x="2078038" y="2487613"/>
            <a:ext cx="1782762"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Hebron: </a:t>
            </a:r>
            <a:r>
              <a:rPr lang="en-US" altLang="it-CH" sz="1400" b="1" dirty="0" err="1">
                <a:solidFill>
                  <a:schemeClr val="accent4">
                    <a:lumMod val="10000"/>
                  </a:schemeClr>
                </a:solidFill>
              </a:rPr>
              <a:t>separati</a:t>
            </a:r>
            <a:endParaRPr lang="en-US" altLang="it-CH" sz="1400" b="1" dirty="0">
              <a:solidFill>
                <a:schemeClr val="accent4">
                  <a:lumMod val="10000"/>
                </a:schemeClr>
              </a:solidFill>
            </a:endParaRPr>
          </a:p>
        </p:txBody>
      </p:sp>
      <p:cxnSp>
        <p:nvCxnSpPr>
          <p:cNvPr id="18" name="Connettore 2 17">
            <a:extLst>
              <a:ext uri="{FF2B5EF4-FFF2-40B4-BE49-F238E27FC236}">
                <a16:creationId xmlns:a16="http://schemas.microsoft.com/office/drawing/2014/main" id="{C0BA9CE0-1E4A-42D8-44B0-E602C64AE5EF}"/>
              </a:ext>
            </a:extLst>
          </p:cNvPr>
          <p:cNvCxnSpPr>
            <a:cxnSpLocks/>
          </p:cNvCxnSpPr>
          <p:nvPr/>
        </p:nvCxnSpPr>
        <p:spPr>
          <a:xfrm flipH="1">
            <a:off x="6713538" y="3375025"/>
            <a:ext cx="896937" cy="917575"/>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6108" name="CasellaDiTesto 2">
            <a:extLst>
              <a:ext uri="{FF2B5EF4-FFF2-40B4-BE49-F238E27FC236}">
                <a16:creationId xmlns:a16="http://schemas.microsoft.com/office/drawing/2014/main" id="{EFCFB34E-66FF-EE49-68AF-89A8021F148A}"/>
              </a:ext>
            </a:extLst>
          </p:cNvPr>
          <p:cNvSpPr txBox="1">
            <a:spLocks noChangeArrowheads="1"/>
          </p:cNvSpPr>
          <p:nvPr/>
        </p:nvSpPr>
        <p:spPr bwMode="auto">
          <a:xfrm>
            <a:off x="4787900" y="2913063"/>
            <a:ext cx="3798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200"/>
              <a:t>L’autostrada 4370 a Gerusalemme: a destra gli Israeliani, a sinistra i Palestinesi (con chek-point)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Number Placeholder 3">
            <a:extLst>
              <a:ext uri="{FF2B5EF4-FFF2-40B4-BE49-F238E27FC236}">
                <a16:creationId xmlns:a16="http://schemas.microsoft.com/office/drawing/2014/main" id="{298A4D9E-613D-DD15-04EF-E2200DD0F4FF}"/>
              </a:ext>
            </a:extLst>
          </p:cNvPr>
          <p:cNvSpPr>
            <a:spLocks noGrp="1"/>
          </p:cNvSpPr>
          <p:nvPr>
            <p:ph type="sldNum" sz="quarter" idx="12"/>
          </p:nvPr>
        </p:nvSpPr>
        <p:spPr>
          <a:xfrm>
            <a:off x="7910513" y="2862263"/>
            <a:ext cx="661987" cy="47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13201E-BAD1-482B-88E5-3E046FA17E54}" type="slidenum">
              <a:rPr lang="it-IT" altLang="it-CH" sz="1400" b="1" smtClean="0">
                <a:solidFill>
                  <a:srgbClr val="FFFFFF"/>
                </a:solidFill>
              </a:rPr>
              <a:pPr>
                <a:spcBef>
                  <a:spcPct val="0"/>
                </a:spcBef>
                <a:buFontTx/>
                <a:buNone/>
              </a:pPr>
              <a:t>123</a:t>
            </a:fld>
            <a:endParaRPr lang="it-IT" altLang="it-CH" sz="1400" b="1">
              <a:solidFill>
                <a:srgbClr val="FFFFFF"/>
              </a:solidFill>
            </a:endParaRPr>
          </a:p>
        </p:txBody>
      </p:sp>
      <p:pic>
        <p:nvPicPr>
          <p:cNvPr id="13" name="Picture 3" descr="generle egiziano gamastenda negoziazione armistizio israe egitto al km 101 20 gennaio 1974">
            <a:extLst>
              <a:ext uri="{FF2B5EF4-FFF2-40B4-BE49-F238E27FC236}">
                <a16:creationId xmlns:a16="http://schemas.microsoft.com/office/drawing/2014/main" id="{58D777EA-8818-D07C-4D57-69046202A4AD}"/>
              </a:ext>
            </a:extLst>
          </p:cNvPr>
          <p:cNvPicPr>
            <a:picLocks noChangeAspect="1" noChangeArrowheads="1"/>
          </p:cNvPicPr>
          <p:nvPr/>
        </p:nvPicPr>
        <p:blipFill>
          <a:blip r:embed="rId3">
            <a:lum bright="-10000" contrast="10000"/>
          </a:blip>
          <a:srcRect/>
          <a:stretch>
            <a:fillRect/>
          </a:stretch>
        </p:blipFill>
        <p:spPr bwMode="auto">
          <a:xfrm>
            <a:off x="6423025" y="3573463"/>
            <a:ext cx="2432050" cy="309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8148" name="Text Box 4">
            <a:extLst>
              <a:ext uri="{FF2B5EF4-FFF2-40B4-BE49-F238E27FC236}">
                <a16:creationId xmlns:a16="http://schemas.microsoft.com/office/drawing/2014/main" id="{2C09A674-1007-DFE0-2362-2A82B6F4E3F0}"/>
              </a:ext>
            </a:extLst>
          </p:cNvPr>
          <p:cNvSpPr txBox="1">
            <a:spLocks noChangeArrowheads="1"/>
          </p:cNvSpPr>
          <p:nvPr/>
        </p:nvSpPr>
        <p:spPr bwMode="auto">
          <a:xfrm>
            <a:off x="4645025" y="5802313"/>
            <a:ext cx="172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a:solidFill>
                  <a:srgbClr val="FFFFFF"/>
                </a:solidFill>
              </a:rPr>
              <a:t>Gennaio 1974  Il generale egiziano Gamas dopo aver negoziato un armistizio al Km 101 nel Sinai</a:t>
            </a:r>
            <a:endParaRPr lang="it-IT" altLang="it-CH" sz="1000">
              <a:solidFill>
                <a:srgbClr val="FFFFFF"/>
              </a:solidFill>
            </a:endParaRPr>
          </a:p>
        </p:txBody>
      </p:sp>
      <p:pic>
        <p:nvPicPr>
          <p:cNvPr id="15" name="Picture 5">
            <a:extLst>
              <a:ext uri="{FF2B5EF4-FFF2-40B4-BE49-F238E27FC236}">
                <a16:creationId xmlns:a16="http://schemas.microsoft.com/office/drawing/2014/main" id="{5BF64394-8A52-AD38-20F3-F9DC2051C2AE}"/>
              </a:ext>
            </a:extLst>
          </p:cNvPr>
          <p:cNvPicPr>
            <a:picLocks noChangeAspect="1" noChangeArrowheads="1"/>
          </p:cNvPicPr>
          <p:nvPr/>
        </p:nvPicPr>
        <p:blipFill>
          <a:blip r:embed="rId4"/>
          <a:srcRect/>
          <a:stretch>
            <a:fillRect/>
          </a:stretch>
        </p:blipFill>
        <p:spPr bwMode="auto">
          <a:xfrm>
            <a:off x="355600" y="261938"/>
            <a:ext cx="3860800" cy="6408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golda meir">
            <a:extLst>
              <a:ext uri="{FF2B5EF4-FFF2-40B4-BE49-F238E27FC236}">
                <a16:creationId xmlns:a16="http://schemas.microsoft.com/office/drawing/2014/main" id="{1A6B14EA-B66E-A735-216B-8B602D287F9F}"/>
              </a:ext>
            </a:extLst>
          </p:cNvPr>
          <p:cNvPicPr>
            <a:picLocks noChangeAspect="1" noChangeArrowheads="1"/>
          </p:cNvPicPr>
          <p:nvPr/>
        </p:nvPicPr>
        <p:blipFill>
          <a:blip r:embed="rId5"/>
          <a:srcRect b="6525"/>
          <a:stretch>
            <a:fillRect/>
          </a:stretch>
        </p:blipFill>
        <p:spPr bwMode="auto">
          <a:xfrm>
            <a:off x="4460875" y="261938"/>
            <a:ext cx="1446213" cy="2159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Sadat2">
            <a:extLst>
              <a:ext uri="{FF2B5EF4-FFF2-40B4-BE49-F238E27FC236}">
                <a16:creationId xmlns:a16="http://schemas.microsoft.com/office/drawing/2014/main" id="{B6D88F7F-804D-8256-9E80-12C99B733968}"/>
              </a:ext>
            </a:extLst>
          </p:cNvPr>
          <p:cNvPicPr>
            <a:picLocks noChangeAspect="1" noChangeArrowheads="1"/>
          </p:cNvPicPr>
          <p:nvPr/>
        </p:nvPicPr>
        <p:blipFill>
          <a:blip r:embed="rId6"/>
          <a:srcRect/>
          <a:stretch>
            <a:fillRect/>
          </a:stretch>
        </p:blipFill>
        <p:spPr bwMode="auto">
          <a:xfrm>
            <a:off x="7437438" y="260350"/>
            <a:ext cx="1419225" cy="2160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8152" name="Text Box 8">
            <a:extLst>
              <a:ext uri="{FF2B5EF4-FFF2-40B4-BE49-F238E27FC236}">
                <a16:creationId xmlns:a16="http://schemas.microsoft.com/office/drawing/2014/main" id="{1E626B3E-3566-F679-E2E2-7D9A1C7BB095}"/>
              </a:ext>
            </a:extLst>
          </p:cNvPr>
          <p:cNvSpPr txBox="1">
            <a:spLocks noChangeArrowheads="1"/>
          </p:cNvSpPr>
          <p:nvPr/>
        </p:nvSpPr>
        <p:spPr bwMode="auto">
          <a:xfrm>
            <a:off x="5962650" y="404813"/>
            <a:ext cx="919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Golda Meir</a:t>
            </a:r>
            <a:endParaRPr lang="it-IT" altLang="it-CH" sz="1400" b="1">
              <a:solidFill>
                <a:srgbClr val="FFFFFF"/>
              </a:solidFill>
            </a:endParaRPr>
          </a:p>
        </p:txBody>
      </p:sp>
      <p:sp>
        <p:nvSpPr>
          <p:cNvPr id="518153" name="Text Box 9">
            <a:extLst>
              <a:ext uri="{FF2B5EF4-FFF2-40B4-BE49-F238E27FC236}">
                <a16:creationId xmlns:a16="http://schemas.microsoft.com/office/drawing/2014/main" id="{5018ACC7-BA0C-1D90-C789-43BCE2C1AE19}"/>
              </a:ext>
            </a:extLst>
          </p:cNvPr>
          <p:cNvSpPr txBox="1">
            <a:spLocks noChangeArrowheads="1"/>
          </p:cNvSpPr>
          <p:nvPr/>
        </p:nvSpPr>
        <p:spPr bwMode="auto">
          <a:xfrm>
            <a:off x="6238875" y="1325563"/>
            <a:ext cx="11350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Il presidente egiziano  Anwar El Sadat</a:t>
            </a:r>
            <a:endParaRPr lang="it-IT" altLang="it-CH" sz="1400" b="1">
              <a:solidFill>
                <a:srgbClr val="FFFFFF"/>
              </a:solidFill>
            </a:endParaRPr>
          </a:p>
        </p:txBody>
      </p:sp>
      <p:sp>
        <p:nvSpPr>
          <p:cNvPr id="518154" name="Text Box 10">
            <a:extLst>
              <a:ext uri="{FF2B5EF4-FFF2-40B4-BE49-F238E27FC236}">
                <a16:creationId xmlns:a16="http://schemas.microsoft.com/office/drawing/2014/main" id="{69290C0E-154E-11D4-D589-816DA8BC985F}"/>
              </a:ext>
            </a:extLst>
          </p:cNvPr>
          <p:cNvSpPr txBox="1">
            <a:spLocks noChangeArrowheads="1"/>
          </p:cNvSpPr>
          <p:nvPr/>
        </p:nvSpPr>
        <p:spPr bwMode="auto">
          <a:xfrm>
            <a:off x="4376738" y="3430588"/>
            <a:ext cx="1944687"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L’Egitto ricupera    una parte del Sinai.</a:t>
            </a:r>
          </a:p>
          <a:p>
            <a:pPr eaLnBrk="1" hangingPunct="1">
              <a:spcBef>
                <a:spcPct val="0"/>
              </a:spcBef>
              <a:buFontTx/>
              <a:buNone/>
            </a:pPr>
            <a:r>
              <a:rPr lang="fr-CH" altLang="it-CH" sz="1400">
                <a:solidFill>
                  <a:srgbClr val="FFFFFF"/>
                </a:solidFill>
              </a:rPr>
              <a:t>L’ONU impone un armistizio al Km 101.</a:t>
            </a:r>
          </a:p>
          <a:p>
            <a:pPr eaLnBrk="1" hangingPunct="1">
              <a:spcBef>
                <a:spcPct val="0"/>
              </a:spcBef>
              <a:buFontTx/>
              <a:buNone/>
            </a:pPr>
            <a:r>
              <a:rPr lang="fr-CH" altLang="it-CH" sz="1400">
                <a:solidFill>
                  <a:srgbClr val="FFFFFF"/>
                </a:solidFill>
              </a:rPr>
              <a:t>Israele respinge un’offensiva siriana e occupa un’altra parte delle alture siriane   del Golan.</a:t>
            </a:r>
            <a:endParaRPr lang="it-IT" altLang="it-CH" sz="1400">
              <a:solidFill>
                <a:srgbClr val="FFFFFF"/>
              </a:solidFill>
            </a:endParaRPr>
          </a:p>
          <a:p>
            <a:pPr eaLnBrk="1" hangingPunct="1">
              <a:spcBef>
                <a:spcPct val="50000"/>
              </a:spcBef>
              <a:buFontTx/>
              <a:buNone/>
            </a:pPr>
            <a:endParaRPr lang="it-IT" altLang="it-CH" sz="1400" b="1">
              <a:solidFill>
                <a:srgbClr val="FFFFFF"/>
              </a:solidFill>
            </a:endParaRPr>
          </a:p>
        </p:txBody>
      </p:sp>
      <p:sp>
        <p:nvSpPr>
          <p:cNvPr id="518155" name="Text Box 11">
            <a:extLst>
              <a:ext uri="{FF2B5EF4-FFF2-40B4-BE49-F238E27FC236}">
                <a16:creationId xmlns:a16="http://schemas.microsoft.com/office/drawing/2014/main" id="{C9105A7E-7DAF-0927-0373-2E33DA8D94C5}"/>
              </a:ext>
            </a:extLst>
          </p:cNvPr>
          <p:cNvSpPr txBox="1">
            <a:spLocks noChangeArrowheads="1"/>
          </p:cNvSpPr>
          <p:nvPr/>
        </p:nvSpPr>
        <p:spPr bwMode="auto">
          <a:xfrm>
            <a:off x="6548438" y="3716338"/>
            <a:ext cx="792162" cy="284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Km 101</a:t>
            </a:r>
            <a:endParaRPr lang="it-IT" altLang="it-CH" sz="1200" b="1">
              <a:solidFill>
                <a:srgbClr val="000000"/>
              </a:solidFill>
            </a:endParaRPr>
          </a:p>
        </p:txBody>
      </p:sp>
      <p:sp>
        <p:nvSpPr>
          <p:cNvPr id="518156" name="Rettangolo 11">
            <a:extLst>
              <a:ext uri="{FF2B5EF4-FFF2-40B4-BE49-F238E27FC236}">
                <a16:creationId xmlns:a16="http://schemas.microsoft.com/office/drawing/2014/main" id="{D9F07878-0962-1A37-56D3-9125CB0628B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E7C51EA-B6E2-B95F-A58C-926951FE7EDB}"/>
              </a:ext>
            </a:extLst>
          </p:cNvPr>
          <p:cNvSpPr txBox="1"/>
          <p:nvPr/>
        </p:nvSpPr>
        <p:spPr>
          <a:xfrm>
            <a:off x="4460875" y="2836863"/>
            <a:ext cx="3449638" cy="338137"/>
          </a:xfrm>
          <a:prstGeom prst="rect">
            <a:avLst/>
          </a:prstGeom>
          <a:solidFill>
            <a:srgbClr val="FFFF00"/>
          </a:solidFill>
          <a:ln>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dirty="0"/>
              <a:t>1973 - Guerra del Yom Kippur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Slide Number Placeholder 3">
            <a:extLst>
              <a:ext uri="{FF2B5EF4-FFF2-40B4-BE49-F238E27FC236}">
                <a16:creationId xmlns:a16="http://schemas.microsoft.com/office/drawing/2014/main" id="{16322275-1C2F-1455-7129-A3ADC51E2B61}"/>
              </a:ext>
            </a:extLst>
          </p:cNvPr>
          <p:cNvSpPr>
            <a:spLocks noGrp="1"/>
          </p:cNvSpPr>
          <p:nvPr>
            <p:ph type="sldNum" sz="quarter" idx="12"/>
          </p:nvPr>
        </p:nvSpPr>
        <p:spPr>
          <a:xfrm>
            <a:off x="7999413" y="6021388"/>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00DFFD-346F-409F-A8D3-D359E066C6C0}" type="slidenum">
              <a:rPr lang="it-IT" altLang="it-CH" sz="1400" b="1" smtClean="0">
                <a:solidFill>
                  <a:srgbClr val="FFFFFF"/>
                </a:solidFill>
              </a:rPr>
              <a:pPr>
                <a:spcBef>
                  <a:spcPct val="0"/>
                </a:spcBef>
                <a:buFontTx/>
                <a:buNone/>
              </a:pPr>
              <a:t>124</a:t>
            </a:fld>
            <a:endParaRPr lang="it-IT" altLang="it-CH" sz="1400" b="1">
              <a:solidFill>
                <a:srgbClr val="FFFFFF"/>
              </a:solidFill>
            </a:endParaRPr>
          </a:p>
        </p:txBody>
      </p:sp>
      <p:pic>
        <p:nvPicPr>
          <p:cNvPr id="7" name="Picture 2" descr="pace israele egitto buona">
            <a:extLst>
              <a:ext uri="{FF2B5EF4-FFF2-40B4-BE49-F238E27FC236}">
                <a16:creationId xmlns:a16="http://schemas.microsoft.com/office/drawing/2014/main" id="{C5D7578B-E718-93BE-229C-8FB69EF1D07A}"/>
              </a:ext>
            </a:extLst>
          </p:cNvPr>
          <p:cNvPicPr>
            <a:picLocks noChangeAspect="1" noChangeArrowheads="1"/>
          </p:cNvPicPr>
          <p:nvPr/>
        </p:nvPicPr>
        <p:blipFill>
          <a:blip r:embed="rId3">
            <a:lum bright="-2000" contrast="6000"/>
          </a:blip>
          <a:srcRect/>
          <a:stretch>
            <a:fillRect/>
          </a:stretch>
        </p:blipFill>
        <p:spPr bwMode="auto">
          <a:xfrm>
            <a:off x="630238" y="404813"/>
            <a:ext cx="7883525" cy="53451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44804" name="Text Box 3">
            <a:extLst>
              <a:ext uri="{FF2B5EF4-FFF2-40B4-BE49-F238E27FC236}">
                <a16:creationId xmlns:a16="http://schemas.microsoft.com/office/drawing/2014/main" id="{2D2E93A2-7828-A749-E9A3-D3E72C93C77F}"/>
              </a:ext>
            </a:extLst>
          </p:cNvPr>
          <p:cNvSpPr txBox="1">
            <a:spLocks noChangeArrowheads="1"/>
          </p:cNvSpPr>
          <p:nvPr/>
        </p:nvSpPr>
        <p:spPr bwMode="auto">
          <a:xfrm>
            <a:off x="611188" y="5884863"/>
            <a:ext cx="5880100"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fr-CH" altLang="it-CH" dirty="0"/>
              <a:t>1978     </a:t>
            </a:r>
            <a:r>
              <a:rPr lang="fr-CH" altLang="it-CH" sz="1600" dirty="0"/>
              <a:t>Israele </a:t>
            </a:r>
            <a:r>
              <a:rPr lang="fr-CH" altLang="it-CH" sz="1600" dirty="0" err="1"/>
              <a:t>restituisce</a:t>
            </a:r>
            <a:r>
              <a:rPr lang="fr-CH" altLang="it-CH" sz="1600" dirty="0"/>
              <a:t> (quasi </a:t>
            </a:r>
            <a:r>
              <a:rPr lang="fr-CH" altLang="it-CH" sz="1600" dirty="0" err="1"/>
              <a:t>tutto</a:t>
            </a:r>
            <a:r>
              <a:rPr lang="fr-CH" altLang="it-CH" sz="1600" dirty="0"/>
              <a:t>) il </a:t>
            </a:r>
            <a:r>
              <a:rPr lang="fr-CH" altLang="it-CH" sz="1600" dirty="0" err="1"/>
              <a:t>Sinai</a:t>
            </a:r>
            <a:r>
              <a:rPr lang="fr-CH" altLang="it-CH" sz="1600" dirty="0"/>
              <a:t> </a:t>
            </a:r>
            <a:r>
              <a:rPr lang="fr-CH" altLang="it-CH" sz="1600" dirty="0" err="1"/>
              <a:t>all’Egitto</a:t>
            </a:r>
            <a:r>
              <a:rPr lang="fr-CH" altLang="it-CH" sz="1600" dirty="0"/>
              <a:t> 	in </a:t>
            </a:r>
            <a:r>
              <a:rPr lang="fr-CH" altLang="it-CH" sz="1600" dirty="0" err="1"/>
              <a:t>cambio</a:t>
            </a:r>
            <a:r>
              <a:rPr lang="fr-CH" altLang="it-CH" sz="1600" dirty="0"/>
              <a:t> </a:t>
            </a:r>
            <a:r>
              <a:rPr lang="fr-CH" altLang="it-CH" sz="1600" dirty="0" err="1"/>
              <a:t>della</a:t>
            </a:r>
            <a:r>
              <a:rPr lang="fr-CH" altLang="it-CH" sz="1600" dirty="0"/>
              <a:t> pace e </a:t>
            </a:r>
            <a:r>
              <a:rPr lang="fr-CH" altLang="it-CH" sz="1600" dirty="0" err="1"/>
              <a:t>riconoscimento</a:t>
            </a:r>
            <a:r>
              <a:rPr lang="fr-CH" altLang="it-CH" sz="1600" dirty="0"/>
              <a:t> </a:t>
            </a:r>
            <a:r>
              <a:rPr lang="fr-CH" altLang="it-CH" sz="1600" dirty="0" err="1"/>
              <a:t>reciproco</a:t>
            </a:r>
            <a:endParaRPr lang="it-IT" altLang="it-CH" sz="1600" dirty="0"/>
          </a:p>
        </p:txBody>
      </p:sp>
      <p:sp>
        <p:nvSpPr>
          <p:cNvPr id="520197" name="Text Box 4">
            <a:extLst>
              <a:ext uri="{FF2B5EF4-FFF2-40B4-BE49-F238E27FC236}">
                <a16:creationId xmlns:a16="http://schemas.microsoft.com/office/drawing/2014/main" id="{95D7A7C2-1910-221E-6790-E6E7ABABBF5C}"/>
              </a:ext>
            </a:extLst>
          </p:cNvPr>
          <p:cNvSpPr txBox="1">
            <a:spLocks noChangeArrowheads="1"/>
          </p:cNvSpPr>
          <p:nvPr/>
        </p:nvSpPr>
        <p:spPr bwMode="auto">
          <a:xfrm>
            <a:off x="6519863" y="5975350"/>
            <a:ext cx="127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Foto :  Sadat, Carter, Begin</a:t>
            </a:r>
            <a:endParaRPr lang="it-IT" altLang="it-CH" sz="1400">
              <a:solidFill>
                <a:srgbClr val="FFFFFF"/>
              </a:solidFill>
            </a:endParaRPr>
          </a:p>
        </p:txBody>
      </p:sp>
      <p:sp>
        <p:nvSpPr>
          <p:cNvPr id="520198" name="Rettangolo 5">
            <a:extLst>
              <a:ext uri="{FF2B5EF4-FFF2-40B4-BE49-F238E27FC236}">
                <a16:creationId xmlns:a16="http://schemas.microsoft.com/office/drawing/2014/main" id="{547325DE-F278-694D-B6BA-EDC9AC02EF9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Number Placeholder 3">
            <a:extLst>
              <a:ext uri="{FF2B5EF4-FFF2-40B4-BE49-F238E27FC236}">
                <a16:creationId xmlns:a16="http://schemas.microsoft.com/office/drawing/2014/main" id="{18682CF4-EE8A-C08A-05FD-D268FDF12B54}"/>
              </a:ext>
            </a:extLst>
          </p:cNvPr>
          <p:cNvSpPr>
            <a:spLocks noGrp="1"/>
          </p:cNvSpPr>
          <p:nvPr>
            <p:ph type="sldNum" sz="quarter" idx="12"/>
          </p:nvPr>
        </p:nvSpPr>
        <p:spPr>
          <a:xfrm>
            <a:off x="6783388" y="4294188"/>
            <a:ext cx="213360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9AFC73-0E36-4A2A-BEE6-9EAAE00C64DF}" type="slidenum">
              <a:rPr lang="it-IT" altLang="it-CH" sz="1400" smtClean="0">
                <a:solidFill>
                  <a:srgbClr val="FFFFFF"/>
                </a:solidFill>
              </a:rPr>
              <a:pPr>
                <a:spcBef>
                  <a:spcPct val="0"/>
                </a:spcBef>
                <a:buFontTx/>
                <a:buNone/>
              </a:pPr>
              <a:t>125</a:t>
            </a:fld>
            <a:endParaRPr lang="it-IT" altLang="it-CH" sz="1400">
              <a:solidFill>
                <a:srgbClr val="FFFFFF"/>
              </a:solidFill>
            </a:endParaRPr>
          </a:p>
        </p:txBody>
      </p:sp>
      <p:sp>
        <p:nvSpPr>
          <p:cNvPr id="522243" name="Text Box 3">
            <a:extLst>
              <a:ext uri="{FF2B5EF4-FFF2-40B4-BE49-F238E27FC236}">
                <a16:creationId xmlns:a16="http://schemas.microsoft.com/office/drawing/2014/main" id="{CF57E4EF-C211-0FD8-6F7B-24BB9CA38B4F}"/>
              </a:ext>
            </a:extLst>
          </p:cNvPr>
          <p:cNvSpPr txBox="1">
            <a:spLocks noChangeArrowheads="1"/>
          </p:cNvSpPr>
          <p:nvPr/>
        </p:nvSpPr>
        <p:spPr bwMode="auto">
          <a:xfrm>
            <a:off x="5651500" y="2411413"/>
            <a:ext cx="31686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Le forze israeliane invadono il Libano nel </a:t>
            </a:r>
            <a:r>
              <a:rPr lang="fr-CH" altLang="it-CH" sz="1600" b="1" u="sng"/>
              <a:t>1982</a:t>
            </a:r>
            <a:r>
              <a:rPr lang="fr-CH" altLang="it-CH" sz="1600" b="1">
                <a:solidFill>
                  <a:srgbClr val="71FB25"/>
                </a:solidFill>
              </a:rPr>
              <a:t> </a:t>
            </a:r>
            <a:r>
              <a:rPr lang="fr-CH" altLang="it-CH" sz="1600" b="1">
                <a:solidFill>
                  <a:srgbClr val="FFFFFF"/>
                </a:solidFill>
              </a:rPr>
              <a:t>e ripartono alla fine del </a:t>
            </a:r>
            <a:r>
              <a:rPr lang="fr-CH" altLang="it-CH" sz="1600" b="1" u="sng"/>
              <a:t>1985</a:t>
            </a:r>
            <a:r>
              <a:rPr lang="fr-CH" altLang="it-CH" sz="1600" b="1">
                <a:solidFill>
                  <a:srgbClr val="FFFFFF"/>
                </a:solidFill>
              </a:rPr>
              <a:t> dopo aver causato circa 20’000 morti, immense distruzioni e saccheggi soprattutto nei confronti dei rifugiati palestinesi.</a:t>
            </a:r>
          </a:p>
        </p:txBody>
      </p:sp>
      <p:sp>
        <p:nvSpPr>
          <p:cNvPr id="522244" name="Rectangle 4">
            <a:extLst>
              <a:ext uri="{FF2B5EF4-FFF2-40B4-BE49-F238E27FC236}">
                <a16:creationId xmlns:a16="http://schemas.microsoft.com/office/drawing/2014/main" id="{6D53F3E8-2401-7EA1-DE40-D578CD354265}"/>
              </a:ext>
            </a:extLst>
          </p:cNvPr>
          <p:cNvSpPr>
            <a:spLocks noChangeArrowheads="1"/>
          </p:cNvSpPr>
          <p:nvPr/>
        </p:nvSpPr>
        <p:spPr bwMode="auto">
          <a:xfrm>
            <a:off x="4427538" y="4776788"/>
            <a:ext cx="12239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a:solidFill>
                  <a:srgbClr val="FFFFFF"/>
                </a:solidFill>
              </a:rPr>
              <a:t>1982 – 1985</a:t>
            </a:r>
          </a:p>
          <a:p>
            <a:pPr algn="r" eaLnBrk="1" hangingPunct="1">
              <a:spcBef>
                <a:spcPct val="0"/>
              </a:spcBef>
              <a:buFontTx/>
              <a:buNone/>
            </a:pPr>
            <a:r>
              <a:rPr lang="fr-CH" altLang="it-CH" sz="1200" b="1">
                <a:solidFill>
                  <a:srgbClr val="FFFFFF"/>
                </a:solidFill>
              </a:rPr>
              <a:t>A Beirut gli israeliani bombardano sistematica-mente i       quartieri abitati dai      profughi palestinesi</a:t>
            </a:r>
            <a:endParaRPr lang="it-IT" altLang="it-CH" sz="1200" b="1">
              <a:solidFill>
                <a:srgbClr val="FFFFFF"/>
              </a:solidFill>
            </a:endParaRPr>
          </a:p>
        </p:txBody>
      </p:sp>
      <p:sp>
        <p:nvSpPr>
          <p:cNvPr id="522245" name="Text Box 5">
            <a:extLst>
              <a:ext uri="{FF2B5EF4-FFF2-40B4-BE49-F238E27FC236}">
                <a16:creationId xmlns:a16="http://schemas.microsoft.com/office/drawing/2014/main" id="{01885E3C-3682-DBE4-B050-16DE66DDD999}"/>
              </a:ext>
            </a:extLst>
          </p:cNvPr>
          <p:cNvSpPr txBox="1">
            <a:spLocks noChangeArrowheads="1"/>
          </p:cNvSpPr>
          <p:nvPr/>
        </p:nvSpPr>
        <p:spPr bwMode="auto">
          <a:xfrm>
            <a:off x="3668713" y="152400"/>
            <a:ext cx="210502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u="sng"/>
              <a:t>1985 - 2000</a:t>
            </a:r>
          </a:p>
          <a:p>
            <a:pPr eaLnBrk="1" hangingPunct="1">
              <a:spcBef>
                <a:spcPct val="0"/>
              </a:spcBef>
              <a:buFontTx/>
              <a:buNone/>
            </a:pPr>
            <a:r>
              <a:rPr lang="fr-CH" altLang="it-CH" sz="1400" b="1">
                <a:solidFill>
                  <a:srgbClr val="FFFFFF"/>
                </a:solidFill>
              </a:rPr>
              <a:t>Israele occupa fino                al 2000 una fascia di sicurezza lungo il confine meridionale del Libano in territo-rio libanese</a:t>
            </a:r>
          </a:p>
          <a:p>
            <a:pPr eaLnBrk="1" hangingPunct="1">
              <a:spcBef>
                <a:spcPct val="50000"/>
              </a:spcBef>
              <a:buFontTx/>
              <a:buNone/>
            </a:pPr>
            <a:endParaRPr lang="it-IT" altLang="it-CH" sz="1400" b="1">
              <a:solidFill>
                <a:srgbClr val="FFFFFF"/>
              </a:solidFill>
            </a:endParaRPr>
          </a:p>
        </p:txBody>
      </p:sp>
      <p:pic>
        <p:nvPicPr>
          <p:cNvPr id="199687" name="Picture 6" descr="mbegin">
            <a:extLst>
              <a:ext uri="{FF2B5EF4-FFF2-40B4-BE49-F238E27FC236}">
                <a16:creationId xmlns:a16="http://schemas.microsoft.com/office/drawing/2014/main" id="{664A1253-8A33-54BA-2E81-41EF55C33836}"/>
              </a:ext>
            </a:extLst>
          </p:cNvPr>
          <p:cNvPicPr>
            <a:picLocks noChangeAspect="1" noChangeArrowheads="1"/>
          </p:cNvPicPr>
          <p:nvPr/>
        </p:nvPicPr>
        <p:blipFill>
          <a:blip r:embed="rId3"/>
          <a:srcRect/>
          <a:stretch>
            <a:fillRect/>
          </a:stretch>
        </p:blipFill>
        <p:spPr bwMode="auto">
          <a:xfrm>
            <a:off x="3792538" y="1922463"/>
            <a:ext cx="935037" cy="9350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22247" name="Text Box 8">
            <a:extLst>
              <a:ext uri="{FF2B5EF4-FFF2-40B4-BE49-F238E27FC236}">
                <a16:creationId xmlns:a16="http://schemas.microsoft.com/office/drawing/2014/main" id="{891D11EA-61B7-985A-0692-3D858A550FFC}"/>
              </a:ext>
            </a:extLst>
          </p:cNvPr>
          <p:cNvSpPr txBox="1">
            <a:spLocks noChangeArrowheads="1"/>
          </p:cNvSpPr>
          <p:nvPr/>
        </p:nvSpPr>
        <p:spPr bwMode="auto">
          <a:xfrm>
            <a:off x="4745038" y="2005013"/>
            <a:ext cx="9366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M.Begin            I. ministro        di Israele</a:t>
            </a:r>
            <a:endParaRPr lang="it-IT" altLang="it-CH" sz="1200" b="1">
              <a:solidFill>
                <a:srgbClr val="FFFFFF"/>
              </a:solidFill>
            </a:endParaRPr>
          </a:p>
        </p:txBody>
      </p:sp>
      <p:sp>
        <p:nvSpPr>
          <p:cNvPr id="522248" name="Text Box 9">
            <a:extLst>
              <a:ext uri="{FF2B5EF4-FFF2-40B4-BE49-F238E27FC236}">
                <a16:creationId xmlns:a16="http://schemas.microsoft.com/office/drawing/2014/main" id="{60342982-F6EF-CB37-919D-53B68C051C47}"/>
              </a:ext>
            </a:extLst>
          </p:cNvPr>
          <p:cNvSpPr txBox="1">
            <a:spLocks noChangeArrowheads="1"/>
          </p:cNvSpPr>
          <p:nvPr/>
        </p:nvSpPr>
        <p:spPr bwMode="auto">
          <a:xfrm>
            <a:off x="3687763" y="4275138"/>
            <a:ext cx="10080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A.Sharon ministro   della difesa di Israele</a:t>
            </a:r>
            <a:endParaRPr lang="it-IT" altLang="it-CH" sz="1200" b="1">
              <a:solidFill>
                <a:srgbClr val="FFFFFF"/>
              </a:solidFill>
            </a:endParaRPr>
          </a:p>
        </p:txBody>
      </p:sp>
      <p:pic>
        <p:nvPicPr>
          <p:cNvPr id="199691" name="Picture 10" descr="truppe del sud lbano alleate di israele">
            <a:extLst>
              <a:ext uri="{FF2B5EF4-FFF2-40B4-BE49-F238E27FC236}">
                <a16:creationId xmlns:a16="http://schemas.microsoft.com/office/drawing/2014/main" id="{D475C84E-B138-837A-7A49-3E062A6FA7DF}"/>
              </a:ext>
            </a:extLst>
          </p:cNvPr>
          <p:cNvPicPr>
            <a:picLocks noChangeAspect="1" noChangeArrowheads="1"/>
          </p:cNvPicPr>
          <p:nvPr/>
        </p:nvPicPr>
        <p:blipFill>
          <a:blip r:embed="rId4"/>
          <a:srcRect/>
          <a:stretch>
            <a:fillRect/>
          </a:stretch>
        </p:blipFill>
        <p:spPr bwMode="auto">
          <a:xfrm>
            <a:off x="5746750" y="188913"/>
            <a:ext cx="1079500" cy="129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9692" name="Picture 11" descr="sharon durante guerra in libano">
            <a:extLst>
              <a:ext uri="{FF2B5EF4-FFF2-40B4-BE49-F238E27FC236}">
                <a16:creationId xmlns:a16="http://schemas.microsoft.com/office/drawing/2014/main" id="{27A98781-1691-D692-C891-215F59137ED4}"/>
              </a:ext>
            </a:extLst>
          </p:cNvPr>
          <p:cNvPicPr>
            <a:picLocks noChangeAspect="1" noChangeArrowheads="1"/>
          </p:cNvPicPr>
          <p:nvPr/>
        </p:nvPicPr>
        <p:blipFill>
          <a:blip r:embed="rId5"/>
          <a:srcRect/>
          <a:stretch>
            <a:fillRect/>
          </a:stretch>
        </p:blipFill>
        <p:spPr bwMode="auto">
          <a:xfrm>
            <a:off x="3814763" y="3097213"/>
            <a:ext cx="1581150" cy="1065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9693" name="Picture 12" descr="libano invasione ">
            <a:extLst>
              <a:ext uri="{FF2B5EF4-FFF2-40B4-BE49-F238E27FC236}">
                <a16:creationId xmlns:a16="http://schemas.microsoft.com/office/drawing/2014/main" id="{30E6E4E2-CD86-0039-CBF5-61C3DF09FA3E}"/>
              </a:ext>
            </a:extLst>
          </p:cNvPr>
          <p:cNvPicPr>
            <a:picLocks noChangeAspect="1" noChangeArrowheads="1"/>
          </p:cNvPicPr>
          <p:nvPr/>
        </p:nvPicPr>
        <p:blipFill>
          <a:blip r:embed="rId6">
            <a:lum bright="-10000" contrast="10000"/>
          </a:blip>
          <a:srcRect/>
          <a:stretch>
            <a:fillRect/>
          </a:stretch>
        </p:blipFill>
        <p:spPr bwMode="auto">
          <a:xfrm>
            <a:off x="6899275" y="188913"/>
            <a:ext cx="2017713" cy="1300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9697" name="Picture 16">
            <a:extLst>
              <a:ext uri="{FF2B5EF4-FFF2-40B4-BE49-F238E27FC236}">
                <a16:creationId xmlns:a16="http://schemas.microsoft.com/office/drawing/2014/main" id="{CE5FCDB4-0EAC-FECA-867E-178A512ED5E2}"/>
              </a:ext>
            </a:extLst>
          </p:cNvPr>
          <p:cNvPicPr>
            <a:picLocks noChangeAspect="1" noChangeArrowheads="1"/>
          </p:cNvPicPr>
          <p:nvPr/>
        </p:nvPicPr>
        <p:blipFill>
          <a:blip r:embed="rId7"/>
          <a:srcRect/>
          <a:stretch>
            <a:fillRect/>
          </a:stretch>
        </p:blipFill>
        <p:spPr bwMode="auto">
          <a:xfrm>
            <a:off x="4637088" y="3424238"/>
            <a:ext cx="9525" cy="9525"/>
          </a:xfrm>
          <a:prstGeom prst="rect">
            <a:avLst/>
          </a:prstGeom>
          <a:ln>
            <a:noFill/>
          </a:ln>
          <a:effectLst>
            <a:outerShdw blurRad="292100" dist="139700" dir="2700000" algn="tl" rotWithShape="0">
              <a:srgbClr val="333333">
                <a:alpha val="65000"/>
              </a:srgbClr>
            </a:outerShdw>
          </a:effectLst>
        </p:spPr>
      </p:pic>
      <p:pic>
        <p:nvPicPr>
          <p:cNvPr id="199698" name="Picture 17">
            <a:extLst>
              <a:ext uri="{FF2B5EF4-FFF2-40B4-BE49-F238E27FC236}">
                <a16:creationId xmlns:a16="http://schemas.microsoft.com/office/drawing/2014/main" id="{AADDCBDF-6C54-60E5-45B2-9EE69B5F64DE}"/>
              </a:ext>
            </a:extLst>
          </p:cNvPr>
          <p:cNvPicPr>
            <a:picLocks noChangeAspect="1" noChangeArrowheads="1"/>
          </p:cNvPicPr>
          <p:nvPr/>
        </p:nvPicPr>
        <p:blipFill>
          <a:blip r:embed="rId8"/>
          <a:srcRect/>
          <a:stretch>
            <a:fillRect/>
          </a:stretch>
        </p:blipFill>
        <p:spPr bwMode="auto">
          <a:xfrm>
            <a:off x="4637088" y="3424238"/>
            <a:ext cx="9525" cy="9525"/>
          </a:xfrm>
          <a:prstGeom prst="rect">
            <a:avLst/>
          </a:prstGeom>
          <a:ln>
            <a:noFill/>
          </a:ln>
          <a:effectLst>
            <a:outerShdw blurRad="292100" dist="139700" dir="2700000" algn="tl" rotWithShape="0">
              <a:srgbClr val="333333">
                <a:alpha val="65000"/>
              </a:srgbClr>
            </a:outerShdw>
          </a:effectLst>
        </p:spPr>
      </p:pic>
      <p:pic>
        <p:nvPicPr>
          <p:cNvPr id="199699" name="Picture 18">
            <a:extLst>
              <a:ext uri="{FF2B5EF4-FFF2-40B4-BE49-F238E27FC236}">
                <a16:creationId xmlns:a16="http://schemas.microsoft.com/office/drawing/2014/main" id="{C6299CD3-FFFD-CAD9-783E-B09A7629433E}"/>
              </a:ext>
            </a:extLst>
          </p:cNvPr>
          <p:cNvPicPr>
            <a:picLocks noChangeAspect="1" noChangeArrowheads="1"/>
          </p:cNvPicPr>
          <p:nvPr/>
        </p:nvPicPr>
        <p:blipFill>
          <a:blip r:embed="rId8"/>
          <a:srcRect/>
          <a:stretch>
            <a:fillRect/>
          </a:stretch>
        </p:blipFill>
        <p:spPr bwMode="auto">
          <a:xfrm>
            <a:off x="4637088" y="3424238"/>
            <a:ext cx="9525" cy="9525"/>
          </a:xfrm>
          <a:prstGeom prst="rect">
            <a:avLst/>
          </a:prstGeom>
          <a:ln>
            <a:noFill/>
          </a:ln>
          <a:effectLst>
            <a:outerShdw blurRad="292100" dist="139700" dir="2700000" algn="tl" rotWithShape="0">
              <a:srgbClr val="333333">
                <a:alpha val="65000"/>
              </a:srgbClr>
            </a:outerShdw>
          </a:effectLst>
        </p:spPr>
      </p:pic>
      <p:pic>
        <p:nvPicPr>
          <p:cNvPr id="199700" name="Picture 19">
            <a:extLst>
              <a:ext uri="{FF2B5EF4-FFF2-40B4-BE49-F238E27FC236}">
                <a16:creationId xmlns:a16="http://schemas.microsoft.com/office/drawing/2014/main" id="{F5E205A7-A2F5-7197-0A32-02F5750662D4}"/>
              </a:ext>
            </a:extLst>
          </p:cNvPr>
          <p:cNvPicPr>
            <a:picLocks noChangeAspect="1" noChangeArrowheads="1"/>
          </p:cNvPicPr>
          <p:nvPr/>
        </p:nvPicPr>
        <p:blipFill>
          <a:blip r:embed="rId9"/>
          <a:srcRect/>
          <a:stretch>
            <a:fillRect/>
          </a:stretch>
        </p:blipFill>
        <p:spPr bwMode="auto">
          <a:xfrm>
            <a:off x="5746750" y="4652963"/>
            <a:ext cx="3168650" cy="2062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22256" name="Rettangolo 20">
            <a:extLst>
              <a:ext uri="{FF2B5EF4-FFF2-40B4-BE49-F238E27FC236}">
                <a16:creationId xmlns:a16="http://schemas.microsoft.com/office/drawing/2014/main" id="{4B096601-33D5-D52C-6C2F-C96F0DC7941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6C2B202-330D-9A7A-3520-60810043CEAE}"/>
              </a:ext>
            </a:extLst>
          </p:cNvPr>
          <p:cNvSpPr txBox="1"/>
          <p:nvPr/>
        </p:nvSpPr>
        <p:spPr>
          <a:xfrm>
            <a:off x="5716588" y="1647825"/>
            <a:ext cx="3198812" cy="67627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000" b="1" dirty="0">
                <a:solidFill>
                  <a:schemeClr val="accent4">
                    <a:lumMod val="10000"/>
                  </a:schemeClr>
                </a:solidFill>
              </a:rPr>
              <a:t>1982 - 1985                          </a:t>
            </a:r>
            <a:r>
              <a:rPr lang="fr-CH" altLang="it-CH" b="1" dirty="0" err="1">
                <a:solidFill>
                  <a:schemeClr val="accent4">
                    <a:lumMod val="10000"/>
                  </a:schemeClr>
                </a:solidFill>
              </a:rPr>
              <a:t>Invasione</a:t>
            </a:r>
            <a:r>
              <a:rPr lang="fr-CH" altLang="it-CH" b="1" dirty="0">
                <a:solidFill>
                  <a:schemeClr val="accent4">
                    <a:lumMod val="10000"/>
                  </a:schemeClr>
                </a:solidFill>
              </a:rPr>
              <a:t> </a:t>
            </a:r>
            <a:r>
              <a:rPr lang="fr-CH" altLang="it-CH" b="1" dirty="0" err="1">
                <a:solidFill>
                  <a:schemeClr val="accent4">
                    <a:lumMod val="10000"/>
                  </a:schemeClr>
                </a:solidFill>
              </a:rPr>
              <a:t>del</a:t>
            </a:r>
            <a:r>
              <a:rPr lang="fr-CH" altLang="it-CH" b="1" dirty="0">
                <a:solidFill>
                  <a:schemeClr val="accent4">
                    <a:lumMod val="10000"/>
                  </a:schemeClr>
                </a:solidFill>
              </a:rPr>
              <a:t> Libano</a:t>
            </a:r>
          </a:p>
        </p:txBody>
      </p:sp>
      <p:pic>
        <p:nvPicPr>
          <p:cNvPr id="23" name="Picture 15" descr="Arafat lascia il Libano">
            <a:extLst>
              <a:ext uri="{FF2B5EF4-FFF2-40B4-BE49-F238E27FC236}">
                <a16:creationId xmlns:a16="http://schemas.microsoft.com/office/drawing/2014/main" id="{3E9D7C1E-BD0B-B7A1-01EB-FA38F2AA1E1D}"/>
              </a:ext>
            </a:extLst>
          </p:cNvPr>
          <p:cNvPicPr>
            <a:picLocks noChangeAspect="1" noChangeArrowheads="1"/>
          </p:cNvPicPr>
          <p:nvPr/>
        </p:nvPicPr>
        <p:blipFill>
          <a:blip r:embed="rId10"/>
          <a:srcRect/>
          <a:stretch>
            <a:fillRect/>
          </a:stretch>
        </p:blipFill>
        <p:spPr bwMode="auto">
          <a:xfrm>
            <a:off x="173038" y="4778375"/>
            <a:ext cx="2436812" cy="1936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22259" name="Picture 3" descr="Libano 1983">
            <a:extLst>
              <a:ext uri="{FF2B5EF4-FFF2-40B4-BE49-F238E27FC236}">
                <a16:creationId xmlns:a16="http://schemas.microsoft.com/office/drawing/2014/main" id="{9376DA2A-EFA9-35E8-77EE-C557A7BED7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0" name="Text Box 4">
            <a:extLst>
              <a:ext uri="{FF2B5EF4-FFF2-40B4-BE49-F238E27FC236}">
                <a16:creationId xmlns:a16="http://schemas.microsoft.com/office/drawing/2014/main" id="{B10EF262-C02A-9F8D-15ED-722EEB44C64B}"/>
              </a:ext>
            </a:extLst>
          </p:cNvPr>
          <p:cNvSpPr txBox="1">
            <a:spLocks noChangeArrowheads="1"/>
          </p:cNvSpPr>
          <p:nvPr/>
        </p:nvSpPr>
        <p:spPr bwMode="auto">
          <a:xfrm>
            <a:off x="2266950" y="1289050"/>
            <a:ext cx="854075"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000000"/>
                </a:solidFill>
              </a:rPr>
              <a:t>Esercito siriano</a:t>
            </a:r>
            <a:endParaRPr lang="it-IT" altLang="it-CH" sz="1200" b="1">
              <a:solidFill>
                <a:srgbClr val="000000"/>
              </a:solidFill>
            </a:endParaRPr>
          </a:p>
        </p:txBody>
      </p:sp>
      <p:sp>
        <p:nvSpPr>
          <p:cNvPr id="522261" name="Text Box 5">
            <a:extLst>
              <a:ext uri="{FF2B5EF4-FFF2-40B4-BE49-F238E27FC236}">
                <a16:creationId xmlns:a16="http://schemas.microsoft.com/office/drawing/2014/main" id="{B309C420-B69C-FA19-8683-DB5E72860BCB}"/>
              </a:ext>
            </a:extLst>
          </p:cNvPr>
          <p:cNvSpPr txBox="1">
            <a:spLocks noChangeArrowheads="1"/>
          </p:cNvSpPr>
          <p:nvPr/>
        </p:nvSpPr>
        <p:spPr bwMode="auto">
          <a:xfrm>
            <a:off x="1042988" y="3097213"/>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Israel Army</a:t>
            </a:r>
            <a:endParaRPr lang="it-IT" altLang="it-CH" sz="1200" b="1">
              <a:solidFill>
                <a:srgbClr val="000000"/>
              </a:solidFill>
            </a:endParaRPr>
          </a:p>
        </p:txBody>
      </p:sp>
      <p:sp>
        <p:nvSpPr>
          <p:cNvPr id="522262" name="Text Box 7">
            <a:extLst>
              <a:ext uri="{FF2B5EF4-FFF2-40B4-BE49-F238E27FC236}">
                <a16:creationId xmlns:a16="http://schemas.microsoft.com/office/drawing/2014/main" id="{AEA5703F-8E7E-DFDB-FDED-46C535EF86CF}"/>
              </a:ext>
            </a:extLst>
          </p:cNvPr>
          <p:cNvSpPr txBox="1">
            <a:spLocks noChangeArrowheads="1"/>
          </p:cNvSpPr>
          <p:nvPr/>
        </p:nvSpPr>
        <p:spPr bwMode="auto">
          <a:xfrm>
            <a:off x="368300" y="127635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Milizie cristiane libanesi</a:t>
            </a:r>
            <a:endParaRPr lang="it-IT" altLang="it-CH" sz="1200" b="1">
              <a:solidFill>
                <a:srgbClr val="000000"/>
              </a:solidFill>
            </a:endParaRPr>
          </a:p>
        </p:txBody>
      </p:sp>
      <p:sp>
        <p:nvSpPr>
          <p:cNvPr id="522263" name="Text Box 11">
            <a:extLst>
              <a:ext uri="{FF2B5EF4-FFF2-40B4-BE49-F238E27FC236}">
                <a16:creationId xmlns:a16="http://schemas.microsoft.com/office/drawing/2014/main" id="{AC416A61-EE08-D1B0-5528-15447C58F3AD}"/>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522264" name="Text Box 12">
            <a:extLst>
              <a:ext uri="{FF2B5EF4-FFF2-40B4-BE49-F238E27FC236}">
                <a16:creationId xmlns:a16="http://schemas.microsoft.com/office/drawing/2014/main" id="{9846B48F-2365-0588-795C-0AE6985D8142}"/>
              </a:ext>
            </a:extLst>
          </p:cNvPr>
          <p:cNvSpPr txBox="1">
            <a:spLocks noChangeArrowheads="1"/>
          </p:cNvSpPr>
          <p:nvPr/>
        </p:nvSpPr>
        <p:spPr bwMode="auto">
          <a:xfrm>
            <a:off x="2195513" y="3881438"/>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000000"/>
                </a:solidFill>
              </a:rPr>
              <a:t>Milizie Cristiane controllate da Israele (striscia di sicurezza)</a:t>
            </a:r>
            <a:endParaRPr lang="it-IT" altLang="it-CH" sz="1000" b="1">
              <a:solidFill>
                <a:srgbClr val="FFFFFF"/>
              </a:solidFill>
            </a:endParaRPr>
          </a:p>
        </p:txBody>
      </p:sp>
      <p:sp>
        <p:nvSpPr>
          <p:cNvPr id="522265" name="Text Box 18">
            <a:extLst>
              <a:ext uri="{FF2B5EF4-FFF2-40B4-BE49-F238E27FC236}">
                <a16:creationId xmlns:a16="http://schemas.microsoft.com/office/drawing/2014/main" id="{61E5C6C1-3873-73E6-647E-D3C43F60C1AE}"/>
              </a:ext>
            </a:extLst>
          </p:cNvPr>
          <p:cNvSpPr txBox="1">
            <a:spLocks noChangeArrowheads="1"/>
          </p:cNvSpPr>
          <p:nvPr/>
        </p:nvSpPr>
        <p:spPr bwMode="auto">
          <a:xfrm>
            <a:off x="276225" y="282575"/>
            <a:ext cx="153987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Situazione 1983</a:t>
            </a:r>
            <a:endParaRPr lang="it-IT" altLang="it-CH" sz="2000" b="1">
              <a:solidFill>
                <a:srgbClr val="000000"/>
              </a:solidFill>
            </a:endParaRPr>
          </a:p>
        </p:txBody>
      </p:sp>
      <p:pic>
        <p:nvPicPr>
          <p:cNvPr id="522266" name="Picture 19" descr="Syria">
            <a:extLst>
              <a:ext uri="{FF2B5EF4-FFF2-40B4-BE49-F238E27FC236}">
                <a16:creationId xmlns:a16="http://schemas.microsoft.com/office/drawing/2014/main" id="{D38FF04C-AD03-D3B4-9092-0328399412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7" name="Line 22">
            <a:extLst>
              <a:ext uri="{FF2B5EF4-FFF2-40B4-BE49-F238E27FC236}">
                <a16:creationId xmlns:a16="http://schemas.microsoft.com/office/drawing/2014/main" id="{294BF779-EA76-5D25-E09F-771129921A20}"/>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522268" name="Picture 26" descr="bandiera israeliana 2 jpg">
            <a:extLst>
              <a:ext uri="{FF2B5EF4-FFF2-40B4-BE49-F238E27FC236}">
                <a16:creationId xmlns:a16="http://schemas.microsoft.com/office/drawing/2014/main" id="{3C0F8702-1CE3-AB23-898E-4A0735DF83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269" name="Line 22">
            <a:extLst>
              <a:ext uri="{FF2B5EF4-FFF2-40B4-BE49-F238E27FC236}">
                <a16:creationId xmlns:a16="http://schemas.microsoft.com/office/drawing/2014/main" id="{F8A1D637-1F4F-DA1A-6C1C-E65F44D80B19}"/>
              </a:ext>
            </a:extLst>
          </p:cNvPr>
          <p:cNvSpPr>
            <a:spLocks noChangeShapeType="1"/>
          </p:cNvSpPr>
          <p:nvPr/>
        </p:nvSpPr>
        <p:spPr bwMode="auto">
          <a:xfrm>
            <a:off x="1117600" y="1803400"/>
            <a:ext cx="698500" cy="1555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522270" name="CasellaDiTesto 2">
            <a:extLst>
              <a:ext uri="{FF2B5EF4-FFF2-40B4-BE49-F238E27FC236}">
                <a16:creationId xmlns:a16="http://schemas.microsoft.com/office/drawing/2014/main" id="{8E434F1E-D372-8AC7-50D5-A9AE0190299E}"/>
              </a:ext>
            </a:extLst>
          </p:cNvPr>
          <p:cNvSpPr txBox="1">
            <a:spLocks noChangeArrowheads="1"/>
          </p:cNvSpPr>
          <p:nvPr/>
        </p:nvSpPr>
        <p:spPr bwMode="auto">
          <a:xfrm>
            <a:off x="779463" y="3924300"/>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ONU</a:t>
            </a:r>
          </a:p>
        </p:txBody>
      </p:sp>
      <p:sp>
        <p:nvSpPr>
          <p:cNvPr id="522271" name="Text Box 13">
            <a:extLst>
              <a:ext uri="{FF2B5EF4-FFF2-40B4-BE49-F238E27FC236}">
                <a16:creationId xmlns:a16="http://schemas.microsoft.com/office/drawing/2014/main" id="{20DC226F-640F-B976-A0F9-90BE527552B0}"/>
              </a:ext>
            </a:extLst>
          </p:cNvPr>
          <p:cNvSpPr txBox="1">
            <a:spLocks noChangeArrowheads="1"/>
          </p:cNvSpPr>
          <p:nvPr/>
        </p:nvSpPr>
        <p:spPr bwMode="auto">
          <a:xfrm>
            <a:off x="2687638" y="4791075"/>
            <a:ext cx="10096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1982  Yasser Arafat e i miliziani dell’OLP lasciano il Libano sotto protezione ONU.</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Number Placeholder 3">
            <a:extLst>
              <a:ext uri="{FF2B5EF4-FFF2-40B4-BE49-F238E27FC236}">
                <a16:creationId xmlns:a16="http://schemas.microsoft.com/office/drawing/2014/main" id="{B8F2E61E-574F-32AF-3A88-60CFDCC03A98}"/>
              </a:ext>
            </a:extLst>
          </p:cNvPr>
          <p:cNvSpPr>
            <a:spLocks noGrp="1"/>
          </p:cNvSpPr>
          <p:nvPr>
            <p:ph type="sldNum" sz="quarter" idx="12"/>
          </p:nvPr>
        </p:nvSpPr>
        <p:spPr>
          <a:xfrm>
            <a:off x="6875463" y="62674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9AD777-815E-4A9C-B823-D256D10E4C4B}" type="slidenum">
              <a:rPr lang="it-IT" altLang="it-CH" sz="1400" smtClean="0">
                <a:solidFill>
                  <a:srgbClr val="FFFFFF"/>
                </a:solidFill>
              </a:rPr>
              <a:pPr>
                <a:spcBef>
                  <a:spcPct val="0"/>
                </a:spcBef>
                <a:buFontTx/>
                <a:buNone/>
              </a:pPr>
              <a:t>126</a:t>
            </a:fld>
            <a:endParaRPr lang="it-IT" altLang="it-CH" sz="1400">
              <a:solidFill>
                <a:srgbClr val="FFFFFF"/>
              </a:solidFill>
            </a:endParaRPr>
          </a:p>
        </p:txBody>
      </p:sp>
      <p:sp>
        <p:nvSpPr>
          <p:cNvPr id="524291" name="Text Box 5">
            <a:extLst>
              <a:ext uri="{FF2B5EF4-FFF2-40B4-BE49-F238E27FC236}">
                <a16:creationId xmlns:a16="http://schemas.microsoft.com/office/drawing/2014/main" id="{12FB6E16-013C-EB71-5F13-B3D39A09D938}"/>
              </a:ext>
            </a:extLst>
          </p:cNvPr>
          <p:cNvSpPr txBox="1">
            <a:spLocks noChangeArrowheads="1"/>
          </p:cNvSpPr>
          <p:nvPr/>
        </p:nvSpPr>
        <p:spPr bwMode="auto">
          <a:xfrm>
            <a:off x="5867400" y="1930400"/>
            <a:ext cx="28638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Dal 16 al 18 settembre, sotto la supervisione dell’esercito israeliano, le milizie cristiane maronite massacrano almeno 3500 civili palestinesi.  Responsabile è Ariel Sharon, ministro della difesa israeliano.</a:t>
            </a:r>
            <a:endParaRPr lang="it-IT" altLang="it-CH" sz="1400" b="1">
              <a:solidFill>
                <a:srgbClr val="FFFFFF"/>
              </a:solidFill>
            </a:endParaRPr>
          </a:p>
        </p:txBody>
      </p:sp>
      <p:sp>
        <p:nvSpPr>
          <p:cNvPr id="2" name="CasellaDiTesto 1">
            <a:extLst>
              <a:ext uri="{FF2B5EF4-FFF2-40B4-BE49-F238E27FC236}">
                <a16:creationId xmlns:a16="http://schemas.microsoft.com/office/drawing/2014/main" id="{BC3B6C96-7443-F309-CA10-D6445E352C56}"/>
              </a:ext>
            </a:extLst>
          </p:cNvPr>
          <p:cNvSpPr txBox="1"/>
          <p:nvPr/>
        </p:nvSpPr>
        <p:spPr>
          <a:xfrm>
            <a:off x="5946775" y="557213"/>
            <a:ext cx="2400300" cy="1200150"/>
          </a:xfrm>
          <a:prstGeom prst="rect">
            <a:avLst/>
          </a:prstGeom>
          <a:solidFill>
            <a:srgbClr val="FFFF00"/>
          </a:solidFill>
        </p:spPr>
        <p:txBody>
          <a:bodyPr>
            <a:spAutoFit/>
          </a:bodyPr>
          <a:lstStyle/>
          <a:p>
            <a:pPr>
              <a:defRPr/>
            </a:pPr>
            <a:r>
              <a:rPr lang="it-CH" b="1" dirty="0">
                <a:solidFill>
                  <a:schemeClr val="accent4">
                    <a:lumMod val="10000"/>
                  </a:schemeClr>
                </a:solidFill>
              </a:rPr>
              <a:t>1982   Beirut            Massacro nei campi profughi palestinesi di Sabra e Chatila</a:t>
            </a:r>
          </a:p>
        </p:txBody>
      </p:sp>
      <p:pic>
        <p:nvPicPr>
          <p:cNvPr id="3" name="Picture 2" descr="sabra chatila 2">
            <a:extLst>
              <a:ext uri="{FF2B5EF4-FFF2-40B4-BE49-F238E27FC236}">
                <a16:creationId xmlns:a16="http://schemas.microsoft.com/office/drawing/2014/main" id="{1C3DC944-6F70-48B4-3C93-F22081C58628}"/>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Picture 3" descr="sabra chatila 20001">
            <a:extLst>
              <a:ext uri="{FF2B5EF4-FFF2-40B4-BE49-F238E27FC236}">
                <a16:creationId xmlns:a16="http://schemas.microsoft.com/office/drawing/2014/main" id="{1829AB33-D85E-B7DC-04B4-7A388949B7FB}"/>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0464489A-FAF0-F050-3908-E12D7D76E4AD}"/>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6875DC3D-431B-C34C-3F76-DCC22A4F1492}"/>
              </a:ext>
            </a:extLst>
          </p:cNvPr>
          <p:cNvSpPr txBox="1"/>
          <p:nvPr/>
        </p:nvSpPr>
        <p:spPr>
          <a:xfrm>
            <a:off x="496888" y="6367463"/>
            <a:ext cx="3744912" cy="261937"/>
          </a:xfrm>
          <a:prstGeom prst="rect">
            <a:avLst/>
          </a:prstGeom>
          <a:noFill/>
        </p:spPr>
        <p:txBody>
          <a:bodyPr>
            <a:spAutoFit/>
          </a:bodyPr>
          <a:lstStyle/>
          <a:p>
            <a:pPr>
              <a:defRPr/>
            </a:pPr>
            <a:r>
              <a:rPr lang="en-US" sz="1100" dirty="0">
                <a:solidFill>
                  <a:schemeClr val="accent4">
                    <a:lumMod val="10000"/>
                  </a:schemeClr>
                </a:solidFill>
              </a:rPr>
              <a:t>http://en.wikipedia.org/wiki/Sabra_and_Shatila_massacre</a:t>
            </a:r>
          </a:p>
        </p:txBody>
      </p:sp>
      <p:sp>
        <p:nvSpPr>
          <p:cNvPr id="524297" name="Rettangolo 8">
            <a:extLst>
              <a:ext uri="{FF2B5EF4-FFF2-40B4-BE49-F238E27FC236}">
                <a16:creationId xmlns:a16="http://schemas.microsoft.com/office/drawing/2014/main" id="{F258A3D4-08A3-57FC-39F6-18AEF641F9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Number Placeholder 3">
            <a:extLst>
              <a:ext uri="{FF2B5EF4-FFF2-40B4-BE49-F238E27FC236}">
                <a16:creationId xmlns:a16="http://schemas.microsoft.com/office/drawing/2014/main" id="{598283F7-F82D-D3D8-3B3B-812DD9E54FB9}"/>
              </a:ext>
            </a:extLst>
          </p:cNvPr>
          <p:cNvSpPr>
            <a:spLocks noGrp="1"/>
          </p:cNvSpPr>
          <p:nvPr>
            <p:ph type="sldNum" sz="quarter" idx="12"/>
          </p:nvPr>
        </p:nvSpPr>
        <p:spPr>
          <a:xfrm>
            <a:off x="7596188" y="6122988"/>
            <a:ext cx="1019175" cy="496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36CD90-BEF7-41C4-9844-C8B9329C2A41}" type="slidenum">
              <a:rPr lang="it-IT" altLang="it-CH" sz="1400" smtClean="0">
                <a:solidFill>
                  <a:srgbClr val="FFFFFF"/>
                </a:solidFill>
              </a:rPr>
              <a:pPr>
                <a:spcBef>
                  <a:spcPct val="0"/>
                </a:spcBef>
                <a:buFontTx/>
                <a:buNone/>
              </a:pPr>
              <a:t>127</a:t>
            </a:fld>
            <a:endParaRPr lang="it-IT" altLang="it-CH" sz="1400">
              <a:solidFill>
                <a:srgbClr val="FFFFFF"/>
              </a:solidFill>
            </a:endParaRPr>
          </a:p>
        </p:txBody>
      </p:sp>
      <p:pic>
        <p:nvPicPr>
          <p:cNvPr id="201731" name="Picture 2" descr="accordi di Oslo">
            <a:extLst>
              <a:ext uri="{FF2B5EF4-FFF2-40B4-BE49-F238E27FC236}">
                <a16:creationId xmlns:a16="http://schemas.microsoft.com/office/drawing/2014/main" id="{B2082E1D-3645-21E9-E68A-E506BF87C311}"/>
              </a:ext>
            </a:extLst>
          </p:cNvPr>
          <p:cNvPicPr>
            <a:picLocks noChangeAspect="1" noChangeArrowheads="1"/>
          </p:cNvPicPr>
          <p:nvPr/>
        </p:nvPicPr>
        <p:blipFill>
          <a:blip r:embed="rId3"/>
          <a:srcRect/>
          <a:stretch>
            <a:fillRect/>
          </a:stretch>
        </p:blipFill>
        <p:spPr bwMode="auto">
          <a:xfrm>
            <a:off x="422275" y="238125"/>
            <a:ext cx="4803775" cy="6381750"/>
          </a:xfrm>
          <a:prstGeom prst="rect">
            <a:avLst/>
          </a:prstGeom>
          <a:ln>
            <a:noFill/>
          </a:ln>
          <a:effectLst>
            <a:outerShdw blurRad="292100" dist="139700" dir="2700000" algn="tl" rotWithShape="0">
              <a:srgbClr val="333333">
                <a:alpha val="65000"/>
              </a:srgbClr>
            </a:outerShdw>
          </a:effectLst>
        </p:spPr>
      </p:pic>
      <p:sp>
        <p:nvSpPr>
          <p:cNvPr id="526340" name="Rettangolo 4">
            <a:extLst>
              <a:ext uri="{FF2B5EF4-FFF2-40B4-BE49-F238E27FC236}">
                <a16:creationId xmlns:a16="http://schemas.microsoft.com/office/drawing/2014/main" id="{643F7BE0-09BC-5199-2EF3-79FE79075E5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CasellaDiTesto 5">
            <a:extLst>
              <a:ext uri="{FF2B5EF4-FFF2-40B4-BE49-F238E27FC236}">
                <a16:creationId xmlns:a16="http://schemas.microsoft.com/office/drawing/2014/main" id="{5D6E49BC-95B9-8B2F-C530-92B6ECEAEDC9}"/>
              </a:ext>
            </a:extLst>
          </p:cNvPr>
          <p:cNvSpPr txBox="1"/>
          <p:nvPr/>
        </p:nvSpPr>
        <p:spPr>
          <a:xfrm>
            <a:off x="5975350" y="3021013"/>
            <a:ext cx="2389188" cy="815975"/>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sz="2000" dirty="0"/>
              <a:t>1993 - 1995</a:t>
            </a:r>
            <a:r>
              <a:rPr lang="it-CH" dirty="0"/>
              <a:t> </a:t>
            </a:r>
          </a:p>
          <a:p>
            <a:pPr>
              <a:defRPr/>
            </a:pPr>
            <a:r>
              <a:rPr lang="it-CH" dirty="0"/>
              <a:t>Gli accordi di Oslo </a:t>
            </a:r>
          </a:p>
        </p:txBody>
      </p:sp>
      <p:pic>
        <p:nvPicPr>
          <p:cNvPr id="7" name="Picture 3" descr="C:\Users\Enrico\Desktop\Oslo 2 jpeg.jpg">
            <a:extLst>
              <a:ext uri="{FF2B5EF4-FFF2-40B4-BE49-F238E27FC236}">
                <a16:creationId xmlns:a16="http://schemas.microsoft.com/office/drawing/2014/main" id="{C493A283-FC2A-9FD2-D23F-B35B44026347}"/>
              </a:ext>
            </a:extLst>
          </p:cNvPr>
          <p:cNvPicPr>
            <a:picLocks noChangeAspect="1" noChangeArrowheads="1"/>
          </p:cNvPicPr>
          <p:nvPr/>
        </p:nvPicPr>
        <p:blipFill>
          <a:blip r:embed="rId4"/>
          <a:srcRect/>
          <a:stretch>
            <a:fillRect/>
          </a:stretch>
        </p:blipFill>
        <p:spPr bwMode="auto">
          <a:xfrm>
            <a:off x="5364163" y="273050"/>
            <a:ext cx="3454400" cy="2247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6343" name="CasellaDiTesto 1">
            <a:extLst>
              <a:ext uri="{FF2B5EF4-FFF2-40B4-BE49-F238E27FC236}">
                <a16:creationId xmlns:a16="http://schemas.microsoft.com/office/drawing/2014/main" id="{8C0D24CE-2E3A-F356-5FAC-03339116CE81}"/>
              </a:ext>
            </a:extLst>
          </p:cNvPr>
          <p:cNvSpPr txBox="1">
            <a:spLocks noChangeArrowheads="1"/>
          </p:cNvSpPr>
          <p:nvPr/>
        </p:nvSpPr>
        <p:spPr bwMode="auto">
          <a:xfrm>
            <a:off x="5903913" y="4191000"/>
            <a:ext cx="2914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Malgrado le enormi concessioni fatte da Arafat Israele rispetterà solo la parte degli accordi a lui favorevole.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Number Placeholder 8">
            <a:extLst>
              <a:ext uri="{FF2B5EF4-FFF2-40B4-BE49-F238E27FC236}">
                <a16:creationId xmlns:a16="http://schemas.microsoft.com/office/drawing/2014/main" id="{BB1825C3-368B-6584-EF52-48264452BDEE}"/>
              </a:ext>
            </a:extLst>
          </p:cNvPr>
          <p:cNvSpPr>
            <a:spLocks noGrp="1"/>
          </p:cNvSpPr>
          <p:nvPr>
            <p:ph type="sldNum" sz="quarter" idx="12"/>
          </p:nvPr>
        </p:nvSpPr>
        <p:spPr>
          <a:xfrm>
            <a:off x="8650288" y="6165850"/>
            <a:ext cx="520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7C759C-7BB5-40D5-96CB-934D30A06211}" type="slidenum">
              <a:rPr lang="it-IT" altLang="it-CH" sz="1400" smtClean="0">
                <a:solidFill>
                  <a:srgbClr val="FFFFFF"/>
                </a:solidFill>
              </a:rPr>
              <a:pPr>
                <a:spcBef>
                  <a:spcPct val="0"/>
                </a:spcBef>
                <a:buFontTx/>
                <a:buNone/>
              </a:pPr>
              <a:t>128</a:t>
            </a:fld>
            <a:endParaRPr lang="it-IT" altLang="it-CH" sz="1400">
              <a:solidFill>
                <a:srgbClr val="FFFFFF"/>
              </a:solidFill>
            </a:endParaRPr>
          </a:p>
        </p:txBody>
      </p:sp>
      <p:pic>
        <p:nvPicPr>
          <p:cNvPr id="202756" name="Picture 4" descr="diga di adasiya dove israele preleva parte dell'acqua del fiume Yarmuch">
            <a:extLst>
              <a:ext uri="{FF2B5EF4-FFF2-40B4-BE49-F238E27FC236}">
                <a16:creationId xmlns:a16="http://schemas.microsoft.com/office/drawing/2014/main" id="{7D871890-F1D5-5A39-B330-BC99C43379FB}"/>
              </a:ext>
            </a:extLst>
          </p:cNvPr>
          <p:cNvPicPr>
            <a:picLocks noGrp="1" noChangeAspect="1" noChangeArrowheads="1"/>
          </p:cNvPicPr>
          <p:nvPr>
            <p:ph sz="quarter" idx="1"/>
          </p:nvPr>
        </p:nvPicPr>
        <p:blipFill>
          <a:blip r:embed="rId3">
            <a:lum bright="-10000" contrast="8000"/>
          </a:blip>
          <a:srcRect/>
          <a:stretch>
            <a:fillRect/>
          </a:stretch>
        </p:blipFill>
        <p:spPr>
          <a:xfrm>
            <a:off x="4976813" y="3789363"/>
            <a:ext cx="3679825" cy="2760662"/>
          </a:xfrm>
          <a:ln w="28575">
            <a:solidFill>
              <a:schemeClr val="tx1"/>
            </a:solidFill>
          </a:ln>
          <a:effectLst>
            <a:outerShdw blurRad="292100" dist="139700" dir="2700000" algn="tl" rotWithShape="0">
              <a:srgbClr val="333333">
                <a:alpha val="65000"/>
              </a:srgbClr>
            </a:outerShdw>
          </a:effectLst>
        </p:spPr>
      </p:pic>
      <p:pic>
        <p:nvPicPr>
          <p:cNvPr id="202757" name="Picture 8" descr="peace 1 jordan">
            <a:extLst>
              <a:ext uri="{FF2B5EF4-FFF2-40B4-BE49-F238E27FC236}">
                <a16:creationId xmlns:a16="http://schemas.microsoft.com/office/drawing/2014/main" id="{FEF3CC65-F056-5A6C-0F51-905E1CA15BFB}"/>
              </a:ext>
            </a:extLst>
          </p:cNvPr>
          <p:cNvPicPr>
            <a:picLocks noGrp="1" noChangeAspect="1" noChangeArrowheads="1"/>
          </p:cNvPicPr>
          <p:nvPr>
            <p:ph sz="quarter" idx="3"/>
          </p:nvPr>
        </p:nvPicPr>
        <p:blipFill>
          <a:blip r:embed="rId4">
            <a:lum bright="-8000" contrast="8000"/>
          </a:blip>
          <a:srcRect/>
          <a:stretch>
            <a:fillRect/>
          </a:stretch>
        </p:blipFill>
        <p:spPr>
          <a:xfrm>
            <a:off x="439738" y="3789363"/>
            <a:ext cx="4321175" cy="2776537"/>
          </a:xfrm>
          <a:ln w="28575">
            <a:solidFill>
              <a:schemeClr val="tx1"/>
            </a:solidFill>
          </a:ln>
          <a:effectLst>
            <a:outerShdw blurRad="292100" dist="139700" dir="2700000" algn="tl" rotWithShape="0">
              <a:srgbClr val="333333">
                <a:alpha val="65000"/>
              </a:srgbClr>
            </a:outerShdw>
          </a:effectLst>
        </p:spPr>
      </p:pic>
      <p:pic>
        <p:nvPicPr>
          <p:cNvPr id="202758" name="Picture 10" descr="peace jordan israel">
            <a:extLst>
              <a:ext uri="{FF2B5EF4-FFF2-40B4-BE49-F238E27FC236}">
                <a16:creationId xmlns:a16="http://schemas.microsoft.com/office/drawing/2014/main" id="{40E269D7-0E25-AD73-880A-692427FCEB42}"/>
              </a:ext>
            </a:extLst>
          </p:cNvPr>
          <p:cNvPicPr>
            <a:picLocks noGrp="1" noChangeAspect="1" noChangeArrowheads="1"/>
          </p:cNvPicPr>
          <p:nvPr>
            <p:ph sz="quarter" idx="4"/>
          </p:nvPr>
        </p:nvPicPr>
        <p:blipFill>
          <a:blip r:embed="rId5"/>
          <a:srcRect/>
          <a:stretch>
            <a:fillRect/>
          </a:stretch>
        </p:blipFill>
        <p:spPr>
          <a:xfrm>
            <a:off x="439738" y="300038"/>
            <a:ext cx="4321175" cy="3194050"/>
          </a:xfrm>
          <a:ln w="28575">
            <a:solidFill>
              <a:schemeClr val="tx1"/>
            </a:solidFill>
          </a:ln>
          <a:effectLst>
            <a:outerShdw blurRad="292100" dist="139700" dir="2700000" algn="tl" rotWithShape="0">
              <a:srgbClr val="333333">
                <a:alpha val="65000"/>
              </a:srgbClr>
            </a:outerShdw>
          </a:effectLst>
        </p:spPr>
      </p:pic>
      <p:sp>
        <p:nvSpPr>
          <p:cNvPr id="528390" name="Text Box 13">
            <a:extLst>
              <a:ext uri="{FF2B5EF4-FFF2-40B4-BE49-F238E27FC236}">
                <a16:creationId xmlns:a16="http://schemas.microsoft.com/office/drawing/2014/main" id="{01CF72B2-2A0B-A4C5-2A31-42ACC2625CE3}"/>
              </a:ext>
            </a:extLst>
          </p:cNvPr>
          <p:cNvSpPr txBox="1">
            <a:spLocks noChangeArrowheads="1"/>
          </p:cNvSpPr>
          <p:nvPr/>
        </p:nvSpPr>
        <p:spPr bwMode="auto">
          <a:xfrm>
            <a:off x="4949825" y="3068638"/>
            <a:ext cx="3613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Con la pace sono arrivati anche gli accordi per lo sfruttamento in comune delle acque lungo il confine.</a:t>
            </a:r>
            <a:endParaRPr lang="it-IT" altLang="it-CH" sz="1200" b="1">
              <a:solidFill>
                <a:srgbClr val="FFFFFF"/>
              </a:solidFill>
            </a:endParaRPr>
          </a:p>
        </p:txBody>
      </p:sp>
      <p:sp>
        <p:nvSpPr>
          <p:cNvPr id="528391" name="Text Box 14">
            <a:extLst>
              <a:ext uri="{FF2B5EF4-FFF2-40B4-BE49-F238E27FC236}">
                <a16:creationId xmlns:a16="http://schemas.microsoft.com/office/drawing/2014/main" id="{0D025FD1-F6EE-C99E-7C99-CEB4E673D582}"/>
              </a:ext>
            </a:extLst>
          </p:cNvPr>
          <p:cNvSpPr txBox="1">
            <a:spLocks noChangeArrowheads="1"/>
          </p:cNvSpPr>
          <p:nvPr/>
        </p:nvSpPr>
        <p:spPr bwMode="auto">
          <a:xfrm>
            <a:off x="4949825" y="404813"/>
            <a:ext cx="2087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L’accordo di pace è stato sponsorizzato dal presidente americano B.Clinton</a:t>
            </a:r>
            <a:endParaRPr lang="it-IT" altLang="it-CH" sz="1200" b="1">
              <a:solidFill>
                <a:srgbClr val="FFFFFF"/>
              </a:solidFill>
            </a:endParaRPr>
          </a:p>
        </p:txBody>
      </p:sp>
      <p:sp>
        <p:nvSpPr>
          <p:cNvPr id="528392" name="Rettangolo 8">
            <a:extLst>
              <a:ext uri="{FF2B5EF4-FFF2-40B4-BE49-F238E27FC236}">
                <a16:creationId xmlns:a16="http://schemas.microsoft.com/office/drawing/2014/main" id="{78082536-061A-4052-9110-A58732713D6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1" name="Rectangle 2">
            <a:extLst>
              <a:ext uri="{FF2B5EF4-FFF2-40B4-BE49-F238E27FC236}">
                <a16:creationId xmlns:a16="http://schemas.microsoft.com/office/drawing/2014/main" id="{1237C823-C27C-B372-04E7-C49D4A510606}"/>
              </a:ext>
            </a:extLst>
          </p:cNvPr>
          <p:cNvSpPr txBox="1">
            <a:spLocks noChangeArrowheads="1"/>
          </p:cNvSpPr>
          <p:nvPr/>
        </p:nvSpPr>
        <p:spPr bwMode="auto">
          <a:xfrm>
            <a:off x="5313363" y="1677988"/>
            <a:ext cx="3006725" cy="708025"/>
          </a:xfrm>
          <a:prstGeom prst="rect">
            <a:avLst/>
          </a:prstGeom>
          <a:solidFill>
            <a:srgbClr val="FFFF00"/>
          </a:solidFill>
          <a:ln w="12700">
            <a:solidFill>
              <a:schemeClr val="accent4">
                <a:lumMod val="10000"/>
              </a:schemeClr>
            </a:solidFill>
            <a:miter lim="800000"/>
            <a:headEnd/>
            <a:tailEnd/>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fr-CH" altLang="it-CH" sz="2000" b="1" dirty="0">
                <a:solidFill>
                  <a:schemeClr val="accent4">
                    <a:lumMod val="10000"/>
                  </a:schemeClr>
                </a:solidFill>
                <a:ea typeface="+mn-ea"/>
                <a:cs typeface="Arial" panose="020B0604020202020204" pitchFamily="34" charset="0"/>
              </a:rPr>
              <a:t>1994 - La pace tra Israele e la </a:t>
            </a:r>
            <a:r>
              <a:rPr lang="fr-CH" altLang="it-CH" sz="2000" b="1" dirty="0" err="1">
                <a:solidFill>
                  <a:schemeClr val="accent4">
                    <a:lumMod val="10000"/>
                  </a:schemeClr>
                </a:solidFill>
                <a:ea typeface="+mn-ea"/>
                <a:cs typeface="Arial" panose="020B0604020202020204" pitchFamily="34" charset="0"/>
              </a:rPr>
              <a:t>Giordania</a:t>
            </a:r>
            <a:endParaRPr lang="it-IT" altLang="it-CH" sz="2000" b="1" dirty="0">
              <a:solidFill>
                <a:schemeClr val="accent4">
                  <a:lumMod val="10000"/>
                </a:schemeClr>
              </a:solidFill>
              <a:ea typeface="+mn-ea"/>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Number Placeholder 3">
            <a:extLst>
              <a:ext uri="{FF2B5EF4-FFF2-40B4-BE49-F238E27FC236}">
                <a16:creationId xmlns:a16="http://schemas.microsoft.com/office/drawing/2014/main" id="{D156ED09-1195-C167-F79C-7F963185E7E9}"/>
              </a:ext>
            </a:extLst>
          </p:cNvPr>
          <p:cNvSpPr>
            <a:spLocks noGrp="1"/>
          </p:cNvSpPr>
          <p:nvPr>
            <p:ph type="sldNum" sz="quarter" idx="12"/>
          </p:nvPr>
        </p:nvSpPr>
        <p:spPr>
          <a:xfrm>
            <a:off x="7940675" y="3095625"/>
            <a:ext cx="6969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6C36A6-0761-4522-AE16-B43AD8BA236D}" type="slidenum">
              <a:rPr lang="it-IT" altLang="it-CH" sz="1400" b="1" smtClean="0">
                <a:solidFill>
                  <a:srgbClr val="FFFFFF"/>
                </a:solidFill>
              </a:rPr>
              <a:pPr>
                <a:spcBef>
                  <a:spcPct val="0"/>
                </a:spcBef>
                <a:buFontTx/>
                <a:buNone/>
              </a:pPr>
              <a:t>129</a:t>
            </a:fld>
            <a:endParaRPr lang="it-IT" altLang="it-CH" sz="1400" b="1">
              <a:solidFill>
                <a:srgbClr val="FFFFFF"/>
              </a:solidFill>
            </a:endParaRPr>
          </a:p>
        </p:txBody>
      </p:sp>
      <p:pic>
        <p:nvPicPr>
          <p:cNvPr id="7" name="Picture 5" descr="28 sett 2000 Sharon su spianata moschee">
            <a:extLst>
              <a:ext uri="{FF2B5EF4-FFF2-40B4-BE49-F238E27FC236}">
                <a16:creationId xmlns:a16="http://schemas.microsoft.com/office/drawing/2014/main" id="{27ABDED9-52DD-48CC-2D64-4653A98A55AF}"/>
              </a:ext>
            </a:extLst>
          </p:cNvPr>
          <p:cNvPicPr>
            <a:picLocks noChangeAspect="1" noChangeArrowheads="1"/>
          </p:cNvPicPr>
          <p:nvPr/>
        </p:nvPicPr>
        <p:blipFill>
          <a:blip r:embed="rId3">
            <a:lum bright="-8000" contrast="10000"/>
          </a:blip>
          <a:srcRect/>
          <a:stretch>
            <a:fillRect/>
          </a:stretch>
        </p:blipFill>
        <p:spPr bwMode="auto">
          <a:xfrm>
            <a:off x="539750" y="357188"/>
            <a:ext cx="4268788" cy="56880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6" descr="Sharon su spianata moschee">
            <a:extLst>
              <a:ext uri="{FF2B5EF4-FFF2-40B4-BE49-F238E27FC236}">
                <a16:creationId xmlns:a16="http://schemas.microsoft.com/office/drawing/2014/main" id="{B9921E7E-8171-4EDE-61F5-BB68FA6BE7C9}"/>
              </a:ext>
            </a:extLst>
          </p:cNvPr>
          <p:cNvPicPr>
            <a:picLocks noChangeAspect="1" noChangeArrowheads="1"/>
          </p:cNvPicPr>
          <p:nvPr/>
        </p:nvPicPr>
        <p:blipFill>
          <a:blip r:embed="rId4">
            <a:lum bright="-8000" contrast="8000"/>
          </a:blip>
          <a:srcRect/>
          <a:stretch>
            <a:fillRect/>
          </a:stretch>
        </p:blipFill>
        <p:spPr bwMode="auto">
          <a:xfrm>
            <a:off x="4986338" y="357188"/>
            <a:ext cx="3738562" cy="2566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0437" name="Rettangolo 5">
            <a:extLst>
              <a:ext uri="{FF2B5EF4-FFF2-40B4-BE49-F238E27FC236}">
                <a16:creationId xmlns:a16="http://schemas.microsoft.com/office/drawing/2014/main" id="{75FA7121-6C17-8940-4A97-ED44A25A0E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30438" name="Rectangle 4">
            <a:extLst>
              <a:ext uri="{FF2B5EF4-FFF2-40B4-BE49-F238E27FC236}">
                <a16:creationId xmlns:a16="http://schemas.microsoft.com/office/drawing/2014/main" id="{16DDF175-8F71-1407-4DA5-9A4803899561}"/>
              </a:ext>
            </a:extLst>
          </p:cNvPr>
          <p:cNvSpPr>
            <a:spLocks noChangeArrowheads="1"/>
          </p:cNvSpPr>
          <p:nvPr/>
        </p:nvSpPr>
        <p:spPr bwMode="auto">
          <a:xfrm>
            <a:off x="5003800" y="3657600"/>
            <a:ext cx="360045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1987 - 1993: prima intifada</a:t>
            </a:r>
          </a:p>
          <a:p>
            <a:pPr eaLnBrk="1" hangingPunct="1">
              <a:spcBef>
                <a:spcPct val="50000"/>
              </a:spcBef>
              <a:buFontTx/>
              <a:buNone/>
            </a:pPr>
            <a:r>
              <a:rPr lang="fr-CH" altLang="it-CH" sz="1600" b="1"/>
              <a:t>2000 - 2005: seconda intifada</a:t>
            </a:r>
          </a:p>
          <a:p>
            <a:pPr eaLnBrk="1" hangingPunct="1">
              <a:spcBef>
                <a:spcPct val="50000"/>
              </a:spcBef>
              <a:buFontTx/>
              <a:buNone/>
            </a:pPr>
            <a:endParaRPr lang="fr-CH" altLang="it-CH" sz="1400"/>
          </a:p>
          <a:p>
            <a:pPr eaLnBrk="1" hangingPunct="1">
              <a:spcBef>
                <a:spcPct val="0"/>
              </a:spcBef>
              <a:buFontTx/>
              <a:buNone/>
            </a:pPr>
            <a:r>
              <a:rPr lang="fr-CH" altLang="it-CH" sz="1400"/>
              <a:t>28 settembre </a:t>
            </a:r>
            <a:r>
              <a:rPr lang="fr-CH" altLang="it-CH" sz="1400" u="sng"/>
              <a:t>2000</a:t>
            </a:r>
            <a:r>
              <a:rPr lang="fr-CH" altLang="it-CH" sz="1400"/>
              <a:t>:</a:t>
            </a:r>
          </a:p>
          <a:p>
            <a:pPr eaLnBrk="1" hangingPunct="1">
              <a:spcBef>
                <a:spcPct val="0"/>
              </a:spcBef>
              <a:buFontTx/>
              <a:buNone/>
            </a:pPr>
            <a:r>
              <a:rPr lang="fr-CH" altLang="it-CH" sz="1400"/>
              <a:t>Sharon visita provocatoriamente  </a:t>
            </a:r>
          </a:p>
          <a:p>
            <a:pPr eaLnBrk="1" hangingPunct="1">
              <a:spcBef>
                <a:spcPct val="0"/>
              </a:spcBef>
              <a:buFontTx/>
              <a:buNone/>
            </a:pPr>
            <a:r>
              <a:rPr lang="fr-CH" altLang="it-CH" sz="1400"/>
              <a:t>la spianata delle moschee</a:t>
            </a:r>
          </a:p>
          <a:p>
            <a:pPr eaLnBrk="1" hangingPunct="1">
              <a:spcBef>
                <a:spcPct val="0"/>
              </a:spcBef>
              <a:buFontTx/>
              <a:buNone/>
            </a:pPr>
            <a:endParaRPr lang="fr-CH" altLang="it-CH" sz="1400"/>
          </a:p>
          <a:p>
            <a:pPr eaLnBrk="1" hangingPunct="1">
              <a:spcBef>
                <a:spcPct val="0"/>
              </a:spcBef>
              <a:buFontTx/>
              <a:buNone/>
            </a:pPr>
            <a:r>
              <a:rPr lang="fr-CH" altLang="it-CH" sz="1400"/>
              <a:t>30 settembre </a:t>
            </a:r>
            <a:r>
              <a:rPr lang="fr-CH" altLang="it-CH" sz="1400" u="sng"/>
              <a:t>2000:</a:t>
            </a:r>
          </a:p>
          <a:p>
            <a:pPr eaLnBrk="1" hangingPunct="1">
              <a:spcBef>
                <a:spcPct val="0"/>
              </a:spcBef>
              <a:buFontTx/>
              <a:buNone/>
            </a:pPr>
            <a:r>
              <a:rPr lang="fr-CH" altLang="it-CH" sz="1400"/>
              <a:t>Israele soffoca nel sangue la protesta              dei Palestinesi. Inizia la seconda Intifada e…«muoiono» gli accordi  di pace di Oslo.</a:t>
            </a:r>
            <a:endParaRPr lang="it-IT" altLang="it-CH" sz="1400"/>
          </a:p>
        </p:txBody>
      </p:sp>
      <p:sp>
        <p:nvSpPr>
          <p:cNvPr id="2" name="CasellaDiTesto 1">
            <a:extLst>
              <a:ext uri="{FF2B5EF4-FFF2-40B4-BE49-F238E27FC236}">
                <a16:creationId xmlns:a16="http://schemas.microsoft.com/office/drawing/2014/main" id="{BD49A299-C3D8-4F09-AFB6-689C5904703B}"/>
              </a:ext>
            </a:extLst>
          </p:cNvPr>
          <p:cNvSpPr txBox="1"/>
          <p:nvPr/>
        </p:nvSpPr>
        <p:spPr>
          <a:xfrm>
            <a:off x="4953000" y="3097213"/>
            <a:ext cx="293370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Intifada - La </a:t>
            </a:r>
            <a:r>
              <a:rPr lang="en-US" b="1" dirty="0" err="1">
                <a:solidFill>
                  <a:schemeClr val="accent4">
                    <a:lumMod val="10000"/>
                  </a:schemeClr>
                </a:solidFill>
              </a:rPr>
              <a:t>resistenza</a:t>
            </a:r>
            <a:endParaRPr lang="en-US" b="1" dirty="0">
              <a:solidFill>
                <a:schemeClr val="accent4">
                  <a:lumMod val="10000"/>
                </a:schemeClr>
              </a:solidFill>
            </a:endParaRPr>
          </a:p>
        </p:txBody>
      </p:sp>
      <p:sp>
        <p:nvSpPr>
          <p:cNvPr id="530440" name="CasellaDiTesto 2">
            <a:extLst>
              <a:ext uri="{FF2B5EF4-FFF2-40B4-BE49-F238E27FC236}">
                <a16:creationId xmlns:a16="http://schemas.microsoft.com/office/drawing/2014/main" id="{5DF33998-5057-A0CD-35F7-C42A3630FF5B}"/>
              </a:ext>
            </a:extLst>
          </p:cNvPr>
          <p:cNvSpPr txBox="1">
            <a:spLocks noChangeArrowheads="1"/>
          </p:cNvSpPr>
          <p:nvPr/>
        </p:nvSpPr>
        <p:spPr bwMode="auto">
          <a:xfrm>
            <a:off x="1057275" y="6094413"/>
            <a:ext cx="374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 sulla Spianata delle moschee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4">
            <a:extLst>
              <a:ext uri="{FF2B5EF4-FFF2-40B4-BE49-F238E27FC236}">
                <a16:creationId xmlns:a16="http://schemas.microsoft.com/office/drawing/2014/main" id="{6406E85B-01DA-7DFB-EA1A-E19116E80DBC}"/>
              </a:ext>
            </a:extLst>
          </p:cNvPr>
          <p:cNvSpPr>
            <a:spLocks noGrp="1"/>
          </p:cNvSpPr>
          <p:nvPr>
            <p:ph type="sldNum" sz="quarter" idx="12"/>
          </p:nvPr>
        </p:nvSpPr>
        <p:spPr>
          <a:xfrm>
            <a:off x="8328025" y="6230938"/>
            <a:ext cx="4429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8E62D7-7976-494B-A3BC-C8C32CCF5C5F}"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sp>
        <p:nvSpPr>
          <p:cNvPr id="292867" name="Text Box 3">
            <a:extLst>
              <a:ext uri="{FF2B5EF4-FFF2-40B4-BE49-F238E27FC236}">
                <a16:creationId xmlns:a16="http://schemas.microsoft.com/office/drawing/2014/main" id="{877C08EF-15B0-E378-29D0-6D166C1F8E28}"/>
              </a:ext>
            </a:extLst>
          </p:cNvPr>
          <p:cNvSpPr txBox="1">
            <a:spLocks noChangeArrowheads="1"/>
          </p:cNvSpPr>
          <p:nvPr/>
        </p:nvSpPr>
        <p:spPr bwMode="auto">
          <a:xfrm>
            <a:off x="1920875" y="5368925"/>
            <a:ext cx="6913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Gli ebrei fuggono dall’Egitto e rientrano in Palestina dove massacrano molti cananei, fenici e filistei, quest’ultimi pure arrivati in quel periodo. I sacerdoti ebraici dell’epoca dissero che la Palestina era stata promessa da Dio agli ebrei. Probabilmente fu solo   un trucco per indurre le tribù ebree ad insediarsi nella fertile Palestina.</a:t>
            </a:r>
            <a:r>
              <a:rPr lang="it-IT" altLang="it-CH" sz="1400">
                <a:solidFill>
                  <a:srgbClr val="FFFFFF"/>
                </a:solidFill>
              </a:rPr>
              <a:t> </a:t>
            </a:r>
          </a:p>
        </p:txBody>
      </p:sp>
      <p:pic>
        <p:nvPicPr>
          <p:cNvPr id="93188" name="Picture 8" descr="esodo ebrei">
            <a:extLst>
              <a:ext uri="{FF2B5EF4-FFF2-40B4-BE49-F238E27FC236}">
                <a16:creationId xmlns:a16="http://schemas.microsoft.com/office/drawing/2014/main" id="{82972105-DD4A-6106-158C-214ADDA1F1BF}"/>
              </a:ext>
            </a:extLst>
          </p:cNvPr>
          <p:cNvPicPr>
            <a:picLocks noGrp="1" noChangeAspect="1" noChangeArrowheads="1"/>
          </p:cNvPicPr>
          <p:nvPr>
            <p:ph/>
          </p:nvPr>
        </p:nvPicPr>
        <p:blipFill>
          <a:blip r:embed="rId3"/>
          <a:srcRect/>
          <a:stretch>
            <a:fillRect/>
          </a:stretch>
        </p:blipFill>
        <p:spPr>
          <a:xfrm>
            <a:off x="395288" y="346075"/>
            <a:ext cx="6913562" cy="4859338"/>
          </a:xfrm>
          <a:ln w="38100">
            <a:solidFill>
              <a:schemeClr val="tx1"/>
            </a:solidFill>
          </a:ln>
          <a:effectLst>
            <a:outerShdw blurRad="292100" dist="139700" dir="2700000" algn="tl" rotWithShape="0">
              <a:srgbClr val="333333">
                <a:alpha val="65000"/>
              </a:srgbClr>
            </a:outerShdw>
          </a:effectLst>
        </p:spPr>
      </p:pic>
      <p:sp>
        <p:nvSpPr>
          <p:cNvPr id="292869" name="CasellaDiTesto 1">
            <a:extLst>
              <a:ext uri="{FF2B5EF4-FFF2-40B4-BE49-F238E27FC236}">
                <a16:creationId xmlns:a16="http://schemas.microsoft.com/office/drawing/2014/main" id="{A01F4B2D-43C0-0C75-EC51-4684847C4AA6}"/>
              </a:ext>
            </a:extLst>
          </p:cNvPr>
          <p:cNvSpPr txBox="1">
            <a:spLocks noChangeArrowheads="1"/>
          </p:cNvSpPr>
          <p:nvPr/>
        </p:nvSpPr>
        <p:spPr bwMode="auto">
          <a:xfrm>
            <a:off x="7524750" y="2211388"/>
            <a:ext cx="12954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Secondo alcuni ricercatori moderni non ci fu un esodo ma probabilmente solo una fuga di piccoli gruppi di oppositori al regime faraonico e che in Cananea si unirono alle tribù colà residenti. </a:t>
            </a:r>
          </a:p>
        </p:txBody>
      </p:sp>
      <p:sp>
        <p:nvSpPr>
          <p:cNvPr id="292870" name="Rettangolo 5">
            <a:extLst>
              <a:ext uri="{FF2B5EF4-FFF2-40B4-BE49-F238E27FC236}">
                <a16:creationId xmlns:a16="http://schemas.microsoft.com/office/drawing/2014/main" id="{648E9EEB-1B7A-1758-6B65-D7A003231F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99F0C89-16C0-A4F1-3193-C951D80870BF}"/>
              </a:ext>
            </a:extLst>
          </p:cNvPr>
          <p:cNvSpPr txBox="1"/>
          <p:nvPr/>
        </p:nvSpPr>
        <p:spPr>
          <a:xfrm>
            <a:off x="395288" y="5461000"/>
            <a:ext cx="1398587" cy="76993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200" b="1">
                <a:solidFill>
                  <a:schemeClr val="accent4">
                    <a:lumMod val="10000"/>
                  </a:schemeClr>
                </a:solidFill>
              </a:defRPr>
            </a:lvl1pPr>
          </a:lstStyle>
          <a:p>
            <a:pPr>
              <a:defRPr/>
            </a:pPr>
            <a:r>
              <a:rPr lang="en-US" dirty="0"/>
              <a:t>Circa   1250 </a:t>
            </a:r>
            <a:r>
              <a:rPr lang="en-US" dirty="0" err="1"/>
              <a:t>a.C.</a:t>
            </a:r>
            <a:r>
              <a:rPr lang="en-US" dirty="0"/>
              <a:t> </a:t>
            </a:r>
          </a:p>
        </p:txBody>
      </p:sp>
      <p:sp>
        <p:nvSpPr>
          <p:cNvPr id="8" name="CasellaDiTesto 7">
            <a:extLst>
              <a:ext uri="{FF2B5EF4-FFF2-40B4-BE49-F238E27FC236}">
                <a16:creationId xmlns:a16="http://schemas.microsoft.com/office/drawing/2014/main" id="{132B5754-7427-0B7E-7E21-B10EBDF3C905}"/>
              </a:ext>
            </a:extLst>
          </p:cNvPr>
          <p:cNvSpPr txBox="1"/>
          <p:nvPr/>
        </p:nvSpPr>
        <p:spPr>
          <a:xfrm>
            <a:off x="7585075" y="1090613"/>
            <a:ext cx="1131888"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200" b="1">
                <a:solidFill>
                  <a:schemeClr val="accent4">
                    <a:lumMod val="10000"/>
                  </a:schemeClr>
                </a:solidFill>
              </a:defRPr>
            </a:lvl1pPr>
          </a:lstStyle>
          <a:p>
            <a:pPr>
              <a:defRPr/>
            </a:pPr>
            <a:r>
              <a:rPr lang="en-US" sz="1600" dirty="0" err="1"/>
              <a:t>Versione</a:t>
            </a:r>
            <a:r>
              <a:rPr lang="en-US" sz="1600" dirty="0"/>
              <a:t> </a:t>
            </a:r>
            <a:r>
              <a:rPr lang="en-US" sz="1600" dirty="0" err="1"/>
              <a:t>biblica</a:t>
            </a:r>
            <a:endParaRPr lang="en-US" sz="16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7" name="Picture 2" descr="018">
            <a:extLst>
              <a:ext uri="{FF2B5EF4-FFF2-40B4-BE49-F238E27FC236}">
                <a16:creationId xmlns:a16="http://schemas.microsoft.com/office/drawing/2014/main" id="{0B7A8E52-0936-6587-2579-E776CC9C6B6A}"/>
              </a:ext>
            </a:extLst>
          </p:cNvPr>
          <p:cNvPicPr>
            <a:picLocks noChangeAspect="1" noChangeArrowheads="1"/>
          </p:cNvPicPr>
          <p:nvPr/>
        </p:nvPicPr>
        <p:blipFill>
          <a:blip r:embed="rId3"/>
          <a:srcRect/>
          <a:stretch>
            <a:fillRect/>
          </a:stretch>
        </p:blipFill>
        <p:spPr bwMode="auto">
          <a:xfrm>
            <a:off x="179388" y="188913"/>
            <a:ext cx="4679950" cy="3068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05509" name="Picture 4" descr="rafah 2004 massacro">
            <a:extLst>
              <a:ext uri="{FF2B5EF4-FFF2-40B4-BE49-F238E27FC236}">
                <a16:creationId xmlns:a16="http://schemas.microsoft.com/office/drawing/2014/main" id="{F718D581-EA28-806F-6039-28640F413BF6}"/>
              </a:ext>
            </a:extLst>
          </p:cNvPr>
          <p:cNvPicPr>
            <a:picLocks noChangeAspect="1" noChangeArrowheads="1"/>
          </p:cNvPicPr>
          <p:nvPr/>
        </p:nvPicPr>
        <p:blipFill>
          <a:blip r:embed="rId4"/>
          <a:srcRect/>
          <a:stretch>
            <a:fillRect/>
          </a:stretch>
        </p:blipFill>
        <p:spPr bwMode="auto">
          <a:xfrm>
            <a:off x="179388" y="3357563"/>
            <a:ext cx="4679950" cy="3295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2484" name="Text Box 5">
            <a:extLst>
              <a:ext uri="{FF2B5EF4-FFF2-40B4-BE49-F238E27FC236}">
                <a16:creationId xmlns:a16="http://schemas.microsoft.com/office/drawing/2014/main" id="{EA02EFA8-2369-C862-78EF-38E21E3DC827}"/>
              </a:ext>
            </a:extLst>
          </p:cNvPr>
          <p:cNvSpPr txBox="1">
            <a:spLocks noChangeArrowheads="1"/>
          </p:cNvSpPr>
          <p:nvPr/>
        </p:nvSpPr>
        <p:spPr bwMode="auto">
          <a:xfrm>
            <a:off x="5092700" y="762000"/>
            <a:ext cx="36718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Dal suo inizio gli Israeliani hanno ucciso circa 3500 e ferito circa 30’000 Palestinesi. I caduti israeliani sono circa 1000 e circa 3000 i feriti. Enormi i danni e le distruzioni causati dagli Israeliani, limitati i danni causati dai Palestinesi. </a:t>
            </a:r>
            <a:endParaRPr lang="it-IT" altLang="it-CH" sz="1400">
              <a:solidFill>
                <a:srgbClr val="FFFFFF"/>
              </a:solidFill>
            </a:endParaRPr>
          </a:p>
        </p:txBody>
      </p:sp>
      <p:sp>
        <p:nvSpPr>
          <p:cNvPr id="532485" name="Text Box 6">
            <a:extLst>
              <a:ext uri="{FF2B5EF4-FFF2-40B4-BE49-F238E27FC236}">
                <a16:creationId xmlns:a16="http://schemas.microsoft.com/office/drawing/2014/main" id="{A663F358-3787-2FF8-9D57-D2BAB5DAEFA2}"/>
              </a:ext>
            </a:extLst>
          </p:cNvPr>
          <p:cNvSpPr txBox="1">
            <a:spLocks noChangeArrowheads="1"/>
          </p:cNvSpPr>
          <p:nvPr/>
        </p:nvSpPr>
        <p:spPr bwMode="auto">
          <a:xfrm>
            <a:off x="2843213" y="2911475"/>
            <a:ext cx="201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Funerale palestinese</a:t>
            </a:r>
            <a:endParaRPr lang="it-IT" altLang="it-CH" sz="1400" b="1"/>
          </a:p>
        </p:txBody>
      </p:sp>
      <p:sp>
        <p:nvSpPr>
          <p:cNvPr id="532486" name="Text Box 7">
            <a:extLst>
              <a:ext uri="{FF2B5EF4-FFF2-40B4-BE49-F238E27FC236}">
                <a16:creationId xmlns:a16="http://schemas.microsoft.com/office/drawing/2014/main" id="{026753FE-8859-7820-237A-E6C66342DB71}"/>
              </a:ext>
            </a:extLst>
          </p:cNvPr>
          <p:cNvSpPr txBox="1">
            <a:spLocks noChangeArrowheads="1"/>
          </p:cNvSpPr>
          <p:nvPr/>
        </p:nvSpPr>
        <p:spPr bwMode="auto">
          <a:xfrm>
            <a:off x="250825" y="335756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2004 : vittime palestinesi a Rafah</a:t>
            </a:r>
            <a:endParaRPr lang="it-IT" altLang="it-CH" sz="1400" b="1"/>
          </a:p>
        </p:txBody>
      </p:sp>
      <p:sp>
        <p:nvSpPr>
          <p:cNvPr id="532487" name="Text Box 8">
            <a:extLst>
              <a:ext uri="{FF2B5EF4-FFF2-40B4-BE49-F238E27FC236}">
                <a16:creationId xmlns:a16="http://schemas.microsoft.com/office/drawing/2014/main" id="{F1F3019E-BAEA-C974-8528-6E588CC12188}"/>
              </a:ext>
            </a:extLst>
          </p:cNvPr>
          <p:cNvSpPr txBox="1">
            <a:spLocks noChangeArrowheads="1"/>
          </p:cNvSpPr>
          <p:nvPr/>
        </p:nvSpPr>
        <p:spPr bwMode="auto">
          <a:xfrm>
            <a:off x="5092700" y="2474913"/>
            <a:ext cx="2608263"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Shaykh Ahmad Yasin guida spirituale dell’organizzazione di resistenza Hamas assassinato dagli israeliani a Gaza nel 2004</a:t>
            </a:r>
            <a:endParaRPr lang="it-IT" altLang="it-CH" sz="1400">
              <a:solidFill>
                <a:srgbClr val="FFFFFF"/>
              </a:solidFill>
            </a:endParaRPr>
          </a:p>
        </p:txBody>
      </p:sp>
      <p:pic>
        <p:nvPicPr>
          <p:cNvPr id="405514" name="Picture 9">
            <a:extLst>
              <a:ext uri="{FF2B5EF4-FFF2-40B4-BE49-F238E27FC236}">
                <a16:creationId xmlns:a16="http://schemas.microsoft.com/office/drawing/2014/main" id="{374DF294-5C40-2D1F-A318-4CC76C6C23AE}"/>
              </a:ext>
            </a:extLst>
          </p:cNvPr>
          <p:cNvPicPr>
            <a:picLocks noChangeAspect="1" noChangeArrowheads="1"/>
          </p:cNvPicPr>
          <p:nvPr/>
        </p:nvPicPr>
        <p:blipFill>
          <a:blip r:embed="rId5"/>
          <a:srcRect/>
          <a:stretch>
            <a:fillRect/>
          </a:stretch>
        </p:blipFill>
        <p:spPr bwMode="auto">
          <a:xfrm>
            <a:off x="7715250" y="2249488"/>
            <a:ext cx="1249363" cy="1293812"/>
          </a:xfrm>
          <a:prstGeom prst="rect">
            <a:avLst/>
          </a:prstGeom>
          <a:ln>
            <a:noFill/>
          </a:ln>
          <a:effectLst>
            <a:outerShdw blurRad="292100" dist="139700" dir="2700000" algn="tl" rotWithShape="0">
              <a:srgbClr val="333333">
                <a:alpha val="65000"/>
              </a:srgbClr>
            </a:outerShdw>
          </a:effectLst>
        </p:spPr>
      </p:pic>
      <p:pic>
        <p:nvPicPr>
          <p:cNvPr id="405515" name="Picture 10" descr="bandiera palestinese con asta ">
            <a:extLst>
              <a:ext uri="{FF2B5EF4-FFF2-40B4-BE49-F238E27FC236}">
                <a16:creationId xmlns:a16="http://schemas.microsoft.com/office/drawing/2014/main" id="{1129180A-3015-BEF5-25AD-7D10792658CB}"/>
              </a:ext>
            </a:extLst>
          </p:cNvPr>
          <p:cNvPicPr>
            <a:picLocks noChangeAspect="1" noChangeArrowheads="1" noCrop="1"/>
          </p:cNvPicPr>
          <p:nvPr/>
        </p:nvPicPr>
        <p:blipFill>
          <a:blip r:embed="rId6"/>
          <a:srcRect/>
          <a:stretch>
            <a:fillRect/>
          </a:stretch>
        </p:blipFill>
        <p:spPr bwMode="auto">
          <a:xfrm>
            <a:off x="7151688" y="379413"/>
            <a:ext cx="358775" cy="263525"/>
          </a:xfrm>
          <a:prstGeom prst="rect">
            <a:avLst/>
          </a:prstGeom>
          <a:ln>
            <a:noFill/>
          </a:ln>
          <a:effectLst>
            <a:outerShdw blurRad="292100" dist="139700" dir="2700000" algn="tl" rotWithShape="0">
              <a:srgbClr val="333333">
                <a:alpha val="65000"/>
              </a:srgbClr>
            </a:outerShdw>
          </a:effectLst>
        </p:spPr>
      </p:pic>
      <p:sp>
        <p:nvSpPr>
          <p:cNvPr id="532490" name="Slide Number Placeholder 3">
            <a:extLst>
              <a:ext uri="{FF2B5EF4-FFF2-40B4-BE49-F238E27FC236}">
                <a16:creationId xmlns:a16="http://schemas.microsoft.com/office/drawing/2014/main" id="{7CC39FB5-B226-C54B-83F3-C647D336A18A}"/>
              </a:ext>
            </a:extLst>
          </p:cNvPr>
          <p:cNvSpPr>
            <a:spLocks noGrp="1"/>
          </p:cNvSpPr>
          <p:nvPr>
            <p:ph type="sldNum" sz="quarter" idx="12"/>
          </p:nvPr>
        </p:nvSpPr>
        <p:spPr>
          <a:xfrm>
            <a:off x="7880350" y="358775"/>
            <a:ext cx="641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9D9815-8665-47A8-9E99-068E8915FAE1}" type="slidenum">
              <a:rPr lang="it-IT" altLang="it-CH" sz="1400" b="1" smtClean="0"/>
              <a:pPr>
                <a:spcBef>
                  <a:spcPct val="0"/>
                </a:spcBef>
                <a:buFontTx/>
                <a:buNone/>
              </a:pPr>
              <a:t>130</a:t>
            </a:fld>
            <a:endParaRPr lang="it-IT" altLang="it-CH" sz="1400" b="1"/>
          </a:p>
        </p:txBody>
      </p:sp>
      <p:sp>
        <p:nvSpPr>
          <p:cNvPr id="532491" name="Rettangolo 11">
            <a:extLst>
              <a:ext uri="{FF2B5EF4-FFF2-40B4-BE49-F238E27FC236}">
                <a16:creationId xmlns:a16="http://schemas.microsoft.com/office/drawing/2014/main" id="{47A272AA-91C9-E7CA-10F8-D695C5DB03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8E47AE5-832B-0602-2055-EFA4E9CB617D}"/>
              </a:ext>
            </a:extLst>
          </p:cNvPr>
          <p:cNvSpPr txBox="1"/>
          <p:nvPr/>
        </p:nvSpPr>
        <p:spPr>
          <a:xfrm>
            <a:off x="5186363" y="327025"/>
            <a:ext cx="146050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INTIFADA</a:t>
            </a:r>
          </a:p>
        </p:txBody>
      </p:sp>
      <p:pic>
        <p:nvPicPr>
          <p:cNvPr id="14" name="Picture 2" descr="Sheikh Ahmad Yassin First Resistance Man in Palestine – Perspective">
            <a:extLst>
              <a:ext uri="{FF2B5EF4-FFF2-40B4-BE49-F238E27FC236}">
                <a16:creationId xmlns:a16="http://schemas.microsoft.com/office/drawing/2014/main" id="{75967860-4DBE-5943-FFCB-8BB57BE80867}"/>
              </a:ext>
            </a:extLst>
          </p:cNvPr>
          <p:cNvPicPr>
            <a:picLocks noChangeAspect="1" noChangeArrowheads="1"/>
          </p:cNvPicPr>
          <p:nvPr/>
        </p:nvPicPr>
        <p:blipFill>
          <a:blip r:embed="rId7"/>
          <a:srcRect/>
          <a:stretch>
            <a:fillRect/>
          </a:stretch>
        </p:blipFill>
        <p:spPr bwMode="auto">
          <a:xfrm>
            <a:off x="5003800" y="3775075"/>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lide Number Placeholder 3">
            <a:extLst>
              <a:ext uri="{FF2B5EF4-FFF2-40B4-BE49-F238E27FC236}">
                <a16:creationId xmlns:a16="http://schemas.microsoft.com/office/drawing/2014/main" id="{1851625C-F869-FAD4-A812-F9E0D16F0A50}"/>
              </a:ext>
            </a:extLst>
          </p:cNvPr>
          <p:cNvSpPr>
            <a:spLocks noGrp="1"/>
          </p:cNvSpPr>
          <p:nvPr>
            <p:ph type="sldNum" sz="quarter" idx="12"/>
          </p:nvPr>
        </p:nvSpPr>
        <p:spPr>
          <a:xfrm>
            <a:off x="3281363" y="5476875"/>
            <a:ext cx="7540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C55127-8E34-4DA9-AF09-0147A74615D2}" type="slidenum">
              <a:rPr lang="it-IT" altLang="it-CH" sz="1400" smtClean="0">
                <a:solidFill>
                  <a:srgbClr val="FFFFFF"/>
                </a:solidFill>
              </a:rPr>
              <a:pPr>
                <a:spcBef>
                  <a:spcPct val="0"/>
                </a:spcBef>
                <a:buFontTx/>
                <a:buNone/>
              </a:pPr>
              <a:t>131</a:t>
            </a:fld>
            <a:endParaRPr lang="it-IT" altLang="it-CH" sz="1400">
              <a:solidFill>
                <a:srgbClr val="FFFFFF"/>
              </a:solidFill>
            </a:endParaRPr>
          </a:p>
        </p:txBody>
      </p:sp>
      <p:pic>
        <p:nvPicPr>
          <p:cNvPr id="188421" name="Picture 6">
            <a:extLst>
              <a:ext uri="{FF2B5EF4-FFF2-40B4-BE49-F238E27FC236}">
                <a16:creationId xmlns:a16="http://schemas.microsoft.com/office/drawing/2014/main" id="{32295149-3D45-D568-02DD-C525BD4EFB21}"/>
              </a:ext>
            </a:extLst>
          </p:cNvPr>
          <p:cNvPicPr>
            <a:picLocks noChangeAspect="1" noChangeArrowheads="1"/>
          </p:cNvPicPr>
          <p:nvPr/>
        </p:nvPicPr>
        <p:blipFill>
          <a:blip r:embed="rId3"/>
          <a:srcRect/>
          <a:stretch>
            <a:fillRect/>
          </a:stretch>
        </p:blipFill>
        <p:spPr bwMode="auto">
          <a:xfrm>
            <a:off x="4360863" y="3289300"/>
            <a:ext cx="4513262" cy="3382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2" name="Picture 8" descr="I">
            <a:extLst>
              <a:ext uri="{FF2B5EF4-FFF2-40B4-BE49-F238E27FC236}">
                <a16:creationId xmlns:a16="http://schemas.microsoft.com/office/drawing/2014/main" id="{FD3409B2-2AAB-C981-D9FE-F6D62DB0B4B2}"/>
              </a:ext>
            </a:extLst>
          </p:cNvPr>
          <p:cNvPicPr>
            <a:picLocks noChangeAspect="1" noChangeArrowheads="1"/>
          </p:cNvPicPr>
          <p:nvPr/>
        </p:nvPicPr>
        <p:blipFill>
          <a:blip r:embed="rId4"/>
          <a:srcRect/>
          <a:stretch>
            <a:fillRect/>
          </a:stretch>
        </p:blipFill>
        <p:spPr bwMode="auto">
          <a:xfrm>
            <a:off x="261938" y="115888"/>
            <a:ext cx="2959100" cy="3960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3" name="Picture 10" descr="Tank_Israel">
            <a:extLst>
              <a:ext uri="{FF2B5EF4-FFF2-40B4-BE49-F238E27FC236}">
                <a16:creationId xmlns:a16="http://schemas.microsoft.com/office/drawing/2014/main" id="{60DA6733-CF44-4CEA-41E5-018EAB3FA866}"/>
              </a:ext>
            </a:extLst>
          </p:cNvPr>
          <p:cNvPicPr>
            <a:picLocks noChangeAspect="1" noChangeArrowheads="1"/>
          </p:cNvPicPr>
          <p:nvPr/>
        </p:nvPicPr>
        <p:blipFill>
          <a:blip r:embed="rId5"/>
          <a:srcRect/>
          <a:stretch>
            <a:fillRect/>
          </a:stretch>
        </p:blipFill>
        <p:spPr bwMode="auto">
          <a:xfrm>
            <a:off x="4360863" y="114300"/>
            <a:ext cx="4513262" cy="3017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5" name="Picture 2" descr="C:\Dokumente und Einstellungen\Enrico\Eigene Dateien\Enrico\Documenti\AA Enrico nuovo\Palestina\A Foto\Diversi\Cartoons 1\image001.gif">
            <a:extLst>
              <a:ext uri="{FF2B5EF4-FFF2-40B4-BE49-F238E27FC236}">
                <a16:creationId xmlns:a16="http://schemas.microsoft.com/office/drawing/2014/main" id="{425AEBA9-4930-9A44-0F90-477BAB7FD0F1}"/>
              </a:ext>
            </a:extLst>
          </p:cNvPr>
          <p:cNvPicPr>
            <a:picLocks noChangeAspect="1" noChangeArrowheads="1"/>
          </p:cNvPicPr>
          <p:nvPr/>
        </p:nvPicPr>
        <p:blipFill>
          <a:blip r:embed="rId6"/>
          <a:srcRect/>
          <a:stretch>
            <a:fillRect/>
          </a:stretch>
        </p:blipFill>
        <p:spPr bwMode="auto">
          <a:xfrm>
            <a:off x="3214688" y="1143000"/>
            <a:ext cx="1071562" cy="1071563"/>
          </a:xfrm>
          <a:prstGeom prst="rect">
            <a:avLst/>
          </a:prstGeom>
          <a:ln>
            <a:noFill/>
          </a:ln>
          <a:effectLst>
            <a:outerShdw blurRad="292100" dist="139700" dir="2700000" algn="tl" rotWithShape="0">
              <a:srgbClr val="333333">
                <a:alpha val="65000"/>
              </a:srgbClr>
            </a:outerShdw>
          </a:effectLst>
        </p:spPr>
      </p:pic>
      <p:pic>
        <p:nvPicPr>
          <p:cNvPr id="188426" name="Picture 12" descr="http://www.onefamilyfund.org/Portals/0/WWH_Pics/memorial%20services/787/Bus.jpg">
            <a:extLst>
              <a:ext uri="{FF2B5EF4-FFF2-40B4-BE49-F238E27FC236}">
                <a16:creationId xmlns:a16="http://schemas.microsoft.com/office/drawing/2014/main" id="{0061C3E8-46E0-BC1B-DD7B-D004EF154B6C}"/>
              </a:ext>
            </a:extLst>
          </p:cNvPr>
          <p:cNvPicPr>
            <a:picLocks noChangeAspect="1" noChangeArrowheads="1"/>
          </p:cNvPicPr>
          <p:nvPr/>
        </p:nvPicPr>
        <p:blipFill>
          <a:blip r:embed="rId7"/>
          <a:srcRect/>
          <a:stretch>
            <a:fillRect/>
          </a:stretch>
        </p:blipFill>
        <p:spPr bwMode="auto">
          <a:xfrm>
            <a:off x="225425" y="4537075"/>
            <a:ext cx="2995613" cy="2135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4536" name="TextBox 11">
            <a:extLst>
              <a:ext uri="{FF2B5EF4-FFF2-40B4-BE49-F238E27FC236}">
                <a16:creationId xmlns:a16="http://schemas.microsoft.com/office/drawing/2014/main" id="{44EC6EE1-D5AD-E8B1-F05D-6C709329DDA3}"/>
              </a:ext>
            </a:extLst>
          </p:cNvPr>
          <p:cNvSpPr txBox="1">
            <a:spLocks noChangeArrowheads="1"/>
          </p:cNvSpPr>
          <p:nvPr/>
        </p:nvSpPr>
        <p:spPr bwMode="auto">
          <a:xfrm>
            <a:off x="928688" y="4214813"/>
            <a:ext cx="1571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Gli attentati suicidi</a:t>
            </a:r>
            <a:endParaRPr lang="it-IT" altLang="it-CH" sz="1200" b="1">
              <a:solidFill>
                <a:srgbClr val="FFFFFF"/>
              </a:solidFill>
            </a:endParaRPr>
          </a:p>
        </p:txBody>
      </p:sp>
      <p:sp>
        <p:nvSpPr>
          <p:cNvPr id="534537" name="Rettangolo 11">
            <a:extLst>
              <a:ext uri="{FF2B5EF4-FFF2-40B4-BE49-F238E27FC236}">
                <a16:creationId xmlns:a16="http://schemas.microsoft.com/office/drawing/2014/main" id="{A6DBAE9C-45F3-2D92-F56A-8BC485E195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97668" name="Text Box 5">
            <a:extLst>
              <a:ext uri="{FF2B5EF4-FFF2-40B4-BE49-F238E27FC236}">
                <a16:creationId xmlns:a16="http://schemas.microsoft.com/office/drawing/2014/main" id="{E58C597C-88AD-C679-6398-E517BBFA582B}"/>
              </a:ext>
            </a:extLst>
          </p:cNvPr>
          <p:cNvSpPr txBox="1">
            <a:spLocks noChangeArrowheads="1"/>
          </p:cNvSpPr>
          <p:nvPr/>
        </p:nvSpPr>
        <p:spPr bwMode="auto">
          <a:xfrm>
            <a:off x="3290888" y="3735388"/>
            <a:ext cx="1000125"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Intifada</a:t>
            </a:r>
            <a:endParaRPr lang="it-IT" altLang="it-CH" sz="1800" b="1" dirty="0">
              <a:solidFill>
                <a:schemeClr val="accent4">
                  <a:lumMod val="10000"/>
                </a:schemeClr>
              </a:solidFill>
            </a:endParaRPr>
          </a:p>
        </p:txBody>
      </p:sp>
      <p:sp>
        <p:nvSpPr>
          <p:cNvPr id="534539" name="Text Box 4">
            <a:extLst>
              <a:ext uri="{FF2B5EF4-FFF2-40B4-BE49-F238E27FC236}">
                <a16:creationId xmlns:a16="http://schemas.microsoft.com/office/drawing/2014/main" id="{6C67535F-0391-BF66-6EDA-FAF596303201}"/>
              </a:ext>
            </a:extLst>
          </p:cNvPr>
          <p:cNvSpPr txBox="1">
            <a:spLocks noChangeArrowheads="1"/>
          </p:cNvSpPr>
          <p:nvPr/>
        </p:nvSpPr>
        <p:spPr bwMode="auto">
          <a:xfrm>
            <a:off x="3233738" y="315436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Resistenza</a:t>
            </a:r>
            <a:endParaRPr lang="it-IT" altLang="it-CH" sz="1400" b="1">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6578" name="Slide Number Placeholder 1">
            <a:extLst>
              <a:ext uri="{FF2B5EF4-FFF2-40B4-BE49-F238E27FC236}">
                <a16:creationId xmlns:a16="http://schemas.microsoft.com/office/drawing/2014/main" id="{12C0D43C-4DED-A1C0-5546-A8F8E4EB8EB6}"/>
              </a:ext>
            </a:extLst>
          </p:cNvPr>
          <p:cNvSpPr>
            <a:spLocks noGrp="1"/>
          </p:cNvSpPr>
          <p:nvPr>
            <p:ph type="sldNum" sz="quarter" idx="12"/>
          </p:nvPr>
        </p:nvSpPr>
        <p:spPr>
          <a:xfrm>
            <a:off x="8172450" y="6272213"/>
            <a:ext cx="684213"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02C382-8085-4061-894E-DD7DAA9F9C15}" type="slidenum">
              <a:rPr lang="it-IT" altLang="it-CH" sz="1400" smtClean="0">
                <a:solidFill>
                  <a:srgbClr val="000000"/>
                </a:solidFill>
              </a:rPr>
              <a:pPr>
                <a:spcBef>
                  <a:spcPct val="0"/>
                </a:spcBef>
                <a:buFontTx/>
                <a:buNone/>
              </a:pPr>
              <a:t>132</a:t>
            </a:fld>
            <a:endParaRPr lang="it-IT" altLang="it-CH" sz="1400">
              <a:solidFill>
                <a:srgbClr val="000000"/>
              </a:solidFill>
            </a:endParaRPr>
          </a:p>
        </p:txBody>
      </p:sp>
      <p:sp>
        <p:nvSpPr>
          <p:cNvPr id="536579" name="TextBox 4">
            <a:extLst>
              <a:ext uri="{FF2B5EF4-FFF2-40B4-BE49-F238E27FC236}">
                <a16:creationId xmlns:a16="http://schemas.microsoft.com/office/drawing/2014/main" id="{9443E3BA-6726-0937-B6A7-63B57618A417}"/>
              </a:ext>
            </a:extLst>
          </p:cNvPr>
          <p:cNvSpPr txBox="1">
            <a:spLocks noChangeArrowheads="1"/>
          </p:cNvSpPr>
          <p:nvPr/>
        </p:nvSpPr>
        <p:spPr bwMode="auto">
          <a:xfrm>
            <a:off x="1331913" y="2995613"/>
            <a:ext cx="302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Bambini israeliani e palestinesi uccisi</a:t>
            </a:r>
          </a:p>
          <a:p>
            <a:pPr eaLnBrk="1" hangingPunct="1">
              <a:spcBef>
                <a:spcPct val="0"/>
              </a:spcBef>
              <a:buFontTx/>
              <a:buNone/>
            </a:pPr>
            <a:r>
              <a:rPr lang="fr-CH" altLang="it-CH" sz="1200" b="1">
                <a:solidFill>
                  <a:srgbClr val="000000"/>
                </a:solidFill>
              </a:rPr>
              <a:t>da settembre 2000 – 2023</a:t>
            </a:r>
            <a:endParaRPr lang="en-US" altLang="it-CH" sz="1200" b="1">
              <a:solidFill>
                <a:srgbClr val="000000"/>
              </a:solidFill>
            </a:endParaRPr>
          </a:p>
        </p:txBody>
      </p:sp>
      <p:sp>
        <p:nvSpPr>
          <p:cNvPr id="536580" name="TextBox 10">
            <a:extLst>
              <a:ext uri="{FF2B5EF4-FFF2-40B4-BE49-F238E27FC236}">
                <a16:creationId xmlns:a16="http://schemas.microsoft.com/office/drawing/2014/main" id="{804FCED7-193A-B0D6-5A7D-3329D51DC004}"/>
              </a:ext>
            </a:extLst>
          </p:cNvPr>
          <p:cNvSpPr txBox="1">
            <a:spLocks noChangeArrowheads="1"/>
          </p:cNvSpPr>
          <p:nvPr/>
        </p:nvSpPr>
        <p:spPr bwMode="auto">
          <a:xfrm>
            <a:off x="5184775" y="3021013"/>
            <a:ext cx="2493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Israeliani e Palestinesi uccisi</a:t>
            </a:r>
          </a:p>
          <a:p>
            <a:pPr eaLnBrk="1" hangingPunct="1">
              <a:spcBef>
                <a:spcPct val="0"/>
              </a:spcBef>
              <a:buFontTx/>
              <a:buNone/>
            </a:pPr>
            <a:r>
              <a:rPr lang="fr-CH" altLang="it-CH" sz="1200" b="1">
                <a:solidFill>
                  <a:srgbClr val="000000"/>
                </a:solidFill>
              </a:rPr>
              <a:t>da settembre 2000 – 2023</a:t>
            </a:r>
          </a:p>
        </p:txBody>
      </p:sp>
      <p:sp>
        <p:nvSpPr>
          <p:cNvPr id="536581" name="TextBox 12">
            <a:extLst>
              <a:ext uri="{FF2B5EF4-FFF2-40B4-BE49-F238E27FC236}">
                <a16:creationId xmlns:a16="http://schemas.microsoft.com/office/drawing/2014/main" id="{03EBE833-C5CD-E952-D3C4-8EF12EAC8568}"/>
              </a:ext>
            </a:extLst>
          </p:cNvPr>
          <p:cNvSpPr txBox="1">
            <a:spLocks noChangeArrowheads="1"/>
          </p:cNvSpPr>
          <p:nvPr/>
        </p:nvSpPr>
        <p:spPr bwMode="auto">
          <a:xfrm>
            <a:off x="1431925" y="5835650"/>
            <a:ext cx="249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Israeliani e Palestinesi feriti</a:t>
            </a:r>
          </a:p>
          <a:p>
            <a:pPr eaLnBrk="1" hangingPunct="1">
              <a:spcBef>
                <a:spcPct val="0"/>
              </a:spcBef>
              <a:buFontTx/>
              <a:buNone/>
            </a:pPr>
            <a:r>
              <a:rPr lang="fr-CH" altLang="it-CH" sz="1200" b="1">
                <a:solidFill>
                  <a:srgbClr val="000000"/>
                </a:solidFill>
              </a:rPr>
              <a:t>da settembre 2000 – 2023</a:t>
            </a:r>
            <a:endParaRPr lang="en-US" altLang="it-CH" sz="1200" b="1">
              <a:solidFill>
                <a:srgbClr val="000000"/>
              </a:solidFill>
            </a:endParaRPr>
          </a:p>
        </p:txBody>
      </p:sp>
      <p:sp>
        <p:nvSpPr>
          <p:cNvPr id="536582" name="TextBox 15">
            <a:extLst>
              <a:ext uri="{FF2B5EF4-FFF2-40B4-BE49-F238E27FC236}">
                <a16:creationId xmlns:a16="http://schemas.microsoft.com/office/drawing/2014/main" id="{CA92B765-B34F-9E6E-EB39-1344A51CB159}"/>
              </a:ext>
            </a:extLst>
          </p:cNvPr>
          <p:cNvSpPr txBox="1">
            <a:spLocks noChangeArrowheads="1"/>
          </p:cNvSpPr>
          <p:nvPr/>
        </p:nvSpPr>
        <p:spPr bwMode="auto">
          <a:xfrm>
            <a:off x="5184775" y="5824538"/>
            <a:ext cx="255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Demolizione di case di Israeliani e di Palestinesi, 1967– 2023</a:t>
            </a:r>
          </a:p>
        </p:txBody>
      </p:sp>
      <p:sp>
        <p:nvSpPr>
          <p:cNvPr id="536583" name="CasellaDiTesto 1">
            <a:extLst>
              <a:ext uri="{FF2B5EF4-FFF2-40B4-BE49-F238E27FC236}">
                <a16:creationId xmlns:a16="http://schemas.microsoft.com/office/drawing/2014/main" id="{874E6330-7456-137C-BFD6-2DE0DB19705F}"/>
              </a:ext>
            </a:extLst>
          </p:cNvPr>
          <p:cNvSpPr txBox="1">
            <a:spLocks noChangeArrowheads="1"/>
          </p:cNvSpPr>
          <p:nvPr/>
        </p:nvSpPr>
        <p:spPr bwMode="auto">
          <a:xfrm>
            <a:off x="3189288" y="6443663"/>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t>Fonte: http://www.ifamericansknew.org/</a:t>
            </a:r>
          </a:p>
        </p:txBody>
      </p:sp>
      <p:sp>
        <p:nvSpPr>
          <p:cNvPr id="536584" name="Rettangolo 11">
            <a:extLst>
              <a:ext uri="{FF2B5EF4-FFF2-40B4-BE49-F238E27FC236}">
                <a16:creationId xmlns:a16="http://schemas.microsoft.com/office/drawing/2014/main" id="{9343C777-D660-1B81-62A2-85D79960360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508E4E89-6C79-01F9-F33B-22304A2C5EB6}"/>
              </a:ext>
            </a:extLst>
          </p:cNvPr>
          <p:cNvPicPr>
            <a:picLocks noChangeAspect="1"/>
          </p:cNvPicPr>
          <p:nvPr/>
        </p:nvPicPr>
        <p:blipFill rotWithShape="1">
          <a:blip r:embed="rId4"/>
          <a:srcRect r="65962"/>
          <a:stretch/>
        </p:blipFill>
        <p:spPr bwMode="auto">
          <a:xfrm>
            <a:off x="1497013" y="782638"/>
            <a:ext cx="2133600"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61E9905F-643A-74E7-D15F-3501624CE342}"/>
              </a:ext>
            </a:extLst>
          </p:cNvPr>
          <p:cNvPicPr>
            <a:picLocks noChangeAspect="1"/>
          </p:cNvPicPr>
          <p:nvPr/>
        </p:nvPicPr>
        <p:blipFill rotWithShape="1">
          <a:blip r:embed="rId5"/>
          <a:srcRect r="66493"/>
          <a:stretch/>
        </p:blipFill>
        <p:spPr bwMode="auto">
          <a:xfrm>
            <a:off x="5092700" y="3638550"/>
            <a:ext cx="2200275"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8DEE8F17-32A9-DBC2-4C6B-E8950B21465F}"/>
              </a:ext>
            </a:extLst>
          </p:cNvPr>
          <p:cNvPicPr>
            <a:picLocks noChangeAspect="1"/>
          </p:cNvPicPr>
          <p:nvPr/>
        </p:nvPicPr>
        <p:blipFill>
          <a:blip r:embed="rId6"/>
          <a:stretch>
            <a:fillRect/>
          </a:stretch>
        </p:blipFill>
        <p:spPr>
          <a:xfrm>
            <a:off x="5151438" y="785813"/>
            <a:ext cx="2170112"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EA31F033-8D25-6298-DBF6-559569C707FE}"/>
              </a:ext>
            </a:extLst>
          </p:cNvPr>
          <p:cNvPicPr>
            <a:picLocks noChangeAspect="1"/>
          </p:cNvPicPr>
          <p:nvPr/>
        </p:nvPicPr>
        <p:blipFill>
          <a:blip r:embed="rId7"/>
          <a:stretch>
            <a:fillRect/>
          </a:stretch>
        </p:blipFill>
        <p:spPr>
          <a:xfrm>
            <a:off x="1497013" y="3660775"/>
            <a:ext cx="2103437"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lide Number Placeholder 3">
            <a:extLst>
              <a:ext uri="{FF2B5EF4-FFF2-40B4-BE49-F238E27FC236}">
                <a16:creationId xmlns:a16="http://schemas.microsoft.com/office/drawing/2014/main" id="{F0511082-279B-0BFD-1E4C-2AB13F5E036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66AAFC-1998-4C38-9434-24933F8DE5D7}" type="slidenum">
              <a:rPr lang="it-IT" altLang="it-CH" sz="1400" smtClean="0">
                <a:solidFill>
                  <a:srgbClr val="FFFFFF"/>
                </a:solidFill>
              </a:rPr>
              <a:pPr>
                <a:spcBef>
                  <a:spcPct val="0"/>
                </a:spcBef>
                <a:buFontTx/>
                <a:buNone/>
              </a:pPr>
              <a:t>133</a:t>
            </a:fld>
            <a:endParaRPr lang="it-IT" altLang="it-CH" sz="1400">
              <a:solidFill>
                <a:srgbClr val="FFFFFF"/>
              </a:solidFill>
            </a:endParaRPr>
          </a:p>
        </p:txBody>
      </p:sp>
      <p:pic>
        <p:nvPicPr>
          <p:cNvPr id="190467" name="Picture 2" descr="stato palestinese Proposta Sharon">
            <a:extLst>
              <a:ext uri="{FF2B5EF4-FFF2-40B4-BE49-F238E27FC236}">
                <a16:creationId xmlns:a16="http://schemas.microsoft.com/office/drawing/2014/main" id="{31849A08-2443-766E-F6C8-9D416A9F4091}"/>
              </a:ext>
            </a:extLst>
          </p:cNvPr>
          <p:cNvPicPr>
            <a:picLocks noChangeAspect="1" noChangeArrowheads="1"/>
          </p:cNvPicPr>
          <p:nvPr/>
        </p:nvPicPr>
        <p:blipFill>
          <a:blip r:embed="rId3">
            <a:lum bright="-12000" contrast="20000"/>
          </a:blip>
          <a:srcRect/>
          <a:stretch>
            <a:fillRect/>
          </a:stretch>
        </p:blipFill>
        <p:spPr bwMode="auto">
          <a:xfrm>
            <a:off x="611188" y="260350"/>
            <a:ext cx="4656137" cy="6381750"/>
          </a:xfrm>
          <a:prstGeom prst="rect">
            <a:avLst/>
          </a:prstGeom>
          <a:ln>
            <a:noFill/>
          </a:ln>
          <a:effectLst>
            <a:outerShdw blurRad="292100" dist="139700" dir="2700000" algn="tl" rotWithShape="0">
              <a:srgbClr val="333333">
                <a:alpha val="65000"/>
              </a:srgbClr>
            </a:outerShdw>
          </a:effectLst>
        </p:spPr>
      </p:pic>
      <p:sp>
        <p:nvSpPr>
          <p:cNvPr id="501764" name="Text Box 3">
            <a:extLst>
              <a:ext uri="{FF2B5EF4-FFF2-40B4-BE49-F238E27FC236}">
                <a16:creationId xmlns:a16="http://schemas.microsoft.com/office/drawing/2014/main" id="{860E9E5B-5AF3-B1C8-2C09-362512ADAA96}"/>
              </a:ext>
            </a:extLst>
          </p:cNvPr>
          <p:cNvSpPr txBox="1">
            <a:spLocks noChangeArrowheads="1"/>
          </p:cNvSpPr>
          <p:nvPr/>
        </p:nvSpPr>
        <p:spPr bwMode="auto">
          <a:xfrm>
            <a:off x="5689600" y="3590925"/>
            <a:ext cx="2693988" cy="7699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2001                                       </a:t>
            </a:r>
            <a:r>
              <a:rPr lang="fr-CH" altLang="it-CH" sz="2000" b="1" dirty="0">
                <a:solidFill>
                  <a:schemeClr val="accent4">
                    <a:lumMod val="10000"/>
                  </a:schemeClr>
                </a:solidFill>
              </a:rPr>
              <a:t>La </a:t>
            </a:r>
            <a:r>
              <a:rPr lang="fr-CH" altLang="it-CH" sz="2000" b="1" dirty="0" err="1">
                <a:solidFill>
                  <a:schemeClr val="accent4">
                    <a:lumMod val="10000"/>
                  </a:schemeClr>
                </a:solidFill>
              </a:rPr>
              <a:t>proposta</a:t>
            </a:r>
            <a:r>
              <a:rPr lang="fr-CH" altLang="it-CH" sz="2000" b="1" dirty="0">
                <a:solidFill>
                  <a:schemeClr val="accent4">
                    <a:lumMod val="10000"/>
                  </a:schemeClr>
                </a:solidFill>
              </a:rPr>
              <a:t> Sharon </a:t>
            </a:r>
            <a:endParaRPr lang="it-IT" altLang="it-CH" sz="2000" b="1" dirty="0">
              <a:solidFill>
                <a:schemeClr val="accent4">
                  <a:lumMod val="10000"/>
                </a:schemeClr>
              </a:solidFill>
            </a:endParaRPr>
          </a:p>
        </p:txBody>
      </p:sp>
      <p:sp>
        <p:nvSpPr>
          <p:cNvPr id="538629" name="Rettangolo 4">
            <a:extLst>
              <a:ext uri="{FF2B5EF4-FFF2-40B4-BE49-F238E27FC236}">
                <a16:creationId xmlns:a16="http://schemas.microsoft.com/office/drawing/2014/main" id="{0F5D1D3F-F1E2-8E07-1876-9B6A4238CD2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38630" name="CasellaDiTesto 1">
            <a:extLst>
              <a:ext uri="{FF2B5EF4-FFF2-40B4-BE49-F238E27FC236}">
                <a16:creationId xmlns:a16="http://schemas.microsoft.com/office/drawing/2014/main" id="{8D4AF966-7EDA-F451-9C34-167CBB966D50}"/>
              </a:ext>
            </a:extLst>
          </p:cNvPr>
          <p:cNvSpPr txBox="1">
            <a:spLocks noChangeArrowheads="1"/>
          </p:cNvSpPr>
          <p:nvPr/>
        </p:nvSpPr>
        <p:spPr bwMode="auto">
          <a:xfrm>
            <a:off x="5614988" y="4694238"/>
            <a:ext cx="3095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 proposta di Ariel Sharon, I. ministro di Israele e criminale di Guerra, suddivide il territorio rimasto ai Palestinesi in una serie di isole separate tra di loro e dunque ingestibili e invivibili.</a:t>
            </a:r>
          </a:p>
        </p:txBody>
      </p:sp>
      <p:pic>
        <p:nvPicPr>
          <p:cNvPr id="9" name="Picture 5" descr="Ariel Sharon Biography - Facts, Childhood, Family Life &amp;amp; Achievements of  Israeli Prime Minister">
            <a:extLst>
              <a:ext uri="{FF2B5EF4-FFF2-40B4-BE49-F238E27FC236}">
                <a16:creationId xmlns:a16="http://schemas.microsoft.com/office/drawing/2014/main" id="{D003D76C-E540-95B4-EFA8-7B74BE2EBE53}"/>
              </a:ext>
            </a:extLst>
          </p:cNvPr>
          <p:cNvPicPr>
            <a:picLocks noChangeAspect="1" noChangeArrowheads="1"/>
          </p:cNvPicPr>
          <p:nvPr/>
        </p:nvPicPr>
        <p:blipFill>
          <a:blip r:embed="rId4"/>
          <a:srcRect/>
          <a:stretch>
            <a:fillRect/>
          </a:stretch>
        </p:blipFill>
        <p:spPr bwMode="auto">
          <a:xfrm>
            <a:off x="5719763" y="833438"/>
            <a:ext cx="2460625"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538632" name="CasellaDiTesto 1">
            <a:extLst>
              <a:ext uri="{FF2B5EF4-FFF2-40B4-BE49-F238E27FC236}">
                <a16:creationId xmlns:a16="http://schemas.microsoft.com/office/drawing/2014/main" id="{3F89C475-6035-9D80-C80D-56E23C982CC5}"/>
              </a:ext>
            </a:extLst>
          </p:cNvPr>
          <p:cNvSpPr txBox="1">
            <a:spLocks noChangeArrowheads="1"/>
          </p:cNvSpPr>
          <p:nvPr/>
        </p:nvSpPr>
        <p:spPr bwMode="auto">
          <a:xfrm>
            <a:off x="5807075" y="2884488"/>
            <a:ext cx="23733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t>Ariel Sharon                  Primo ministro di Israele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60" name="Picture 4" descr="Beirut luglio 06">
            <a:extLst>
              <a:ext uri="{FF2B5EF4-FFF2-40B4-BE49-F238E27FC236}">
                <a16:creationId xmlns:a16="http://schemas.microsoft.com/office/drawing/2014/main" id="{9FE66709-DE65-4EB9-8598-DA541CFF5E35}"/>
              </a:ext>
            </a:extLst>
          </p:cNvPr>
          <p:cNvPicPr>
            <a:picLocks noGrp="1" noChangeAspect="1" noChangeArrowheads="1"/>
          </p:cNvPicPr>
          <p:nvPr>
            <p:ph sz="quarter" idx="1"/>
          </p:nvPr>
        </p:nvPicPr>
        <p:blipFill>
          <a:blip r:embed="rId3"/>
          <a:srcRect/>
          <a:stretch>
            <a:fillRect/>
          </a:stretch>
        </p:blipFill>
        <p:spPr>
          <a:xfrm>
            <a:off x="179388" y="2373313"/>
            <a:ext cx="3024187" cy="2009775"/>
          </a:xfrm>
          <a:ln w="19050">
            <a:solidFill>
              <a:schemeClr val="tx1"/>
            </a:solidFill>
          </a:ln>
          <a:effectLst>
            <a:outerShdw blurRad="292100" dist="139700" dir="2700000" algn="tl" rotWithShape="0">
              <a:srgbClr val="333333">
                <a:alpha val="65000"/>
              </a:srgbClr>
            </a:outerShdw>
          </a:effectLst>
        </p:spPr>
      </p:pic>
      <p:pic>
        <p:nvPicPr>
          <p:cNvPr id="454661" name="Picture 6" descr="destructionIsraeliarmyF16S">
            <a:extLst>
              <a:ext uri="{FF2B5EF4-FFF2-40B4-BE49-F238E27FC236}">
                <a16:creationId xmlns:a16="http://schemas.microsoft.com/office/drawing/2014/main" id="{B5EEF7B0-B059-30F5-6B50-009FF05E2106}"/>
              </a:ext>
            </a:extLst>
          </p:cNvPr>
          <p:cNvPicPr>
            <a:picLocks noGrp="1" noChangeAspect="1" noChangeArrowheads="1"/>
          </p:cNvPicPr>
          <p:nvPr>
            <p:ph sz="quarter" idx="2"/>
          </p:nvPr>
        </p:nvPicPr>
        <p:blipFill>
          <a:blip r:embed="rId4"/>
          <a:srcRect/>
          <a:stretch>
            <a:fillRect/>
          </a:stretch>
        </p:blipFill>
        <p:spPr>
          <a:xfrm>
            <a:off x="6791325" y="1341438"/>
            <a:ext cx="2205038" cy="3121025"/>
          </a:xfrm>
          <a:ln w="19050">
            <a:solidFill>
              <a:schemeClr val="tx1"/>
            </a:solidFill>
          </a:ln>
          <a:effectLst>
            <a:outerShdw blurRad="292100" dist="139700" dir="2700000" algn="tl" rotWithShape="0">
              <a:srgbClr val="333333">
                <a:alpha val="65000"/>
              </a:srgbClr>
            </a:outerShdw>
          </a:effectLst>
        </p:spPr>
      </p:pic>
      <p:pic>
        <p:nvPicPr>
          <p:cNvPr id="454662" name="Picture 11" descr="libano 2006 distruzioni">
            <a:extLst>
              <a:ext uri="{FF2B5EF4-FFF2-40B4-BE49-F238E27FC236}">
                <a16:creationId xmlns:a16="http://schemas.microsoft.com/office/drawing/2014/main" id="{0F492880-4AA6-4CF1-7E35-96D5520B7B1B}"/>
              </a:ext>
            </a:extLst>
          </p:cNvPr>
          <p:cNvPicPr>
            <a:picLocks noGrp="1" noChangeAspect="1" noChangeArrowheads="1"/>
          </p:cNvPicPr>
          <p:nvPr>
            <p:ph sz="quarter" idx="3"/>
          </p:nvPr>
        </p:nvPicPr>
        <p:blipFill>
          <a:blip r:embed="rId5"/>
          <a:srcRect/>
          <a:stretch>
            <a:fillRect/>
          </a:stretch>
        </p:blipFill>
        <p:spPr>
          <a:xfrm>
            <a:off x="179388" y="4508500"/>
            <a:ext cx="3003550" cy="2187575"/>
          </a:xfrm>
          <a:ln w="19050">
            <a:solidFill>
              <a:schemeClr val="tx1"/>
            </a:solidFill>
          </a:ln>
          <a:effectLst>
            <a:outerShdw blurRad="292100" dist="139700" dir="2700000" algn="tl" rotWithShape="0">
              <a:srgbClr val="333333">
                <a:alpha val="65000"/>
              </a:srgbClr>
            </a:outerShdw>
          </a:effectLst>
        </p:spPr>
      </p:pic>
      <p:pic>
        <p:nvPicPr>
          <p:cNvPr id="454663" name="Picture 13" descr="lebanon_bridges_2006">
            <a:extLst>
              <a:ext uri="{FF2B5EF4-FFF2-40B4-BE49-F238E27FC236}">
                <a16:creationId xmlns:a16="http://schemas.microsoft.com/office/drawing/2014/main" id="{D43B0EDC-5227-D87A-36B7-6158D3C4FD48}"/>
              </a:ext>
            </a:extLst>
          </p:cNvPr>
          <p:cNvPicPr>
            <a:picLocks noGrp="1" noChangeAspect="1" noChangeArrowheads="1"/>
          </p:cNvPicPr>
          <p:nvPr>
            <p:ph sz="quarter" idx="4"/>
          </p:nvPr>
        </p:nvPicPr>
        <p:blipFill>
          <a:blip r:embed="rId6"/>
          <a:srcRect/>
          <a:stretch>
            <a:fillRect/>
          </a:stretch>
        </p:blipFill>
        <p:spPr>
          <a:xfrm>
            <a:off x="6804025" y="4564063"/>
            <a:ext cx="2160588" cy="2146300"/>
          </a:xfrm>
          <a:ln w="19050">
            <a:solidFill>
              <a:schemeClr val="tx1"/>
            </a:solidFill>
          </a:ln>
          <a:effectLst>
            <a:outerShdw blurRad="292100" dist="139700" dir="2700000" algn="tl" rotWithShape="0">
              <a:srgbClr val="333333">
                <a:alpha val="65000"/>
              </a:srgbClr>
            </a:outerShdw>
          </a:effectLst>
        </p:spPr>
      </p:pic>
      <p:pic>
        <p:nvPicPr>
          <p:cNvPr id="454664" name="Picture 15" descr="beirut12_2006">
            <a:extLst>
              <a:ext uri="{FF2B5EF4-FFF2-40B4-BE49-F238E27FC236}">
                <a16:creationId xmlns:a16="http://schemas.microsoft.com/office/drawing/2014/main" id="{84C5CF51-13F1-1960-629F-2EEB677A6A98}"/>
              </a:ext>
            </a:extLst>
          </p:cNvPr>
          <p:cNvPicPr>
            <a:picLocks noChangeAspect="1" noChangeArrowheads="1"/>
          </p:cNvPicPr>
          <p:nvPr/>
        </p:nvPicPr>
        <p:blipFill>
          <a:blip r:embed="rId7"/>
          <a:srcRect/>
          <a:stretch>
            <a:fillRect/>
          </a:stretch>
        </p:blipFill>
        <p:spPr bwMode="auto">
          <a:xfrm>
            <a:off x="5003800" y="2205038"/>
            <a:ext cx="1655763" cy="100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65" name="Picture 17" descr="Libano 2006 2">
            <a:extLst>
              <a:ext uri="{FF2B5EF4-FFF2-40B4-BE49-F238E27FC236}">
                <a16:creationId xmlns:a16="http://schemas.microsoft.com/office/drawing/2014/main" id="{D3874361-5BBB-E542-A0D3-4AE481C54FB5}"/>
              </a:ext>
            </a:extLst>
          </p:cNvPr>
          <p:cNvPicPr>
            <a:picLocks noChangeAspect="1" noChangeArrowheads="1"/>
          </p:cNvPicPr>
          <p:nvPr/>
        </p:nvPicPr>
        <p:blipFill>
          <a:blip r:embed="rId8"/>
          <a:srcRect/>
          <a:stretch>
            <a:fillRect/>
          </a:stretch>
        </p:blipFill>
        <p:spPr bwMode="auto">
          <a:xfrm>
            <a:off x="3348038" y="4508500"/>
            <a:ext cx="3311525"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66" name="Picture 18" descr="Libano 2006 3">
            <a:extLst>
              <a:ext uri="{FF2B5EF4-FFF2-40B4-BE49-F238E27FC236}">
                <a16:creationId xmlns:a16="http://schemas.microsoft.com/office/drawing/2014/main" id="{AE3F3802-593F-D2F7-D6B4-B954713D4C8F}"/>
              </a:ext>
            </a:extLst>
          </p:cNvPr>
          <p:cNvPicPr>
            <a:picLocks noChangeAspect="1" noChangeArrowheads="1"/>
          </p:cNvPicPr>
          <p:nvPr/>
        </p:nvPicPr>
        <p:blipFill>
          <a:blip r:embed="rId9"/>
          <a:srcRect/>
          <a:stretch>
            <a:fillRect/>
          </a:stretch>
        </p:blipFill>
        <p:spPr bwMode="auto">
          <a:xfrm>
            <a:off x="5148263" y="3260725"/>
            <a:ext cx="1498600" cy="1165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67" name="Picture 19" descr="Libano 2006">
            <a:extLst>
              <a:ext uri="{FF2B5EF4-FFF2-40B4-BE49-F238E27FC236}">
                <a16:creationId xmlns:a16="http://schemas.microsoft.com/office/drawing/2014/main" id="{B3892FE8-DF07-9D56-F0D5-45F23BF85A52}"/>
              </a:ext>
            </a:extLst>
          </p:cNvPr>
          <p:cNvPicPr>
            <a:picLocks noChangeAspect="1" noChangeArrowheads="1"/>
          </p:cNvPicPr>
          <p:nvPr/>
        </p:nvPicPr>
        <p:blipFill>
          <a:blip r:embed="rId10"/>
          <a:srcRect/>
          <a:stretch>
            <a:fillRect/>
          </a:stretch>
        </p:blipFill>
        <p:spPr bwMode="auto">
          <a:xfrm>
            <a:off x="3348038" y="3284538"/>
            <a:ext cx="1655762" cy="1109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68" name="Picture 20" descr="emblem_hezbollah">
            <a:extLst>
              <a:ext uri="{FF2B5EF4-FFF2-40B4-BE49-F238E27FC236}">
                <a16:creationId xmlns:a16="http://schemas.microsoft.com/office/drawing/2014/main" id="{95EEB630-1B1F-C9EB-F6B7-D7A5B3EE3EA5}"/>
              </a:ext>
            </a:extLst>
          </p:cNvPr>
          <p:cNvPicPr>
            <a:picLocks noChangeAspect="1" noChangeArrowheads="1"/>
          </p:cNvPicPr>
          <p:nvPr/>
        </p:nvPicPr>
        <p:blipFill>
          <a:blip r:embed="rId11"/>
          <a:srcRect/>
          <a:stretch>
            <a:fillRect/>
          </a:stretch>
        </p:blipFill>
        <p:spPr bwMode="auto">
          <a:xfrm>
            <a:off x="179388" y="765175"/>
            <a:ext cx="657225" cy="863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54669" name="Picture 21" descr="lebanon-flag">
            <a:extLst>
              <a:ext uri="{FF2B5EF4-FFF2-40B4-BE49-F238E27FC236}">
                <a16:creationId xmlns:a16="http://schemas.microsoft.com/office/drawing/2014/main" id="{478ADCBD-D88F-0DBB-00A7-33AA2E5F6FB5}"/>
              </a:ext>
            </a:extLst>
          </p:cNvPr>
          <p:cNvPicPr>
            <a:picLocks noChangeAspect="1" noChangeArrowheads="1"/>
          </p:cNvPicPr>
          <p:nvPr/>
        </p:nvPicPr>
        <p:blipFill>
          <a:blip r:embed="rId12"/>
          <a:srcRect/>
          <a:stretch>
            <a:fillRect/>
          </a:stretch>
        </p:blipFill>
        <p:spPr bwMode="auto">
          <a:xfrm>
            <a:off x="179388" y="188913"/>
            <a:ext cx="647700" cy="4318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54670" name="Picture 22" descr="bandiera israeliana 2 jpg">
            <a:extLst>
              <a:ext uri="{FF2B5EF4-FFF2-40B4-BE49-F238E27FC236}">
                <a16:creationId xmlns:a16="http://schemas.microsoft.com/office/drawing/2014/main" id="{AF039376-AEDB-E793-AF4B-035B722D3B16}"/>
              </a:ext>
            </a:extLst>
          </p:cNvPr>
          <p:cNvPicPr>
            <a:picLocks noChangeAspect="1" noChangeArrowheads="1"/>
          </p:cNvPicPr>
          <p:nvPr/>
        </p:nvPicPr>
        <p:blipFill>
          <a:blip r:embed="rId13"/>
          <a:srcRect/>
          <a:stretch>
            <a:fillRect/>
          </a:stretch>
        </p:blipFill>
        <p:spPr bwMode="auto">
          <a:xfrm>
            <a:off x="179388" y="1773238"/>
            <a:ext cx="647700" cy="473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454672" name="Picture 24" descr="Lebanon 2006 israel bombs un - killed 4">
            <a:extLst>
              <a:ext uri="{FF2B5EF4-FFF2-40B4-BE49-F238E27FC236}">
                <a16:creationId xmlns:a16="http://schemas.microsoft.com/office/drawing/2014/main" id="{A79C3EF3-67AA-FDB4-49AC-04B9672DBC3C}"/>
              </a:ext>
            </a:extLst>
          </p:cNvPr>
          <p:cNvPicPr>
            <a:picLocks noChangeAspect="1" noChangeArrowheads="1"/>
          </p:cNvPicPr>
          <p:nvPr/>
        </p:nvPicPr>
        <p:blipFill rotWithShape="1">
          <a:blip r:embed="rId14"/>
          <a:srcRect t="5555"/>
          <a:stretch/>
        </p:blipFill>
        <p:spPr bwMode="auto">
          <a:xfrm>
            <a:off x="3348038" y="2239963"/>
            <a:ext cx="1511300" cy="971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73" name="Picture 25" descr="Bambini LIbano">
            <a:extLst>
              <a:ext uri="{FF2B5EF4-FFF2-40B4-BE49-F238E27FC236}">
                <a16:creationId xmlns:a16="http://schemas.microsoft.com/office/drawing/2014/main" id="{06F8DCB0-60EA-ECF9-CC68-25E9995884B4}"/>
              </a:ext>
            </a:extLst>
          </p:cNvPr>
          <p:cNvPicPr>
            <a:picLocks noChangeAspect="1" noChangeArrowheads="1"/>
          </p:cNvPicPr>
          <p:nvPr/>
        </p:nvPicPr>
        <p:blipFill>
          <a:blip r:embed="rId15"/>
          <a:srcRect/>
          <a:stretch>
            <a:fillRect/>
          </a:stretch>
        </p:blipFill>
        <p:spPr bwMode="auto">
          <a:xfrm>
            <a:off x="971550" y="768350"/>
            <a:ext cx="2232025" cy="14716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74" name="Picture 26" descr="Libano 2006">
            <a:extLst>
              <a:ext uri="{FF2B5EF4-FFF2-40B4-BE49-F238E27FC236}">
                <a16:creationId xmlns:a16="http://schemas.microsoft.com/office/drawing/2014/main" id="{35613AD5-2D04-DFF6-976D-ACF23B5FF079}"/>
              </a:ext>
            </a:extLst>
          </p:cNvPr>
          <p:cNvPicPr>
            <a:picLocks noChangeAspect="1" noChangeArrowheads="1"/>
          </p:cNvPicPr>
          <p:nvPr/>
        </p:nvPicPr>
        <p:blipFill>
          <a:blip r:embed="rId16"/>
          <a:srcRect/>
          <a:stretch>
            <a:fillRect/>
          </a:stretch>
        </p:blipFill>
        <p:spPr bwMode="auto">
          <a:xfrm>
            <a:off x="3348038" y="777875"/>
            <a:ext cx="1800225" cy="13382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54675" name="Picture 27" descr="bambini Libano 2">
            <a:extLst>
              <a:ext uri="{FF2B5EF4-FFF2-40B4-BE49-F238E27FC236}">
                <a16:creationId xmlns:a16="http://schemas.microsoft.com/office/drawing/2014/main" id="{8B9F8441-135F-D350-951B-723BDB1CE816}"/>
              </a:ext>
            </a:extLst>
          </p:cNvPr>
          <p:cNvPicPr>
            <a:picLocks noChangeAspect="1" noChangeArrowheads="1"/>
          </p:cNvPicPr>
          <p:nvPr/>
        </p:nvPicPr>
        <p:blipFill>
          <a:blip r:embed="rId17"/>
          <a:srcRect/>
          <a:stretch>
            <a:fillRect/>
          </a:stretch>
        </p:blipFill>
        <p:spPr bwMode="auto">
          <a:xfrm>
            <a:off x="5219700" y="765175"/>
            <a:ext cx="1439863" cy="962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40689" name="Text Box 28">
            <a:extLst>
              <a:ext uri="{FF2B5EF4-FFF2-40B4-BE49-F238E27FC236}">
                <a16:creationId xmlns:a16="http://schemas.microsoft.com/office/drawing/2014/main" id="{862A6FB4-05A4-45DD-FF70-1DCFF111366E}"/>
              </a:ext>
            </a:extLst>
          </p:cNvPr>
          <p:cNvSpPr txBox="1">
            <a:spLocks noChangeArrowheads="1"/>
          </p:cNvSpPr>
          <p:nvPr/>
        </p:nvSpPr>
        <p:spPr bwMode="auto">
          <a:xfrm>
            <a:off x="5148263" y="1773238"/>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Un regalo dei bambini israeliani ai bambini libanesi</a:t>
            </a:r>
            <a:endParaRPr lang="it-IT" altLang="it-CH" sz="800">
              <a:solidFill>
                <a:srgbClr val="FFFFFF"/>
              </a:solidFill>
            </a:endParaRPr>
          </a:p>
        </p:txBody>
      </p:sp>
      <p:sp>
        <p:nvSpPr>
          <p:cNvPr id="540690" name="Text Box 29">
            <a:extLst>
              <a:ext uri="{FF2B5EF4-FFF2-40B4-BE49-F238E27FC236}">
                <a16:creationId xmlns:a16="http://schemas.microsoft.com/office/drawing/2014/main" id="{559C3B5C-9C98-5691-7C3A-49782207173F}"/>
              </a:ext>
            </a:extLst>
          </p:cNvPr>
          <p:cNvSpPr txBox="1">
            <a:spLocks noChangeArrowheads="1"/>
          </p:cNvSpPr>
          <p:nvPr/>
        </p:nvSpPr>
        <p:spPr bwMode="auto">
          <a:xfrm>
            <a:off x="7308850" y="4508500"/>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140 ponti distrutti</a:t>
            </a:r>
            <a:endParaRPr lang="it-IT" altLang="it-CH" sz="800" b="1">
              <a:solidFill>
                <a:srgbClr val="000000"/>
              </a:solidFill>
            </a:endParaRPr>
          </a:p>
        </p:txBody>
      </p:sp>
      <p:sp>
        <p:nvSpPr>
          <p:cNvPr id="540691" name="Text Box 30">
            <a:extLst>
              <a:ext uri="{FF2B5EF4-FFF2-40B4-BE49-F238E27FC236}">
                <a16:creationId xmlns:a16="http://schemas.microsoft.com/office/drawing/2014/main" id="{0F0584BA-F732-7919-4E22-74367DF262A3}"/>
              </a:ext>
            </a:extLst>
          </p:cNvPr>
          <p:cNvSpPr txBox="1">
            <a:spLocks noChangeArrowheads="1"/>
          </p:cNvSpPr>
          <p:nvPr/>
        </p:nvSpPr>
        <p:spPr bwMode="auto">
          <a:xfrm>
            <a:off x="8388350" y="1341438"/>
            <a:ext cx="576263"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alloggi distrutti</a:t>
            </a:r>
            <a:endParaRPr lang="it-IT" altLang="it-CH" sz="800" b="1">
              <a:solidFill>
                <a:srgbClr val="000000"/>
              </a:solidFill>
            </a:endParaRPr>
          </a:p>
        </p:txBody>
      </p:sp>
      <p:sp>
        <p:nvSpPr>
          <p:cNvPr id="540692" name="Slide Number Placeholder 8">
            <a:extLst>
              <a:ext uri="{FF2B5EF4-FFF2-40B4-BE49-F238E27FC236}">
                <a16:creationId xmlns:a16="http://schemas.microsoft.com/office/drawing/2014/main" id="{EAD1F723-ADC8-38A2-C7B5-772C4F07E100}"/>
              </a:ext>
            </a:extLst>
          </p:cNvPr>
          <p:cNvSpPr>
            <a:spLocks noGrp="1"/>
          </p:cNvSpPr>
          <p:nvPr>
            <p:ph type="sldNum" sz="quarter" idx="12"/>
          </p:nvPr>
        </p:nvSpPr>
        <p:spPr>
          <a:xfrm>
            <a:off x="5821363" y="301625"/>
            <a:ext cx="563562" cy="34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28854D-5195-46A8-BC4C-33917F561419}" type="slidenum">
              <a:rPr lang="it-IT" altLang="it-CH" sz="1400" b="1" smtClean="0">
                <a:solidFill>
                  <a:srgbClr val="FFFFFF"/>
                </a:solidFill>
              </a:rPr>
              <a:pPr>
                <a:spcBef>
                  <a:spcPct val="0"/>
                </a:spcBef>
                <a:buFontTx/>
                <a:buNone/>
              </a:pPr>
              <a:t>134</a:t>
            </a:fld>
            <a:endParaRPr lang="it-IT" altLang="it-CH" sz="1400" b="1">
              <a:solidFill>
                <a:srgbClr val="FFFFFF"/>
              </a:solidFill>
            </a:endParaRPr>
          </a:p>
        </p:txBody>
      </p:sp>
      <p:sp>
        <p:nvSpPr>
          <p:cNvPr id="540693" name="Rettangolo 22">
            <a:extLst>
              <a:ext uri="{FF2B5EF4-FFF2-40B4-BE49-F238E27FC236}">
                <a16:creationId xmlns:a16="http://schemas.microsoft.com/office/drawing/2014/main" id="{29FD1D61-0114-C046-FED3-1563E0E6F0A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40694" name="Text Box 23">
            <a:extLst>
              <a:ext uri="{FF2B5EF4-FFF2-40B4-BE49-F238E27FC236}">
                <a16:creationId xmlns:a16="http://schemas.microsoft.com/office/drawing/2014/main" id="{E350A796-6F7F-7359-2222-0C3C614C177F}"/>
              </a:ext>
            </a:extLst>
          </p:cNvPr>
          <p:cNvSpPr txBox="1">
            <a:spLocks noChangeArrowheads="1"/>
          </p:cNvSpPr>
          <p:nvPr/>
        </p:nvSpPr>
        <p:spPr bwMode="auto">
          <a:xfrm>
            <a:off x="6732588" y="115888"/>
            <a:ext cx="23050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Col pretesto di liberare alcuni soldati rapiti da Hetzbollah e fermare il lancio dei missili Katiusha, Israele invade e bombarda pesantemente il Libano provocando 1100 morti e enormi distruzioni.</a:t>
            </a:r>
            <a:endParaRPr lang="it-IT" altLang="it-CH" sz="1000" b="1">
              <a:solidFill>
                <a:srgbClr val="FFFFFF"/>
              </a:solidFill>
            </a:endParaRPr>
          </a:p>
        </p:txBody>
      </p:sp>
      <p:sp>
        <p:nvSpPr>
          <p:cNvPr id="1072130" name="Rectangle 2">
            <a:extLst>
              <a:ext uri="{FF2B5EF4-FFF2-40B4-BE49-F238E27FC236}">
                <a16:creationId xmlns:a16="http://schemas.microsoft.com/office/drawing/2014/main" id="{32250E84-0B88-5D98-8CE3-C0F9CEB2FDD8}"/>
              </a:ext>
            </a:extLst>
          </p:cNvPr>
          <p:cNvSpPr>
            <a:spLocks noGrp="1" noChangeArrowheads="1"/>
          </p:cNvSpPr>
          <p:nvPr>
            <p:ph type="title" sz="quarter"/>
          </p:nvPr>
        </p:nvSpPr>
        <p:spPr>
          <a:xfrm>
            <a:off x="936625" y="260350"/>
            <a:ext cx="4681538" cy="369888"/>
          </a:xfrm>
          <a:solidFill>
            <a:srgbClr val="FFFF00"/>
          </a:solidFill>
          <a:ln w="12700">
            <a:solidFill>
              <a:schemeClr val="accent4">
                <a:lumMod val="10000"/>
              </a:schemeClr>
            </a:solidFill>
          </a:ln>
        </p:spPr>
        <p:txBody>
          <a:bodyPr>
            <a:spAutoFit/>
          </a:bodyPr>
          <a:lstStyle/>
          <a:p>
            <a:pPr eaLnBrk="1" hangingPunct="1">
              <a:defRPr/>
            </a:pPr>
            <a:r>
              <a:rPr lang="fr-CH" altLang="it-CH" sz="1800" b="1" kern="1200" dirty="0">
                <a:solidFill>
                  <a:schemeClr val="accent4">
                    <a:lumMod val="10000"/>
                  </a:schemeClr>
                </a:solidFill>
                <a:ea typeface="+mn-ea"/>
                <a:cs typeface="Arial" panose="020B0604020202020204" pitchFamily="34" charset="0"/>
              </a:rPr>
              <a:t>2006 : la </a:t>
            </a:r>
            <a:r>
              <a:rPr lang="fr-CH" altLang="it-CH" sz="1800" b="1" kern="1200" dirty="0" err="1">
                <a:solidFill>
                  <a:schemeClr val="accent4">
                    <a:lumMod val="10000"/>
                  </a:schemeClr>
                </a:solidFill>
                <a:ea typeface="+mn-ea"/>
                <a:cs typeface="Arial" panose="020B0604020202020204" pitchFamily="34" charset="0"/>
              </a:rPr>
              <a:t>guerra</a:t>
            </a:r>
            <a:r>
              <a:rPr lang="fr-CH" altLang="it-CH" sz="1800" b="1" kern="1200" dirty="0">
                <a:solidFill>
                  <a:schemeClr val="accent4">
                    <a:lumMod val="10000"/>
                  </a:schemeClr>
                </a:solidFill>
                <a:ea typeface="+mn-ea"/>
                <a:cs typeface="Arial" panose="020B0604020202020204" pitchFamily="34" charset="0"/>
              </a:rPr>
              <a:t> </a:t>
            </a:r>
            <a:r>
              <a:rPr lang="fr-CH" altLang="it-CH" sz="1800" b="1" kern="1200" dirty="0" err="1">
                <a:solidFill>
                  <a:schemeClr val="accent4">
                    <a:lumMod val="10000"/>
                  </a:schemeClr>
                </a:solidFill>
                <a:ea typeface="+mn-ea"/>
                <a:cs typeface="Arial" panose="020B0604020202020204" pitchFamily="34" charset="0"/>
              </a:rPr>
              <a:t>del</a:t>
            </a:r>
            <a:r>
              <a:rPr lang="fr-CH" altLang="it-CH" sz="1800" b="1" kern="1200" dirty="0">
                <a:solidFill>
                  <a:schemeClr val="accent4">
                    <a:lumMod val="10000"/>
                  </a:schemeClr>
                </a:solidFill>
                <a:ea typeface="+mn-ea"/>
                <a:cs typeface="Arial" panose="020B0604020202020204" pitchFamily="34" charset="0"/>
              </a:rPr>
              <a:t> Libano</a:t>
            </a:r>
            <a:endParaRPr lang="it-IT" altLang="it-CH" sz="18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5" name="Picture 3" descr="massacro nel villaggio giordano di Ein Hazir 26">
            <a:extLst>
              <a:ext uri="{FF2B5EF4-FFF2-40B4-BE49-F238E27FC236}">
                <a16:creationId xmlns:a16="http://schemas.microsoft.com/office/drawing/2014/main" id="{B5283C05-C08F-7B42-2B58-DDD57B3FD594}"/>
              </a:ext>
            </a:extLst>
          </p:cNvPr>
          <p:cNvPicPr>
            <a:picLocks noChangeAspect="1" noChangeArrowheads="1"/>
          </p:cNvPicPr>
          <p:nvPr/>
        </p:nvPicPr>
        <p:blipFill>
          <a:blip r:embed="rId3"/>
          <a:srcRect/>
          <a:stretch>
            <a:fillRect/>
          </a:stretch>
        </p:blipFill>
        <p:spPr bwMode="auto">
          <a:xfrm>
            <a:off x="177800" y="2354263"/>
            <a:ext cx="2657475" cy="1971675"/>
          </a:xfrm>
          <a:prstGeom prst="rect">
            <a:avLst/>
          </a:prstGeom>
          <a:ln w="12700">
            <a:solidFill>
              <a:schemeClr val="tx1"/>
            </a:solidFill>
          </a:ln>
          <a:effectLst>
            <a:outerShdw blurRad="292100" dist="139700" dir="2700000" algn="tl" rotWithShape="0">
              <a:srgbClr val="333333">
                <a:alpha val="65000"/>
              </a:srgbClr>
            </a:outerShdw>
          </a:effectLst>
        </p:spPr>
      </p:pic>
      <p:pic>
        <p:nvPicPr>
          <p:cNvPr id="479236" name="Picture 6" descr="Napalm">
            <a:extLst>
              <a:ext uri="{FF2B5EF4-FFF2-40B4-BE49-F238E27FC236}">
                <a16:creationId xmlns:a16="http://schemas.microsoft.com/office/drawing/2014/main" id="{F607A81E-D9BE-E08F-0233-F1C3388489B2}"/>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12700">
            <a:solidFill>
              <a:schemeClr val="tx1"/>
            </a:solidFill>
          </a:ln>
          <a:effectLst>
            <a:outerShdw blurRad="292100" dist="139700" dir="2700000" algn="tl" rotWithShape="0">
              <a:srgbClr val="333333">
                <a:alpha val="65000"/>
              </a:srgbClr>
            </a:outerShdw>
          </a:effectLst>
        </p:spPr>
      </p:pic>
      <p:sp>
        <p:nvSpPr>
          <p:cNvPr id="542724" name="Text Box 7">
            <a:extLst>
              <a:ext uri="{FF2B5EF4-FFF2-40B4-BE49-F238E27FC236}">
                <a16:creationId xmlns:a16="http://schemas.microsoft.com/office/drawing/2014/main" id="{05171E78-2D16-A570-E6EA-419F36C8E935}"/>
              </a:ext>
            </a:extLst>
          </p:cNvPr>
          <p:cNvSpPr txBox="1">
            <a:spLocks noChangeArrowheads="1"/>
          </p:cNvSpPr>
          <p:nvPr/>
        </p:nvSpPr>
        <p:spPr bwMode="auto">
          <a:xfrm>
            <a:off x="177800" y="1963738"/>
            <a:ext cx="1944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Vittima del napalm nel 1967</a:t>
            </a:r>
            <a:endParaRPr lang="it-IT" altLang="it-CH" sz="1000" b="1">
              <a:solidFill>
                <a:srgbClr val="161616"/>
              </a:solidFill>
            </a:endParaRPr>
          </a:p>
        </p:txBody>
      </p:sp>
      <p:sp>
        <p:nvSpPr>
          <p:cNvPr id="542725" name="Text Box 9">
            <a:extLst>
              <a:ext uri="{FF2B5EF4-FFF2-40B4-BE49-F238E27FC236}">
                <a16:creationId xmlns:a16="http://schemas.microsoft.com/office/drawing/2014/main" id="{BC83F1B8-660F-3F30-20AE-6861438FB6E3}"/>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542726" name="Text Box 12">
            <a:extLst>
              <a:ext uri="{FF2B5EF4-FFF2-40B4-BE49-F238E27FC236}">
                <a16:creationId xmlns:a16="http://schemas.microsoft.com/office/drawing/2014/main" id="{B8AB3827-8AA4-C5F0-DC10-3FF501CB9CAD}"/>
              </a:ext>
            </a:extLst>
          </p:cNvPr>
          <p:cNvSpPr txBox="1">
            <a:spLocks noChangeArrowheads="1"/>
          </p:cNvSpPr>
          <p:nvPr/>
        </p:nvSpPr>
        <p:spPr bwMode="auto">
          <a:xfrm>
            <a:off x="3076575" y="2833688"/>
            <a:ext cx="3036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Armi biologiche a Acre nel </a:t>
            </a:r>
            <a:r>
              <a:rPr lang="fr-CH" altLang="it-CH" sz="1400" b="1" u="sng"/>
              <a:t>1948 </a:t>
            </a:r>
            <a:r>
              <a:rPr lang="fr-CH" altLang="it-CH" sz="1400" b="1"/>
              <a:t>                                               Napalm dal </a:t>
            </a:r>
            <a:r>
              <a:rPr lang="fr-CH" altLang="it-CH" sz="1400" b="1" u="sng"/>
              <a:t>1967     </a:t>
            </a:r>
            <a:r>
              <a:rPr lang="fr-CH" altLang="it-CH" sz="1400" b="1"/>
              <a:t>                                                     Bombe a grappolo, </a:t>
            </a:r>
            <a:r>
              <a:rPr lang="fr-CH" altLang="it-CH" sz="1200" b="1"/>
              <a:t>Libano </a:t>
            </a:r>
            <a:r>
              <a:rPr lang="fr-CH" altLang="it-CH" sz="1400" b="1"/>
              <a:t>                                     </a:t>
            </a:r>
            <a:r>
              <a:rPr lang="fr-CH" altLang="it-CH" sz="1400" b="1" u="sng"/>
              <a:t>1980-82</a:t>
            </a:r>
            <a:r>
              <a:rPr lang="fr-CH" altLang="it-CH" sz="1400" b="1"/>
              <a:t>  e </a:t>
            </a:r>
            <a:r>
              <a:rPr lang="fr-CH" altLang="it-CH" sz="1400" b="1" u="sng"/>
              <a:t>2000-06 </a:t>
            </a:r>
            <a:r>
              <a:rPr lang="fr-CH" altLang="it-CH" sz="1400" b="1"/>
              <a:t>                                                        Forsforo bianco a Gaza nel </a:t>
            </a:r>
            <a:r>
              <a:rPr lang="fr-CH" altLang="it-CH" sz="1400" b="1" u="sng"/>
              <a:t>2009</a:t>
            </a:r>
            <a:r>
              <a:rPr lang="fr-CH" altLang="it-CH" sz="1400" b="1"/>
              <a:t>                                                      Bombe nucleari , quando?</a:t>
            </a:r>
            <a:endParaRPr lang="it-IT" altLang="it-CH" sz="1400" b="1"/>
          </a:p>
        </p:txBody>
      </p:sp>
      <p:sp>
        <p:nvSpPr>
          <p:cNvPr id="542727" name="CasellaDiTesto 1">
            <a:extLst>
              <a:ext uri="{FF2B5EF4-FFF2-40B4-BE49-F238E27FC236}">
                <a16:creationId xmlns:a16="http://schemas.microsoft.com/office/drawing/2014/main" id="{7C2C4C6D-8F94-F4B1-6945-623E3EEC656B}"/>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479241" name="Picture 2" descr="C:\Users\Enrico\Desktop\Fosforo b jpeg.jpg">
            <a:extLst>
              <a:ext uri="{FF2B5EF4-FFF2-40B4-BE49-F238E27FC236}">
                <a16:creationId xmlns:a16="http://schemas.microsoft.com/office/drawing/2014/main" id="{E9786013-C98C-EE57-3330-8D291091CDF0}"/>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12700">
            <a:solidFill>
              <a:schemeClr val="tx1"/>
            </a:solidFill>
          </a:ln>
          <a:effectLst>
            <a:outerShdw blurRad="292100" dist="139700" dir="2700000" algn="tl" rotWithShape="0">
              <a:srgbClr val="333333">
                <a:alpha val="65000"/>
              </a:srgbClr>
            </a:outerShdw>
          </a:effectLst>
        </p:spPr>
      </p:pic>
      <p:sp>
        <p:nvSpPr>
          <p:cNvPr id="542729" name="CasellaDiTesto 2">
            <a:extLst>
              <a:ext uri="{FF2B5EF4-FFF2-40B4-BE49-F238E27FC236}">
                <a16:creationId xmlns:a16="http://schemas.microsoft.com/office/drawing/2014/main" id="{C48FFDA1-5CA4-D179-9502-7F9CA3D19852}"/>
              </a:ext>
            </a:extLst>
          </p:cNvPr>
          <p:cNvSpPr txBox="1">
            <a:spLocks noChangeArrowheads="1"/>
          </p:cNvSpPr>
          <p:nvPr/>
        </p:nvSpPr>
        <p:spPr bwMode="auto">
          <a:xfrm>
            <a:off x="139700" y="6400800"/>
            <a:ext cx="1454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Fosforo bianco, Gaza, 2009</a:t>
            </a:r>
          </a:p>
        </p:txBody>
      </p:sp>
      <p:pic>
        <p:nvPicPr>
          <p:cNvPr id="479243" name="Picture 3" descr="C:\Users\Enrico\Desktop\Cluster bomb 2 jpeg.jpg">
            <a:extLst>
              <a:ext uri="{FF2B5EF4-FFF2-40B4-BE49-F238E27FC236}">
                <a16:creationId xmlns:a16="http://schemas.microsoft.com/office/drawing/2014/main" id="{C09268A1-BB9D-6CD9-D18D-80D10BEB2BEA}"/>
              </a:ext>
            </a:extLst>
          </p:cNvPr>
          <p:cNvPicPr>
            <a:picLocks noChangeAspect="1" noChangeArrowheads="1"/>
          </p:cNvPicPr>
          <p:nvPr/>
        </p:nvPicPr>
        <p:blipFill>
          <a:blip r:embed="rId6"/>
          <a:srcRect/>
          <a:stretch>
            <a:fillRect/>
          </a:stretch>
        </p:blipFill>
        <p:spPr bwMode="auto">
          <a:xfrm>
            <a:off x="6219825" y="401638"/>
            <a:ext cx="2735263" cy="3924300"/>
          </a:xfrm>
          <a:prstGeom prst="rect">
            <a:avLst/>
          </a:prstGeom>
          <a:ln>
            <a:noFill/>
          </a:ln>
          <a:effectLst>
            <a:outerShdw blurRad="292100" dist="139700" dir="2700000" algn="tl" rotWithShape="0">
              <a:srgbClr val="333333">
                <a:alpha val="65000"/>
              </a:srgbClr>
            </a:outerShdw>
          </a:effectLst>
        </p:spPr>
      </p:pic>
      <p:pic>
        <p:nvPicPr>
          <p:cNvPr id="479244" name="Picture 4" descr="C:\Users\Enrico\Desktop\Cluster bomb 3 jpeg.jpg">
            <a:extLst>
              <a:ext uri="{FF2B5EF4-FFF2-40B4-BE49-F238E27FC236}">
                <a16:creationId xmlns:a16="http://schemas.microsoft.com/office/drawing/2014/main" id="{68980A16-03CC-D3B9-1E26-470E3B2871D7}"/>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12700">
            <a:solidFill>
              <a:schemeClr val="tx1"/>
            </a:solidFill>
          </a:ln>
          <a:effectLst>
            <a:outerShdw blurRad="292100" dist="139700" dir="2700000" algn="tl" rotWithShape="0">
              <a:srgbClr val="333333">
                <a:alpha val="65000"/>
              </a:srgbClr>
            </a:outerShdw>
          </a:effectLst>
        </p:spPr>
      </p:pic>
      <p:sp>
        <p:nvSpPr>
          <p:cNvPr id="542732" name="CasellaDiTesto 4">
            <a:extLst>
              <a:ext uri="{FF2B5EF4-FFF2-40B4-BE49-F238E27FC236}">
                <a16:creationId xmlns:a16="http://schemas.microsoft.com/office/drawing/2014/main" id="{BB1EF0CF-496F-A00B-3655-D6E6A3AEC238}"/>
              </a:ext>
            </a:extLst>
          </p:cNvPr>
          <p:cNvSpPr txBox="1">
            <a:spLocks noChangeArrowheads="1"/>
          </p:cNvSpPr>
          <p:nvPr/>
        </p:nvSpPr>
        <p:spPr bwMode="auto">
          <a:xfrm>
            <a:off x="6459538" y="6400800"/>
            <a:ext cx="2233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Libano, vittima di bomba a frammentazione </a:t>
            </a:r>
          </a:p>
        </p:txBody>
      </p:sp>
      <p:pic>
        <p:nvPicPr>
          <p:cNvPr id="479246" name="Picture 5" descr="C:\Users\Enrico\Desktop\Ph 1 jpeg.jpg">
            <a:extLst>
              <a:ext uri="{FF2B5EF4-FFF2-40B4-BE49-F238E27FC236}">
                <a16:creationId xmlns:a16="http://schemas.microsoft.com/office/drawing/2014/main" id="{A07E8E6E-931C-8C26-98E4-5EDE9B2A95E3}"/>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12700">
            <a:solidFill>
              <a:schemeClr val="tx1"/>
            </a:solidFill>
          </a:ln>
          <a:effectLst>
            <a:outerShdw blurRad="292100" dist="139700" dir="2700000" algn="tl" rotWithShape="0">
              <a:srgbClr val="333333">
                <a:alpha val="65000"/>
              </a:srgbClr>
            </a:outerShdw>
          </a:effectLst>
        </p:spPr>
      </p:pic>
      <p:pic>
        <p:nvPicPr>
          <p:cNvPr id="479247" name="Picture 6" descr="C:\Users\Enrico\Desktop\Ph 2 jpeg.jpg">
            <a:extLst>
              <a:ext uri="{FF2B5EF4-FFF2-40B4-BE49-F238E27FC236}">
                <a16:creationId xmlns:a16="http://schemas.microsoft.com/office/drawing/2014/main" id="{56D02DEA-F112-6748-71A9-AB64BDEDAD53}"/>
              </a:ext>
            </a:extLst>
          </p:cNvPr>
          <p:cNvPicPr>
            <a:picLocks noChangeAspect="1" noChangeArrowheads="1"/>
          </p:cNvPicPr>
          <p:nvPr/>
        </p:nvPicPr>
        <p:blipFill>
          <a:blip r:embed="rId9"/>
          <a:srcRect/>
          <a:stretch>
            <a:fillRect/>
          </a:stretch>
        </p:blipFill>
        <p:spPr bwMode="auto">
          <a:xfrm>
            <a:off x="4578350" y="423863"/>
            <a:ext cx="1462088" cy="1125537"/>
          </a:xfrm>
          <a:prstGeom prst="rect">
            <a:avLst/>
          </a:prstGeom>
          <a:ln w="12700">
            <a:solidFill>
              <a:schemeClr val="tx1"/>
            </a:solidFill>
          </a:ln>
          <a:effectLst>
            <a:outerShdw blurRad="292100" dist="139700" dir="2700000" algn="tl" rotWithShape="0">
              <a:srgbClr val="333333">
                <a:alpha val="65000"/>
              </a:srgbClr>
            </a:outerShdw>
          </a:effectLst>
        </p:spPr>
      </p:pic>
      <p:sp>
        <p:nvSpPr>
          <p:cNvPr id="542735" name="CasellaDiTesto 5">
            <a:extLst>
              <a:ext uri="{FF2B5EF4-FFF2-40B4-BE49-F238E27FC236}">
                <a16:creationId xmlns:a16="http://schemas.microsoft.com/office/drawing/2014/main" id="{16812559-4AEB-8FC8-2F34-90213E385471}"/>
              </a:ext>
            </a:extLst>
          </p:cNvPr>
          <p:cNvSpPr txBox="1">
            <a:spLocks noChangeArrowheads="1"/>
          </p:cNvSpPr>
          <p:nvPr/>
        </p:nvSpPr>
        <p:spPr bwMode="auto">
          <a:xfrm>
            <a:off x="3519488" y="1608138"/>
            <a:ext cx="2095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FFFFFF"/>
                </a:solidFill>
              </a:rPr>
              <a:t>Gaza, vittime del fosforo bianco</a:t>
            </a:r>
          </a:p>
        </p:txBody>
      </p:sp>
      <p:sp>
        <p:nvSpPr>
          <p:cNvPr id="542736" name="Rettangolo 16">
            <a:extLst>
              <a:ext uri="{FF2B5EF4-FFF2-40B4-BE49-F238E27FC236}">
                <a16:creationId xmlns:a16="http://schemas.microsoft.com/office/drawing/2014/main" id="{6E9FCD0B-701C-E292-0518-4D23533D373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F3FD37A-600A-EDDB-7D45-533541613FDF}"/>
              </a:ext>
            </a:extLst>
          </p:cNvPr>
          <p:cNvSpPr txBox="1"/>
          <p:nvPr/>
        </p:nvSpPr>
        <p:spPr>
          <a:xfrm>
            <a:off x="3003550" y="2073275"/>
            <a:ext cx="3027363" cy="552450"/>
          </a:xfrm>
          <a:prstGeom prst="rect">
            <a:avLst/>
          </a:prstGeom>
          <a:solidFill>
            <a:srgbClr val="FFFF00"/>
          </a:solidFill>
          <a:ln w="19050">
            <a:solidFill>
              <a:schemeClr val="accent4">
                <a:lumMod val="10000"/>
              </a:schemeClr>
            </a:solidFill>
          </a:ln>
        </p:spPr>
        <p:txBody>
          <a:bodyPr>
            <a:spAutoFit/>
          </a:bodyPr>
          <a:lstStyle>
            <a:defPPr>
              <a:defRPr lang="it-CH"/>
            </a:defPPr>
            <a:lvl1pPr algn="ctr">
              <a:buFontTx/>
              <a:buNone/>
              <a:defRPr sz="1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dirty="0"/>
              <a:t>Israele ha utilizzato armi di distruzione di massa proibite</a:t>
            </a:r>
          </a:p>
        </p:txBody>
      </p:sp>
      <p:sp>
        <p:nvSpPr>
          <p:cNvPr id="542738" name="Slide Number Placeholder 3">
            <a:extLst>
              <a:ext uri="{FF2B5EF4-FFF2-40B4-BE49-F238E27FC236}">
                <a16:creationId xmlns:a16="http://schemas.microsoft.com/office/drawing/2014/main" id="{A814E1A9-2483-629B-0CFC-A1E6D25A073C}"/>
              </a:ext>
            </a:extLst>
          </p:cNvPr>
          <p:cNvSpPr>
            <a:spLocks noGrp="1"/>
          </p:cNvSpPr>
          <p:nvPr>
            <p:ph type="sldNum" sz="quarter" idx="12"/>
          </p:nvPr>
        </p:nvSpPr>
        <p:spPr>
          <a:xfrm>
            <a:off x="4265613" y="6484938"/>
            <a:ext cx="514350" cy="26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426DC4-5FB4-4F2E-9992-B6DA54167EC1}" type="slidenum">
              <a:rPr lang="it-IT" altLang="it-CH" sz="1400" smtClean="0">
                <a:solidFill>
                  <a:srgbClr val="FFFFFF"/>
                </a:solidFill>
              </a:rPr>
              <a:pPr>
                <a:spcBef>
                  <a:spcPct val="0"/>
                </a:spcBef>
                <a:buFontTx/>
                <a:buNone/>
              </a:pPr>
              <a:t>135</a:t>
            </a:fld>
            <a:endParaRPr lang="it-IT" altLang="it-CH" sz="1400">
              <a:solidFill>
                <a:srgbClr val="FFFFFF"/>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55" name="Picture 12" descr="bandiera israeliana 2 jpg">
            <a:extLst>
              <a:ext uri="{FF2B5EF4-FFF2-40B4-BE49-F238E27FC236}">
                <a16:creationId xmlns:a16="http://schemas.microsoft.com/office/drawing/2014/main" id="{3083E0F0-7435-7D10-4941-2794D3466DF6}"/>
              </a:ext>
            </a:extLst>
          </p:cNvPr>
          <p:cNvPicPr>
            <a:picLocks noChangeAspect="1" noChangeArrowheads="1"/>
          </p:cNvPicPr>
          <p:nvPr/>
        </p:nvPicPr>
        <p:blipFill>
          <a:blip r:embed="rId3">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210956" name="Picture 16" descr="flag tank">
            <a:extLst>
              <a:ext uri="{FF2B5EF4-FFF2-40B4-BE49-F238E27FC236}">
                <a16:creationId xmlns:a16="http://schemas.microsoft.com/office/drawing/2014/main" id="{B281C01C-D960-5036-FDA1-222813E2E285}"/>
              </a:ext>
            </a:extLst>
          </p:cNvPr>
          <p:cNvPicPr>
            <a:picLocks noChangeAspect="1" noChangeArrowheads="1"/>
          </p:cNvPicPr>
          <p:nvPr/>
        </p:nvPicPr>
        <p:blipFill>
          <a:blip r:embed="rId4"/>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544772" name="Text Box 17">
            <a:extLst>
              <a:ext uri="{FF2B5EF4-FFF2-40B4-BE49-F238E27FC236}">
                <a16:creationId xmlns:a16="http://schemas.microsoft.com/office/drawing/2014/main" id="{CE5FBB0F-E0F4-1DC0-53C4-7C2A03377645}"/>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pic>
        <p:nvPicPr>
          <p:cNvPr id="14" name="Picture 2" descr="hebron-011 occupazione">
            <a:extLst>
              <a:ext uri="{FF2B5EF4-FFF2-40B4-BE49-F238E27FC236}">
                <a16:creationId xmlns:a16="http://schemas.microsoft.com/office/drawing/2014/main" id="{E8CDDE73-A5DA-B527-29C9-C6FEC1956BAA}"/>
              </a:ext>
            </a:extLst>
          </p:cNvPr>
          <p:cNvPicPr>
            <a:picLocks noChangeAspect="1" noChangeArrowheads="1"/>
          </p:cNvPicPr>
          <p:nvPr/>
        </p:nvPicPr>
        <p:blipFill rotWithShape="1">
          <a:blip r:embed="rId5"/>
          <a:srcRect/>
          <a:stretch/>
        </p:blipFill>
        <p:spPr bwMode="auto">
          <a:xfrm>
            <a:off x="5795963" y="2997200"/>
            <a:ext cx="3168650" cy="36718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truppe israeliane  a Jenin">
            <a:extLst>
              <a:ext uri="{FF2B5EF4-FFF2-40B4-BE49-F238E27FC236}">
                <a16:creationId xmlns:a16="http://schemas.microsoft.com/office/drawing/2014/main" id="{BDD6C80C-2279-C4CE-A861-314F41900749}"/>
              </a:ext>
            </a:extLst>
          </p:cNvPr>
          <p:cNvPicPr>
            <a:picLocks noChangeAspect="1" noChangeArrowheads="1"/>
          </p:cNvPicPr>
          <p:nvPr/>
        </p:nvPicPr>
        <p:blipFill>
          <a:blip r:embed="rId6"/>
          <a:srcRect/>
          <a:stretch>
            <a:fillRect/>
          </a:stretch>
        </p:blipFill>
        <p:spPr bwMode="auto">
          <a:xfrm>
            <a:off x="179388" y="2997200"/>
            <a:ext cx="2620962" cy="36718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4" descr="coprifuoco">
            <a:extLst>
              <a:ext uri="{FF2B5EF4-FFF2-40B4-BE49-F238E27FC236}">
                <a16:creationId xmlns:a16="http://schemas.microsoft.com/office/drawing/2014/main" id="{15D3986E-06F7-D48E-F7CA-0F26F5658023}"/>
              </a:ext>
            </a:extLst>
          </p:cNvPr>
          <p:cNvPicPr>
            <a:picLocks noChangeAspect="1" noChangeArrowheads="1"/>
          </p:cNvPicPr>
          <p:nvPr/>
        </p:nvPicPr>
        <p:blipFill>
          <a:blip r:embed="rId7"/>
          <a:srcRect/>
          <a:stretch>
            <a:fillRect/>
          </a:stretch>
        </p:blipFill>
        <p:spPr bwMode="auto">
          <a:xfrm>
            <a:off x="2862263" y="4471988"/>
            <a:ext cx="2843212"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8" descr="foto 19">
            <a:extLst>
              <a:ext uri="{FF2B5EF4-FFF2-40B4-BE49-F238E27FC236}">
                <a16:creationId xmlns:a16="http://schemas.microsoft.com/office/drawing/2014/main" id="{CC3C409A-6C3F-0ECF-DCE2-7C06257CE425}"/>
              </a:ext>
            </a:extLst>
          </p:cNvPr>
          <p:cNvPicPr>
            <a:picLocks noChangeAspect="1" noChangeArrowheads="1"/>
          </p:cNvPicPr>
          <p:nvPr/>
        </p:nvPicPr>
        <p:blipFill>
          <a:blip r:embed="rId8"/>
          <a:srcRect/>
          <a:stretch>
            <a:fillRect/>
          </a:stretch>
        </p:blipFill>
        <p:spPr bwMode="auto">
          <a:xfrm>
            <a:off x="179388" y="188913"/>
            <a:ext cx="4106862" cy="2706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9" descr="rafah 6">
            <a:extLst>
              <a:ext uri="{FF2B5EF4-FFF2-40B4-BE49-F238E27FC236}">
                <a16:creationId xmlns:a16="http://schemas.microsoft.com/office/drawing/2014/main" id="{225100DA-CE06-BC45-985E-70CD7412FB4A}"/>
              </a:ext>
            </a:extLst>
          </p:cNvPr>
          <p:cNvPicPr>
            <a:picLocks noChangeAspect="1" noChangeArrowheads="1"/>
          </p:cNvPicPr>
          <p:nvPr/>
        </p:nvPicPr>
        <p:blipFill>
          <a:blip r:embed="rId9"/>
          <a:srcRect/>
          <a:stretch>
            <a:fillRect/>
          </a:stretch>
        </p:blipFill>
        <p:spPr bwMode="auto">
          <a:xfrm>
            <a:off x="5219700" y="188913"/>
            <a:ext cx="3744913" cy="2705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0" descr="July2003">
            <a:extLst>
              <a:ext uri="{FF2B5EF4-FFF2-40B4-BE49-F238E27FC236}">
                <a16:creationId xmlns:a16="http://schemas.microsoft.com/office/drawing/2014/main" id="{8983885B-F216-38FA-86CF-9682CFC8F313}"/>
              </a:ext>
            </a:extLst>
          </p:cNvPr>
          <p:cNvPicPr>
            <a:picLocks noChangeAspect="1" noChangeArrowheads="1"/>
          </p:cNvPicPr>
          <p:nvPr/>
        </p:nvPicPr>
        <p:blipFill>
          <a:blip r:embed="rId10"/>
          <a:srcRect/>
          <a:stretch>
            <a:fillRect/>
          </a:stretch>
        </p:blipFill>
        <p:spPr bwMode="auto">
          <a:xfrm>
            <a:off x="2862263" y="1958975"/>
            <a:ext cx="2843212" cy="24638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44779" name="Text Box 6">
            <a:extLst>
              <a:ext uri="{FF2B5EF4-FFF2-40B4-BE49-F238E27FC236}">
                <a16:creationId xmlns:a16="http://schemas.microsoft.com/office/drawing/2014/main" id="{EC32C4E2-148F-4AE4-1DC5-A426A8797A94}"/>
              </a:ext>
            </a:extLst>
          </p:cNvPr>
          <p:cNvSpPr txBox="1">
            <a:spLocks noChangeArrowheads="1"/>
          </p:cNvSpPr>
          <p:nvPr/>
        </p:nvSpPr>
        <p:spPr bwMode="auto">
          <a:xfrm>
            <a:off x="4533900" y="4038600"/>
            <a:ext cx="1150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Vinceremo</a:t>
            </a:r>
            <a:endParaRPr lang="it-IT" altLang="it-CH" sz="1400" b="1">
              <a:solidFill>
                <a:srgbClr val="FFFFFF"/>
              </a:solidFill>
            </a:endParaRPr>
          </a:p>
        </p:txBody>
      </p:sp>
      <p:sp>
        <p:nvSpPr>
          <p:cNvPr id="544780" name="Slide Number Placeholder 3">
            <a:extLst>
              <a:ext uri="{FF2B5EF4-FFF2-40B4-BE49-F238E27FC236}">
                <a16:creationId xmlns:a16="http://schemas.microsoft.com/office/drawing/2014/main" id="{46E8B339-6EC6-A608-6233-58064F610197}"/>
              </a:ext>
            </a:extLst>
          </p:cNvPr>
          <p:cNvSpPr>
            <a:spLocks noGrp="1"/>
          </p:cNvSpPr>
          <p:nvPr>
            <p:ph type="sldNum" sz="quarter" idx="12"/>
          </p:nvPr>
        </p:nvSpPr>
        <p:spPr>
          <a:xfrm>
            <a:off x="2614613" y="6329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0615D0-6E4E-4A7F-8840-C6E398B0907B}" type="slidenum">
              <a:rPr lang="it-IT" altLang="it-CH" sz="1400" smtClean="0">
                <a:solidFill>
                  <a:srgbClr val="FFFFFF"/>
                </a:solidFill>
              </a:rPr>
              <a:pPr>
                <a:spcBef>
                  <a:spcPct val="0"/>
                </a:spcBef>
                <a:buFontTx/>
                <a:buNone/>
              </a:pPr>
              <a:t>136</a:t>
            </a:fld>
            <a:endParaRPr lang="it-IT" altLang="it-CH" sz="1400">
              <a:solidFill>
                <a:srgbClr val="FFFFFF"/>
              </a:solidFill>
            </a:endParaRPr>
          </a:p>
        </p:txBody>
      </p:sp>
      <p:sp>
        <p:nvSpPr>
          <p:cNvPr id="544781" name="Text Box 5">
            <a:extLst>
              <a:ext uri="{FF2B5EF4-FFF2-40B4-BE49-F238E27FC236}">
                <a16:creationId xmlns:a16="http://schemas.microsoft.com/office/drawing/2014/main" id="{4F5C1CF6-04DA-6557-C48A-B9A57E76F998}"/>
              </a:ext>
            </a:extLst>
          </p:cNvPr>
          <p:cNvSpPr txBox="1">
            <a:spLocks noChangeArrowheads="1"/>
          </p:cNvSpPr>
          <p:nvPr/>
        </p:nvSpPr>
        <p:spPr bwMode="auto">
          <a:xfrm>
            <a:off x="5795963" y="6143625"/>
            <a:ext cx="3168650" cy="52387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Dal 1967 gli Israeliani occupano militarmente i territori palestinesi.</a:t>
            </a:r>
            <a:endParaRPr lang="it-IT" altLang="it-CH" sz="1400" b="1">
              <a:solidFill>
                <a:srgbClr val="000000"/>
              </a:solidFill>
            </a:endParaRPr>
          </a:p>
        </p:txBody>
      </p:sp>
      <p:sp>
        <p:nvSpPr>
          <p:cNvPr id="544782" name="Rettangolo 19">
            <a:extLst>
              <a:ext uri="{FF2B5EF4-FFF2-40B4-BE49-F238E27FC236}">
                <a16:creationId xmlns:a16="http://schemas.microsoft.com/office/drawing/2014/main" id="{278FEF4E-0135-CD2C-04CE-D9C81BD55BE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1" name="Picture 2" descr="affumicazione">
            <a:extLst>
              <a:ext uri="{FF2B5EF4-FFF2-40B4-BE49-F238E27FC236}">
                <a16:creationId xmlns:a16="http://schemas.microsoft.com/office/drawing/2014/main" id="{1D0D9AC1-FBCB-D905-5A9E-A368F386F414}"/>
              </a:ext>
            </a:extLst>
          </p:cNvPr>
          <p:cNvPicPr>
            <a:picLocks noChangeAspect="1" noChangeArrowheads="1"/>
          </p:cNvPicPr>
          <p:nvPr/>
        </p:nvPicPr>
        <p:blipFill>
          <a:blip r:embed="rId3">
            <a:lum bright="-10000" contrast="10000"/>
          </a:blip>
          <a:srcRect/>
          <a:stretch>
            <a:fillRect/>
          </a:stretch>
        </p:blipFill>
        <p:spPr bwMode="auto">
          <a:xfrm>
            <a:off x="179388" y="188913"/>
            <a:ext cx="2879725"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5572" name="Picture 3" descr="coprifuoco a ramallah">
            <a:extLst>
              <a:ext uri="{FF2B5EF4-FFF2-40B4-BE49-F238E27FC236}">
                <a16:creationId xmlns:a16="http://schemas.microsoft.com/office/drawing/2014/main" id="{D8BBBE97-8012-5F84-9E57-C9363F756290}"/>
              </a:ext>
            </a:extLst>
          </p:cNvPr>
          <p:cNvPicPr>
            <a:picLocks noChangeAspect="1" noChangeArrowheads="1"/>
          </p:cNvPicPr>
          <p:nvPr/>
        </p:nvPicPr>
        <p:blipFill>
          <a:blip r:embed="rId4">
            <a:lum bright="-10000" contrast="10000"/>
          </a:blip>
          <a:srcRect/>
          <a:stretch>
            <a:fillRect/>
          </a:stretch>
        </p:blipFill>
        <p:spPr bwMode="auto">
          <a:xfrm>
            <a:off x="6084888" y="188913"/>
            <a:ext cx="2897187"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5574" name="Picture 5" descr="hebron coprifuoco">
            <a:extLst>
              <a:ext uri="{FF2B5EF4-FFF2-40B4-BE49-F238E27FC236}">
                <a16:creationId xmlns:a16="http://schemas.microsoft.com/office/drawing/2014/main" id="{DB054F96-80D0-91D0-F9CC-73CBA362C27C}"/>
              </a:ext>
            </a:extLst>
          </p:cNvPr>
          <p:cNvPicPr>
            <a:picLocks noChangeAspect="1" noChangeArrowheads="1"/>
          </p:cNvPicPr>
          <p:nvPr/>
        </p:nvPicPr>
        <p:blipFill>
          <a:blip r:embed="rId5">
            <a:lum bright="-10000" contrast="10000"/>
          </a:blip>
          <a:srcRect/>
          <a:stretch>
            <a:fillRect/>
          </a:stretch>
        </p:blipFill>
        <p:spPr bwMode="auto">
          <a:xfrm>
            <a:off x="6083300" y="2852738"/>
            <a:ext cx="2865438" cy="38163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5576" name="Picture 7" descr="bandiera palestinese con asta ">
            <a:extLst>
              <a:ext uri="{FF2B5EF4-FFF2-40B4-BE49-F238E27FC236}">
                <a16:creationId xmlns:a16="http://schemas.microsoft.com/office/drawing/2014/main" id="{E5442BC9-6D4E-BBAA-1F7D-5630A109F926}"/>
              </a:ext>
            </a:extLst>
          </p:cNvPr>
          <p:cNvPicPr>
            <a:picLocks noChangeAspect="1" noChangeArrowheads="1" noCrop="1"/>
          </p:cNvPicPr>
          <p:nvPr/>
        </p:nvPicPr>
        <p:blipFill>
          <a:blip r:embed="rId6"/>
          <a:srcRect/>
          <a:stretch>
            <a:fillRect/>
          </a:stretch>
        </p:blipFill>
        <p:spPr bwMode="auto">
          <a:xfrm>
            <a:off x="5148263" y="4365625"/>
            <a:ext cx="576262" cy="423863"/>
          </a:xfrm>
          <a:prstGeom prst="rect">
            <a:avLst/>
          </a:prstGeom>
          <a:ln>
            <a:noFill/>
          </a:ln>
          <a:effectLst>
            <a:outerShdw blurRad="292100" dist="139700" dir="2700000" algn="tl" rotWithShape="0">
              <a:srgbClr val="333333">
                <a:alpha val="65000"/>
              </a:srgbClr>
            </a:outerShdw>
          </a:effectLst>
        </p:spPr>
      </p:pic>
      <p:pic>
        <p:nvPicPr>
          <p:cNvPr id="365577" name="Picture 8" descr="bandiera israeliana 2 jpg">
            <a:extLst>
              <a:ext uri="{FF2B5EF4-FFF2-40B4-BE49-F238E27FC236}">
                <a16:creationId xmlns:a16="http://schemas.microsoft.com/office/drawing/2014/main" id="{47450DBB-9AB2-5C99-885C-6BCEB8B602E8}"/>
              </a:ext>
            </a:extLst>
          </p:cNvPr>
          <p:cNvPicPr>
            <a:picLocks noChangeAspect="1" noChangeArrowheads="1"/>
          </p:cNvPicPr>
          <p:nvPr/>
        </p:nvPicPr>
        <p:blipFill>
          <a:blip r:embed="rId7"/>
          <a:srcRect/>
          <a:stretch>
            <a:fillRect/>
          </a:stretch>
        </p:blipFill>
        <p:spPr bwMode="auto">
          <a:xfrm>
            <a:off x="5292725" y="4292600"/>
            <a:ext cx="503238" cy="366713"/>
          </a:xfrm>
          <a:prstGeom prst="rect">
            <a:avLst/>
          </a:prstGeom>
          <a:ln>
            <a:noFill/>
          </a:ln>
          <a:effectLst>
            <a:outerShdw blurRad="292100" dist="139700" dir="2700000" algn="tl" rotWithShape="0">
              <a:srgbClr val="333333">
                <a:alpha val="65000"/>
              </a:srgbClr>
            </a:outerShdw>
          </a:effectLst>
        </p:spPr>
      </p:pic>
      <p:sp>
        <p:nvSpPr>
          <p:cNvPr id="871433" name="Text Box 9">
            <a:extLst>
              <a:ext uri="{FF2B5EF4-FFF2-40B4-BE49-F238E27FC236}">
                <a16:creationId xmlns:a16="http://schemas.microsoft.com/office/drawing/2014/main" id="{7115247E-26F6-0A96-A667-7820EEB01B81}"/>
              </a:ext>
            </a:extLst>
          </p:cNvPr>
          <p:cNvSpPr txBox="1">
            <a:spLocks noChangeArrowheads="1"/>
          </p:cNvSpPr>
          <p:nvPr/>
        </p:nvSpPr>
        <p:spPr bwMode="auto">
          <a:xfrm>
            <a:off x="3300413" y="2827338"/>
            <a:ext cx="2541587" cy="10779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Il  COPRIFUOCO  </a:t>
            </a:r>
            <a:r>
              <a:rPr lang="fr-CH" altLang="it-CH" sz="1600" b="1" dirty="0" err="1">
                <a:solidFill>
                  <a:schemeClr val="accent4">
                    <a:lumMod val="10000"/>
                  </a:schemeClr>
                </a:solidFill>
              </a:rPr>
              <a:t>imposto</a:t>
            </a:r>
            <a:r>
              <a:rPr lang="fr-CH" altLang="it-CH" sz="1600" b="1" dirty="0">
                <a:solidFill>
                  <a:schemeClr val="accent4">
                    <a:lumMod val="10000"/>
                  </a:schemeClr>
                </a:solidFill>
              </a:rPr>
              <a:t> </a:t>
            </a:r>
            <a:r>
              <a:rPr lang="fr-CH" altLang="it-CH" sz="1600" b="1" dirty="0" err="1">
                <a:solidFill>
                  <a:schemeClr val="accent4">
                    <a:lumMod val="10000"/>
                  </a:schemeClr>
                </a:solidFill>
              </a:rPr>
              <a:t>dagli</a:t>
            </a:r>
            <a:r>
              <a:rPr lang="fr-CH" altLang="it-CH" sz="1600" b="1" dirty="0">
                <a:solidFill>
                  <a:schemeClr val="accent4">
                    <a:lumMod val="10000"/>
                  </a:schemeClr>
                </a:solidFill>
              </a:rPr>
              <a:t> </a:t>
            </a:r>
            <a:r>
              <a:rPr lang="fr-CH" altLang="it-CH" sz="1600" b="1" dirty="0" err="1">
                <a:solidFill>
                  <a:schemeClr val="accent4">
                    <a:lumMod val="10000"/>
                  </a:schemeClr>
                </a:solidFill>
              </a:rPr>
              <a:t>Israeliani</a:t>
            </a:r>
            <a:r>
              <a:rPr lang="fr-CH" altLang="it-CH" sz="1600" b="1" dirty="0">
                <a:solidFill>
                  <a:schemeClr val="accent4">
                    <a:lumMod val="10000"/>
                  </a:schemeClr>
                </a:solidFill>
              </a:rPr>
              <a:t> dura </a:t>
            </a:r>
            <a:r>
              <a:rPr lang="fr-CH" altLang="it-CH" sz="1600" b="1" dirty="0" err="1">
                <a:solidFill>
                  <a:schemeClr val="accent4">
                    <a:lumMod val="10000"/>
                  </a:schemeClr>
                </a:solidFill>
              </a:rPr>
              <a:t>giorni</a:t>
            </a:r>
            <a:r>
              <a:rPr lang="fr-CH" altLang="it-CH" sz="1600" b="1" dirty="0">
                <a:solidFill>
                  <a:schemeClr val="accent4">
                    <a:lumMod val="10000"/>
                  </a:schemeClr>
                </a:solidFill>
              </a:rPr>
              <a:t> e </a:t>
            </a:r>
            <a:r>
              <a:rPr lang="fr-CH" altLang="it-CH" sz="1600" b="1" dirty="0" err="1">
                <a:solidFill>
                  <a:schemeClr val="accent4">
                    <a:lumMod val="10000"/>
                  </a:schemeClr>
                </a:solidFill>
              </a:rPr>
              <a:t>persino</a:t>
            </a:r>
            <a:r>
              <a:rPr lang="fr-CH" altLang="it-CH" sz="1600" b="1" dirty="0">
                <a:solidFill>
                  <a:schemeClr val="accent4">
                    <a:lumMod val="10000"/>
                  </a:schemeClr>
                </a:solidFill>
              </a:rPr>
              <a:t> </a:t>
            </a:r>
            <a:r>
              <a:rPr lang="fr-CH" altLang="it-CH" sz="1600" b="1" dirty="0" err="1">
                <a:solidFill>
                  <a:schemeClr val="accent4">
                    <a:lumMod val="10000"/>
                  </a:schemeClr>
                </a:solidFill>
              </a:rPr>
              <a:t>settimane</a:t>
            </a:r>
            <a:endParaRPr lang="it-IT" altLang="it-CH" sz="1600" b="1" dirty="0">
              <a:solidFill>
                <a:schemeClr val="accent4">
                  <a:lumMod val="10000"/>
                </a:schemeClr>
              </a:solidFill>
            </a:endParaRPr>
          </a:p>
        </p:txBody>
      </p:sp>
      <p:pic>
        <p:nvPicPr>
          <p:cNvPr id="365579" name="Picture 10" descr="coprifuoco a jenin">
            <a:extLst>
              <a:ext uri="{FF2B5EF4-FFF2-40B4-BE49-F238E27FC236}">
                <a16:creationId xmlns:a16="http://schemas.microsoft.com/office/drawing/2014/main" id="{05E802D4-2E0B-693F-879B-E97955FBF2F7}"/>
              </a:ext>
            </a:extLst>
          </p:cNvPr>
          <p:cNvPicPr>
            <a:picLocks noChangeAspect="1" noChangeArrowheads="1"/>
          </p:cNvPicPr>
          <p:nvPr/>
        </p:nvPicPr>
        <p:blipFill>
          <a:blip r:embed="rId8">
            <a:lum bright="-10000" contrast="10000"/>
          </a:blip>
          <a:srcRect/>
          <a:stretch>
            <a:fillRect/>
          </a:stretch>
        </p:blipFill>
        <p:spPr bwMode="auto">
          <a:xfrm>
            <a:off x="179388" y="4722813"/>
            <a:ext cx="2879725" cy="19573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46825" name="Text Box 11">
            <a:extLst>
              <a:ext uri="{FF2B5EF4-FFF2-40B4-BE49-F238E27FC236}">
                <a16:creationId xmlns:a16="http://schemas.microsoft.com/office/drawing/2014/main" id="{C571501F-562E-AE1C-C7D1-D5CADAE8A3A0}"/>
              </a:ext>
            </a:extLst>
          </p:cNvPr>
          <p:cNvSpPr txBox="1">
            <a:spLocks noChangeArrowheads="1"/>
          </p:cNvSpPr>
          <p:nvPr/>
        </p:nvSpPr>
        <p:spPr bwMode="auto">
          <a:xfrm>
            <a:off x="2039938" y="6278563"/>
            <a:ext cx="1008062"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Coprifuoco   a Jenin</a:t>
            </a:r>
            <a:endParaRPr lang="it-IT" altLang="it-CH" sz="1000" b="1">
              <a:solidFill>
                <a:srgbClr val="000000"/>
              </a:solidFill>
            </a:endParaRPr>
          </a:p>
        </p:txBody>
      </p:sp>
      <p:pic>
        <p:nvPicPr>
          <p:cNvPr id="365582" name="Picture 14" descr="coprifuoco a">
            <a:extLst>
              <a:ext uri="{FF2B5EF4-FFF2-40B4-BE49-F238E27FC236}">
                <a16:creationId xmlns:a16="http://schemas.microsoft.com/office/drawing/2014/main" id="{A4F9E394-7670-35C0-F199-C3806D8CE853}"/>
              </a:ext>
            </a:extLst>
          </p:cNvPr>
          <p:cNvPicPr>
            <a:picLocks noChangeAspect="1" noChangeArrowheads="1"/>
          </p:cNvPicPr>
          <p:nvPr/>
        </p:nvPicPr>
        <p:blipFill>
          <a:blip r:embed="rId9">
            <a:lum bright="-10000" contrast="10000"/>
          </a:blip>
          <a:srcRect/>
          <a:stretch>
            <a:fillRect/>
          </a:stretch>
        </p:blipFill>
        <p:spPr bwMode="auto">
          <a:xfrm>
            <a:off x="3132138" y="188913"/>
            <a:ext cx="2879725" cy="21590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5584" name="Picture 16" descr="curfew-street">
            <a:extLst>
              <a:ext uri="{FF2B5EF4-FFF2-40B4-BE49-F238E27FC236}">
                <a16:creationId xmlns:a16="http://schemas.microsoft.com/office/drawing/2014/main" id="{5F35DABD-067C-A2CE-FD53-79AFC0ED93B7}"/>
              </a:ext>
            </a:extLst>
          </p:cNvPr>
          <p:cNvPicPr>
            <a:picLocks noChangeAspect="1" noChangeArrowheads="1"/>
          </p:cNvPicPr>
          <p:nvPr/>
        </p:nvPicPr>
        <p:blipFill>
          <a:blip r:embed="rId10">
            <a:lum bright="-10000" contrast="10000"/>
          </a:blip>
          <a:srcRect/>
          <a:stretch>
            <a:fillRect/>
          </a:stretch>
        </p:blipFill>
        <p:spPr bwMode="auto">
          <a:xfrm>
            <a:off x="3132138" y="4892675"/>
            <a:ext cx="2879725" cy="17573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65585" name="Picture 17" descr="coprifuoco a Nablus">
            <a:extLst>
              <a:ext uri="{FF2B5EF4-FFF2-40B4-BE49-F238E27FC236}">
                <a16:creationId xmlns:a16="http://schemas.microsoft.com/office/drawing/2014/main" id="{5DF1A096-954F-98DF-CFBE-29DDF7F22AA7}"/>
              </a:ext>
            </a:extLst>
          </p:cNvPr>
          <p:cNvPicPr>
            <a:picLocks noChangeAspect="1" noChangeArrowheads="1"/>
          </p:cNvPicPr>
          <p:nvPr/>
        </p:nvPicPr>
        <p:blipFill>
          <a:blip r:embed="rId11"/>
          <a:srcRect/>
          <a:stretch>
            <a:fillRect/>
          </a:stretch>
        </p:blipFill>
        <p:spPr bwMode="auto">
          <a:xfrm>
            <a:off x="179388" y="2436813"/>
            <a:ext cx="2879725" cy="22161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46829" name="Text Box 6">
            <a:extLst>
              <a:ext uri="{FF2B5EF4-FFF2-40B4-BE49-F238E27FC236}">
                <a16:creationId xmlns:a16="http://schemas.microsoft.com/office/drawing/2014/main" id="{34A22D96-05F5-004E-DF85-71E62B3E1F7D}"/>
              </a:ext>
            </a:extLst>
          </p:cNvPr>
          <p:cNvSpPr txBox="1">
            <a:spLocks noChangeArrowheads="1"/>
          </p:cNvSpPr>
          <p:nvPr/>
        </p:nvSpPr>
        <p:spPr bwMode="auto">
          <a:xfrm>
            <a:off x="6119813" y="6278563"/>
            <a:ext cx="865187"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Coprifuoco    a Hebron</a:t>
            </a:r>
            <a:endParaRPr lang="it-IT" altLang="it-CH" sz="1000" b="1">
              <a:solidFill>
                <a:srgbClr val="000000"/>
              </a:solidFill>
            </a:endParaRPr>
          </a:p>
        </p:txBody>
      </p:sp>
      <p:sp>
        <p:nvSpPr>
          <p:cNvPr id="546830" name="Rettangolo 17">
            <a:extLst>
              <a:ext uri="{FF2B5EF4-FFF2-40B4-BE49-F238E27FC236}">
                <a16:creationId xmlns:a16="http://schemas.microsoft.com/office/drawing/2014/main" id="{B7F55908-28B2-8E9C-BD71-46ACFBC64A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46831" name="Slide Number Placeholder 3">
            <a:extLst>
              <a:ext uri="{FF2B5EF4-FFF2-40B4-BE49-F238E27FC236}">
                <a16:creationId xmlns:a16="http://schemas.microsoft.com/office/drawing/2014/main" id="{1F174165-718B-8DED-6E78-022F1AC5A750}"/>
              </a:ext>
            </a:extLst>
          </p:cNvPr>
          <p:cNvSpPr>
            <a:spLocks noGrp="1"/>
          </p:cNvSpPr>
          <p:nvPr>
            <p:ph type="sldNum" sz="quarter" idx="12"/>
          </p:nvPr>
        </p:nvSpPr>
        <p:spPr>
          <a:xfrm>
            <a:off x="8088313" y="2471738"/>
            <a:ext cx="812800" cy="442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D01C3C-12BE-4299-A454-98591143113C}" type="slidenum">
              <a:rPr lang="it-IT" altLang="it-CH" sz="1400" b="1" smtClean="0">
                <a:solidFill>
                  <a:srgbClr val="FFFFFF"/>
                </a:solidFill>
              </a:rPr>
              <a:pPr>
                <a:spcBef>
                  <a:spcPct val="0"/>
                </a:spcBef>
                <a:buFontTx/>
                <a:buNone/>
              </a:pPr>
              <a:t>137</a:t>
            </a:fld>
            <a:endParaRPr lang="it-IT" altLang="it-CH" sz="1400" b="1">
              <a:solidFill>
                <a:srgbClr val="FFFFFF"/>
              </a:solidFill>
            </a:endParaRPr>
          </a:p>
        </p:txBody>
      </p:sp>
      <p:sp>
        <p:nvSpPr>
          <p:cNvPr id="546832" name="Text Box 4">
            <a:extLst>
              <a:ext uri="{FF2B5EF4-FFF2-40B4-BE49-F238E27FC236}">
                <a16:creationId xmlns:a16="http://schemas.microsoft.com/office/drawing/2014/main" id="{4A90C21A-3BA5-D91D-4FF2-282879F2708A}"/>
              </a:ext>
            </a:extLst>
          </p:cNvPr>
          <p:cNvSpPr txBox="1">
            <a:spLocks noChangeArrowheads="1"/>
          </p:cNvSpPr>
          <p:nvPr/>
        </p:nvSpPr>
        <p:spPr bwMode="auto">
          <a:xfrm>
            <a:off x="6551613" y="23955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ragazzo sfida il       coprifuoco a Ramallah</a:t>
            </a:r>
            <a:endParaRPr lang="it-IT" altLang="it-CH" sz="1000" b="1">
              <a:solidFill>
                <a:srgbClr val="FFFFFF"/>
              </a:solidFill>
            </a:endParaRPr>
          </a:p>
        </p:txBody>
      </p:sp>
      <p:sp>
        <p:nvSpPr>
          <p:cNvPr id="546833" name="Text Box 15">
            <a:extLst>
              <a:ext uri="{FF2B5EF4-FFF2-40B4-BE49-F238E27FC236}">
                <a16:creationId xmlns:a16="http://schemas.microsoft.com/office/drawing/2014/main" id="{3D4D8BC6-3CAF-37B5-9540-01FCAEACB907}"/>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Betlemme</a:t>
            </a:r>
            <a:endParaRPr lang="it-IT" altLang="it-CH" sz="1000" b="1">
              <a:solidFill>
                <a:srgbClr val="FFFFFF"/>
              </a:solidFill>
            </a:endParaRPr>
          </a:p>
        </p:txBody>
      </p:sp>
      <p:sp>
        <p:nvSpPr>
          <p:cNvPr id="546834" name="Text Box 13">
            <a:extLst>
              <a:ext uri="{FF2B5EF4-FFF2-40B4-BE49-F238E27FC236}">
                <a16:creationId xmlns:a16="http://schemas.microsoft.com/office/drawing/2014/main" id="{3F0D8FAB-BADA-9867-4F2F-14DB0FD17FFD}"/>
              </a:ext>
            </a:extLst>
          </p:cNvPr>
          <p:cNvSpPr txBox="1">
            <a:spLocks noChangeArrowheads="1"/>
          </p:cNvSpPr>
          <p:nvPr/>
        </p:nvSpPr>
        <p:spPr bwMode="auto">
          <a:xfrm>
            <a:off x="3132138" y="4221163"/>
            <a:ext cx="1152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Coprifuoco       a Napluse e      a Betlemme</a:t>
            </a:r>
            <a:endParaRPr lang="it-IT" altLang="it-CH" sz="1000" b="1">
              <a:solidFill>
                <a:srgbClr val="FFFF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Immagine 2">
            <a:extLst>
              <a:ext uri="{FF2B5EF4-FFF2-40B4-BE49-F238E27FC236}">
                <a16:creationId xmlns:a16="http://schemas.microsoft.com/office/drawing/2014/main" id="{29DA51AF-58ED-5045-46C7-0CCDC5315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67" name="Segnaposto numero diapositiva 1">
            <a:extLst>
              <a:ext uri="{FF2B5EF4-FFF2-40B4-BE49-F238E27FC236}">
                <a16:creationId xmlns:a16="http://schemas.microsoft.com/office/drawing/2014/main" id="{1BD2191B-2D39-2423-76AB-98576768041E}"/>
              </a:ext>
            </a:extLst>
          </p:cNvPr>
          <p:cNvSpPr>
            <a:spLocks noGrp="1" noChangeArrowheads="1"/>
          </p:cNvSpPr>
          <p:nvPr>
            <p:ph type="sldNum" sz="quarter" idx="12"/>
          </p:nvPr>
        </p:nvSpPr>
        <p:spPr>
          <a:xfrm>
            <a:off x="4013200" y="2162175"/>
            <a:ext cx="990600"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F5B2D23-02FC-4540-86C7-1F5263A52765}" type="slidenum">
              <a:rPr lang="it-IT" altLang="en-US" sz="1400" b="1" smtClean="0">
                <a:solidFill>
                  <a:srgbClr val="FFFFFF"/>
                </a:solidFill>
              </a:rPr>
              <a:pPr algn="ctr">
                <a:spcBef>
                  <a:spcPct val="0"/>
                </a:spcBef>
                <a:buFontTx/>
                <a:buNone/>
              </a:pPr>
              <a:t>138</a:t>
            </a:fld>
            <a:endParaRPr lang="it-IT" altLang="en-US" sz="1400" b="1">
              <a:solidFill>
                <a:srgbClr val="FFFFFF"/>
              </a:solidFill>
            </a:endParaRPr>
          </a:p>
        </p:txBody>
      </p:sp>
      <p:sp>
        <p:nvSpPr>
          <p:cNvPr id="512004" name="CasellaDiTesto 4">
            <a:extLst>
              <a:ext uri="{FF2B5EF4-FFF2-40B4-BE49-F238E27FC236}">
                <a16:creationId xmlns:a16="http://schemas.microsoft.com/office/drawing/2014/main" id="{645EC034-0942-F2F5-1222-9C90D0EF1D38}"/>
              </a:ext>
            </a:extLst>
          </p:cNvPr>
          <p:cNvSpPr txBox="1">
            <a:spLocks noChangeArrowheads="1"/>
          </p:cNvSpPr>
          <p:nvPr/>
        </p:nvSpPr>
        <p:spPr bwMode="auto">
          <a:xfrm>
            <a:off x="3870325" y="2544763"/>
            <a:ext cx="1277938" cy="20304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Il difficile </a:t>
            </a:r>
            <a:r>
              <a:rPr lang="en-US" altLang="en-US" sz="1800" b="1" dirty="0" err="1">
                <a:solidFill>
                  <a:schemeClr val="accent4">
                    <a:lumMod val="10000"/>
                  </a:schemeClr>
                </a:solidFill>
              </a:rPr>
              <a:t>percorso</a:t>
            </a:r>
            <a:r>
              <a:rPr lang="en-US" altLang="en-US" sz="1800" b="1" dirty="0">
                <a:solidFill>
                  <a:schemeClr val="accent4">
                    <a:lumMod val="10000"/>
                  </a:schemeClr>
                </a:solidFill>
              </a:rPr>
              <a:t> verso la </a:t>
            </a:r>
            <a:r>
              <a:rPr lang="en-US" altLang="en-US" sz="1800" b="1" dirty="0" err="1">
                <a:solidFill>
                  <a:schemeClr val="accent4">
                    <a:lumMod val="10000"/>
                  </a:schemeClr>
                </a:solidFill>
              </a:rPr>
              <a:t>scuola</a:t>
            </a:r>
            <a:r>
              <a:rPr lang="en-US" altLang="en-US" sz="1800" b="1" dirty="0">
                <a:solidFill>
                  <a:schemeClr val="accent4">
                    <a:lumMod val="10000"/>
                  </a:schemeClr>
                </a:solidFill>
              </a:rPr>
              <a:t> sotto </a:t>
            </a:r>
            <a:r>
              <a:rPr lang="en-US" altLang="en-US" sz="1800" b="1" dirty="0" err="1">
                <a:solidFill>
                  <a:schemeClr val="accent4">
                    <a:lumMod val="10000"/>
                  </a:schemeClr>
                </a:solidFill>
              </a:rPr>
              <a:t>occupa-zione</a:t>
            </a:r>
            <a:r>
              <a:rPr lang="en-US" altLang="en-US" sz="1800" b="1" dirty="0">
                <a:solidFill>
                  <a:schemeClr val="accent4">
                    <a:lumMod val="10000"/>
                  </a:schemeClr>
                </a:solidFill>
              </a:rPr>
              <a:t>.</a:t>
            </a:r>
          </a:p>
        </p:txBody>
      </p:sp>
      <p:sp>
        <p:nvSpPr>
          <p:cNvPr id="548869" name="Rettangolo 6">
            <a:extLst>
              <a:ext uri="{FF2B5EF4-FFF2-40B4-BE49-F238E27FC236}">
                <a16:creationId xmlns:a16="http://schemas.microsoft.com/office/drawing/2014/main" id="{D7CDDBE5-8821-A288-C07F-3C63362697A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0" name="Picture 3" descr="kidsschool destroyed n Gaza by IA 03 10 04 GZRR">
            <a:extLst>
              <a:ext uri="{FF2B5EF4-FFF2-40B4-BE49-F238E27FC236}">
                <a16:creationId xmlns:a16="http://schemas.microsoft.com/office/drawing/2014/main" id="{31FDA186-FB42-7F42-2042-C222AF4C7BAA}"/>
              </a:ext>
            </a:extLst>
          </p:cNvPr>
          <p:cNvPicPr>
            <a:picLocks noChangeAspect="1" noChangeArrowheads="1"/>
          </p:cNvPicPr>
          <p:nvPr/>
        </p:nvPicPr>
        <p:blipFill>
          <a:blip r:embed="rId3">
            <a:lum bright="-10000" contrast="8000"/>
          </a:blip>
          <a:srcRect/>
          <a:stretch>
            <a:fillRect/>
          </a:stretch>
        </p:blipFill>
        <p:spPr bwMode="auto">
          <a:xfrm>
            <a:off x="614363" y="266700"/>
            <a:ext cx="2305050"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1" name="Picture 4" descr="Gaza college 16 03 04 GZ RR2">
            <a:extLst>
              <a:ext uri="{FF2B5EF4-FFF2-40B4-BE49-F238E27FC236}">
                <a16:creationId xmlns:a16="http://schemas.microsoft.com/office/drawing/2014/main" id="{F2DBD4D9-60F0-2302-140A-8F16EE40327A}"/>
              </a:ext>
            </a:extLst>
          </p:cNvPr>
          <p:cNvPicPr>
            <a:picLocks noChangeAspect="1" noChangeArrowheads="1"/>
          </p:cNvPicPr>
          <p:nvPr/>
        </p:nvPicPr>
        <p:blipFill>
          <a:blip r:embed="rId4">
            <a:lum bright="-10000" contrast="8000"/>
          </a:blip>
          <a:srcRect/>
          <a:stretch>
            <a:fillRect/>
          </a:stretch>
        </p:blipFill>
        <p:spPr bwMode="auto">
          <a:xfrm>
            <a:off x="614363" y="4011613"/>
            <a:ext cx="4392612" cy="2635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2" name="Picture 5" descr="school">
            <a:extLst>
              <a:ext uri="{FF2B5EF4-FFF2-40B4-BE49-F238E27FC236}">
                <a16:creationId xmlns:a16="http://schemas.microsoft.com/office/drawing/2014/main" id="{568AD4FF-AA72-C72C-BD94-107A2B6D3D35}"/>
              </a:ext>
            </a:extLst>
          </p:cNvPr>
          <p:cNvPicPr>
            <a:picLocks noChangeAspect="1" noChangeArrowheads="1"/>
          </p:cNvPicPr>
          <p:nvPr/>
        </p:nvPicPr>
        <p:blipFill>
          <a:blip r:embed="rId5"/>
          <a:srcRect/>
          <a:stretch>
            <a:fillRect/>
          </a:stretch>
        </p:blipFill>
        <p:spPr bwMode="auto">
          <a:xfrm>
            <a:off x="6307138" y="2182813"/>
            <a:ext cx="2233612"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3" name="Picture 6" descr="insegnanti trattenuti per ore dai soldati israeliani">
            <a:extLst>
              <a:ext uri="{FF2B5EF4-FFF2-40B4-BE49-F238E27FC236}">
                <a16:creationId xmlns:a16="http://schemas.microsoft.com/office/drawing/2014/main" id="{CA130AB9-22BE-0497-A56B-54B2B8672243}"/>
              </a:ext>
            </a:extLst>
          </p:cNvPr>
          <p:cNvPicPr>
            <a:picLocks noChangeAspect="1" noChangeArrowheads="1"/>
          </p:cNvPicPr>
          <p:nvPr/>
        </p:nvPicPr>
        <p:blipFill>
          <a:blip r:embed="rId6">
            <a:lum bright="-10000" contrast="8000"/>
          </a:blip>
          <a:srcRect/>
          <a:stretch>
            <a:fillRect/>
          </a:stretch>
        </p:blipFill>
        <p:spPr bwMode="auto">
          <a:xfrm>
            <a:off x="3175000" y="260350"/>
            <a:ext cx="2876550"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4" name="Picture 7" descr="blocco strada per birzeit">
            <a:extLst>
              <a:ext uri="{FF2B5EF4-FFF2-40B4-BE49-F238E27FC236}">
                <a16:creationId xmlns:a16="http://schemas.microsoft.com/office/drawing/2014/main" id="{8F391D43-178A-26F3-6FE7-5B32991529B3}"/>
              </a:ext>
            </a:extLst>
          </p:cNvPr>
          <p:cNvPicPr>
            <a:picLocks noChangeAspect="1" noChangeArrowheads="1"/>
          </p:cNvPicPr>
          <p:nvPr/>
        </p:nvPicPr>
        <p:blipFill>
          <a:blip r:embed="rId7">
            <a:lum bright="-10000" contrast="8000"/>
          </a:blip>
          <a:srcRect/>
          <a:stretch>
            <a:fillRect/>
          </a:stretch>
        </p:blipFill>
        <p:spPr bwMode="auto">
          <a:xfrm>
            <a:off x="6307138" y="5451475"/>
            <a:ext cx="2227262" cy="1230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5" name="Picture 8" descr="school2001">
            <a:extLst>
              <a:ext uri="{FF2B5EF4-FFF2-40B4-BE49-F238E27FC236}">
                <a16:creationId xmlns:a16="http://schemas.microsoft.com/office/drawing/2014/main" id="{176A9281-35BE-3403-8513-2E72FEFB5DAB}"/>
              </a:ext>
            </a:extLst>
          </p:cNvPr>
          <p:cNvPicPr>
            <a:picLocks noChangeAspect="1" noChangeArrowheads="1"/>
          </p:cNvPicPr>
          <p:nvPr/>
        </p:nvPicPr>
        <p:blipFill>
          <a:blip r:embed="rId8">
            <a:lum bright="-10000" contrast="8000"/>
          </a:blip>
          <a:srcRect/>
          <a:stretch>
            <a:fillRect/>
          </a:stretch>
        </p:blipFill>
        <p:spPr bwMode="auto">
          <a:xfrm>
            <a:off x="6307138" y="266700"/>
            <a:ext cx="2233612"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4026" name="Picture 9" descr="back_toschool6">
            <a:extLst>
              <a:ext uri="{FF2B5EF4-FFF2-40B4-BE49-F238E27FC236}">
                <a16:creationId xmlns:a16="http://schemas.microsoft.com/office/drawing/2014/main" id="{30EF3B72-D616-7D0C-96D9-331EC24D2B8F}"/>
              </a:ext>
            </a:extLst>
          </p:cNvPr>
          <p:cNvPicPr>
            <a:picLocks noChangeAspect="1" noChangeArrowheads="1"/>
          </p:cNvPicPr>
          <p:nvPr/>
        </p:nvPicPr>
        <p:blipFill>
          <a:blip r:embed="rId9"/>
          <a:srcRect/>
          <a:stretch>
            <a:fillRect/>
          </a:stretch>
        </p:blipFill>
        <p:spPr bwMode="auto">
          <a:xfrm>
            <a:off x="6307138" y="4011613"/>
            <a:ext cx="2232025" cy="1323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0921" name="Text Box 10">
            <a:extLst>
              <a:ext uri="{FF2B5EF4-FFF2-40B4-BE49-F238E27FC236}">
                <a16:creationId xmlns:a16="http://schemas.microsoft.com/office/drawing/2014/main" id="{CD4436C4-0D94-621C-D5CF-9C8A1C610CA1}"/>
              </a:ext>
            </a:extLst>
          </p:cNvPr>
          <p:cNvSpPr txBox="1">
            <a:spLocks noChangeArrowheads="1"/>
          </p:cNvSpPr>
          <p:nvPr/>
        </p:nvSpPr>
        <p:spPr bwMode="auto">
          <a:xfrm>
            <a:off x="546100" y="1812925"/>
            <a:ext cx="246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Scuole d’infanzia danneggiate</a:t>
            </a:r>
            <a:endParaRPr lang="it-IT" altLang="it-CH" sz="1200" b="1">
              <a:solidFill>
                <a:srgbClr val="FFFFFF"/>
              </a:solidFill>
            </a:endParaRPr>
          </a:p>
        </p:txBody>
      </p:sp>
      <p:sp>
        <p:nvSpPr>
          <p:cNvPr id="550922" name="Text Box 11">
            <a:extLst>
              <a:ext uri="{FF2B5EF4-FFF2-40B4-BE49-F238E27FC236}">
                <a16:creationId xmlns:a16="http://schemas.microsoft.com/office/drawing/2014/main" id="{C01BABBB-437C-F8F3-1ECE-5DD1529FBE2F}"/>
              </a:ext>
            </a:extLst>
          </p:cNvPr>
          <p:cNvSpPr txBox="1">
            <a:spLocks noChangeArrowheads="1"/>
          </p:cNvSpPr>
          <p:nvPr/>
        </p:nvSpPr>
        <p:spPr bwMode="auto">
          <a:xfrm>
            <a:off x="5021263" y="4506913"/>
            <a:ext cx="9842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Scuola palestinese          distrutta a Gaza il 16.03.2004</a:t>
            </a:r>
            <a:endParaRPr lang="it-IT" altLang="it-CH" sz="1000" b="1">
              <a:solidFill>
                <a:srgbClr val="FFFFFF"/>
              </a:solidFill>
            </a:endParaRPr>
          </a:p>
        </p:txBody>
      </p:sp>
      <p:sp>
        <p:nvSpPr>
          <p:cNvPr id="550923" name="Text Box 12">
            <a:extLst>
              <a:ext uri="{FF2B5EF4-FFF2-40B4-BE49-F238E27FC236}">
                <a16:creationId xmlns:a16="http://schemas.microsoft.com/office/drawing/2014/main" id="{3FA0402B-7E8E-1BF6-80D2-BB5EB5B54F28}"/>
              </a:ext>
            </a:extLst>
          </p:cNvPr>
          <p:cNvSpPr txBox="1">
            <a:spLocks noChangeArrowheads="1"/>
          </p:cNvSpPr>
          <p:nvPr/>
        </p:nvSpPr>
        <p:spPr bwMode="auto">
          <a:xfrm>
            <a:off x="5257800" y="5549900"/>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Gli israeliani impediscono agli studenti dell’università di Birzeit di recarsi a scuola</a:t>
            </a:r>
            <a:endParaRPr lang="it-IT" altLang="it-CH" sz="1000" b="1">
              <a:solidFill>
                <a:srgbClr val="FFFFFF"/>
              </a:solidFill>
            </a:endParaRPr>
          </a:p>
        </p:txBody>
      </p:sp>
      <p:sp>
        <p:nvSpPr>
          <p:cNvPr id="550924" name="Text Box 13">
            <a:extLst>
              <a:ext uri="{FF2B5EF4-FFF2-40B4-BE49-F238E27FC236}">
                <a16:creationId xmlns:a16="http://schemas.microsoft.com/office/drawing/2014/main" id="{41CF27B6-C001-A896-9FF7-C7020A4FF5EA}"/>
              </a:ext>
            </a:extLst>
          </p:cNvPr>
          <p:cNvSpPr txBox="1">
            <a:spLocks noChangeArrowheads="1"/>
          </p:cNvSpPr>
          <p:nvPr/>
        </p:nvSpPr>
        <p:spPr bwMode="auto">
          <a:xfrm>
            <a:off x="3316288" y="2090738"/>
            <a:ext cx="287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Gli israeliani impediscono agli insegnanti palestinesi di recarsi al lavoro nelle scuole</a:t>
            </a:r>
            <a:endParaRPr lang="it-IT" altLang="it-CH" sz="1000" b="1">
              <a:solidFill>
                <a:srgbClr val="FFFFFF"/>
              </a:solidFill>
            </a:endParaRPr>
          </a:p>
        </p:txBody>
      </p:sp>
      <p:sp>
        <p:nvSpPr>
          <p:cNvPr id="550925" name="Text Box 14">
            <a:extLst>
              <a:ext uri="{FF2B5EF4-FFF2-40B4-BE49-F238E27FC236}">
                <a16:creationId xmlns:a16="http://schemas.microsoft.com/office/drawing/2014/main" id="{D1A351E6-CC20-09D0-7727-78F6C71BE5C8}"/>
              </a:ext>
            </a:extLst>
          </p:cNvPr>
          <p:cNvSpPr txBox="1">
            <a:spLocks noChangeArrowheads="1"/>
          </p:cNvSpPr>
          <p:nvPr/>
        </p:nvSpPr>
        <p:spPr bwMode="auto">
          <a:xfrm>
            <a:off x="5481638" y="4011613"/>
            <a:ext cx="825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Scolari trattenuti</a:t>
            </a:r>
            <a:endParaRPr lang="it-IT" altLang="it-CH" sz="1000" b="1">
              <a:solidFill>
                <a:srgbClr val="FFFFFF"/>
              </a:solidFill>
            </a:endParaRPr>
          </a:p>
        </p:txBody>
      </p:sp>
      <p:sp>
        <p:nvSpPr>
          <p:cNvPr id="550926" name="Text Box 15">
            <a:extLst>
              <a:ext uri="{FF2B5EF4-FFF2-40B4-BE49-F238E27FC236}">
                <a16:creationId xmlns:a16="http://schemas.microsoft.com/office/drawing/2014/main" id="{EF602BCF-C300-48A4-C292-A6F5A14C545F}"/>
              </a:ext>
            </a:extLst>
          </p:cNvPr>
          <p:cNvSpPr txBox="1">
            <a:spLocks noChangeArrowheads="1"/>
          </p:cNvSpPr>
          <p:nvPr/>
        </p:nvSpPr>
        <p:spPr bwMode="auto">
          <a:xfrm>
            <a:off x="3128963" y="3062288"/>
            <a:ext cx="2876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Gli israeliani impediscono ai Palestinesi  di ricevere un’adeguata istruzione.</a:t>
            </a:r>
            <a:endParaRPr lang="it-IT" altLang="it-CH" sz="1400">
              <a:solidFill>
                <a:srgbClr val="FFFFFF"/>
              </a:solidFill>
            </a:endParaRPr>
          </a:p>
        </p:txBody>
      </p:sp>
      <p:sp>
        <p:nvSpPr>
          <p:cNvPr id="514064" name="Text Box 16">
            <a:extLst>
              <a:ext uri="{FF2B5EF4-FFF2-40B4-BE49-F238E27FC236}">
                <a16:creationId xmlns:a16="http://schemas.microsoft.com/office/drawing/2014/main" id="{86676AAE-5C5B-C16A-0C25-2B2976258056}"/>
              </a:ext>
            </a:extLst>
          </p:cNvPr>
          <p:cNvSpPr txBox="1">
            <a:spLocks noChangeArrowheads="1"/>
          </p:cNvSpPr>
          <p:nvPr/>
        </p:nvSpPr>
        <p:spPr bwMode="auto">
          <a:xfrm>
            <a:off x="3641725" y="2625725"/>
            <a:ext cx="1944688"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OCCUPAZIONE</a:t>
            </a:r>
            <a:endParaRPr lang="it-IT" altLang="it-CH" sz="1800" b="1" dirty="0">
              <a:solidFill>
                <a:schemeClr val="accent4">
                  <a:lumMod val="10000"/>
                </a:schemeClr>
              </a:solidFill>
            </a:endParaRPr>
          </a:p>
        </p:txBody>
      </p:sp>
      <p:pic>
        <p:nvPicPr>
          <p:cNvPr id="2" name="Immagine 1">
            <a:extLst>
              <a:ext uri="{FF2B5EF4-FFF2-40B4-BE49-F238E27FC236}">
                <a16:creationId xmlns:a16="http://schemas.microsoft.com/office/drawing/2014/main" id="{243B1A63-BAAE-AE92-2D4B-D886DD19B164}"/>
              </a:ext>
            </a:extLst>
          </p:cNvPr>
          <p:cNvPicPr>
            <a:picLocks noChangeAspect="1"/>
          </p:cNvPicPr>
          <p:nvPr/>
        </p:nvPicPr>
        <p:blipFill>
          <a:blip r:embed="rId10">
            <a:lum bright="-10000" contrast="8000"/>
          </a:blip>
          <a:stretch>
            <a:fillRect/>
          </a:stretch>
        </p:blipFill>
        <p:spPr>
          <a:xfrm>
            <a:off x="614363" y="21828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D2858D4D-0FC8-69A5-4850-337856077629}"/>
              </a:ext>
            </a:extLst>
          </p:cNvPr>
          <p:cNvSpPr txBox="1"/>
          <p:nvPr/>
        </p:nvSpPr>
        <p:spPr>
          <a:xfrm>
            <a:off x="1692275" y="2181225"/>
            <a:ext cx="1227138" cy="461963"/>
          </a:xfrm>
          <a:prstGeom prst="rect">
            <a:avLst/>
          </a:prstGeom>
          <a:noFill/>
        </p:spPr>
        <p:txBody>
          <a:bodyPr>
            <a:spAutoFit/>
          </a:bodyPr>
          <a:lstStyle/>
          <a:p>
            <a:pPr algn="r">
              <a:defRPr/>
            </a:pPr>
            <a:r>
              <a:rPr lang="en-US" sz="800" dirty="0" err="1">
                <a:solidFill>
                  <a:schemeClr val="accent4">
                    <a:lumMod val="10000"/>
                  </a:schemeClr>
                </a:solidFill>
              </a:rPr>
              <a:t>Scuola</a:t>
            </a:r>
            <a:r>
              <a:rPr lang="en-US" sz="800" dirty="0">
                <a:solidFill>
                  <a:schemeClr val="accent4">
                    <a:lumMod val="10000"/>
                  </a:schemeClr>
                </a:solidFill>
              </a:rPr>
              <a:t> di Abu </a:t>
            </a:r>
            <a:r>
              <a:rPr lang="en-US" sz="800" dirty="0" err="1">
                <a:solidFill>
                  <a:schemeClr val="accent4">
                    <a:lumMod val="10000"/>
                  </a:schemeClr>
                </a:solidFill>
              </a:rPr>
              <a:t>Nowar</a:t>
            </a:r>
            <a:r>
              <a:rPr lang="en-US" sz="800" dirty="0">
                <a:solidFill>
                  <a:schemeClr val="accent4">
                    <a:lumMod val="10000"/>
                  </a:schemeClr>
                </a:solidFill>
              </a:rPr>
              <a:t>, </a:t>
            </a:r>
            <a:r>
              <a:rPr lang="en-US" sz="800" dirty="0" err="1">
                <a:solidFill>
                  <a:schemeClr val="accent4">
                    <a:lumMod val="10000"/>
                  </a:schemeClr>
                </a:solidFill>
              </a:rPr>
              <a:t>distrutta</a:t>
            </a:r>
            <a:r>
              <a:rPr lang="en-US" sz="800" dirty="0">
                <a:solidFill>
                  <a:schemeClr val="accent4">
                    <a:lumMod val="10000"/>
                  </a:schemeClr>
                </a:solidFill>
              </a:rPr>
              <a:t> </a:t>
            </a:r>
            <a:r>
              <a:rPr lang="en-US" sz="800" dirty="0" err="1">
                <a:solidFill>
                  <a:schemeClr val="accent4">
                    <a:lumMod val="10000"/>
                  </a:schemeClr>
                </a:solidFill>
              </a:rPr>
              <a:t>dagli</a:t>
            </a:r>
            <a:r>
              <a:rPr lang="en-US" sz="800" dirty="0">
                <a:solidFill>
                  <a:schemeClr val="accent4">
                    <a:lumMod val="10000"/>
                  </a:schemeClr>
                </a:solidFill>
              </a:rPr>
              <a:t> </a:t>
            </a:r>
            <a:r>
              <a:rPr lang="en-US" sz="800" dirty="0" err="1">
                <a:solidFill>
                  <a:schemeClr val="accent4">
                    <a:lumMod val="10000"/>
                  </a:schemeClr>
                </a:solidFill>
              </a:rPr>
              <a:t>israeliani</a:t>
            </a:r>
            <a:r>
              <a:rPr lang="en-US" sz="800" dirty="0">
                <a:solidFill>
                  <a:schemeClr val="accent4">
                    <a:lumMod val="10000"/>
                  </a:schemeClr>
                </a:solidFill>
              </a:rPr>
              <a:t>               in </a:t>
            </a:r>
            <a:r>
              <a:rPr lang="en-US" sz="800" dirty="0" err="1">
                <a:solidFill>
                  <a:schemeClr val="accent4">
                    <a:lumMod val="10000"/>
                  </a:schemeClr>
                </a:solidFill>
              </a:rPr>
              <a:t>febbraio</a:t>
            </a:r>
            <a:r>
              <a:rPr lang="en-US" sz="800" dirty="0">
                <a:solidFill>
                  <a:schemeClr val="accent4">
                    <a:lumMod val="10000"/>
                  </a:schemeClr>
                </a:solidFill>
              </a:rPr>
              <a:t> 2018</a:t>
            </a:r>
          </a:p>
        </p:txBody>
      </p:sp>
      <p:sp>
        <p:nvSpPr>
          <p:cNvPr id="550930" name="Rettangolo 18">
            <a:extLst>
              <a:ext uri="{FF2B5EF4-FFF2-40B4-BE49-F238E27FC236}">
                <a16:creationId xmlns:a16="http://schemas.microsoft.com/office/drawing/2014/main" id="{8F761721-7102-3C54-4987-E169A9F8000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50931" name="Slide Number Placeholder 3">
            <a:extLst>
              <a:ext uri="{FF2B5EF4-FFF2-40B4-BE49-F238E27FC236}">
                <a16:creationId xmlns:a16="http://schemas.microsoft.com/office/drawing/2014/main" id="{6E84DEE3-5701-873F-F45A-715EDEDA290A}"/>
              </a:ext>
            </a:extLst>
          </p:cNvPr>
          <p:cNvSpPr>
            <a:spLocks noGrp="1"/>
          </p:cNvSpPr>
          <p:nvPr>
            <p:ph type="sldNum" sz="quarter" idx="12"/>
          </p:nvPr>
        </p:nvSpPr>
        <p:spPr>
          <a:xfrm>
            <a:off x="8301038" y="6237288"/>
            <a:ext cx="765175" cy="354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272A3F-D3AC-4C03-8D89-51280121871E}" type="slidenum">
              <a:rPr lang="it-IT" altLang="it-CH" sz="1400" smtClean="0">
                <a:solidFill>
                  <a:srgbClr val="FFFFFF"/>
                </a:solidFill>
              </a:rPr>
              <a:pPr>
                <a:spcBef>
                  <a:spcPct val="0"/>
                </a:spcBef>
                <a:buFontTx/>
                <a:buNone/>
              </a:pPr>
              <a:t>139</a:t>
            </a:fld>
            <a:endParaRPr lang="it-IT" altLang="it-CH" sz="14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4">
            <a:extLst>
              <a:ext uri="{FF2B5EF4-FFF2-40B4-BE49-F238E27FC236}">
                <a16:creationId xmlns:a16="http://schemas.microsoft.com/office/drawing/2014/main" id="{79800E5A-0757-7BAB-C845-4FCCF31F2B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C12B31-B707-4C05-A16F-A12AB8A4C069}"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294915" name="Text Box 2">
            <a:extLst>
              <a:ext uri="{FF2B5EF4-FFF2-40B4-BE49-F238E27FC236}">
                <a16:creationId xmlns:a16="http://schemas.microsoft.com/office/drawing/2014/main" id="{CFE2DA77-076E-AFFF-AC81-9366F6510169}"/>
              </a:ext>
            </a:extLst>
          </p:cNvPr>
          <p:cNvSpPr txBox="1">
            <a:spLocks noChangeArrowheads="1"/>
          </p:cNvSpPr>
          <p:nvPr/>
        </p:nvSpPr>
        <p:spPr bwMode="auto">
          <a:xfrm>
            <a:off x="4622800" y="3694113"/>
            <a:ext cx="40640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I regni di Davide (</a:t>
            </a:r>
            <a:r>
              <a:rPr lang="fr-CH" altLang="it-CH" sz="2000" b="1" u="sng">
                <a:solidFill>
                  <a:srgbClr val="FFFFFF"/>
                </a:solidFill>
              </a:rPr>
              <a:t>970 a.C.</a:t>
            </a:r>
            <a:r>
              <a:rPr lang="fr-CH" altLang="it-CH" sz="2000" b="1">
                <a:solidFill>
                  <a:srgbClr val="FFFFFF"/>
                </a:solidFill>
              </a:rPr>
              <a:t>) </a:t>
            </a:r>
          </a:p>
          <a:p>
            <a:pPr eaLnBrk="1" hangingPunct="1">
              <a:spcBef>
                <a:spcPct val="50000"/>
              </a:spcBef>
              <a:buFontTx/>
              <a:buNone/>
            </a:pPr>
            <a:r>
              <a:rPr lang="fr-CH" altLang="it-CH" sz="2000" b="1">
                <a:solidFill>
                  <a:srgbClr val="FFFFFF"/>
                </a:solidFill>
              </a:rPr>
              <a:t>e di Salomone (</a:t>
            </a:r>
            <a:r>
              <a:rPr lang="fr-CH" altLang="it-CH" sz="2000" b="1" u="sng">
                <a:solidFill>
                  <a:srgbClr val="FFFFFF"/>
                </a:solidFill>
              </a:rPr>
              <a:t>930 a.C.</a:t>
            </a:r>
            <a:r>
              <a:rPr lang="fr-CH" altLang="it-CH" sz="2000" b="1">
                <a:solidFill>
                  <a:srgbClr val="FFFFFF"/>
                </a:solidFill>
              </a:rPr>
              <a:t>)</a:t>
            </a:r>
          </a:p>
          <a:p>
            <a:pPr eaLnBrk="1" hangingPunct="1">
              <a:spcBef>
                <a:spcPct val="50000"/>
              </a:spcBef>
              <a:buFontTx/>
              <a:buNone/>
            </a:pPr>
            <a:endParaRPr lang="fr-CH" altLang="it-CH" sz="2000">
              <a:solidFill>
                <a:srgbClr val="FFFFFF"/>
              </a:solidFill>
            </a:endParaRPr>
          </a:p>
          <a:p>
            <a:pPr eaLnBrk="1" hangingPunct="1">
              <a:spcBef>
                <a:spcPct val="50000"/>
              </a:spcBef>
              <a:buFontTx/>
              <a:buNone/>
            </a:pPr>
            <a:r>
              <a:rPr lang="fr-CH" altLang="it-CH" sz="1200">
                <a:solidFill>
                  <a:srgbClr val="FFFFFF"/>
                </a:solidFill>
              </a:rPr>
              <a:t>Secondo alcuni ricercatori moderni i regni ebraici                             furono solo dei piccoli domini tribali e Gerusalemme                               poco più di un villaggio.</a:t>
            </a:r>
            <a:endParaRPr lang="it-IT" altLang="it-CH" sz="2400" b="1">
              <a:solidFill>
                <a:srgbClr val="FFFFFF"/>
              </a:solidFill>
            </a:endParaRPr>
          </a:p>
        </p:txBody>
      </p:sp>
      <p:sp>
        <p:nvSpPr>
          <p:cNvPr id="294916" name="Text Box 3">
            <a:extLst>
              <a:ext uri="{FF2B5EF4-FFF2-40B4-BE49-F238E27FC236}">
                <a16:creationId xmlns:a16="http://schemas.microsoft.com/office/drawing/2014/main" id="{EC77F9C6-6EF1-F043-AB06-FC0EE309A33A}"/>
              </a:ext>
            </a:extLst>
          </p:cNvPr>
          <p:cNvSpPr txBox="1">
            <a:spLocks noChangeArrowheads="1"/>
          </p:cNvSpPr>
          <p:nvPr/>
        </p:nvSpPr>
        <p:spPr bwMode="auto">
          <a:xfrm>
            <a:off x="2627313" y="53736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pic>
        <p:nvPicPr>
          <p:cNvPr id="94213" name="Picture 4" descr="gifmenorah">
            <a:extLst>
              <a:ext uri="{FF2B5EF4-FFF2-40B4-BE49-F238E27FC236}">
                <a16:creationId xmlns:a16="http://schemas.microsoft.com/office/drawing/2014/main" id="{CF60D42B-381C-E59F-E443-84121E372C59}"/>
              </a:ext>
            </a:extLst>
          </p:cNvPr>
          <p:cNvPicPr>
            <a:picLocks noChangeAspect="1" noChangeArrowheads="1"/>
          </p:cNvPicPr>
          <p:nvPr/>
        </p:nvPicPr>
        <p:blipFill>
          <a:blip r:embed="rId3"/>
          <a:srcRect/>
          <a:stretch>
            <a:fillRect/>
          </a:stretch>
        </p:blipFill>
        <p:spPr bwMode="auto">
          <a:xfrm>
            <a:off x="5427663" y="620713"/>
            <a:ext cx="2089150" cy="1857375"/>
          </a:xfrm>
          <a:prstGeom prst="rect">
            <a:avLst/>
          </a:prstGeom>
          <a:ln>
            <a:noFill/>
          </a:ln>
          <a:effectLst>
            <a:outerShdw blurRad="292100" dist="139700" dir="2700000" algn="tl" rotWithShape="0">
              <a:srgbClr val="333333">
                <a:alpha val="65000"/>
              </a:srgbClr>
            </a:outerShdw>
          </a:effectLst>
        </p:spPr>
      </p:pic>
      <p:pic>
        <p:nvPicPr>
          <p:cNvPr id="94214" name="Picture 5" descr="davide e salomone">
            <a:extLst>
              <a:ext uri="{FF2B5EF4-FFF2-40B4-BE49-F238E27FC236}">
                <a16:creationId xmlns:a16="http://schemas.microsoft.com/office/drawing/2014/main" id="{F5CBB9D8-62C4-A31B-35FF-3F54582D43EC}"/>
              </a:ext>
            </a:extLst>
          </p:cNvPr>
          <p:cNvPicPr>
            <a:picLocks noChangeAspect="1" noChangeArrowheads="1"/>
          </p:cNvPicPr>
          <p:nvPr/>
        </p:nvPicPr>
        <p:blipFill>
          <a:blip r:embed="rId4"/>
          <a:srcRect/>
          <a:stretch>
            <a:fillRect/>
          </a:stretch>
        </p:blipFill>
        <p:spPr bwMode="auto">
          <a:xfrm>
            <a:off x="898525" y="476250"/>
            <a:ext cx="3527425" cy="58340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4919" name="Text Box 6">
            <a:extLst>
              <a:ext uri="{FF2B5EF4-FFF2-40B4-BE49-F238E27FC236}">
                <a16:creationId xmlns:a16="http://schemas.microsoft.com/office/drawing/2014/main" id="{5489A79C-D429-3268-8487-203AC63E1D7A}"/>
              </a:ext>
            </a:extLst>
          </p:cNvPr>
          <p:cNvSpPr txBox="1">
            <a:spLocks noChangeArrowheads="1"/>
          </p:cNvSpPr>
          <p:nvPr/>
        </p:nvSpPr>
        <p:spPr bwMode="auto">
          <a:xfrm>
            <a:off x="836613" y="4059238"/>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Gaza</a:t>
            </a:r>
          </a:p>
          <a:p>
            <a:pPr eaLnBrk="1" hangingPunct="1">
              <a:spcBef>
                <a:spcPct val="50000"/>
              </a:spcBef>
              <a:buFontTx/>
              <a:buNone/>
            </a:pPr>
            <a:r>
              <a:rPr lang="fr-CH" altLang="it-CH" sz="800" b="1">
                <a:solidFill>
                  <a:srgbClr val="000000"/>
                </a:solidFill>
              </a:rPr>
              <a:t>Filistei</a:t>
            </a:r>
            <a:endParaRPr lang="it-IT" altLang="it-CH" sz="800" b="1">
              <a:solidFill>
                <a:srgbClr val="000000"/>
              </a:solidFill>
            </a:endParaRPr>
          </a:p>
        </p:txBody>
      </p:sp>
      <p:sp>
        <p:nvSpPr>
          <p:cNvPr id="294920" name="Rectangle 7">
            <a:extLst>
              <a:ext uri="{FF2B5EF4-FFF2-40B4-BE49-F238E27FC236}">
                <a16:creationId xmlns:a16="http://schemas.microsoft.com/office/drawing/2014/main" id="{3EAB2F8F-40FB-33F6-02C5-3D0B74CC3BAF}"/>
              </a:ext>
            </a:extLst>
          </p:cNvPr>
          <p:cNvSpPr>
            <a:spLocks noGrp="1" noChangeArrowheads="1"/>
          </p:cNvSpPr>
          <p:nvPr>
            <p:ph type="title"/>
          </p:nvPr>
        </p:nvSpPr>
        <p:spPr>
          <a:xfrm>
            <a:off x="4716463" y="6165850"/>
            <a:ext cx="658812" cy="346075"/>
          </a:xfrm>
        </p:spPr>
        <p:txBody>
          <a:bodyPr/>
          <a:lstStyle/>
          <a:p>
            <a:pPr eaLnBrk="1" hangingPunct="1"/>
            <a:r>
              <a:rPr lang="fr-FR" altLang="it-CH" sz="800">
                <a:solidFill>
                  <a:schemeClr val="bg1"/>
                </a:solidFill>
              </a:rPr>
              <a:t>Primi regni</a:t>
            </a:r>
          </a:p>
        </p:txBody>
      </p:sp>
      <p:sp>
        <p:nvSpPr>
          <p:cNvPr id="294921" name="Text Box 6">
            <a:extLst>
              <a:ext uri="{FF2B5EF4-FFF2-40B4-BE49-F238E27FC236}">
                <a16:creationId xmlns:a16="http://schemas.microsoft.com/office/drawing/2014/main" id="{2C6A6982-F807-CB8C-1E71-DAD83EA120AE}"/>
              </a:ext>
            </a:extLst>
          </p:cNvPr>
          <p:cNvSpPr txBox="1">
            <a:spLocks noChangeArrowheads="1"/>
          </p:cNvSpPr>
          <p:nvPr/>
        </p:nvSpPr>
        <p:spPr bwMode="auto">
          <a:xfrm>
            <a:off x="1714500" y="2000250"/>
            <a:ext cx="571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Fenici</a:t>
            </a:r>
            <a:endParaRPr lang="it-IT" altLang="it-CH" sz="800" b="1">
              <a:solidFill>
                <a:srgbClr val="000000"/>
              </a:solidFill>
            </a:endParaRPr>
          </a:p>
        </p:txBody>
      </p:sp>
      <p:sp>
        <p:nvSpPr>
          <p:cNvPr id="294922" name="Rettangolo 9">
            <a:extLst>
              <a:ext uri="{FF2B5EF4-FFF2-40B4-BE49-F238E27FC236}">
                <a16:creationId xmlns:a16="http://schemas.microsoft.com/office/drawing/2014/main" id="{5784DDD5-8E8C-AD27-20A5-92231EE6693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29BA234F-FEAB-C270-DEA8-54909957F52D}"/>
              </a:ext>
            </a:extLst>
          </p:cNvPr>
          <p:cNvSpPr txBox="1"/>
          <p:nvPr/>
        </p:nvSpPr>
        <p:spPr>
          <a:xfrm>
            <a:off x="5040313" y="2998788"/>
            <a:ext cx="3025775" cy="430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Gli </a:t>
            </a:r>
            <a:r>
              <a:rPr lang="en-US" sz="2200" b="1" dirty="0" err="1">
                <a:solidFill>
                  <a:schemeClr val="accent4">
                    <a:lumMod val="10000"/>
                  </a:schemeClr>
                </a:solidFill>
              </a:rPr>
              <a:t>Ebrei</a:t>
            </a:r>
            <a:r>
              <a:rPr lang="en-US" sz="2200" b="1" dirty="0">
                <a:solidFill>
                  <a:schemeClr val="accent4">
                    <a:lumMod val="10000"/>
                  </a:schemeClr>
                </a:solidFill>
              </a:rPr>
              <a:t> in </a:t>
            </a:r>
            <a:r>
              <a:rPr lang="en-US" sz="2200" b="1" dirty="0" err="1">
                <a:solidFill>
                  <a:schemeClr val="accent4">
                    <a:lumMod val="10000"/>
                  </a:schemeClr>
                </a:solidFill>
              </a:rPr>
              <a:t>Palestina</a:t>
            </a:r>
            <a:endParaRPr lang="en-US" sz="2200" b="1" dirty="0">
              <a:solidFill>
                <a:schemeClr val="accent4">
                  <a:lumMod val="10000"/>
                </a:schemeClr>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7" name="Picture 2" descr="02_03_05_Dianne_and_Markie_before_detained_school_children">
            <a:extLst>
              <a:ext uri="{FF2B5EF4-FFF2-40B4-BE49-F238E27FC236}">
                <a16:creationId xmlns:a16="http://schemas.microsoft.com/office/drawing/2014/main" id="{4C3217EB-B2DF-969A-E56B-42EBB63A1DBA}"/>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8" name="Picture 3" descr="03_01_21_Tear_chases_school_girls_as_John_and_Loren_watch">
            <a:extLst>
              <a:ext uri="{FF2B5EF4-FFF2-40B4-BE49-F238E27FC236}">
                <a16:creationId xmlns:a16="http://schemas.microsoft.com/office/drawing/2014/main" id="{B2A88CD1-8CF4-4FA2-EE61-660A6CC68F83}"/>
              </a:ext>
            </a:extLst>
          </p:cNvPr>
          <p:cNvPicPr>
            <a:picLocks noChangeAspect="1" noChangeArrowheads="1"/>
          </p:cNvPicPr>
          <p:nvPr/>
        </p:nvPicPr>
        <p:blipFill>
          <a:blip r:embed="rId4"/>
          <a:srcRect/>
          <a:stretch>
            <a:fillRect/>
          </a:stretch>
        </p:blipFill>
        <p:spPr bwMode="auto">
          <a:xfrm>
            <a:off x="0"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9" name="Picture 4" descr="03_02_01_07_Kathy_Barbra_and_Tracy_stand_by_as_girls_forced_out_of_school">
            <a:extLst>
              <a:ext uri="{FF2B5EF4-FFF2-40B4-BE49-F238E27FC236}">
                <a16:creationId xmlns:a16="http://schemas.microsoft.com/office/drawing/2014/main" id="{3D213042-9547-B2D0-5289-EB9B3BC46033}"/>
              </a:ext>
            </a:extLst>
          </p:cNvPr>
          <p:cNvPicPr>
            <a:picLocks noChangeAspect="1" noChangeArrowheads="1"/>
          </p:cNvPicPr>
          <p:nvPr/>
        </p:nvPicPr>
        <p:blipFill>
          <a:blip r:embed="rId5"/>
          <a:srcRect/>
          <a:stretch>
            <a:fillRect/>
          </a:stretch>
        </p:blipFill>
        <p:spPr bwMode="auto">
          <a:xfrm>
            <a:off x="0"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0" name="Picture 5" descr="03_07_14_06_Students_smash_open_welded_gates_of_Polytech">
            <a:extLst>
              <a:ext uri="{FF2B5EF4-FFF2-40B4-BE49-F238E27FC236}">
                <a16:creationId xmlns:a16="http://schemas.microsoft.com/office/drawing/2014/main" id="{9D9DC898-E8C0-28E7-471D-2CFE50CE3F16}"/>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1" name="Picture 6" descr="03_07_16_04_Student_smashing_door_with_a_hammer">
            <a:extLst>
              <a:ext uri="{FF2B5EF4-FFF2-40B4-BE49-F238E27FC236}">
                <a16:creationId xmlns:a16="http://schemas.microsoft.com/office/drawing/2014/main" id="{9A0FF8CE-8718-532F-99E2-02C0C5DBBB34}"/>
              </a:ext>
            </a:extLst>
          </p:cNvPr>
          <p:cNvPicPr>
            <a:picLocks noChangeAspect="1" noChangeArrowheads="1"/>
          </p:cNvPicPr>
          <p:nvPr/>
        </p:nvPicPr>
        <p:blipFill rotWithShape="1">
          <a:blip r:embed="rId7"/>
          <a:srcRect t="3258"/>
          <a:stretch/>
        </p:blipFill>
        <p:spPr bwMode="auto">
          <a:xfrm>
            <a:off x="6156325"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2" name="Picture 7" descr="03_07_16_28_Lab_with_missing_equipment">
            <a:extLst>
              <a:ext uri="{FF2B5EF4-FFF2-40B4-BE49-F238E27FC236}">
                <a16:creationId xmlns:a16="http://schemas.microsoft.com/office/drawing/2014/main" id="{6DA01F3F-F61A-3E00-B190-C4F8092DF921}"/>
              </a:ext>
            </a:extLst>
          </p:cNvPr>
          <p:cNvPicPr>
            <a:picLocks noChangeAspect="1" noChangeArrowheads="1"/>
          </p:cNvPicPr>
          <p:nvPr/>
        </p:nvPicPr>
        <p:blipFill>
          <a:blip r:embed="rId8"/>
          <a:srcRect/>
          <a:stretch>
            <a:fillRect/>
          </a:stretch>
        </p:blipFill>
        <p:spPr bwMode="auto">
          <a:xfrm>
            <a:off x="6156325"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3" name="Picture 8" descr="02_08_31_10_Girls_walk_past_soldiers">
            <a:extLst>
              <a:ext uri="{FF2B5EF4-FFF2-40B4-BE49-F238E27FC236}">
                <a16:creationId xmlns:a16="http://schemas.microsoft.com/office/drawing/2014/main" id="{17EDAA90-3EAD-D938-AC40-3AD3F87EE0A9}"/>
              </a:ext>
            </a:extLst>
          </p:cNvPr>
          <p:cNvPicPr>
            <a:picLocks noChangeAspect="1" noChangeArrowheads="1"/>
          </p:cNvPicPr>
          <p:nvPr/>
        </p:nvPicPr>
        <p:blipFill>
          <a:blip r:embed="rId9"/>
          <a:srcRect/>
          <a:stretch>
            <a:fillRect/>
          </a:stretch>
        </p:blipFill>
        <p:spPr bwMode="auto">
          <a:xfrm>
            <a:off x="3059113" y="0"/>
            <a:ext cx="30257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4" name="Picture 9">
            <a:extLst>
              <a:ext uri="{FF2B5EF4-FFF2-40B4-BE49-F238E27FC236}">
                <a16:creationId xmlns:a16="http://schemas.microsoft.com/office/drawing/2014/main" id="{DDE5B240-ADBA-E383-D96F-1DBFD36D2516}"/>
              </a:ext>
            </a:extLst>
          </p:cNvPr>
          <p:cNvPicPr>
            <a:picLocks noChangeAspect="1" noChangeArrowheads="1"/>
          </p:cNvPicPr>
          <p:nvPr/>
        </p:nvPicPr>
        <p:blipFill>
          <a:blip r:embed="rId10"/>
          <a:srcRect/>
          <a:stretch>
            <a:fillRect/>
          </a:stretch>
        </p:blipFill>
        <p:spPr bwMode="auto">
          <a:xfrm>
            <a:off x="3059113" y="4589463"/>
            <a:ext cx="30257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2970" name="Text Box 10">
            <a:extLst>
              <a:ext uri="{FF2B5EF4-FFF2-40B4-BE49-F238E27FC236}">
                <a16:creationId xmlns:a16="http://schemas.microsoft.com/office/drawing/2014/main" id="{E181F339-01BE-F897-A864-79D5EE16BDFE}"/>
              </a:ext>
            </a:extLst>
          </p:cNvPr>
          <p:cNvSpPr txBox="1">
            <a:spLocks noChangeArrowheads="1"/>
          </p:cNvSpPr>
          <p:nvPr/>
        </p:nvSpPr>
        <p:spPr bwMode="auto">
          <a:xfrm>
            <a:off x="3292475" y="2503488"/>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FFFFFF"/>
                </a:solidFill>
              </a:rPr>
              <a:t>Gli occupanti chiudono                           le scuole palestinesi.</a:t>
            </a:r>
            <a:endParaRPr lang="it-IT" altLang="it-CH" sz="1600" b="1">
              <a:solidFill>
                <a:srgbClr val="FFFFFF"/>
              </a:solidFill>
            </a:endParaRPr>
          </a:p>
        </p:txBody>
      </p:sp>
      <p:sp>
        <p:nvSpPr>
          <p:cNvPr id="552971" name="Text Box 12">
            <a:extLst>
              <a:ext uri="{FF2B5EF4-FFF2-40B4-BE49-F238E27FC236}">
                <a16:creationId xmlns:a16="http://schemas.microsoft.com/office/drawing/2014/main" id="{3189FBCA-B623-DA50-CB7E-8C9818DB6818}"/>
              </a:ext>
            </a:extLst>
          </p:cNvPr>
          <p:cNvSpPr txBox="1">
            <a:spLocks noChangeArrowheads="1"/>
          </p:cNvSpPr>
          <p:nvPr/>
        </p:nvSpPr>
        <p:spPr bwMode="auto">
          <a:xfrm>
            <a:off x="0" y="2420938"/>
            <a:ext cx="2916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La scuola elementare è chiusa</a:t>
            </a:r>
            <a:endParaRPr lang="it-IT" altLang="it-CH" sz="1400" b="1">
              <a:solidFill>
                <a:srgbClr val="000000"/>
              </a:solidFill>
            </a:endParaRPr>
          </a:p>
        </p:txBody>
      </p:sp>
      <p:sp>
        <p:nvSpPr>
          <p:cNvPr id="552972" name="Slide Number Placeholder 3">
            <a:extLst>
              <a:ext uri="{FF2B5EF4-FFF2-40B4-BE49-F238E27FC236}">
                <a16:creationId xmlns:a16="http://schemas.microsoft.com/office/drawing/2014/main" id="{CDF1C0E3-C6C4-F04B-43B7-7E2DFCEFC95E}"/>
              </a:ext>
            </a:extLst>
          </p:cNvPr>
          <p:cNvSpPr>
            <a:spLocks noGrp="1"/>
          </p:cNvSpPr>
          <p:nvPr>
            <p:ph type="sldNum" sz="quarter" idx="12"/>
          </p:nvPr>
        </p:nvSpPr>
        <p:spPr>
          <a:xfrm>
            <a:off x="698658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D230DD-7A92-4A4D-8EDF-0BA9839CC115}" type="slidenum">
              <a:rPr lang="it-IT" altLang="it-CH" sz="1400" smtClean="0">
                <a:solidFill>
                  <a:srgbClr val="FFFFFF"/>
                </a:solidFill>
              </a:rPr>
              <a:pPr>
                <a:spcBef>
                  <a:spcPct val="0"/>
                </a:spcBef>
                <a:buFontTx/>
                <a:buNone/>
              </a:pPr>
              <a:t>140</a:t>
            </a:fld>
            <a:endParaRPr lang="it-IT" altLang="it-CH" sz="1400">
              <a:solidFill>
                <a:srgbClr val="FFFFFF"/>
              </a:solidFill>
            </a:endParaRPr>
          </a:p>
        </p:txBody>
      </p:sp>
      <p:sp>
        <p:nvSpPr>
          <p:cNvPr id="552973" name="Rettangolo 4">
            <a:extLst>
              <a:ext uri="{FF2B5EF4-FFF2-40B4-BE49-F238E27FC236}">
                <a16:creationId xmlns:a16="http://schemas.microsoft.com/office/drawing/2014/main" id="{21B7E4DB-1414-4DD4-0A7C-04DD21944E93}"/>
              </a:ext>
            </a:extLst>
          </p:cNvPr>
          <p:cNvSpPr>
            <a:spLocks noChangeArrowheads="1"/>
          </p:cNvSpPr>
          <p:nvPr/>
        </p:nvSpPr>
        <p:spPr bwMode="auto">
          <a:xfrm>
            <a:off x="6229350" y="4610100"/>
            <a:ext cx="1871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 apparecchiature              del laboratorio sono scomparse</a:t>
            </a:r>
            <a:endParaRPr lang="it-IT" altLang="it-CH" sz="1200" b="1">
              <a:solidFill>
                <a:srgbClr val="FFFFFF"/>
              </a:solidFill>
            </a:endParaRPr>
          </a:p>
        </p:txBody>
      </p:sp>
      <p:sp>
        <p:nvSpPr>
          <p:cNvPr id="552974" name="Text Box 13">
            <a:extLst>
              <a:ext uri="{FF2B5EF4-FFF2-40B4-BE49-F238E27FC236}">
                <a16:creationId xmlns:a16="http://schemas.microsoft.com/office/drawing/2014/main" id="{B585744C-F353-9F11-5490-E97161B1A029}"/>
              </a:ext>
            </a:extLst>
          </p:cNvPr>
          <p:cNvSpPr txBox="1">
            <a:spLocks noChangeArrowheads="1"/>
          </p:cNvSpPr>
          <p:nvPr/>
        </p:nvSpPr>
        <p:spPr bwMode="auto">
          <a:xfrm>
            <a:off x="3084513" y="4038600"/>
            <a:ext cx="292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Gli Israeliani hanno saldato le porte  della scuola politecnica universitaria.</a:t>
            </a:r>
            <a:endParaRPr lang="it-IT" altLang="it-CH" sz="1200" b="1">
              <a:solidFill>
                <a:srgbClr val="FFFFFF"/>
              </a:solidFill>
            </a:endParaRPr>
          </a:p>
        </p:txBody>
      </p:sp>
      <p:sp>
        <p:nvSpPr>
          <p:cNvPr id="552975" name="Rettangolo 16">
            <a:extLst>
              <a:ext uri="{FF2B5EF4-FFF2-40B4-BE49-F238E27FC236}">
                <a16:creationId xmlns:a16="http://schemas.microsoft.com/office/drawing/2014/main" id="{C9431E0D-98B5-01E4-3FDB-DC341DD4C6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0" name="Text Box 16">
            <a:extLst>
              <a:ext uri="{FF2B5EF4-FFF2-40B4-BE49-F238E27FC236}">
                <a16:creationId xmlns:a16="http://schemas.microsoft.com/office/drawing/2014/main" id="{953BA7E6-2898-196F-C05E-150C6AF79D5A}"/>
              </a:ext>
            </a:extLst>
          </p:cNvPr>
          <p:cNvSpPr txBox="1">
            <a:spLocks noChangeArrowheads="1"/>
          </p:cNvSpPr>
          <p:nvPr/>
        </p:nvSpPr>
        <p:spPr bwMode="auto">
          <a:xfrm>
            <a:off x="3576638" y="3281363"/>
            <a:ext cx="1944687"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OCCUPAZIONE</a:t>
            </a:r>
            <a:endParaRPr lang="it-IT" altLang="it-CH" sz="1800" b="1" dirty="0">
              <a:solidFill>
                <a:schemeClr val="accent4">
                  <a:lumMod val="10000"/>
                </a:schemeClr>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1" name="Picture 2" descr="020724_gaza_khamees">
            <a:extLst>
              <a:ext uri="{FF2B5EF4-FFF2-40B4-BE49-F238E27FC236}">
                <a16:creationId xmlns:a16="http://schemas.microsoft.com/office/drawing/2014/main" id="{8D82F768-B01F-E6EA-2473-6F0BDA54E878}"/>
              </a:ext>
            </a:extLst>
          </p:cNvPr>
          <p:cNvPicPr>
            <a:picLocks noChangeAspect="1" noChangeArrowheads="1"/>
          </p:cNvPicPr>
          <p:nvPr/>
        </p:nvPicPr>
        <p:blipFill>
          <a:blip r:embed="rId3"/>
          <a:srcRect/>
          <a:stretch>
            <a:fillRect/>
          </a:stretch>
        </p:blipFill>
        <p:spPr bwMode="auto">
          <a:xfrm>
            <a:off x="4510088" y="0"/>
            <a:ext cx="14176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2" name="Picture 3" descr="bambino colpito">
            <a:extLst>
              <a:ext uri="{FF2B5EF4-FFF2-40B4-BE49-F238E27FC236}">
                <a16:creationId xmlns:a16="http://schemas.microsoft.com/office/drawing/2014/main" id="{B5984A26-65CA-8194-9DFD-3FE4761EAE7D}"/>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3" name="Picture 4" descr="bambino Mohammed Qasem colpito alla testa da una pallottola di gomma semiparalizzato  a vita">
            <a:extLst>
              <a:ext uri="{FF2B5EF4-FFF2-40B4-BE49-F238E27FC236}">
                <a16:creationId xmlns:a16="http://schemas.microsoft.com/office/drawing/2014/main" id="{908B3E08-435B-0B6D-C734-988F533F70E4}"/>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4" name="Picture 5" descr="gaza strip una vittima dei setlers">
            <a:extLst>
              <a:ext uri="{FF2B5EF4-FFF2-40B4-BE49-F238E27FC236}">
                <a16:creationId xmlns:a16="http://schemas.microsoft.com/office/drawing/2014/main" id="{D440EFB8-AB92-4A27-AD80-C23D650BE3BE}"/>
              </a:ext>
            </a:extLst>
          </p:cNvPr>
          <p:cNvPicPr>
            <a:picLocks noChangeAspect="1" noChangeArrowheads="1"/>
          </p:cNvPicPr>
          <p:nvPr/>
        </p:nvPicPr>
        <p:blipFill>
          <a:blip r:embed="rId6"/>
          <a:srcRect/>
          <a:stretch>
            <a:fillRect/>
          </a:stretch>
        </p:blipFill>
        <p:spPr bwMode="auto">
          <a:xfrm>
            <a:off x="6108700" y="0"/>
            <a:ext cx="1506538"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5" name="Picture 6" descr="husan village palestine 1997 i setlers hanno attaccato la sua casa con una bomba molotov">
            <a:extLst>
              <a:ext uri="{FF2B5EF4-FFF2-40B4-BE49-F238E27FC236}">
                <a16:creationId xmlns:a16="http://schemas.microsoft.com/office/drawing/2014/main" id="{8E1C6E9E-42AE-82FE-599D-0FA48DC970C5}"/>
              </a:ext>
            </a:extLst>
          </p:cNvPr>
          <p:cNvPicPr>
            <a:picLocks noChangeAspect="1" noChangeArrowheads="1"/>
          </p:cNvPicPr>
          <p:nvPr/>
        </p:nvPicPr>
        <p:blipFill>
          <a:blip r:embed="rId7"/>
          <a:srcRect/>
          <a:stretch>
            <a:fillRect/>
          </a:stretch>
        </p:blipFill>
        <p:spPr bwMode="auto">
          <a:xfrm>
            <a:off x="2843213" y="-11113"/>
            <a:ext cx="1477962"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6" name="Picture 7" descr="Mohammed Qasem-hosp">
            <a:extLst>
              <a:ext uri="{FF2B5EF4-FFF2-40B4-BE49-F238E27FC236}">
                <a16:creationId xmlns:a16="http://schemas.microsoft.com/office/drawing/2014/main" id="{4420E37E-B77F-0444-EAE8-C42E744AF83B}"/>
              </a:ext>
            </a:extLst>
          </p:cNvPr>
          <p:cNvPicPr>
            <a:picLocks noChangeAspect="1" noChangeArrowheads="1"/>
          </p:cNvPicPr>
          <p:nvPr/>
        </p:nvPicPr>
        <p:blipFill>
          <a:blip r:embed="rId8"/>
          <a:srcRect/>
          <a:stretch>
            <a:fillRect/>
          </a:stretch>
        </p:blipFill>
        <p:spPr bwMode="auto">
          <a:xfrm>
            <a:off x="6108700" y="1989138"/>
            <a:ext cx="3035300"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7" name="Picture 8" descr="back_toschool10">
            <a:extLst>
              <a:ext uri="{FF2B5EF4-FFF2-40B4-BE49-F238E27FC236}">
                <a16:creationId xmlns:a16="http://schemas.microsoft.com/office/drawing/2014/main" id="{8EADEEB1-0151-FC5D-4C4C-7B2383C2E266}"/>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8" name="Picture 9" descr="injured4-small">
            <a:extLst>
              <a:ext uri="{FF2B5EF4-FFF2-40B4-BE49-F238E27FC236}">
                <a16:creationId xmlns:a16="http://schemas.microsoft.com/office/drawing/2014/main" id="{B6499273-2F87-A128-7619-11E622974D0C}"/>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59" name="Picture 10" descr="Adham Fayaud intifada">
            <a:extLst>
              <a:ext uri="{FF2B5EF4-FFF2-40B4-BE49-F238E27FC236}">
                <a16:creationId xmlns:a16="http://schemas.microsoft.com/office/drawing/2014/main" id="{B98C81C8-FD81-6BA0-AFB1-947FA49FCF77}"/>
              </a:ext>
            </a:extLst>
          </p:cNvPr>
          <p:cNvPicPr>
            <a:picLocks noChangeAspect="1" noChangeArrowheads="1"/>
          </p:cNvPicPr>
          <p:nvPr/>
        </p:nvPicPr>
        <p:blipFill>
          <a:blip r:embed="rId11"/>
          <a:srcRect/>
          <a:stretch>
            <a:fillRect/>
          </a:stretch>
        </p:blipFill>
        <p:spPr bwMode="auto">
          <a:xfrm>
            <a:off x="7821613" y="0"/>
            <a:ext cx="132238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60" name="Picture 11" descr="BBAEFA6922FA4B25AC43ADAF328A87AE">
            <a:extLst>
              <a:ext uri="{FF2B5EF4-FFF2-40B4-BE49-F238E27FC236}">
                <a16:creationId xmlns:a16="http://schemas.microsoft.com/office/drawing/2014/main" id="{059F7A36-9362-E825-C58A-92B022BF7E53}"/>
              </a:ext>
            </a:extLst>
          </p:cNvPr>
          <p:cNvPicPr>
            <a:picLocks noChangeAspect="1" noChangeArrowheads="1"/>
          </p:cNvPicPr>
          <p:nvPr/>
        </p:nvPicPr>
        <p:blipFill>
          <a:blip r:embed="rId12"/>
          <a:srcRect/>
          <a:stretch>
            <a:fillRect/>
          </a:stretch>
        </p:blipFill>
        <p:spPr bwMode="auto">
          <a:xfrm>
            <a:off x="1835150" y="4176713"/>
            <a:ext cx="3384550"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2064" name="Picture 15" descr="palest2">
            <a:extLst>
              <a:ext uri="{FF2B5EF4-FFF2-40B4-BE49-F238E27FC236}">
                <a16:creationId xmlns:a16="http://schemas.microsoft.com/office/drawing/2014/main" id="{32D22AFC-C080-C179-6BD3-B958E4972E70}"/>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5021" name="Slide Number Placeholder 3">
            <a:extLst>
              <a:ext uri="{FF2B5EF4-FFF2-40B4-BE49-F238E27FC236}">
                <a16:creationId xmlns:a16="http://schemas.microsoft.com/office/drawing/2014/main" id="{1BFF791D-2B46-7D7A-990E-3B69BA97F185}"/>
              </a:ext>
            </a:extLst>
          </p:cNvPr>
          <p:cNvSpPr>
            <a:spLocks noGrp="1"/>
          </p:cNvSpPr>
          <p:nvPr>
            <p:ph type="sldNum" sz="quarter" idx="12"/>
          </p:nvPr>
        </p:nvSpPr>
        <p:spPr>
          <a:xfrm>
            <a:off x="6951663" y="2378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8BD37B-2A91-483C-A51D-2A6C40A7ED90}" type="slidenum">
              <a:rPr lang="it-IT" altLang="it-CH" sz="1400" b="1" smtClean="0">
                <a:solidFill>
                  <a:srgbClr val="5C1F00"/>
                </a:solidFill>
              </a:rPr>
              <a:pPr>
                <a:spcBef>
                  <a:spcPct val="0"/>
                </a:spcBef>
                <a:buFontTx/>
                <a:buNone/>
              </a:pPr>
              <a:t>141</a:t>
            </a:fld>
            <a:endParaRPr lang="it-IT" altLang="it-CH" sz="1400" b="1">
              <a:solidFill>
                <a:srgbClr val="5C1F00"/>
              </a:solidFill>
            </a:endParaRPr>
          </a:p>
        </p:txBody>
      </p:sp>
      <p:sp>
        <p:nvSpPr>
          <p:cNvPr id="555022" name="Text Box 12">
            <a:extLst>
              <a:ext uri="{FF2B5EF4-FFF2-40B4-BE49-F238E27FC236}">
                <a16:creationId xmlns:a16="http://schemas.microsoft.com/office/drawing/2014/main" id="{A2AB8E60-A039-BD94-E4E5-28EC7385B1F2}"/>
              </a:ext>
            </a:extLst>
          </p:cNvPr>
          <p:cNvSpPr txBox="1">
            <a:spLocks noChangeArrowheads="1"/>
          </p:cNvSpPr>
          <p:nvPr/>
        </p:nvSpPr>
        <p:spPr bwMode="auto">
          <a:xfrm>
            <a:off x="1992313" y="2614613"/>
            <a:ext cx="30241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Con grande perfidia                 gli Israeliani mirano alla testa per creare ferite invalidanti</a:t>
            </a:r>
            <a:endParaRPr lang="it-IT" altLang="it-CH" sz="2000" b="1">
              <a:solidFill>
                <a:srgbClr val="FFFFFF"/>
              </a:solidFill>
            </a:endParaRPr>
          </a:p>
        </p:txBody>
      </p:sp>
      <p:sp>
        <p:nvSpPr>
          <p:cNvPr id="555023" name="Text Box 13">
            <a:extLst>
              <a:ext uri="{FF2B5EF4-FFF2-40B4-BE49-F238E27FC236}">
                <a16:creationId xmlns:a16="http://schemas.microsoft.com/office/drawing/2014/main" id="{1A47DF4E-2C92-C4E2-2C03-1A8CCBF6B447}"/>
              </a:ext>
            </a:extLst>
          </p:cNvPr>
          <p:cNvSpPr txBox="1">
            <a:spLocks noChangeArrowheads="1"/>
          </p:cNvSpPr>
          <p:nvPr/>
        </p:nvSpPr>
        <p:spPr bwMode="auto">
          <a:xfrm>
            <a:off x="4894263" y="2060575"/>
            <a:ext cx="12239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è semi-paralizzato</a:t>
            </a:r>
            <a:endParaRPr lang="it-IT" altLang="it-CH" sz="1400" b="1">
              <a:solidFill>
                <a:srgbClr val="FFFFFF"/>
              </a:solidFill>
            </a:endParaRPr>
          </a:p>
        </p:txBody>
      </p:sp>
      <p:sp>
        <p:nvSpPr>
          <p:cNvPr id="555024" name="Text Box 14">
            <a:extLst>
              <a:ext uri="{FF2B5EF4-FFF2-40B4-BE49-F238E27FC236}">
                <a16:creationId xmlns:a16="http://schemas.microsoft.com/office/drawing/2014/main" id="{9B5B815E-5FE5-E08A-36A6-6441633F82FC}"/>
              </a:ext>
            </a:extLst>
          </p:cNvPr>
          <p:cNvSpPr txBox="1">
            <a:spLocks noChangeArrowheads="1"/>
          </p:cNvSpPr>
          <p:nvPr/>
        </p:nvSpPr>
        <p:spPr bwMode="auto">
          <a:xfrm>
            <a:off x="4876800" y="3519488"/>
            <a:ext cx="1223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Il cranio di Mohammed</a:t>
            </a:r>
            <a:endParaRPr lang="it-IT" altLang="it-CH" sz="1400" b="1">
              <a:solidFill>
                <a:srgbClr val="FFFFFF"/>
              </a:solidFill>
            </a:endParaRPr>
          </a:p>
        </p:txBody>
      </p:sp>
      <p:sp>
        <p:nvSpPr>
          <p:cNvPr id="555025" name="Rettangolo 16">
            <a:extLst>
              <a:ext uri="{FF2B5EF4-FFF2-40B4-BE49-F238E27FC236}">
                <a16:creationId xmlns:a16="http://schemas.microsoft.com/office/drawing/2014/main" id="{D9B821F6-C324-DDC5-14E5-F12E0CFA53E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 name="Text Box 16">
            <a:extLst>
              <a:ext uri="{FF2B5EF4-FFF2-40B4-BE49-F238E27FC236}">
                <a16:creationId xmlns:a16="http://schemas.microsoft.com/office/drawing/2014/main" id="{165B6265-C2B0-8586-E7C5-353FC723DB96}"/>
              </a:ext>
            </a:extLst>
          </p:cNvPr>
          <p:cNvSpPr txBox="1">
            <a:spLocks noChangeArrowheads="1"/>
          </p:cNvSpPr>
          <p:nvPr/>
        </p:nvSpPr>
        <p:spPr bwMode="auto">
          <a:xfrm>
            <a:off x="2116138" y="2117725"/>
            <a:ext cx="1944687"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OCCUPAZIONE</a:t>
            </a:r>
            <a:endParaRPr lang="it-IT" altLang="it-CH" sz="1800" b="1" dirty="0">
              <a:solidFill>
                <a:schemeClr val="accent4">
                  <a:lumMod val="10000"/>
                </a:schemeClr>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descr="C:\Dokumente und Einstellungen\Enrico\Eigene Dateien\Enrico\Documenti\AA Enrico nuovo\Palestina\A Foto\Mappe\mappe muro\FenceMap.gif">
            <a:extLst>
              <a:ext uri="{FF2B5EF4-FFF2-40B4-BE49-F238E27FC236}">
                <a16:creationId xmlns:a16="http://schemas.microsoft.com/office/drawing/2014/main" id="{5973C9B6-62CD-AF66-A6FB-96C70FA5F23A}"/>
              </a:ext>
            </a:extLst>
          </p:cNvPr>
          <p:cNvPicPr>
            <a:picLocks noChangeAspect="1" noChangeArrowheads="1"/>
          </p:cNvPicPr>
          <p:nvPr/>
        </p:nvPicPr>
        <p:blipFill>
          <a:blip r:embed="rId3"/>
          <a:srcRect/>
          <a:stretch>
            <a:fillRect/>
          </a:stretch>
        </p:blipFill>
        <p:spPr bwMode="auto">
          <a:xfrm>
            <a:off x="214313" y="214313"/>
            <a:ext cx="4500562" cy="6380162"/>
          </a:xfrm>
          <a:prstGeom prst="rect">
            <a:avLst/>
          </a:prstGeom>
          <a:ln w="38100">
            <a:solidFill>
              <a:schemeClr val="tx1"/>
            </a:solidFill>
          </a:ln>
          <a:effectLst>
            <a:outerShdw blurRad="292100" dist="139700" dir="2700000" algn="tl" rotWithShape="0">
              <a:srgbClr val="333333">
                <a:alpha val="65000"/>
              </a:srgbClr>
            </a:outerShdw>
          </a:effectLst>
        </p:spPr>
      </p:pic>
      <p:sp>
        <p:nvSpPr>
          <p:cNvPr id="557059" name="TextBox 3">
            <a:extLst>
              <a:ext uri="{FF2B5EF4-FFF2-40B4-BE49-F238E27FC236}">
                <a16:creationId xmlns:a16="http://schemas.microsoft.com/office/drawing/2014/main" id="{E93891D1-17EB-ACFF-624B-E453DBF29715}"/>
              </a:ext>
            </a:extLst>
          </p:cNvPr>
          <p:cNvSpPr txBox="1">
            <a:spLocks noChangeArrowheads="1"/>
          </p:cNvSpPr>
          <p:nvPr/>
        </p:nvSpPr>
        <p:spPr bwMode="auto">
          <a:xfrm>
            <a:off x="4924425" y="1731963"/>
            <a:ext cx="20526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a:solidFill>
                  <a:srgbClr val="FFFFFF"/>
                </a:solidFill>
              </a:rPr>
              <a:t>Israele ha               confinato i Palestinesi in               due piccole                    zone (+ Gaza) completamente circondate da un muro: dei veri ghetti.</a:t>
            </a:r>
            <a:endParaRPr lang="it-IT" altLang="it-CH" sz="1600">
              <a:solidFill>
                <a:srgbClr val="FFFFFF"/>
              </a:solidFill>
            </a:endParaRPr>
          </a:p>
        </p:txBody>
      </p:sp>
      <p:pic>
        <p:nvPicPr>
          <p:cNvPr id="217092" name="Picture 4" descr="Muren ved Qalqilya på Vestbredden. (Foto: AP/Scanpix)">
            <a:extLst>
              <a:ext uri="{FF2B5EF4-FFF2-40B4-BE49-F238E27FC236}">
                <a16:creationId xmlns:a16="http://schemas.microsoft.com/office/drawing/2014/main" id="{E8E3A6FF-A60E-56B8-071A-C10904BDF09B}"/>
              </a:ext>
            </a:extLst>
          </p:cNvPr>
          <p:cNvPicPr>
            <a:picLocks noChangeAspect="1" noChangeArrowheads="1"/>
          </p:cNvPicPr>
          <p:nvPr/>
        </p:nvPicPr>
        <p:blipFill>
          <a:blip r:embed="rId4"/>
          <a:srcRect/>
          <a:stretch>
            <a:fillRect/>
          </a:stretch>
        </p:blipFill>
        <p:spPr bwMode="auto">
          <a:xfrm>
            <a:off x="4857750" y="3983038"/>
            <a:ext cx="4071938" cy="2600325"/>
          </a:xfrm>
          <a:prstGeom prst="rect">
            <a:avLst/>
          </a:prstGeom>
          <a:ln w="38100">
            <a:solidFill>
              <a:schemeClr val="tx1"/>
            </a:solidFill>
          </a:ln>
          <a:effectLst>
            <a:outerShdw blurRad="292100" dist="139700" dir="2700000" algn="tl" rotWithShape="0">
              <a:srgbClr val="333333">
                <a:alpha val="65000"/>
              </a:srgbClr>
            </a:outerShdw>
          </a:effectLst>
        </p:spPr>
      </p:pic>
      <p:pic>
        <p:nvPicPr>
          <p:cNvPr id="557061" name="Picture 2">
            <a:extLst>
              <a:ext uri="{FF2B5EF4-FFF2-40B4-BE49-F238E27FC236}">
                <a16:creationId xmlns:a16="http://schemas.microsoft.com/office/drawing/2014/main" id="{D237A1CB-3C8D-D9F8-5ACF-B7E5ACA71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6" r="42084"/>
          <a:stretch>
            <a:fillRect/>
          </a:stretch>
        </p:blipFill>
        <p:spPr bwMode="auto">
          <a:xfrm>
            <a:off x="6683375" y="488950"/>
            <a:ext cx="18542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94F61FD4-29E8-FFF4-7E17-291FAB6B3DAA}"/>
              </a:ext>
            </a:extLst>
          </p:cNvPr>
          <p:cNvPicPr>
            <a:picLocks noChangeAspect="1" noChangeArrowheads="1"/>
          </p:cNvPicPr>
          <p:nvPr/>
        </p:nvPicPr>
        <p:blipFill>
          <a:blip r:embed="rId6"/>
          <a:srcRect/>
          <a:stretch>
            <a:fillRect/>
          </a:stretch>
        </p:blipFill>
        <p:spPr bwMode="auto">
          <a:xfrm rot="1920000">
            <a:off x="7372350" y="3065463"/>
            <a:ext cx="212725" cy="155575"/>
          </a:xfrm>
          <a:prstGeom prst="rect">
            <a:avLst/>
          </a:prstGeom>
          <a:noFill/>
          <a:ln w="3175">
            <a:solidFill>
              <a:schemeClr val="accent4">
                <a:lumMod val="10000"/>
              </a:schemeClr>
            </a:solidFill>
            <a:miter lim="800000"/>
            <a:headEnd/>
            <a:tailEnd/>
          </a:ln>
          <a:effectLst/>
        </p:spPr>
      </p:pic>
      <p:pic>
        <p:nvPicPr>
          <p:cNvPr id="10" name="Picture 11" descr="C:\Users\Enrico\Enrico\Documenti\AA Enrico nuovo\Palestina\A Foto\Diversi\bandiera palestinese.GIF">
            <a:extLst>
              <a:ext uri="{FF2B5EF4-FFF2-40B4-BE49-F238E27FC236}">
                <a16:creationId xmlns:a16="http://schemas.microsoft.com/office/drawing/2014/main" id="{8652442E-8361-835D-A882-9CB8202B3770}"/>
              </a:ext>
            </a:extLst>
          </p:cNvPr>
          <p:cNvPicPr>
            <a:picLocks noChangeAspect="1" noChangeArrowheads="1"/>
          </p:cNvPicPr>
          <p:nvPr/>
        </p:nvPicPr>
        <p:blipFill rotWithShape="1">
          <a:blip r:embed="rId7"/>
          <a:srcRect r="18618"/>
          <a:stretch/>
        </p:blipFill>
        <p:spPr bwMode="auto">
          <a:xfrm>
            <a:off x="7345363" y="1579563"/>
            <a:ext cx="560387" cy="347662"/>
          </a:xfrm>
          <a:prstGeom prst="rect">
            <a:avLst/>
          </a:prstGeom>
          <a:ln>
            <a:noFill/>
          </a:ln>
          <a:effectLst>
            <a:outerShdw blurRad="292100" dist="139700" dir="2700000" algn="tl" rotWithShape="0">
              <a:srgbClr val="333333">
                <a:alpha val="65000"/>
              </a:srgbClr>
            </a:outerShdw>
          </a:effectLst>
        </p:spPr>
      </p:pic>
      <p:sp>
        <p:nvSpPr>
          <p:cNvPr id="557064" name="Slide Number Placeholder 3">
            <a:extLst>
              <a:ext uri="{FF2B5EF4-FFF2-40B4-BE49-F238E27FC236}">
                <a16:creationId xmlns:a16="http://schemas.microsoft.com/office/drawing/2014/main" id="{0784318F-CB26-1847-DF74-528EF695E188}"/>
              </a:ext>
            </a:extLst>
          </p:cNvPr>
          <p:cNvSpPr>
            <a:spLocks noGrp="1"/>
          </p:cNvSpPr>
          <p:nvPr>
            <p:ph type="sldNum" sz="quarter" idx="12"/>
          </p:nvPr>
        </p:nvSpPr>
        <p:spPr>
          <a:xfrm>
            <a:off x="6816725" y="3608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91C0C9-D1F0-4FA9-900C-AB163171410D}" type="slidenum">
              <a:rPr lang="it-IT" altLang="it-CH" sz="1400" b="1" smtClean="0"/>
              <a:pPr>
                <a:spcBef>
                  <a:spcPct val="0"/>
                </a:spcBef>
                <a:buFontTx/>
                <a:buNone/>
              </a:pPr>
              <a:t>142</a:t>
            </a:fld>
            <a:endParaRPr lang="it-IT" altLang="it-CH" sz="1400" b="1"/>
          </a:p>
        </p:txBody>
      </p:sp>
      <p:sp>
        <p:nvSpPr>
          <p:cNvPr id="557065" name="Rettangolo 10">
            <a:extLst>
              <a:ext uri="{FF2B5EF4-FFF2-40B4-BE49-F238E27FC236}">
                <a16:creationId xmlns:a16="http://schemas.microsoft.com/office/drawing/2014/main" id="{106707D7-D5D2-DA84-EE46-6C6C33709F5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1" name="Text Box 4">
            <a:extLst>
              <a:ext uri="{FF2B5EF4-FFF2-40B4-BE49-F238E27FC236}">
                <a16:creationId xmlns:a16="http://schemas.microsoft.com/office/drawing/2014/main" id="{2EA91905-649A-7347-78F2-19E097CBA928}"/>
              </a:ext>
            </a:extLst>
          </p:cNvPr>
          <p:cNvSpPr txBox="1">
            <a:spLocks noChangeArrowheads="1"/>
          </p:cNvSpPr>
          <p:nvPr/>
        </p:nvSpPr>
        <p:spPr bwMode="auto">
          <a:xfrm>
            <a:off x="5027613" y="644525"/>
            <a:ext cx="1268412" cy="461963"/>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Il </a:t>
            </a:r>
            <a:r>
              <a:rPr lang="fr-CH" altLang="it-CH" sz="2400" b="1" dirty="0" err="1">
                <a:solidFill>
                  <a:schemeClr val="accent4">
                    <a:lumMod val="10000"/>
                  </a:schemeClr>
                </a:solidFill>
              </a:rPr>
              <a:t>Muro</a:t>
            </a:r>
            <a:endParaRPr lang="it-IT" altLang="it-CH" sz="2400" b="1" dirty="0">
              <a:solidFill>
                <a:schemeClr val="accent4">
                  <a:lumMod val="10000"/>
                </a:schemeClr>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Number Placeholder 3">
            <a:extLst>
              <a:ext uri="{FF2B5EF4-FFF2-40B4-BE49-F238E27FC236}">
                <a16:creationId xmlns:a16="http://schemas.microsoft.com/office/drawing/2014/main" id="{8A257A29-B550-16E4-8FAA-4FBBC358B9F1}"/>
              </a:ext>
            </a:extLst>
          </p:cNvPr>
          <p:cNvSpPr>
            <a:spLocks noGrp="1"/>
          </p:cNvSpPr>
          <p:nvPr>
            <p:ph type="sldNum" sz="quarter" idx="12"/>
          </p:nvPr>
        </p:nvSpPr>
        <p:spPr>
          <a:xfrm>
            <a:off x="5640388" y="3394075"/>
            <a:ext cx="647700" cy="471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DD4AD7-9A3C-4BB3-BFF5-59742E28968B}" type="slidenum">
              <a:rPr lang="it-IT" altLang="it-CH" sz="1400" smtClean="0">
                <a:solidFill>
                  <a:srgbClr val="FFFFFF"/>
                </a:solidFill>
              </a:rPr>
              <a:pPr>
                <a:spcBef>
                  <a:spcPct val="0"/>
                </a:spcBef>
                <a:buFontTx/>
                <a:buNone/>
              </a:pPr>
              <a:t>143</a:t>
            </a:fld>
            <a:endParaRPr lang="it-IT" altLang="it-CH" sz="1400">
              <a:solidFill>
                <a:srgbClr val="FFFFFF"/>
              </a:solidFill>
            </a:endParaRPr>
          </a:p>
        </p:txBody>
      </p:sp>
      <p:pic>
        <p:nvPicPr>
          <p:cNvPr id="218117" name="Picture 4" descr="Israeli apartheid wall in Jerusalem">
            <a:extLst>
              <a:ext uri="{FF2B5EF4-FFF2-40B4-BE49-F238E27FC236}">
                <a16:creationId xmlns:a16="http://schemas.microsoft.com/office/drawing/2014/main" id="{8CCE12F8-5E1A-F500-020F-C95D20231104}"/>
              </a:ext>
            </a:extLst>
          </p:cNvPr>
          <p:cNvPicPr>
            <a:picLocks noChangeAspect="1" noChangeArrowheads="1"/>
          </p:cNvPicPr>
          <p:nvPr/>
        </p:nvPicPr>
        <p:blipFill>
          <a:blip r:embed="rId3"/>
          <a:srcRect/>
          <a:stretch>
            <a:fillRect/>
          </a:stretch>
        </p:blipFill>
        <p:spPr bwMode="auto">
          <a:xfrm>
            <a:off x="6372225" y="3284538"/>
            <a:ext cx="2573338" cy="3384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9108" name="Rettangolo 11">
            <a:extLst>
              <a:ext uri="{FF2B5EF4-FFF2-40B4-BE49-F238E27FC236}">
                <a16:creationId xmlns:a16="http://schemas.microsoft.com/office/drawing/2014/main" id="{BDF33852-A5AF-AA7E-95E8-3D3DAE0FCF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3" name="Text Box 4">
            <a:extLst>
              <a:ext uri="{FF2B5EF4-FFF2-40B4-BE49-F238E27FC236}">
                <a16:creationId xmlns:a16="http://schemas.microsoft.com/office/drawing/2014/main" id="{638C172E-ECB3-91E0-5E8E-CC2690A4D403}"/>
              </a:ext>
            </a:extLst>
          </p:cNvPr>
          <p:cNvSpPr txBox="1">
            <a:spLocks noChangeArrowheads="1"/>
          </p:cNvSpPr>
          <p:nvPr/>
        </p:nvSpPr>
        <p:spPr bwMode="auto">
          <a:xfrm>
            <a:off x="4603750" y="3336925"/>
            <a:ext cx="1187450" cy="400050"/>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Il MURO</a:t>
            </a:r>
            <a:endParaRPr lang="it-IT" altLang="it-CH" sz="2000" b="1" dirty="0">
              <a:solidFill>
                <a:schemeClr val="accent4">
                  <a:lumMod val="10000"/>
                </a:schemeClr>
              </a:solidFill>
            </a:endParaRPr>
          </a:p>
        </p:txBody>
      </p:sp>
      <p:pic>
        <p:nvPicPr>
          <p:cNvPr id="9" name="Picture 2" descr="C:\Dokumente und Einstellungen\Enrico\Eigene Dateien\Enrico\Documenti\AA Enrico nuovo\Palestina\A Foto\Muro\Muro muro.JPG">
            <a:extLst>
              <a:ext uri="{FF2B5EF4-FFF2-40B4-BE49-F238E27FC236}">
                <a16:creationId xmlns:a16="http://schemas.microsoft.com/office/drawing/2014/main" id="{76880AE6-A528-3D54-DE3B-CCB5D36D9539}"/>
              </a:ext>
            </a:extLst>
          </p:cNvPr>
          <p:cNvPicPr>
            <a:picLocks noChangeAspect="1" noChangeArrowheads="1"/>
          </p:cNvPicPr>
          <p:nvPr/>
        </p:nvPicPr>
        <p:blipFill>
          <a:blip r:embed="rId4"/>
          <a:srcRect t="1817"/>
          <a:stretch>
            <a:fillRect/>
          </a:stretch>
        </p:blipFill>
        <p:spPr bwMode="auto">
          <a:xfrm>
            <a:off x="341313" y="3967163"/>
            <a:ext cx="5946775" cy="2701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5" descr="portone">
            <a:extLst>
              <a:ext uri="{FF2B5EF4-FFF2-40B4-BE49-F238E27FC236}">
                <a16:creationId xmlns:a16="http://schemas.microsoft.com/office/drawing/2014/main" id="{54B4A6AF-18D0-CD1B-1190-B318F0486A53}"/>
              </a:ext>
            </a:extLst>
          </p:cNvPr>
          <p:cNvPicPr>
            <a:picLocks noChangeAspect="1" noChangeArrowheads="1"/>
          </p:cNvPicPr>
          <p:nvPr/>
        </p:nvPicPr>
        <p:blipFill>
          <a:blip r:embed="rId5"/>
          <a:srcRect/>
          <a:stretch>
            <a:fillRect/>
          </a:stretch>
        </p:blipFill>
        <p:spPr bwMode="auto">
          <a:xfrm>
            <a:off x="355600" y="196850"/>
            <a:ext cx="4048125" cy="3581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cxnSp>
        <p:nvCxnSpPr>
          <p:cNvPr id="11" name="Connettore 2 10">
            <a:extLst>
              <a:ext uri="{FF2B5EF4-FFF2-40B4-BE49-F238E27FC236}">
                <a16:creationId xmlns:a16="http://schemas.microsoft.com/office/drawing/2014/main" id="{8082D0E1-F2F8-178F-499F-D72761EC849F}"/>
              </a:ext>
            </a:extLst>
          </p:cNvPr>
          <p:cNvCxnSpPr>
            <a:cxnSpLocks/>
          </p:cNvCxnSpPr>
          <p:nvPr/>
        </p:nvCxnSpPr>
        <p:spPr>
          <a:xfrm flipH="1">
            <a:off x="3246438" y="1060450"/>
            <a:ext cx="431800" cy="12192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7F3D13F-0CA1-D128-B0C0-16A2BF3A3B2F}"/>
              </a:ext>
            </a:extLst>
          </p:cNvPr>
          <p:cNvSpPr txBox="1"/>
          <p:nvPr/>
        </p:nvSpPr>
        <p:spPr>
          <a:xfrm>
            <a:off x="2557463" y="784225"/>
            <a:ext cx="1855787" cy="276225"/>
          </a:xfrm>
          <a:prstGeom prst="rect">
            <a:avLst/>
          </a:prstGeom>
          <a:noFill/>
        </p:spPr>
        <p:txBody>
          <a:bodyPr>
            <a:spAutoFit/>
          </a:bodyPr>
          <a:lstStyle/>
          <a:p>
            <a:pPr>
              <a:defRPr/>
            </a:pPr>
            <a:r>
              <a:rPr lang="en-US" sz="1200" b="1" dirty="0">
                <a:solidFill>
                  <a:schemeClr val="accent4">
                    <a:lumMod val="10000"/>
                  </a:schemeClr>
                </a:solidFill>
              </a:rPr>
              <a:t>LA PACE SIA CON VOI</a:t>
            </a:r>
          </a:p>
        </p:txBody>
      </p:sp>
      <p:pic>
        <p:nvPicPr>
          <p:cNvPr id="14" name="Picture 3" descr="DSC00487">
            <a:extLst>
              <a:ext uri="{FF2B5EF4-FFF2-40B4-BE49-F238E27FC236}">
                <a16:creationId xmlns:a16="http://schemas.microsoft.com/office/drawing/2014/main" id="{C5D70FE7-B9F7-E653-7016-4E29003CA607}"/>
              </a:ext>
            </a:extLst>
          </p:cNvPr>
          <p:cNvPicPr>
            <a:picLocks noChangeAspect="1" noChangeArrowheads="1"/>
          </p:cNvPicPr>
          <p:nvPr/>
        </p:nvPicPr>
        <p:blipFill>
          <a:blip r:embed="rId6"/>
          <a:srcRect/>
          <a:stretch>
            <a:fillRect/>
          </a:stretch>
        </p:blipFill>
        <p:spPr bwMode="auto">
          <a:xfrm>
            <a:off x="4625975" y="188913"/>
            <a:ext cx="4305300" cy="29321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8C49CB5F-4CE2-D3C8-62C2-7339D963EA98}"/>
              </a:ext>
            </a:extLst>
          </p:cNvPr>
          <p:cNvSpPr txBox="1"/>
          <p:nvPr/>
        </p:nvSpPr>
        <p:spPr>
          <a:xfrm>
            <a:off x="8074025" y="333375"/>
            <a:ext cx="833438" cy="276225"/>
          </a:xfrm>
          <a:prstGeom prst="rect">
            <a:avLst/>
          </a:prstGeom>
          <a:noFill/>
        </p:spPr>
        <p:txBody>
          <a:bodyPr>
            <a:spAutoFit/>
          </a:bodyPr>
          <a:lstStyle/>
          <a:p>
            <a:pPr>
              <a:defRPr/>
            </a:pPr>
            <a:r>
              <a:rPr lang="en-US" sz="1200" b="1" dirty="0">
                <a:solidFill>
                  <a:schemeClr val="accent4">
                    <a:lumMod val="10000"/>
                  </a:schemeClr>
                </a:solidFill>
              </a:rPr>
              <a:t>Qalqilya</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numero diapositiva 1">
            <a:extLst>
              <a:ext uri="{FF2B5EF4-FFF2-40B4-BE49-F238E27FC236}">
                <a16:creationId xmlns:a16="http://schemas.microsoft.com/office/drawing/2014/main" id="{34DCA369-8725-E3DD-DB29-9DA9F14CBF80}"/>
              </a:ext>
            </a:extLst>
          </p:cNvPr>
          <p:cNvSpPr>
            <a:spLocks noGrp="1" noChangeArrowheads="1"/>
          </p:cNvSpPr>
          <p:nvPr>
            <p:ph type="sldNum" sz="quarter" idx="12"/>
          </p:nvPr>
        </p:nvSpPr>
        <p:spPr>
          <a:xfrm>
            <a:off x="8213725" y="57213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B890F4-BE34-46BF-A1E1-65D012EE8C2B}" type="slidenum">
              <a:rPr lang="it-IT" altLang="en-US" sz="1400" b="1" smtClean="0"/>
              <a:pPr>
                <a:spcBef>
                  <a:spcPct val="0"/>
                </a:spcBef>
                <a:buFontTx/>
                <a:buNone/>
              </a:pPr>
              <a:t>144</a:t>
            </a:fld>
            <a:endParaRPr lang="it-IT" altLang="en-US" sz="1400" b="1"/>
          </a:p>
        </p:txBody>
      </p:sp>
      <p:pic>
        <p:nvPicPr>
          <p:cNvPr id="561155" name="Immagine 2">
            <a:extLst>
              <a:ext uri="{FF2B5EF4-FFF2-40B4-BE49-F238E27FC236}">
                <a16:creationId xmlns:a16="http://schemas.microsoft.com/office/drawing/2014/main" id="{8EE3A8AD-08F6-0F10-85BE-0A0B4DF66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FAED636B-E84E-853C-7C94-4D45211FC698}"/>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err="1">
                <a:solidFill>
                  <a:schemeClr val="accent4">
                    <a:lumMod val="10000"/>
                  </a:schemeClr>
                </a:solidFill>
              </a:rPr>
              <a:t>L’impressionante</a:t>
            </a:r>
            <a:r>
              <a:rPr lang="en-US" altLang="en-US" sz="1800" b="1" dirty="0">
                <a:solidFill>
                  <a:schemeClr val="accent4">
                    <a:lumMod val="10000"/>
                  </a:schemeClr>
                </a:solidFill>
              </a:rPr>
              <a:t> </a:t>
            </a:r>
            <a:r>
              <a:rPr lang="en-US" altLang="en-US" sz="1800" b="1" dirty="0" err="1">
                <a:solidFill>
                  <a:schemeClr val="accent4">
                    <a:lumMod val="10000"/>
                  </a:schemeClr>
                </a:solidFill>
              </a:rPr>
              <a:t>portone</a:t>
            </a:r>
            <a:r>
              <a:rPr lang="en-US" altLang="en-US" sz="1800" b="1" dirty="0">
                <a:solidFill>
                  <a:schemeClr val="accent4">
                    <a:lumMod val="10000"/>
                  </a:schemeClr>
                </a:solidFill>
              </a:rPr>
              <a:t> e </a:t>
            </a:r>
            <a:r>
              <a:rPr lang="en-US" altLang="en-US" sz="1800" b="1" dirty="0" err="1">
                <a:solidFill>
                  <a:schemeClr val="accent4">
                    <a:lumMod val="10000"/>
                  </a:schemeClr>
                </a:solidFill>
              </a:rPr>
              <a:t>posto</a:t>
            </a:r>
            <a:r>
              <a:rPr lang="en-US" altLang="en-US" sz="1800" b="1" dirty="0">
                <a:solidFill>
                  <a:schemeClr val="accent4">
                    <a:lumMod val="10000"/>
                  </a:schemeClr>
                </a:solidFill>
              </a:rPr>
              <a:t> di </a:t>
            </a:r>
            <a:r>
              <a:rPr lang="en-US" altLang="en-US" sz="1800" b="1" dirty="0" err="1">
                <a:solidFill>
                  <a:schemeClr val="accent4">
                    <a:lumMod val="10000"/>
                  </a:schemeClr>
                </a:solidFill>
              </a:rPr>
              <a:t>controllo</a:t>
            </a:r>
            <a:r>
              <a:rPr lang="en-US" altLang="en-US" sz="1800" b="1" dirty="0">
                <a:solidFill>
                  <a:schemeClr val="accent4">
                    <a:lumMod val="10000"/>
                  </a:schemeClr>
                </a:solidFill>
              </a:rPr>
              <a:t> </a:t>
            </a:r>
            <a:r>
              <a:rPr lang="en-US" altLang="en-US" sz="1800" b="1" dirty="0" err="1">
                <a:solidFill>
                  <a:schemeClr val="accent4">
                    <a:lumMod val="10000"/>
                  </a:schemeClr>
                </a:solidFill>
              </a:rPr>
              <a:t>militare</a:t>
            </a:r>
            <a:r>
              <a:rPr lang="en-US" altLang="en-US" sz="1800" b="1" dirty="0">
                <a:solidFill>
                  <a:schemeClr val="accent4">
                    <a:lumMod val="10000"/>
                  </a:schemeClr>
                </a:solidFill>
              </a:rPr>
              <a:t> (check point) </a:t>
            </a:r>
            <a:r>
              <a:rPr lang="en-US" altLang="en-US" sz="1800" b="1" dirty="0" err="1">
                <a:solidFill>
                  <a:schemeClr val="accent4">
                    <a:lumMod val="10000"/>
                  </a:schemeClr>
                </a:solidFill>
              </a:rPr>
              <a:t>tra</a:t>
            </a:r>
            <a:r>
              <a:rPr lang="en-US" altLang="en-US" sz="1800" b="1" dirty="0">
                <a:solidFill>
                  <a:schemeClr val="accent4">
                    <a:lumMod val="10000"/>
                  </a:schemeClr>
                </a:solidFill>
              </a:rPr>
              <a:t> </a:t>
            </a:r>
            <a:r>
              <a:rPr lang="en-US" altLang="en-US" sz="1800" b="1" dirty="0" err="1">
                <a:solidFill>
                  <a:schemeClr val="accent4">
                    <a:lumMod val="10000"/>
                  </a:schemeClr>
                </a:solidFill>
              </a:rPr>
              <a:t>Gerusalemme</a:t>
            </a:r>
            <a:r>
              <a:rPr lang="en-US" altLang="en-US" sz="1800" b="1" dirty="0">
                <a:solidFill>
                  <a:schemeClr val="accent4">
                    <a:lumMod val="10000"/>
                  </a:schemeClr>
                </a:solidFill>
              </a:rPr>
              <a:t> (</a:t>
            </a:r>
            <a:r>
              <a:rPr lang="en-US" altLang="en-US" sz="1800" b="1" dirty="0" err="1">
                <a:solidFill>
                  <a:schemeClr val="accent4">
                    <a:lumMod val="10000"/>
                  </a:schemeClr>
                </a:solidFill>
              </a:rPr>
              <a:t>Israele</a:t>
            </a:r>
            <a:r>
              <a:rPr lang="en-US" altLang="en-US" sz="1800" b="1" dirty="0">
                <a:solidFill>
                  <a:schemeClr val="accent4">
                    <a:lumMod val="10000"/>
                  </a:schemeClr>
                </a:solidFill>
              </a:rPr>
              <a:t>) e </a:t>
            </a:r>
            <a:r>
              <a:rPr lang="en-US" altLang="en-US" sz="1800" b="1" dirty="0" err="1">
                <a:solidFill>
                  <a:schemeClr val="accent4">
                    <a:lumMod val="10000"/>
                  </a:schemeClr>
                </a:solidFill>
              </a:rPr>
              <a:t>Betlemme</a:t>
            </a:r>
            <a:r>
              <a:rPr lang="en-US" altLang="en-US" sz="1800" b="1" dirty="0">
                <a:solidFill>
                  <a:schemeClr val="accent4">
                    <a:lumMod val="10000"/>
                  </a:schemeClr>
                </a:solidFill>
              </a:rPr>
              <a:t> (</a:t>
            </a:r>
            <a:r>
              <a:rPr lang="en-US" altLang="en-US" sz="1800" b="1" dirty="0" err="1">
                <a:solidFill>
                  <a:schemeClr val="accent4">
                    <a:lumMod val="10000"/>
                  </a:schemeClr>
                </a:solidFill>
              </a:rPr>
              <a:t>Cisgiordania</a:t>
            </a:r>
            <a:r>
              <a:rPr lang="en-US" altLang="en-US" sz="1800" b="1" dirty="0">
                <a:solidFill>
                  <a:schemeClr val="accent4">
                    <a:lumMod val="10000"/>
                  </a:schemeClr>
                </a:solidFill>
              </a:rPr>
              <a:t>)</a:t>
            </a:r>
          </a:p>
        </p:txBody>
      </p:sp>
      <p:sp>
        <p:nvSpPr>
          <p:cNvPr id="561157" name="Rettangolo 11">
            <a:extLst>
              <a:ext uri="{FF2B5EF4-FFF2-40B4-BE49-F238E27FC236}">
                <a16:creationId xmlns:a16="http://schemas.microsoft.com/office/drawing/2014/main" id="{485D7E5B-22D5-B1A6-1506-3C68EFE946E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Number Placeholder 3">
            <a:extLst>
              <a:ext uri="{FF2B5EF4-FFF2-40B4-BE49-F238E27FC236}">
                <a16:creationId xmlns:a16="http://schemas.microsoft.com/office/drawing/2014/main" id="{377975BD-2294-1EC8-9084-E8F85B449AC8}"/>
              </a:ext>
            </a:extLst>
          </p:cNvPr>
          <p:cNvSpPr>
            <a:spLocks noGrp="1"/>
          </p:cNvSpPr>
          <p:nvPr>
            <p:ph type="sldNum" sz="quarter" idx="12"/>
          </p:nvPr>
        </p:nvSpPr>
        <p:spPr>
          <a:xfrm>
            <a:off x="3600450" y="3935413"/>
            <a:ext cx="701675" cy="252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95A904-5B83-4264-AB2F-25F588F57F05}" type="slidenum">
              <a:rPr lang="it-IT" altLang="it-CH" sz="1400" b="1" smtClean="0">
                <a:solidFill>
                  <a:srgbClr val="FFFFFF"/>
                </a:solidFill>
              </a:rPr>
              <a:pPr>
                <a:spcBef>
                  <a:spcPct val="0"/>
                </a:spcBef>
                <a:buFontTx/>
                <a:buNone/>
              </a:pPr>
              <a:t>145</a:t>
            </a:fld>
            <a:endParaRPr lang="it-IT" altLang="it-CH" sz="1400" b="1">
              <a:solidFill>
                <a:srgbClr val="FFFFFF"/>
              </a:solidFill>
            </a:endParaRPr>
          </a:p>
        </p:txBody>
      </p:sp>
      <p:pic>
        <p:nvPicPr>
          <p:cNvPr id="562179" name="Picture 2">
            <a:extLst>
              <a:ext uri="{FF2B5EF4-FFF2-40B4-BE49-F238E27FC236}">
                <a16:creationId xmlns:a16="http://schemas.microsoft.com/office/drawing/2014/main" id="{0A570D8B-A02D-1A5C-C915-48F9781E37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403225" y="4371975"/>
            <a:ext cx="4394200" cy="2165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qalqilya dic 2003">
            <a:extLst>
              <a:ext uri="{FF2B5EF4-FFF2-40B4-BE49-F238E27FC236}">
                <a16:creationId xmlns:a16="http://schemas.microsoft.com/office/drawing/2014/main" id="{450E8362-9B43-40B1-570F-87C7DA11339D}"/>
              </a:ext>
            </a:extLst>
          </p:cNvPr>
          <p:cNvPicPr>
            <a:picLocks noChangeAspect="1" noChangeArrowheads="1"/>
          </p:cNvPicPr>
          <p:nvPr/>
        </p:nvPicPr>
        <p:blipFill>
          <a:blip r:embed="rId4"/>
          <a:srcRect b="33836"/>
          <a:stretch>
            <a:fillRect/>
          </a:stretch>
        </p:blipFill>
        <p:spPr bwMode="auto">
          <a:xfrm>
            <a:off x="415925" y="360363"/>
            <a:ext cx="3814763" cy="3438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2">
            <a:extLst>
              <a:ext uri="{FF2B5EF4-FFF2-40B4-BE49-F238E27FC236}">
                <a16:creationId xmlns:a16="http://schemas.microsoft.com/office/drawing/2014/main" id="{856C5F98-678B-69FD-97DC-A0C5050BCBD5}"/>
              </a:ext>
            </a:extLst>
          </p:cNvPr>
          <p:cNvPicPr>
            <a:picLocks noChangeAspect="1" noChangeArrowheads="1"/>
          </p:cNvPicPr>
          <p:nvPr/>
        </p:nvPicPr>
        <p:blipFill>
          <a:blip r:embed="rId5"/>
          <a:srcRect/>
          <a:stretch>
            <a:fillRect/>
          </a:stretch>
        </p:blipFill>
        <p:spPr bwMode="auto">
          <a:xfrm>
            <a:off x="4386263" y="338138"/>
            <a:ext cx="4464050" cy="2598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6343" name="CasellaDiTesto 1">
            <a:extLst>
              <a:ext uri="{FF2B5EF4-FFF2-40B4-BE49-F238E27FC236}">
                <a16:creationId xmlns:a16="http://schemas.microsoft.com/office/drawing/2014/main" id="{551D2C03-33B4-5CEF-351A-A199534299EC}"/>
              </a:ext>
            </a:extLst>
          </p:cNvPr>
          <p:cNvSpPr txBox="1">
            <a:spLocks noChangeArrowheads="1"/>
          </p:cNvSpPr>
          <p:nvPr/>
        </p:nvSpPr>
        <p:spPr bwMode="auto">
          <a:xfrm>
            <a:off x="381000" y="3900488"/>
            <a:ext cx="328612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IL MURO a </a:t>
            </a:r>
            <a:r>
              <a:rPr lang="it-CH" altLang="it-CH" sz="1800" b="1" dirty="0" err="1">
                <a:solidFill>
                  <a:schemeClr val="accent4">
                    <a:lumMod val="10000"/>
                  </a:schemeClr>
                </a:solidFill>
              </a:rPr>
              <a:t>Qalqilya</a:t>
            </a:r>
            <a:r>
              <a:rPr lang="it-CH" altLang="it-CH" sz="1800" b="1" dirty="0">
                <a:solidFill>
                  <a:schemeClr val="accent4">
                    <a:lumMod val="10000"/>
                  </a:schemeClr>
                </a:solidFill>
              </a:rPr>
              <a:t> </a:t>
            </a:r>
          </a:p>
        </p:txBody>
      </p:sp>
      <p:pic>
        <p:nvPicPr>
          <p:cNvPr id="11" name="Picture 2" descr="C:\Users\Enrico\Desktop\Qalqilya acqua jpeg.jpg">
            <a:extLst>
              <a:ext uri="{FF2B5EF4-FFF2-40B4-BE49-F238E27FC236}">
                <a16:creationId xmlns:a16="http://schemas.microsoft.com/office/drawing/2014/main" id="{CE60CD3D-51C0-BC63-E94F-74D610768689}"/>
              </a:ext>
            </a:extLst>
          </p:cNvPr>
          <p:cNvPicPr>
            <a:picLocks noChangeAspect="1" noChangeArrowheads="1"/>
          </p:cNvPicPr>
          <p:nvPr/>
        </p:nvPicPr>
        <p:blipFill>
          <a:blip r:embed="rId6"/>
          <a:srcRect/>
          <a:stretch>
            <a:fillRect/>
          </a:stretch>
        </p:blipFill>
        <p:spPr bwMode="auto">
          <a:xfrm>
            <a:off x="4916488" y="3652838"/>
            <a:ext cx="3933825" cy="28844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A5D6C24-41DA-091D-36AF-6883AD58392D}"/>
              </a:ext>
            </a:extLst>
          </p:cNvPr>
          <p:cNvSpPr txBox="1"/>
          <p:nvPr/>
        </p:nvSpPr>
        <p:spPr>
          <a:xfrm>
            <a:off x="4854575" y="5949950"/>
            <a:ext cx="963613" cy="414338"/>
          </a:xfrm>
          <a:prstGeom prst="rect">
            <a:avLst/>
          </a:prstGeom>
          <a:noFill/>
        </p:spPr>
        <p:txBody>
          <a:bodyPr>
            <a:spAutoFit/>
          </a:bodyPr>
          <a:lstStyle/>
          <a:p>
            <a:pPr eaLnBrk="1" hangingPunct="1">
              <a:defRPr/>
            </a:pPr>
            <a:r>
              <a:rPr lang="it-CH" sz="1050" dirty="0">
                <a:latin typeface="Arial" charset="0"/>
                <a:cs typeface="Arial" charset="0"/>
              </a:rPr>
              <a:t>L’acqua non può defluire</a:t>
            </a:r>
          </a:p>
        </p:txBody>
      </p:sp>
      <p:sp>
        <p:nvSpPr>
          <p:cNvPr id="562185" name="Rettangolo 9">
            <a:extLst>
              <a:ext uri="{FF2B5EF4-FFF2-40B4-BE49-F238E27FC236}">
                <a16:creationId xmlns:a16="http://schemas.microsoft.com/office/drawing/2014/main" id="{5AC2C5B2-313F-7AC5-1779-E442CC9609D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62186" name="Text Box 3">
            <a:extLst>
              <a:ext uri="{FF2B5EF4-FFF2-40B4-BE49-F238E27FC236}">
                <a16:creationId xmlns:a16="http://schemas.microsoft.com/office/drawing/2014/main" id="{DA729B9A-30A0-4D34-6055-F7B1F5B30667}"/>
              </a:ext>
            </a:extLst>
          </p:cNvPr>
          <p:cNvSpPr txBox="1">
            <a:spLocks noChangeArrowheads="1"/>
          </p:cNvSpPr>
          <p:nvPr/>
        </p:nvSpPr>
        <p:spPr bwMode="auto">
          <a:xfrm>
            <a:off x="4797425" y="3063875"/>
            <a:ext cx="3735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città palestinese di Qalqilya  (40’000                         abitanti) è completamente circondata dal MURO.</a:t>
            </a:r>
            <a:endParaRPr lang="it-IT" altLang="it-CH" sz="1200" b="1">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3" name="Picture 2" descr="vallo con rete di separazione">
            <a:extLst>
              <a:ext uri="{FF2B5EF4-FFF2-40B4-BE49-F238E27FC236}">
                <a16:creationId xmlns:a16="http://schemas.microsoft.com/office/drawing/2014/main" id="{20C398BD-F8AE-C0F0-F95D-5B6026B934B0}"/>
              </a:ext>
            </a:extLst>
          </p:cNvPr>
          <p:cNvPicPr>
            <a:picLocks noChangeAspect="1" noChangeArrowheads="1"/>
          </p:cNvPicPr>
          <p:nvPr/>
        </p:nvPicPr>
        <p:blipFill>
          <a:blip r:embed="rId3"/>
          <a:srcRect/>
          <a:stretch>
            <a:fillRect/>
          </a:stretch>
        </p:blipFill>
        <p:spPr bwMode="auto">
          <a:xfrm>
            <a:off x="238125" y="188913"/>
            <a:ext cx="4268788" cy="6435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68644" name="Picture 3" descr="wall_sch%E9ma_small">
            <a:extLst>
              <a:ext uri="{FF2B5EF4-FFF2-40B4-BE49-F238E27FC236}">
                <a16:creationId xmlns:a16="http://schemas.microsoft.com/office/drawing/2014/main" id="{8A3B4467-3EB6-A278-C968-6DC7E45A4A8A}"/>
              </a:ext>
            </a:extLst>
          </p:cNvPr>
          <p:cNvPicPr>
            <a:picLocks noChangeAspect="1" noChangeArrowheads="1"/>
          </p:cNvPicPr>
          <p:nvPr/>
        </p:nvPicPr>
        <p:blipFill>
          <a:blip r:embed="rId4">
            <a:lum bright="-20000" contrast="22000"/>
          </a:blip>
          <a:srcRect/>
          <a:stretch>
            <a:fillRect/>
          </a:stretch>
        </p:blipFill>
        <p:spPr bwMode="auto">
          <a:xfrm>
            <a:off x="4686300" y="3224213"/>
            <a:ext cx="4278313" cy="3400425"/>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68645" name="Picture 4" descr="closed">
            <a:extLst>
              <a:ext uri="{FF2B5EF4-FFF2-40B4-BE49-F238E27FC236}">
                <a16:creationId xmlns:a16="http://schemas.microsoft.com/office/drawing/2014/main" id="{9DC4C5AA-4CC6-B56B-ACF9-872348E90C8B}"/>
              </a:ext>
            </a:extLst>
          </p:cNvPr>
          <p:cNvPicPr>
            <a:picLocks noChangeAspect="1" noChangeArrowheads="1"/>
          </p:cNvPicPr>
          <p:nvPr/>
        </p:nvPicPr>
        <p:blipFill>
          <a:blip r:embed="rId5">
            <a:lum bright="-10000" contrast="8000"/>
          </a:blip>
          <a:srcRect/>
          <a:stretch>
            <a:fillRect/>
          </a:stretch>
        </p:blipFill>
        <p:spPr bwMode="auto">
          <a:xfrm>
            <a:off x="4716463" y="188913"/>
            <a:ext cx="4248150" cy="29257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77573" name="Text Box 5">
            <a:extLst>
              <a:ext uri="{FF2B5EF4-FFF2-40B4-BE49-F238E27FC236}">
                <a16:creationId xmlns:a16="http://schemas.microsoft.com/office/drawing/2014/main" id="{1F2B7548-A9EA-446A-24BB-42E41A7D430C}"/>
              </a:ext>
            </a:extLst>
          </p:cNvPr>
          <p:cNvSpPr txBox="1">
            <a:spLocks noChangeArrowheads="1"/>
          </p:cNvSpPr>
          <p:nvPr/>
        </p:nvSpPr>
        <p:spPr bwMode="auto">
          <a:xfrm>
            <a:off x="3713163" y="3001963"/>
            <a:ext cx="1946275" cy="366712"/>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a:t>
            </a:r>
            <a:r>
              <a:rPr lang="fr-CH" altLang="it-CH" dirty="0" err="1"/>
              <a:t>separazione</a:t>
            </a:r>
            <a:endParaRPr lang="it-IT" altLang="it-CH" dirty="0"/>
          </a:p>
        </p:txBody>
      </p:sp>
      <p:pic>
        <p:nvPicPr>
          <p:cNvPr id="368647" name="Picture 6" descr="bandiera israeliana 2 jpg">
            <a:extLst>
              <a:ext uri="{FF2B5EF4-FFF2-40B4-BE49-F238E27FC236}">
                <a16:creationId xmlns:a16="http://schemas.microsoft.com/office/drawing/2014/main" id="{44C7D7E6-EC3B-2B1D-22DA-9F1529C11A75}"/>
              </a:ext>
            </a:extLst>
          </p:cNvPr>
          <p:cNvPicPr>
            <a:picLocks noChangeAspect="1" noChangeArrowheads="1"/>
          </p:cNvPicPr>
          <p:nvPr/>
        </p:nvPicPr>
        <p:blipFill>
          <a:blip r:embed="rId6"/>
          <a:srcRect/>
          <a:stretch>
            <a:fillRect/>
          </a:stretch>
        </p:blipFill>
        <p:spPr bwMode="auto">
          <a:xfrm>
            <a:off x="4859338" y="6149975"/>
            <a:ext cx="433387" cy="315913"/>
          </a:xfrm>
          <a:prstGeom prst="rect">
            <a:avLst/>
          </a:prstGeom>
          <a:ln>
            <a:noFill/>
          </a:ln>
          <a:effectLst>
            <a:outerShdw blurRad="292100" dist="139700" dir="2700000" algn="tl" rotWithShape="0">
              <a:srgbClr val="333333">
                <a:alpha val="65000"/>
              </a:srgbClr>
            </a:outerShdw>
          </a:effectLst>
        </p:spPr>
      </p:pic>
      <p:sp>
        <p:nvSpPr>
          <p:cNvPr id="564231" name="Slide Number Placeholder 3">
            <a:extLst>
              <a:ext uri="{FF2B5EF4-FFF2-40B4-BE49-F238E27FC236}">
                <a16:creationId xmlns:a16="http://schemas.microsoft.com/office/drawing/2014/main" id="{D64EC6B3-61B7-8B71-FFD6-89050F037034}"/>
              </a:ext>
            </a:extLst>
          </p:cNvPr>
          <p:cNvSpPr>
            <a:spLocks noGrp="1"/>
          </p:cNvSpPr>
          <p:nvPr>
            <p:ph type="sldNum" sz="quarter" idx="12"/>
          </p:nvPr>
        </p:nvSpPr>
        <p:spPr>
          <a:xfrm>
            <a:off x="4225925" y="61499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572252-5482-401B-8772-212296F24686}" type="slidenum">
              <a:rPr lang="it-IT" altLang="it-CH" sz="1400" b="1" smtClean="0">
                <a:solidFill>
                  <a:srgbClr val="161616"/>
                </a:solidFill>
              </a:rPr>
              <a:pPr>
                <a:spcBef>
                  <a:spcPct val="0"/>
                </a:spcBef>
                <a:buFontTx/>
                <a:buNone/>
              </a:pPr>
              <a:t>146</a:t>
            </a:fld>
            <a:endParaRPr lang="it-IT" altLang="it-CH" sz="1400" b="1">
              <a:solidFill>
                <a:srgbClr val="161616"/>
              </a:solidFill>
            </a:endParaRPr>
          </a:p>
        </p:txBody>
      </p:sp>
      <p:sp>
        <p:nvSpPr>
          <p:cNvPr id="564232" name="Rettangolo 7">
            <a:extLst>
              <a:ext uri="{FF2B5EF4-FFF2-40B4-BE49-F238E27FC236}">
                <a16:creationId xmlns:a16="http://schemas.microsoft.com/office/drawing/2014/main" id="{FF789AD0-1539-2B55-8E8A-2DC30A1479F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6274" name="Slide Number Placeholder 3">
            <a:extLst>
              <a:ext uri="{FF2B5EF4-FFF2-40B4-BE49-F238E27FC236}">
                <a16:creationId xmlns:a16="http://schemas.microsoft.com/office/drawing/2014/main" id="{0F032225-6FF4-B083-4B93-2D2525E330BA}"/>
              </a:ext>
            </a:extLst>
          </p:cNvPr>
          <p:cNvSpPr>
            <a:spLocks noGrp="1"/>
          </p:cNvSpPr>
          <p:nvPr>
            <p:ph type="sldNum" sz="quarter" idx="12"/>
          </p:nvPr>
        </p:nvSpPr>
        <p:spPr>
          <a:xfrm>
            <a:off x="5100638" y="391318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D8C3F8-A324-478A-942F-93EA7EEE8F08}" type="slidenum">
              <a:rPr lang="it-IT" altLang="it-CH" sz="1400" b="1" smtClean="0"/>
              <a:pPr>
                <a:spcBef>
                  <a:spcPct val="0"/>
                </a:spcBef>
                <a:buFontTx/>
                <a:buNone/>
              </a:pPr>
              <a:t>147</a:t>
            </a:fld>
            <a:endParaRPr lang="it-IT" altLang="it-CH" sz="1400" b="1"/>
          </a:p>
        </p:txBody>
      </p:sp>
      <p:sp>
        <p:nvSpPr>
          <p:cNvPr id="887811" name="Text Box 2">
            <a:extLst>
              <a:ext uri="{FF2B5EF4-FFF2-40B4-BE49-F238E27FC236}">
                <a16:creationId xmlns:a16="http://schemas.microsoft.com/office/drawing/2014/main" id="{DD3E39F2-5961-4C65-DA73-232BA81522CB}"/>
              </a:ext>
            </a:extLst>
          </p:cNvPr>
          <p:cNvSpPr txBox="1">
            <a:spLocks noChangeArrowheads="1"/>
          </p:cNvSpPr>
          <p:nvPr/>
        </p:nvSpPr>
        <p:spPr bwMode="auto">
          <a:xfrm>
            <a:off x="2235200" y="3830638"/>
            <a:ext cx="2895600"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 checkpoint </a:t>
            </a:r>
            <a:r>
              <a:rPr lang="fr-CH" altLang="it-CH" dirty="0" err="1"/>
              <a:t>israeliani</a:t>
            </a:r>
            <a:r>
              <a:rPr lang="fr-CH" altLang="it-CH" dirty="0"/>
              <a:t> </a:t>
            </a:r>
            <a:r>
              <a:rPr lang="fr-CH" altLang="it-CH" dirty="0" err="1"/>
              <a:t>umiliano</a:t>
            </a:r>
            <a:r>
              <a:rPr lang="fr-CH" altLang="it-CH" dirty="0"/>
              <a:t>                        e </a:t>
            </a:r>
            <a:r>
              <a:rPr lang="fr-CH" altLang="it-CH" dirty="0" err="1"/>
              <a:t>disumanizzano</a:t>
            </a:r>
            <a:r>
              <a:rPr lang="fr-CH" altLang="it-CH" dirty="0"/>
              <a:t> i Palestinesi</a:t>
            </a:r>
            <a:endParaRPr lang="it-IT" altLang="it-CH" dirty="0"/>
          </a:p>
        </p:txBody>
      </p:sp>
      <p:sp>
        <p:nvSpPr>
          <p:cNvPr id="566276" name="Text Box 7">
            <a:extLst>
              <a:ext uri="{FF2B5EF4-FFF2-40B4-BE49-F238E27FC236}">
                <a16:creationId xmlns:a16="http://schemas.microsoft.com/office/drawing/2014/main" id="{1638C96B-38E2-D17E-8479-92BA71C385F8}"/>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566277" name="Picture 17" descr="schema chekpoint 2">
            <a:extLst>
              <a:ext uri="{FF2B5EF4-FFF2-40B4-BE49-F238E27FC236}">
                <a16:creationId xmlns:a16="http://schemas.microsoft.com/office/drawing/2014/main" id="{4B6A3831-EDE6-C6E6-BCCD-16822EE5415F}"/>
              </a:ext>
            </a:extLst>
          </p:cNvPr>
          <p:cNvPicPr>
            <a:picLocks noChangeAspect="1" noChangeArrowheads="1"/>
          </p:cNvPicPr>
          <p:nvPr/>
        </p:nvPicPr>
        <p:blipFill>
          <a:blip r:embed="rId4">
            <a:lum bright="-8000" contrast="10000"/>
            <a:extLst>
              <a:ext uri="{28A0092B-C50C-407E-A947-70E740481C1C}">
                <a14:useLocalDpi xmlns:a14="http://schemas.microsoft.com/office/drawing/2010/main" val="0"/>
              </a:ext>
            </a:extLst>
          </a:blip>
          <a:srcRect/>
          <a:stretch>
            <a:fillRect/>
          </a:stretch>
        </p:blipFill>
        <p:spPr bwMode="auto">
          <a:xfrm>
            <a:off x="142875" y="29845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8" name="Text Box 5">
            <a:extLst>
              <a:ext uri="{FF2B5EF4-FFF2-40B4-BE49-F238E27FC236}">
                <a16:creationId xmlns:a16="http://schemas.microsoft.com/office/drawing/2014/main" id="{2713D47F-2210-255C-C405-DC48786E7CA1}"/>
              </a:ext>
            </a:extLst>
          </p:cNvPr>
          <p:cNvSpPr txBox="1">
            <a:spLocks noChangeArrowheads="1"/>
          </p:cNvSpPr>
          <p:nvPr/>
        </p:nvSpPr>
        <p:spPr bwMode="auto">
          <a:xfrm>
            <a:off x="8151813" y="2220913"/>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730126" name="Picture 14" descr="http://www.maannews.com/Photos/454423C.jpg">
            <a:extLst>
              <a:ext uri="{FF2B5EF4-FFF2-40B4-BE49-F238E27FC236}">
                <a16:creationId xmlns:a16="http://schemas.microsoft.com/office/drawing/2014/main" id="{1FBDB19B-7E4F-0837-DA32-0063A52B9B5B}"/>
              </a:ext>
            </a:extLst>
          </p:cNvPr>
          <p:cNvPicPr>
            <a:picLocks noChangeAspect="1" noChangeArrowheads="1"/>
          </p:cNvPicPr>
          <p:nvPr/>
        </p:nvPicPr>
        <p:blipFill>
          <a:blip r:embed="rId5"/>
          <a:srcRect/>
          <a:stretch>
            <a:fillRect/>
          </a:stretch>
        </p:blipFill>
        <p:spPr bwMode="auto">
          <a:xfrm>
            <a:off x="107950" y="2068513"/>
            <a:ext cx="1317625" cy="2217737"/>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26" name="Picture 8" descr="chek point">
            <a:extLst>
              <a:ext uri="{FF2B5EF4-FFF2-40B4-BE49-F238E27FC236}">
                <a16:creationId xmlns:a16="http://schemas.microsoft.com/office/drawing/2014/main" id="{A3764728-0D2D-2BCB-8A88-3237DDFCF9B2}"/>
              </a:ext>
            </a:extLst>
          </p:cNvPr>
          <p:cNvPicPr>
            <a:picLocks noChangeAspect="1" noChangeArrowheads="1"/>
          </p:cNvPicPr>
          <p:nvPr/>
        </p:nvPicPr>
        <p:blipFill>
          <a:blip r:embed="rId6"/>
          <a:srcRect/>
          <a:stretch>
            <a:fillRect/>
          </a:stretch>
        </p:blipFill>
        <p:spPr bwMode="auto">
          <a:xfrm>
            <a:off x="107950" y="4467225"/>
            <a:ext cx="5324475"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13" descr="37246816">
            <a:extLst>
              <a:ext uri="{FF2B5EF4-FFF2-40B4-BE49-F238E27FC236}">
                <a16:creationId xmlns:a16="http://schemas.microsoft.com/office/drawing/2014/main" id="{80DC6A24-A9D6-669F-DB9A-8C52A3D63A2A}"/>
              </a:ext>
            </a:extLst>
          </p:cNvPr>
          <p:cNvPicPr>
            <a:picLocks noChangeAspect="1" noChangeArrowheads="1"/>
          </p:cNvPicPr>
          <p:nvPr/>
        </p:nvPicPr>
        <p:blipFill>
          <a:blip r:embed="rId7"/>
          <a:srcRect/>
          <a:stretch>
            <a:fillRect/>
          </a:stretch>
        </p:blipFill>
        <p:spPr bwMode="auto">
          <a:xfrm>
            <a:off x="3927475" y="220663"/>
            <a:ext cx="1655763"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66282" name="Picture 6" descr="nablus 2">
            <a:extLst>
              <a:ext uri="{FF2B5EF4-FFF2-40B4-BE49-F238E27FC236}">
                <a16:creationId xmlns:a16="http://schemas.microsoft.com/office/drawing/2014/main" id="{981AFDBF-3108-F94B-146B-E06194D01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825" y="1762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85963308-E969-A7A3-DA33-1BADC36DAB63}"/>
              </a:ext>
            </a:extLst>
          </p:cNvPr>
          <p:cNvCxnSpPr/>
          <p:nvPr/>
        </p:nvCxnSpPr>
        <p:spPr>
          <a:xfrm flipH="1">
            <a:off x="5678488" y="190500"/>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52C7DAB6-A89D-9FA4-8B7D-5C4652B5DDC7}"/>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B0C9392D-2DDC-1E9C-4BDE-F06573781274}"/>
              </a:ext>
            </a:extLst>
          </p:cNvPr>
          <p:cNvCxnSpPr/>
          <p:nvPr/>
        </p:nvCxnSpPr>
        <p:spPr>
          <a:xfrm>
            <a:off x="5707063" y="1820863"/>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C3D68B95-3679-60A0-44D1-7A8D6C0E98D9}"/>
              </a:ext>
            </a:extLst>
          </p:cNvPr>
          <p:cNvCxnSpPr/>
          <p:nvPr/>
        </p:nvCxnSpPr>
        <p:spPr>
          <a:xfrm>
            <a:off x="6172200" y="25542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E8BB8A91-A395-19F9-4432-A7C3207C1180}"/>
              </a:ext>
            </a:extLst>
          </p:cNvPr>
          <p:cNvCxnSpPr/>
          <p:nvPr/>
        </p:nvCxnSpPr>
        <p:spPr>
          <a:xfrm>
            <a:off x="8955088" y="190500"/>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66288" name="Rettangolo 17">
            <a:extLst>
              <a:ext uri="{FF2B5EF4-FFF2-40B4-BE49-F238E27FC236}">
                <a16:creationId xmlns:a16="http://schemas.microsoft.com/office/drawing/2014/main" id="{F062CEB9-6817-5A2F-0C68-6DD61567250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0ABD54E8-B626-9914-5320-8C8C56D329E0}"/>
              </a:ext>
            </a:extLst>
          </p:cNvPr>
          <p:cNvPicPr>
            <a:picLocks noChangeAspect="1" noChangeArrowheads="1"/>
          </p:cNvPicPr>
          <p:nvPr/>
        </p:nvPicPr>
        <p:blipFill>
          <a:blip r:embed="rId9"/>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3" descr="C:\Users\Enrico\Desktop\Check jpeg.jpg">
            <a:extLst>
              <a:ext uri="{FF2B5EF4-FFF2-40B4-BE49-F238E27FC236}">
                <a16:creationId xmlns:a16="http://schemas.microsoft.com/office/drawing/2014/main" id="{9E76162A-2FB9-F022-4018-E051FEA83744}"/>
              </a:ext>
            </a:extLst>
          </p:cNvPr>
          <p:cNvPicPr>
            <a:picLocks noChangeAspect="1" noChangeArrowheads="1"/>
          </p:cNvPicPr>
          <p:nvPr/>
        </p:nvPicPr>
        <p:blipFill>
          <a:blip r:embed="rId10"/>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2">
            <a:extLst>
              <a:ext uri="{FF2B5EF4-FFF2-40B4-BE49-F238E27FC236}">
                <a16:creationId xmlns:a16="http://schemas.microsoft.com/office/drawing/2014/main" id="{7054097F-0D4C-AB2C-FCA9-11AFE441AEC8}"/>
              </a:ext>
            </a:extLst>
          </p:cNvPr>
          <p:cNvPicPr>
            <a:picLocks noChangeAspect="1" noChangeArrowheads="1"/>
          </p:cNvPicPr>
          <p:nvPr/>
        </p:nvPicPr>
        <p:blipFill>
          <a:blip r:embed="rId3">
            <a:lum contrast="18000"/>
          </a:blip>
          <a:srcRect/>
          <a:stretch>
            <a:fillRect/>
          </a:stretch>
        </p:blipFill>
        <p:spPr bwMode="auto">
          <a:xfrm>
            <a:off x="760413" y="384175"/>
            <a:ext cx="7623175" cy="5718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68323" name="Slide Number Placeholder 3">
            <a:extLst>
              <a:ext uri="{FF2B5EF4-FFF2-40B4-BE49-F238E27FC236}">
                <a16:creationId xmlns:a16="http://schemas.microsoft.com/office/drawing/2014/main" id="{077D3D17-7D12-314A-D06F-77E46E7A2FFF}"/>
              </a:ext>
            </a:extLst>
          </p:cNvPr>
          <p:cNvSpPr>
            <a:spLocks noGrp="1"/>
          </p:cNvSpPr>
          <p:nvPr>
            <p:ph type="sldNum" sz="quarter" idx="12"/>
          </p:nvPr>
        </p:nvSpPr>
        <p:spPr>
          <a:xfrm>
            <a:off x="7308850" y="5453063"/>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8E63AC-2A11-418F-8925-4A67A8043453}" type="slidenum">
              <a:rPr lang="it-IT" altLang="it-CH" sz="1400" smtClean="0">
                <a:solidFill>
                  <a:srgbClr val="FFFFFF"/>
                </a:solidFill>
              </a:rPr>
              <a:pPr>
                <a:spcBef>
                  <a:spcPct val="0"/>
                </a:spcBef>
                <a:buFontTx/>
                <a:buNone/>
              </a:pPr>
              <a:t>148</a:t>
            </a:fld>
            <a:endParaRPr lang="it-IT" altLang="it-CH" sz="1400">
              <a:solidFill>
                <a:srgbClr val="FFFFFF"/>
              </a:solidFill>
            </a:endParaRPr>
          </a:p>
        </p:txBody>
      </p:sp>
      <p:sp>
        <p:nvSpPr>
          <p:cNvPr id="568324" name="Rettangolo 4">
            <a:extLst>
              <a:ext uri="{FF2B5EF4-FFF2-40B4-BE49-F238E27FC236}">
                <a16:creationId xmlns:a16="http://schemas.microsoft.com/office/drawing/2014/main" id="{84E0957A-EEF5-DA90-61AA-4C7B10BE42F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68325" name="Text Box 3">
            <a:extLst>
              <a:ext uri="{FF2B5EF4-FFF2-40B4-BE49-F238E27FC236}">
                <a16:creationId xmlns:a16="http://schemas.microsoft.com/office/drawing/2014/main" id="{1DF2CF24-74AB-0108-B964-7F067FDD8C4C}"/>
              </a:ext>
            </a:extLst>
          </p:cNvPr>
          <p:cNvSpPr txBox="1">
            <a:spLocks noChangeArrowheads="1"/>
          </p:cNvSpPr>
          <p:nvPr/>
        </p:nvSpPr>
        <p:spPr bwMode="auto">
          <a:xfrm>
            <a:off x="4935538" y="5821363"/>
            <a:ext cx="34480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Hebron, West Bank, 29 dicembre 2001</a:t>
            </a:r>
            <a:endParaRPr lang="it-IT" altLang="it-CH" sz="1400" b="1">
              <a:solidFill>
                <a:srgbClr val="000000"/>
              </a:solidFill>
            </a:endParaRPr>
          </a:p>
        </p:txBody>
      </p:sp>
      <p:sp>
        <p:nvSpPr>
          <p:cNvPr id="2" name="CasellaDiTesto 1">
            <a:extLst>
              <a:ext uri="{FF2B5EF4-FFF2-40B4-BE49-F238E27FC236}">
                <a16:creationId xmlns:a16="http://schemas.microsoft.com/office/drawing/2014/main" id="{3C0B1C40-AA33-318B-FB75-B20879B5A74A}"/>
              </a:ext>
            </a:extLst>
          </p:cNvPr>
          <p:cNvSpPr txBox="1"/>
          <p:nvPr/>
        </p:nvSpPr>
        <p:spPr>
          <a:xfrm>
            <a:off x="433388" y="6207125"/>
            <a:ext cx="8277225" cy="338138"/>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Per </a:t>
            </a:r>
            <a:r>
              <a:rPr lang="en-US" sz="1600" b="1" dirty="0" err="1">
                <a:solidFill>
                  <a:schemeClr val="accent4">
                    <a:lumMod val="10000"/>
                  </a:schemeClr>
                </a:solidFill>
              </a:rPr>
              <a:t>strangolare</a:t>
            </a:r>
            <a:r>
              <a:rPr lang="en-US" sz="1600" b="1" dirty="0">
                <a:solidFill>
                  <a:schemeClr val="accent4">
                    <a:lumMod val="10000"/>
                  </a:schemeClr>
                </a:solidFill>
              </a:rPr>
              <a:t> </a:t>
            </a:r>
            <a:r>
              <a:rPr lang="en-US" sz="1600" b="1" dirty="0" err="1">
                <a:solidFill>
                  <a:schemeClr val="accent4">
                    <a:lumMod val="10000"/>
                  </a:schemeClr>
                </a:solidFill>
              </a:rPr>
              <a:t>l’economia</a:t>
            </a:r>
            <a:r>
              <a:rPr lang="en-US" sz="1600" b="1" dirty="0">
                <a:solidFill>
                  <a:schemeClr val="accent4">
                    <a:lumMod val="10000"/>
                  </a:schemeClr>
                </a:solidFill>
              </a:rPr>
              <a:t> </a:t>
            </a:r>
            <a:r>
              <a:rPr lang="en-US" sz="1600" b="1" dirty="0" err="1">
                <a:solidFill>
                  <a:schemeClr val="accent4">
                    <a:lumMod val="10000"/>
                  </a:schemeClr>
                </a:solidFill>
              </a:rPr>
              <a:t>palestinese</a:t>
            </a:r>
            <a:r>
              <a:rPr lang="en-US" sz="1600" b="1" dirty="0">
                <a:solidFill>
                  <a:schemeClr val="accent4">
                    <a:lumMod val="10000"/>
                  </a:schemeClr>
                </a:solidFill>
              </a:rPr>
              <a:t> </a:t>
            </a:r>
            <a:r>
              <a:rPr lang="en-US" sz="1600" b="1" dirty="0" err="1">
                <a:solidFill>
                  <a:schemeClr val="accent4">
                    <a:lumMod val="10000"/>
                  </a:schemeClr>
                </a:solidFill>
              </a:rPr>
              <a:t>gli</a:t>
            </a:r>
            <a:r>
              <a:rPr lang="en-US" sz="1600" b="1" dirty="0">
                <a:solidFill>
                  <a:schemeClr val="accent4">
                    <a:lumMod val="10000"/>
                  </a:schemeClr>
                </a:solidFill>
              </a:rPr>
              <a:t> </a:t>
            </a:r>
            <a:r>
              <a:rPr lang="en-US" sz="1600" b="1" dirty="0" err="1">
                <a:solidFill>
                  <a:schemeClr val="accent4">
                    <a:lumMod val="10000"/>
                  </a:schemeClr>
                </a:solidFill>
              </a:rPr>
              <a:t>Israeliani</a:t>
            </a:r>
            <a:r>
              <a:rPr lang="en-US" sz="1600" b="1" dirty="0">
                <a:solidFill>
                  <a:schemeClr val="accent4">
                    <a:lumMod val="10000"/>
                  </a:schemeClr>
                </a:solidFill>
              </a:rPr>
              <a:t> </a:t>
            </a:r>
            <a:r>
              <a:rPr lang="en-US" sz="1600" b="1" dirty="0" err="1">
                <a:solidFill>
                  <a:schemeClr val="accent4">
                    <a:lumMod val="10000"/>
                  </a:schemeClr>
                </a:solidFill>
              </a:rPr>
              <a:t>rendono</a:t>
            </a:r>
            <a:r>
              <a:rPr lang="en-US" sz="1600" b="1" dirty="0">
                <a:solidFill>
                  <a:schemeClr val="accent4">
                    <a:lumMod val="10000"/>
                  </a:schemeClr>
                </a:solidFill>
              </a:rPr>
              <a:t> </a:t>
            </a:r>
            <a:r>
              <a:rPr lang="en-US" sz="1600" b="1" dirty="0" err="1">
                <a:solidFill>
                  <a:schemeClr val="accent4">
                    <a:lumMod val="10000"/>
                  </a:schemeClr>
                </a:solidFill>
              </a:rPr>
              <a:t>impraticabili</a:t>
            </a:r>
            <a:r>
              <a:rPr lang="en-US" sz="1600" b="1" dirty="0">
                <a:solidFill>
                  <a:schemeClr val="accent4">
                    <a:lumMod val="10000"/>
                  </a:schemeClr>
                </a:solidFill>
              </a:rPr>
              <a:t> le </a:t>
            </a:r>
            <a:r>
              <a:rPr lang="en-US" sz="1600" b="1" dirty="0" err="1">
                <a:solidFill>
                  <a:schemeClr val="accent4">
                    <a:lumMod val="10000"/>
                  </a:schemeClr>
                </a:solidFill>
              </a:rPr>
              <a:t>strade</a:t>
            </a:r>
            <a:endParaRPr lang="en-US" sz="1600" b="1" dirty="0">
              <a:solidFill>
                <a:schemeClr val="accent4">
                  <a:lumMod val="10000"/>
                </a:schemeClr>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egnaposto numero diapositiva 4">
            <a:extLst>
              <a:ext uri="{FF2B5EF4-FFF2-40B4-BE49-F238E27FC236}">
                <a16:creationId xmlns:a16="http://schemas.microsoft.com/office/drawing/2014/main" id="{FB4616AD-973D-D674-32D3-0FBDE90F2275}"/>
              </a:ext>
            </a:extLst>
          </p:cNvPr>
          <p:cNvSpPr>
            <a:spLocks noGrp="1"/>
          </p:cNvSpPr>
          <p:nvPr>
            <p:ph type="sldNum" sz="quarter" idx="12"/>
          </p:nvPr>
        </p:nvSpPr>
        <p:spPr>
          <a:xfrm>
            <a:off x="8388350" y="43164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6B8C0A-BBC3-4540-B889-C477D145770C}" type="slidenum">
              <a:rPr lang="it-IT" altLang="en-US" sz="1400" smtClean="0">
                <a:solidFill>
                  <a:srgbClr val="FFFFFF"/>
                </a:solidFill>
              </a:rPr>
              <a:pPr>
                <a:spcBef>
                  <a:spcPct val="0"/>
                </a:spcBef>
                <a:buFontTx/>
                <a:buNone/>
              </a:pPr>
              <a:t>149</a:t>
            </a:fld>
            <a:endParaRPr lang="it-IT" altLang="en-US" sz="1400">
              <a:solidFill>
                <a:srgbClr val="FFFFFF"/>
              </a:solidFill>
            </a:endParaRPr>
          </a:p>
        </p:txBody>
      </p:sp>
      <p:pic>
        <p:nvPicPr>
          <p:cNvPr id="570371" name="Picture 2">
            <a:extLst>
              <a:ext uri="{FF2B5EF4-FFF2-40B4-BE49-F238E27FC236}">
                <a16:creationId xmlns:a16="http://schemas.microsoft.com/office/drawing/2014/main" id="{85BC5149-9098-9402-DD89-2C586A13D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689475"/>
            <a:ext cx="3073400" cy="1790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2" name="Picture 3">
            <a:extLst>
              <a:ext uri="{FF2B5EF4-FFF2-40B4-BE49-F238E27FC236}">
                <a16:creationId xmlns:a16="http://schemas.microsoft.com/office/drawing/2014/main" id="{05534D5E-0A1F-07F7-7B30-F50A60CAB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4697413"/>
            <a:ext cx="2378075" cy="17827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3" name="Picture 4">
            <a:extLst>
              <a:ext uri="{FF2B5EF4-FFF2-40B4-BE49-F238E27FC236}">
                <a16:creationId xmlns:a16="http://schemas.microsoft.com/office/drawing/2014/main" id="{016CC118-FC22-4AD4-C155-F4836B06E9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638" y="4694238"/>
            <a:ext cx="3103562" cy="17907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4" name="Picture 5">
            <a:extLst>
              <a:ext uri="{FF2B5EF4-FFF2-40B4-BE49-F238E27FC236}">
                <a16:creationId xmlns:a16="http://schemas.microsoft.com/office/drawing/2014/main" id="{4FBEDF54-7E0A-4A1E-9BBD-E0F090F62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950" y="169863"/>
            <a:ext cx="2593975" cy="1955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5" name="Picture 7">
            <a:extLst>
              <a:ext uri="{FF2B5EF4-FFF2-40B4-BE49-F238E27FC236}">
                <a16:creationId xmlns:a16="http://schemas.microsoft.com/office/drawing/2014/main" id="{F59704AB-0A93-EC90-DCB7-EDF593657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13" y="2312988"/>
            <a:ext cx="1454150" cy="18986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6" name="Picture 8">
            <a:extLst>
              <a:ext uri="{FF2B5EF4-FFF2-40B4-BE49-F238E27FC236}">
                <a16:creationId xmlns:a16="http://schemas.microsoft.com/office/drawing/2014/main" id="{D4A4F054-C310-E02C-815F-4525109BDC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1838" y="2312988"/>
            <a:ext cx="2868612" cy="18986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7" name="Picture 9">
            <a:extLst>
              <a:ext uri="{FF2B5EF4-FFF2-40B4-BE49-F238E27FC236}">
                <a16:creationId xmlns:a16="http://schemas.microsoft.com/office/drawing/2014/main" id="{02E33139-84E8-4D5B-8812-5DA8FABE80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200" y="2312988"/>
            <a:ext cx="1271588" cy="18938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8" name="Picture 10">
            <a:extLst>
              <a:ext uri="{FF2B5EF4-FFF2-40B4-BE49-F238E27FC236}">
                <a16:creationId xmlns:a16="http://schemas.microsoft.com/office/drawing/2014/main" id="{EAD14B8C-4ABD-ECA7-F03E-3EA9B25540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2725" y="169863"/>
            <a:ext cx="2814638" cy="1955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0379" name="Picture 11">
            <a:extLst>
              <a:ext uri="{FF2B5EF4-FFF2-40B4-BE49-F238E27FC236}">
                <a16:creationId xmlns:a16="http://schemas.microsoft.com/office/drawing/2014/main" id="{047AC480-915F-4CEA-FBDD-CF55EAAD6D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6925" y="173038"/>
            <a:ext cx="3119438" cy="1955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0380" name="CasellaDiTesto 7">
            <a:extLst>
              <a:ext uri="{FF2B5EF4-FFF2-40B4-BE49-F238E27FC236}">
                <a16:creationId xmlns:a16="http://schemas.microsoft.com/office/drawing/2014/main" id="{297DC8B7-F826-7229-6CA8-406D195CE2BF}"/>
              </a:ext>
            </a:extLst>
          </p:cNvPr>
          <p:cNvSpPr txBox="1">
            <a:spLocks noChangeArrowheads="1"/>
          </p:cNvSpPr>
          <p:nvPr/>
        </p:nvSpPr>
        <p:spPr bwMode="auto">
          <a:xfrm>
            <a:off x="2124075" y="6265863"/>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570381" name="CasellaDiTesto 8">
            <a:extLst>
              <a:ext uri="{FF2B5EF4-FFF2-40B4-BE49-F238E27FC236}">
                <a16:creationId xmlns:a16="http://schemas.microsoft.com/office/drawing/2014/main" id="{8CA0949E-05D1-6D19-F421-CE0393ABD844}"/>
              </a:ext>
            </a:extLst>
          </p:cNvPr>
          <p:cNvSpPr txBox="1">
            <a:spLocks noChangeArrowheads="1"/>
          </p:cNvSpPr>
          <p:nvPr/>
        </p:nvSpPr>
        <p:spPr bwMode="auto">
          <a:xfrm>
            <a:off x="3382963" y="6484938"/>
            <a:ext cx="2484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Dharariya maggio 2007. Dopo 1 ora gli israeliani hanno ristabilito il blocco e arrestato i palestinesi.</a:t>
            </a:r>
          </a:p>
        </p:txBody>
      </p:sp>
      <p:sp>
        <p:nvSpPr>
          <p:cNvPr id="570382" name="CasellaDiTesto 9">
            <a:extLst>
              <a:ext uri="{FF2B5EF4-FFF2-40B4-BE49-F238E27FC236}">
                <a16:creationId xmlns:a16="http://schemas.microsoft.com/office/drawing/2014/main" id="{20CC26AE-4722-13D5-CEB1-EAC94E58EA60}"/>
              </a:ext>
            </a:extLst>
          </p:cNvPr>
          <p:cNvSpPr txBox="1">
            <a:spLocks noChangeArrowheads="1"/>
          </p:cNvSpPr>
          <p:nvPr/>
        </p:nvSpPr>
        <p:spPr bwMode="auto">
          <a:xfrm>
            <a:off x="1895475" y="209550"/>
            <a:ext cx="1131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pic>
        <p:nvPicPr>
          <p:cNvPr id="17" name="Immagine 16">
            <a:extLst>
              <a:ext uri="{FF2B5EF4-FFF2-40B4-BE49-F238E27FC236}">
                <a16:creationId xmlns:a16="http://schemas.microsoft.com/office/drawing/2014/main" id="{7C34768C-46B2-119B-C5E6-2696E67A30E9}"/>
              </a:ext>
            </a:extLst>
          </p:cNvPr>
          <p:cNvPicPr>
            <a:picLocks noChangeAspect="1"/>
          </p:cNvPicPr>
          <p:nvPr/>
        </p:nvPicPr>
        <p:blipFill rotWithShape="1">
          <a:blip r:embed="rId12"/>
          <a:srcRect t="7695" b="2539"/>
          <a:stretch/>
        </p:blipFill>
        <p:spPr>
          <a:xfrm>
            <a:off x="1612900" y="2312988"/>
            <a:ext cx="2797175" cy="1884362"/>
          </a:xfrm>
          <a:prstGeom prst="rect">
            <a:avLst/>
          </a:prstGeom>
          <a:ln w="38100">
            <a:solidFill>
              <a:schemeClr val="tx1"/>
            </a:solidFill>
          </a:ln>
          <a:effectLst>
            <a:outerShdw blurRad="292100" dist="139700" dir="2700000" algn="tl" rotWithShape="0">
              <a:srgbClr val="333333">
                <a:alpha val="65000"/>
              </a:srgbClr>
            </a:outerShdw>
          </a:effectLst>
        </p:spPr>
      </p:pic>
      <p:sp>
        <p:nvSpPr>
          <p:cNvPr id="570384" name="Rettangolo 17">
            <a:extLst>
              <a:ext uri="{FF2B5EF4-FFF2-40B4-BE49-F238E27FC236}">
                <a16:creationId xmlns:a16="http://schemas.microsoft.com/office/drawing/2014/main" id="{29D3C88A-71C2-06EE-E3D3-2658AA6688D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 name="CasellaDiTesto 17">
            <a:extLst>
              <a:ext uri="{FF2B5EF4-FFF2-40B4-BE49-F238E27FC236}">
                <a16:creationId xmlns:a16="http://schemas.microsoft.com/office/drawing/2014/main" id="{6EC82148-C505-6399-4908-8678CD36FA33}"/>
              </a:ext>
            </a:extLst>
          </p:cNvPr>
          <p:cNvSpPr txBox="1"/>
          <p:nvPr/>
        </p:nvSpPr>
        <p:spPr>
          <a:xfrm>
            <a:off x="173038" y="4283075"/>
            <a:ext cx="8275637" cy="339725"/>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Per </a:t>
            </a:r>
            <a:r>
              <a:rPr lang="en-US" sz="1600" b="1" dirty="0" err="1">
                <a:solidFill>
                  <a:schemeClr val="accent4">
                    <a:lumMod val="10000"/>
                  </a:schemeClr>
                </a:solidFill>
              </a:rPr>
              <a:t>strangolare</a:t>
            </a:r>
            <a:r>
              <a:rPr lang="en-US" sz="1600" b="1" dirty="0">
                <a:solidFill>
                  <a:schemeClr val="accent4">
                    <a:lumMod val="10000"/>
                  </a:schemeClr>
                </a:solidFill>
              </a:rPr>
              <a:t> </a:t>
            </a:r>
            <a:r>
              <a:rPr lang="en-US" sz="1600" b="1" dirty="0" err="1">
                <a:solidFill>
                  <a:schemeClr val="accent4">
                    <a:lumMod val="10000"/>
                  </a:schemeClr>
                </a:solidFill>
              </a:rPr>
              <a:t>l’economia</a:t>
            </a:r>
            <a:r>
              <a:rPr lang="en-US" sz="1600" b="1" dirty="0">
                <a:solidFill>
                  <a:schemeClr val="accent4">
                    <a:lumMod val="10000"/>
                  </a:schemeClr>
                </a:solidFill>
              </a:rPr>
              <a:t> </a:t>
            </a:r>
            <a:r>
              <a:rPr lang="en-US" sz="1600" b="1" dirty="0" err="1">
                <a:solidFill>
                  <a:schemeClr val="accent4">
                    <a:lumMod val="10000"/>
                  </a:schemeClr>
                </a:solidFill>
              </a:rPr>
              <a:t>palestinese</a:t>
            </a:r>
            <a:r>
              <a:rPr lang="en-US" sz="1600" b="1" dirty="0">
                <a:solidFill>
                  <a:schemeClr val="accent4">
                    <a:lumMod val="10000"/>
                  </a:schemeClr>
                </a:solidFill>
              </a:rPr>
              <a:t> </a:t>
            </a:r>
            <a:r>
              <a:rPr lang="en-US" sz="1600" b="1" dirty="0" err="1">
                <a:solidFill>
                  <a:schemeClr val="accent4">
                    <a:lumMod val="10000"/>
                  </a:schemeClr>
                </a:solidFill>
              </a:rPr>
              <a:t>gli</a:t>
            </a:r>
            <a:r>
              <a:rPr lang="en-US" sz="1600" b="1" dirty="0">
                <a:solidFill>
                  <a:schemeClr val="accent4">
                    <a:lumMod val="10000"/>
                  </a:schemeClr>
                </a:solidFill>
              </a:rPr>
              <a:t> </a:t>
            </a:r>
            <a:r>
              <a:rPr lang="en-US" sz="1600" b="1" dirty="0" err="1">
                <a:solidFill>
                  <a:schemeClr val="accent4">
                    <a:lumMod val="10000"/>
                  </a:schemeClr>
                </a:solidFill>
              </a:rPr>
              <a:t>Israeliani</a:t>
            </a:r>
            <a:r>
              <a:rPr lang="en-US" sz="1600" b="1" dirty="0">
                <a:solidFill>
                  <a:schemeClr val="accent4">
                    <a:lumMod val="10000"/>
                  </a:schemeClr>
                </a:solidFill>
              </a:rPr>
              <a:t> </a:t>
            </a:r>
            <a:r>
              <a:rPr lang="en-US" sz="1600" b="1" dirty="0" err="1">
                <a:solidFill>
                  <a:schemeClr val="accent4">
                    <a:lumMod val="10000"/>
                  </a:schemeClr>
                </a:solidFill>
              </a:rPr>
              <a:t>rendono</a:t>
            </a:r>
            <a:r>
              <a:rPr lang="en-US" sz="1600" b="1" dirty="0">
                <a:solidFill>
                  <a:schemeClr val="accent4">
                    <a:lumMod val="10000"/>
                  </a:schemeClr>
                </a:solidFill>
              </a:rPr>
              <a:t> </a:t>
            </a:r>
            <a:r>
              <a:rPr lang="en-US" sz="1600" b="1" dirty="0" err="1">
                <a:solidFill>
                  <a:schemeClr val="accent4">
                    <a:lumMod val="10000"/>
                  </a:schemeClr>
                </a:solidFill>
              </a:rPr>
              <a:t>impraticabili</a:t>
            </a:r>
            <a:r>
              <a:rPr lang="en-US" sz="1600" b="1" dirty="0">
                <a:solidFill>
                  <a:schemeClr val="accent4">
                    <a:lumMod val="10000"/>
                  </a:schemeClr>
                </a:solidFill>
              </a:rPr>
              <a:t> le </a:t>
            </a:r>
            <a:r>
              <a:rPr lang="en-US" sz="1600" b="1" dirty="0" err="1">
                <a:solidFill>
                  <a:schemeClr val="accent4">
                    <a:lumMod val="10000"/>
                  </a:schemeClr>
                </a:solidFill>
              </a:rPr>
              <a:t>strade</a:t>
            </a:r>
            <a:endParaRPr lang="en-US" sz="1600" b="1" dirty="0">
              <a:solidFill>
                <a:schemeClr val="accent4">
                  <a:lumMod val="10000"/>
                </a:schemeClr>
              </a:solidFill>
            </a:endParaRPr>
          </a:p>
        </p:txBody>
      </p:sp>
      <p:sp>
        <p:nvSpPr>
          <p:cNvPr id="570386" name="CasellaDiTesto 1">
            <a:extLst>
              <a:ext uri="{FF2B5EF4-FFF2-40B4-BE49-F238E27FC236}">
                <a16:creationId xmlns:a16="http://schemas.microsoft.com/office/drawing/2014/main" id="{D497D75B-F6C8-237A-E0E2-545888C8A83E}"/>
              </a:ext>
            </a:extLst>
          </p:cNvPr>
          <p:cNvSpPr txBox="1">
            <a:spLocks noChangeArrowheads="1"/>
          </p:cNvSpPr>
          <p:nvPr/>
        </p:nvSpPr>
        <p:spPr bwMode="auto">
          <a:xfrm>
            <a:off x="777875" y="6510338"/>
            <a:ext cx="2378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L’ONU ha contato più di 700 blocchi stradali.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3">
            <a:extLst>
              <a:ext uri="{FF2B5EF4-FFF2-40B4-BE49-F238E27FC236}">
                <a16:creationId xmlns:a16="http://schemas.microsoft.com/office/drawing/2014/main" id="{FB515E0E-8299-3510-DC90-38781143CFBF}"/>
              </a:ext>
            </a:extLst>
          </p:cNvPr>
          <p:cNvSpPr txBox="1">
            <a:spLocks noChangeArrowheads="1"/>
          </p:cNvSpPr>
          <p:nvPr/>
        </p:nvSpPr>
        <p:spPr bwMode="auto">
          <a:xfrm>
            <a:off x="787400" y="5856288"/>
            <a:ext cx="544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a:solidFill>
                  <a:srgbClr val="FFFFFF"/>
                </a:solidFill>
              </a:rPr>
              <a:t>Gli Assiri, popolo della Mesopotamia, sconfiggono gli Ebrei                     del regno di Israele e ne deportano una parte in Mesopotamia. </a:t>
            </a:r>
          </a:p>
        </p:txBody>
      </p:sp>
      <p:pic>
        <p:nvPicPr>
          <p:cNvPr id="95238" name="Picture 5" descr="assiri">
            <a:extLst>
              <a:ext uri="{FF2B5EF4-FFF2-40B4-BE49-F238E27FC236}">
                <a16:creationId xmlns:a16="http://schemas.microsoft.com/office/drawing/2014/main" id="{B65DBDD7-382D-A526-BC4E-1337FDA19B5C}"/>
              </a:ext>
            </a:extLst>
          </p:cNvPr>
          <p:cNvPicPr>
            <a:picLocks noChangeAspect="1" noChangeArrowheads="1"/>
          </p:cNvPicPr>
          <p:nvPr/>
        </p:nvPicPr>
        <p:blipFill>
          <a:blip r:embed="rId3"/>
          <a:srcRect/>
          <a:stretch>
            <a:fillRect/>
          </a:stretch>
        </p:blipFill>
        <p:spPr bwMode="auto">
          <a:xfrm>
            <a:off x="7364413" y="369888"/>
            <a:ext cx="1323975" cy="12890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95239" name="Picture 6" descr="assiri 2">
            <a:extLst>
              <a:ext uri="{FF2B5EF4-FFF2-40B4-BE49-F238E27FC236}">
                <a16:creationId xmlns:a16="http://schemas.microsoft.com/office/drawing/2014/main" id="{4A19F9F4-0D83-3990-A497-5CAFDC305D65}"/>
              </a:ext>
            </a:extLst>
          </p:cNvPr>
          <p:cNvPicPr>
            <a:picLocks noChangeAspect="1" noChangeArrowheads="1"/>
          </p:cNvPicPr>
          <p:nvPr/>
        </p:nvPicPr>
        <p:blipFill>
          <a:blip r:embed="rId4">
            <a:lum bright="-46000" contrast="58000"/>
          </a:blip>
          <a:srcRect/>
          <a:stretch>
            <a:fillRect/>
          </a:stretch>
        </p:blipFill>
        <p:spPr bwMode="auto">
          <a:xfrm>
            <a:off x="7620000" y="1944688"/>
            <a:ext cx="906463" cy="2305050"/>
          </a:xfrm>
          <a:prstGeom prst="rect">
            <a:avLst/>
          </a:prstGeom>
          <a:ln>
            <a:noFill/>
          </a:ln>
          <a:effectLst>
            <a:outerShdw blurRad="292100" dist="139700" dir="2700000" algn="tl" rotWithShape="0">
              <a:srgbClr val="333333">
                <a:alpha val="65000"/>
              </a:srgbClr>
            </a:outerShdw>
          </a:effectLst>
        </p:spPr>
      </p:pic>
      <p:pic>
        <p:nvPicPr>
          <p:cNvPr id="95240" name="Picture 7" descr="assurbanipal_s  assiri">
            <a:extLst>
              <a:ext uri="{FF2B5EF4-FFF2-40B4-BE49-F238E27FC236}">
                <a16:creationId xmlns:a16="http://schemas.microsoft.com/office/drawing/2014/main" id="{79EF1363-8248-9217-BA75-CA88D6BF0C77}"/>
              </a:ext>
            </a:extLst>
          </p:cNvPr>
          <p:cNvPicPr>
            <a:picLocks noChangeAspect="1" noChangeArrowheads="1"/>
          </p:cNvPicPr>
          <p:nvPr/>
        </p:nvPicPr>
        <p:blipFill>
          <a:blip r:embed="rId5"/>
          <a:srcRect/>
          <a:stretch>
            <a:fillRect/>
          </a:stretch>
        </p:blipFill>
        <p:spPr bwMode="auto">
          <a:xfrm>
            <a:off x="7558088" y="5103813"/>
            <a:ext cx="1155700" cy="151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96966" name="Text Box 8">
            <a:extLst>
              <a:ext uri="{FF2B5EF4-FFF2-40B4-BE49-F238E27FC236}">
                <a16:creationId xmlns:a16="http://schemas.microsoft.com/office/drawing/2014/main" id="{54E62D24-BD3C-EAFD-1FD7-3BB25F90093E}"/>
              </a:ext>
            </a:extLst>
          </p:cNvPr>
          <p:cNvSpPr txBox="1">
            <a:spLocks noChangeArrowheads="1"/>
          </p:cNvSpPr>
          <p:nvPr/>
        </p:nvSpPr>
        <p:spPr bwMode="auto">
          <a:xfrm>
            <a:off x="7631113" y="4822825"/>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Assurbanipal</a:t>
            </a:r>
            <a:endParaRPr lang="it-IT" altLang="it-CH" sz="1000" b="1">
              <a:solidFill>
                <a:srgbClr val="FFFFFF"/>
              </a:solidFill>
            </a:endParaRPr>
          </a:p>
        </p:txBody>
      </p:sp>
      <p:pic>
        <p:nvPicPr>
          <p:cNvPr id="95242" name="Picture 9" descr="Assyrian soldier in chain mail">
            <a:extLst>
              <a:ext uri="{FF2B5EF4-FFF2-40B4-BE49-F238E27FC236}">
                <a16:creationId xmlns:a16="http://schemas.microsoft.com/office/drawing/2014/main" id="{56305507-AA2D-D43F-D98E-142AEB041556}"/>
              </a:ext>
            </a:extLst>
          </p:cNvPr>
          <p:cNvPicPr>
            <a:picLocks noChangeAspect="1" noChangeArrowheads="1"/>
          </p:cNvPicPr>
          <p:nvPr/>
        </p:nvPicPr>
        <p:blipFill>
          <a:blip r:embed="rId6"/>
          <a:srcRect/>
          <a:stretch>
            <a:fillRect/>
          </a:stretch>
        </p:blipFill>
        <p:spPr bwMode="auto">
          <a:xfrm>
            <a:off x="6230938" y="5087938"/>
            <a:ext cx="1133475" cy="15367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72305CD6-31C4-F092-16F9-BC6579C7793F}"/>
              </a:ext>
            </a:extLst>
          </p:cNvPr>
          <p:cNvPicPr>
            <a:picLocks noChangeAspect="1"/>
          </p:cNvPicPr>
          <p:nvPr/>
        </p:nvPicPr>
        <p:blipFill>
          <a:blip r:embed="rId7"/>
          <a:stretch>
            <a:fillRect/>
          </a:stretch>
        </p:blipFill>
        <p:spPr>
          <a:xfrm>
            <a:off x="539750" y="404813"/>
            <a:ext cx="6416675" cy="4413250"/>
          </a:xfrm>
          <a:prstGeom prst="rect">
            <a:avLst/>
          </a:prstGeom>
          <a:ln w="38100">
            <a:solidFill>
              <a:schemeClr val="tx1"/>
            </a:solidFill>
          </a:ln>
          <a:effectLst>
            <a:outerShdw blurRad="292100" dist="139700" dir="2700000" algn="tl" rotWithShape="0">
              <a:srgbClr val="333333">
                <a:alpha val="65000"/>
              </a:srgbClr>
            </a:outerShdw>
          </a:effectLst>
        </p:spPr>
      </p:pic>
      <p:sp>
        <p:nvSpPr>
          <p:cNvPr id="296969" name="Oval 4">
            <a:extLst>
              <a:ext uri="{FF2B5EF4-FFF2-40B4-BE49-F238E27FC236}">
                <a16:creationId xmlns:a16="http://schemas.microsoft.com/office/drawing/2014/main" id="{358EB9F1-FEDB-6D6A-7743-23A150C53A4C}"/>
              </a:ext>
            </a:extLst>
          </p:cNvPr>
          <p:cNvSpPr>
            <a:spLocks noChangeArrowheads="1"/>
          </p:cNvSpPr>
          <p:nvPr/>
        </p:nvSpPr>
        <p:spPr bwMode="auto">
          <a:xfrm>
            <a:off x="2968625" y="2730500"/>
            <a:ext cx="484188" cy="53181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 name="CasellaDiTesto 2">
            <a:extLst>
              <a:ext uri="{FF2B5EF4-FFF2-40B4-BE49-F238E27FC236}">
                <a16:creationId xmlns:a16="http://schemas.microsoft.com/office/drawing/2014/main" id="{7D90DDB6-C509-CF4A-B5D4-A56373FD63FB}"/>
              </a:ext>
            </a:extLst>
          </p:cNvPr>
          <p:cNvSpPr txBox="1"/>
          <p:nvPr/>
        </p:nvSpPr>
        <p:spPr>
          <a:xfrm>
            <a:off x="1725613" y="5181600"/>
            <a:ext cx="3454400" cy="430213"/>
          </a:xfrm>
          <a:prstGeom prst="rect">
            <a:avLst/>
          </a:prstGeom>
          <a:solidFill>
            <a:srgbClr val="FFFF00"/>
          </a:solidFill>
          <a:ln w="12700">
            <a:solidFill>
              <a:schemeClr val="accent4">
                <a:lumMod val="10000"/>
              </a:schemeClr>
            </a:solidFill>
          </a:ln>
        </p:spPr>
        <p:txBody>
          <a:bodyPr>
            <a:spAutoFit/>
          </a:bodyPr>
          <a:lstStyle/>
          <a:p>
            <a:pPr algn="ctr">
              <a:defRPr/>
            </a:pPr>
            <a:r>
              <a:rPr lang="it-CH" sz="2200" b="1" dirty="0">
                <a:solidFill>
                  <a:schemeClr val="accent4">
                    <a:lumMod val="10000"/>
                  </a:schemeClr>
                </a:solidFill>
              </a:rPr>
              <a:t>Gli Assiri    733-721 a.C. </a:t>
            </a:r>
            <a:endParaRPr lang="en-US" sz="2200" b="1" dirty="0">
              <a:solidFill>
                <a:schemeClr val="accent4">
                  <a:lumMod val="10000"/>
                </a:schemeClr>
              </a:solidFill>
            </a:endParaRPr>
          </a:p>
        </p:txBody>
      </p:sp>
      <p:sp>
        <p:nvSpPr>
          <p:cNvPr id="296971" name="Slide Number Placeholder 3">
            <a:extLst>
              <a:ext uri="{FF2B5EF4-FFF2-40B4-BE49-F238E27FC236}">
                <a16:creationId xmlns:a16="http://schemas.microsoft.com/office/drawing/2014/main" id="{9939897F-DB6E-75AF-545B-6112B9B81AFC}"/>
              </a:ext>
            </a:extLst>
          </p:cNvPr>
          <p:cNvSpPr>
            <a:spLocks noGrp="1"/>
          </p:cNvSpPr>
          <p:nvPr>
            <p:ph type="sldNum" sz="quarter" idx="12"/>
          </p:nvPr>
        </p:nvSpPr>
        <p:spPr>
          <a:xfrm>
            <a:off x="7769225" y="4397375"/>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58D1A6-E006-404E-A39F-D654A6BAFAAB}"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7840F803-94F4-8F65-246A-9938CF55259B}"/>
              </a:ext>
            </a:extLst>
          </p:cNvPr>
          <p:cNvPicPr>
            <a:picLocks noChangeAspect="1" noChangeArrowheads="1"/>
          </p:cNvPicPr>
          <p:nvPr/>
        </p:nvPicPr>
        <p:blipFill>
          <a:blip r:embed="rId3">
            <a:lum bright="-10000"/>
          </a:blip>
          <a:srcRect/>
          <a:stretch>
            <a:fillRect/>
          </a:stretch>
        </p:blipFill>
        <p:spPr bwMode="auto">
          <a:xfrm>
            <a:off x="179388" y="152400"/>
            <a:ext cx="4375150" cy="3151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38146767-1D80-4192-87EF-AC9749C6BA06}"/>
              </a:ext>
            </a:extLst>
          </p:cNvPr>
          <p:cNvPicPr>
            <a:picLocks noChangeAspect="1" noChangeArrowheads="1"/>
          </p:cNvPicPr>
          <p:nvPr/>
        </p:nvPicPr>
        <p:blipFill>
          <a:blip r:embed="rId4">
            <a:lum bright="-4000"/>
          </a:blip>
          <a:srcRect/>
          <a:stretch>
            <a:fillRect/>
          </a:stretch>
        </p:blipFill>
        <p:spPr bwMode="auto">
          <a:xfrm>
            <a:off x="4668838" y="133350"/>
            <a:ext cx="4295775" cy="3184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4" descr="prigione ramle">
            <a:extLst>
              <a:ext uri="{FF2B5EF4-FFF2-40B4-BE49-F238E27FC236}">
                <a16:creationId xmlns:a16="http://schemas.microsoft.com/office/drawing/2014/main" id="{473CC5B1-BBAC-9092-11A7-4262BA44FDE6}"/>
              </a:ext>
            </a:extLst>
          </p:cNvPr>
          <p:cNvPicPr>
            <a:picLocks noChangeAspect="1" noChangeArrowheads="1"/>
          </p:cNvPicPr>
          <p:nvPr/>
        </p:nvPicPr>
        <p:blipFill>
          <a:blip r:embed="rId5"/>
          <a:srcRect/>
          <a:stretch>
            <a:fillRect/>
          </a:stretch>
        </p:blipFill>
        <p:spPr bwMode="auto">
          <a:xfrm>
            <a:off x="4387850" y="3767138"/>
            <a:ext cx="4548188" cy="2955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10" name="Picture 5" descr="arresti 2">
            <a:extLst>
              <a:ext uri="{FF2B5EF4-FFF2-40B4-BE49-F238E27FC236}">
                <a16:creationId xmlns:a16="http://schemas.microsoft.com/office/drawing/2014/main" id="{7E8DBE5F-DC2D-1275-31FF-F248E21FEAA7}"/>
              </a:ext>
            </a:extLst>
          </p:cNvPr>
          <p:cNvPicPr>
            <a:picLocks noChangeAspect="1" noChangeArrowheads="1"/>
          </p:cNvPicPr>
          <p:nvPr/>
        </p:nvPicPr>
        <p:blipFill>
          <a:blip r:embed="rId6"/>
          <a:srcRect/>
          <a:stretch>
            <a:fillRect/>
          </a:stretch>
        </p:blipFill>
        <p:spPr bwMode="auto">
          <a:xfrm>
            <a:off x="179388" y="3767138"/>
            <a:ext cx="4073525" cy="2960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8630" name="Text Box 6">
            <a:extLst>
              <a:ext uri="{FF2B5EF4-FFF2-40B4-BE49-F238E27FC236}">
                <a16:creationId xmlns:a16="http://schemas.microsoft.com/office/drawing/2014/main" id="{F7BA77F1-73FA-9EE9-4228-FC2DB1F64C1A}"/>
              </a:ext>
            </a:extLst>
          </p:cNvPr>
          <p:cNvSpPr txBox="1">
            <a:spLocks noChangeArrowheads="1"/>
          </p:cNvSpPr>
          <p:nvPr/>
        </p:nvSpPr>
        <p:spPr bwMode="auto">
          <a:xfrm>
            <a:off x="842963" y="3370263"/>
            <a:ext cx="68199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err="1"/>
              <a:t>Gli</a:t>
            </a:r>
            <a:r>
              <a:rPr lang="fr-CH" altLang="it-CH" dirty="0"/>
              <a:t> </a:t>
            </a:r>
            <a:r>
              <a:rPr lang="fr-CH" altLang="it-CH" dirty="0" err="1"/>
              <a:t>Israeliani</a:t>
            </a:r>
            <a:r>
              <a:rPr lang="fr-CH" altLang="it-CH" dirty="0"/>
              <a:t> </a:t>
            </a:r>
            <a:r>
              <a:rPr lang="fr-CH" altLang="it-CH" dirty="0" err="1"/>
              <a:t>arrestano</a:t>
            </a:r>
            <a:r>
              <a:rPr lang="fr-CH" altLang="it-CH" dirty="0"/>
              <a:t> e </a:t>
            </a:r>
            <a:r>
              <a:rPr lang="fr-CH" altLang="it-CH" dirty="0" err="1"/>
              <a:t>imprigionano</a:t>
            </a:r>
            <a:r>
              <a:rPr lang="fr-CH" altLang="it-CH" dirty="0"/>
              <a:t> i Palestinesi per </a:t>
            </a:r>
            <a:r>
              <a:rPr lang="fr-CH" altLang="it-CH" dirty="0" err="1"/>
              <a:t>futili</a:t>
            </a:r>
            <a:r>
              <a:rPr lang="fr-CH" altLang="it-CH" dirty="0"/>
              <a:t> </a:t>
            </a:r>
            <a:r>
              <a:rPr lang="fr-CH" altLang="it-CH" dirty="0" err="1"/>
              <a:t>motivi</a:t>
            </a:r>
            <a:endParaRPr lang="it-IT" altLang="it-CH" dirty="0"/>
          </a:p>
        </p:txBody>
      </p:sp>
      <p:sp>
        <p:nvSpPr>
          <p:cNvPr id="572423" name="Text Box 7">
            <a:extLst>
              <a:ext uri="{FF2B5EF4-FFF2-40B4-BE49-F238E27FC236}">
                <a16:creationId xmlns:a16="http://schemas.microsoft.com/office/drawing/2014/main" id="{B7F868B1-9D2A-5506-FEF3-5EE368B75F6E}"/>
              </a:ext>
            </a:extLst>
          </p:cNvPr>
          <p:cNvSpPr txBox="1">
            <a:spLocks noChangeArrowheads="1"/>
          </p:cNvSpPr>
          <p:nvPr/>
        </p:nvSpPr>
        <p:spPr bwMode="auto">
          <a:xfrm>
            <a:off x="7999413" y="3752850"/>
            <a:ext cx="936625" cy="522288"/>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Carcere di Ramle</a:t>
            </a:r>
            <a:endParaRPr lang="it-IT" altLang="it-CH" sz="1400" b="1">
              <a:solidFill>
                <a:srgbClr val="000000"/>
              </a:solidFill>
            </a:endParaRPr>
          </a:p>
        </p:txBody>
      </p:sp>
      <p:sp>
        <p:nvSpPr>
          <p:cNvPr id="572424" name="Slide Number Placeholder 3">
            <a:extLst>
              <a:ext uri="{FF2B5EF4-FFF2-40B4-BE49-F238E27FC236}">
                <a16:creationId xmlns:a16="http://schemas.microsoft.com/office/drawing/2014/main" id="{6EA01F46-D716-E194-686A-5385B6BEE55A}"/>
              </a:ext>
            </a:extLst>
          </p:cNvPr>
          <p:cNvSpPr>
            <a:spLocks noGrp="1"/>
          </p:cNvSpPr>
          <p:nvPr>
            <p:ph type="sldNum" sz="quarter" idx="12"/>
          </p:nvPr>
        </p:nvSpPr>
        <p:spPr>
          <a:xfrm>
            <a:off x="7999413" y="3379788"/>
            <a:ext cx="5984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7C7B89-4D00-48F4-BAB0-1EE5B66C1CA1}" type="slidenum">
              <a:rPr lang="it-IT" altLang="it-CH" sz="1400" b="1" smtClean="0">
                <a:solidFill>
                  <a:srgbClr val="FFFFFF"/>
                </a:solidFill>
              </a:rPr>
              <a:pPr>
                <a:spcBef>
                  <a:spcPct val="0"/>
                </a:spcBef>
                <a:buFontTx/>
                <a:buNone/>
              </a:pPr>
              <a:t>150</a:t>
            </a:fld>
            <a:endParaRPr lang="it-IT" altLang="it-CH" sz="1400" b="1">
              <a:solidFill>
                <a:srgbClr val="FFFFFF"/>
              </a:solidFill>
            </a:endParaRPr>
          </a:p>
        </p:txBody>
      </p:sp>
      <p:sp>
        <p:nvSpPr>
          <p:cNvPr id="572425" name="Rettangolo 8">
            <a:extLst>
              <a:ext uri="{FF2B5EF4-FFF2-40B4-BE49-F238E27FC236}">
                <a16:creationId xmlns:a16="http://schemas.microsoft.com/office/drawing/2014/main" id="{12B416EE-1639-5C43-2600-8D8246618FE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C9E2926A-5D29-DE9E-0E49-E6D0B19743D0}"/>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DF007079-272F-786A-6D82-5FD1C7E2F06A}"/>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6DE6ED56-B9CA-843E-B742-A55269BBD34E}"/>
              </a:ext>
            </a:extLst>
          </p:cNvPr>
          <p:cNvPicPr>
            <a:picLocks noChangeAspect="1" noChangeArrowheads="1"/>
          </p:cNvPicPr>
          <p:nvPr/>
        </p:nvPicPr>
        <p:blipFill>
          <a:blip r:embed="rId5"/>
          <a:srcRect/>
          <a:stretch>
            <a:fillRect/>
          </a:stretch>
        </p:blipFill>
        <p:spPr bwMode="auto">
          <a:xfrm>
            <a:off x="5940425" y="4538663"/>
            <a:ext cx="3024188"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F5FE3592-C376-2B4F-F227-CE1F181FE15E}"/>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C323D9C6-C99A-FB2D-FAD0-A2269179BEED}"/>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35AC90BB-B41A-E52D-F418-2F9F3F7E3A55}"/>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282C52BB-F160-43D1-335D-04996A10A8AE}"/>
              </a:ext>
            </a:extLst>
          </p:cNvPr>
          <p:cNvPicPr>
            <a:picLocks noChangeAspect="1" noChangeArrowheads="1"/>
          </p:cNvPicPr>
          <p:nvPr/>
        </p:nvPicPr>
        <p:blipFill>
          <a:blip r:embed="rId9"/>
          <a:srcRect/>
          <a:stretch>
            <a:fillRect/>
          </a:stretch>
        </p:blipFill>
        <p:spPr bwMode="auto">
          <a:xfrm>
            <a:off x="153988" y="2312988"/>
            <a:ext cx="3059112" cy="2149475"/>
          </a:xfrm>
          <a:prstGeom prst="rect">
            <a:avLst/>
          </a:prstGeom>
          <a:ln>
            <a:noFill/>
          </a:ln>
          <a:effectLst>
            <a:outerShdw blurRad="292100" dist="139700" dir="2700000" algn="tl" rotWithShape="0">
              <a:srgbClr val="333333">
                <a:alpha val="65000"/>
              </a:srgbClr>
            </a:outerShdw>
          </a:effectLst>
        </p:spPr>
      </p:pic>
      <p:pic>
        <p:nvPicPr>
          <p:cNvPr id="239627" name="Picture 10">
            <a:extLst>
              <a:ext uri="{FF2B5EF4-FFF2-40B4-BE49-F238E27FC236}">
                <a16:creationId xmlns:a16="http://schemas.microsoft.com/office/drawing/2014/main" id="{596ABDC6-A1BE-1BD4-70E3-A6D31C6E8DBC}"/>
              </a:ext>
            </a:extLst>
          </p:cNvPr>
          <p:cNvPicPr>
            <a:picLocks noChangeAspect="1" noChangeArrowheads="1"/>
          </p:cNvPicPr>
          <p:nvPr/>
        </p:nvPicPr>
        <p:blipFill>
          <a:blip r:embed="rId10"/>
          <a:srcRect/>
          <a:stretch>
            <a:fillRect/>
          </a:stretch>
        </p:blipFill>
        <p:spPr bwMode="auto">
          <a:xfrm>
            <a:off x="3276600" y="4625975"/>
            <a:ext cx="2590800" cy="2112963"/>
          </a:xfrm>
          <a:prstGeom prst="rect">
            <a:avLst/>
          </a:prstGeom>
          <a:ln>
            <a:noFill/>
          </a:ln>
          <a:effectLst>
            <a:outerShdw blurRad="292100" dist="139700" dir="2700000" algn="tl" rotWithShape="0">
              <a:srgbClr val="333333">
                <a:alpha val="65000"/>
              </a:srgbClr>
            </a:outerShdw>
          </a:effectLst>
        </p:spPr>
      </p:pic>
      <p:sp>
        <p:nvSpPr>
          <p:cNvPr id="574474" name="Slide Number Placeholder 3">
            <a:extLst>
              <a:ext uri="{FF2B5EF4-FFF2-40B4-BE49-F238E27FC236}">
                <a16:creationId xmlns:a16="http://schemas.microsoft.com/office/drawing/2014/main" id="{D0C06E27-D4AF-A9FE-E03E-F8E3D384FEBC}"/>
              </a:ext>
            </a:extLst>
          </p:cNvPr>
          <p:cNvSpPr>
            <a:spLocks noGrp="1"/>
          </p:cNvSpPr>
          <p:nvPr>
            <p:ph type="sldNum" sz="quarter" idx="12"/>
          </p:nvPr>
        </p:nvSpPr>
        <p:spPr>
          <a:xfrm>
            <a:off x="5037138" y="2538413"/>
            <a:ext cx="69532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A9C869-31CB-40B7-9991-E16C0BB934D1}"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D8C3EE4C-DA12-35C3-976C-FBFB3C3787D7}"/>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0F09DAE3-7422-311F-18DA-22FBE50C0232}"/>
              </a:ext>
            </a:extLst>
          </p:cNvPr>
          <p:cNvPicPr>
            <a:picLocks noChangeAspect="1" noChangeArrowheads="1"/>
          </p:cNvPicPr>
          <p:nvPr/>
        </p:nvPicPr>
        <p:blipFill>
          <a:blip r:embed="rId11"/>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4477" name="Text Box 5">
            <a:extLst>
              <a:ext uri="{FF2B5EF4-FFF2-40B4-BE49-F238E27FC236}">
                <a16:creationId xmlns:a16="http://schemas.microsoft.com/office/drawing/2014/main" id="{C54EFC3A-3DCB-C0E4-3271-145B90857005}"/>
              </a:ext>
            </a:extLst>
          </p:cNvPr>
          <p:cNvSpPr txBox="1">
            <a:spLocks noChangeArrowheads="1"/>
          </p:cNvSpPr>
          <p:nvPr/>
        </p:nvSpPr>
        <p:spPr bwMode="auto">
          <a:xfrm>
            <a:off x="3444875" y="2220913"/>
            <a:ext cx="1708150" cy="923925"/>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CH" sz="1800" b="1">
                <a:solidFill>
                  <a:srgbClr val="000000"/>
                </a:solidFill>
              </a:rPr>
              <a:t>Arrestano anche i bambini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Number Placeholder 8">
            <a:extLst>
              <a:ext uri="{FF2B5EF4-FFF2-40B4-BE49-F238E27FC236}">
                <a16:creationId xmlns:a16="http://schemas.microsoft.com/office/drawing/2014/main" id="{403D26E7-838B-BDDE-49C8-9FC7C1A3F2A4}"/>
              </a:ext>
            </a:extLst>
          </p:cNvPr>
          <p:cNvSpPr>
            <a:spLocks noGrp="1"/>
          </p:cNvSpPr>
          <p:nvPr>
            <p:ph type="sldNum" sz="quarter" idx="12"/>
          </p:nvPr>
        </p:nvSpPr>
        <p:spPr>
          <a:xfrm>
            <a:off x="5688013" y="6096000"/>
            <a:ext cx="731837"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A6E852-812A-4806-8B83-549D5B02CF45}" type="slidenum">
              <a:rPr lang="it-IT" altLang="it-CH" sz="1400" smtClean="0">
                <a:solidFill>
                  <a:srgbClr val="FFFFFF"/>
                </a:solidFill>
              </a:rPr>
              <a:pPr>
                <a:spcBef>
                  <a:spcPct val="0"/>
                </a:spcBef>
                <a:buFontTx/>
                <a:buNone/>
              </a:pPr>
              <a:t>152</a:t>
            </a:fld>
            <a:endParaRPr lang="it-IT" altLang="it-CH" sz="1400">
              <a:solidFill>
                <a:srgbClr val="FFFFFF"/>
              </a:solidFill>
            </a:endParaRPr>
          </a:p>
        </p:txBody>
      </p:sp>
      <p:pic>
        <p:nvPicPr>
          <p:cNvPr id="227331" name="Picture 4" descr="rapimento e detenzione in campo di concentramento nel Negev di 1500 palestinesi di Beit hanoun 5 nov 06">
            <a:extLst>
              <a:ext uri="{FF2B5EF4-FFF2-40B4-BE49-F238E27FC236}">
                <a16:creationId xmlns:a16="http://schemas.microsoft.com/office/drawing/2014/main" id="{6310EEEF-1DF6-B294-3041-5EB3103C801F}"/>
              </a:ext>
            </a:extLst>
          </p:cNvPr>
          <p:cNvPicPr>
            <a:picLocks noGrp="1" noChangeAspect="1" noChangeArrowheads="1"/>
          </p:cNvPicPr>
          <p:nvPr>
            <p:ph sz="quarter" idx="1"/>
          </p:nvPr>
        </p:nvPicPr>
        <p:blipFill>
          <a:blip r:embed="rId3"/>
          <a:srcRect/>
          <a:stretch>
            <a:fillRect/>
          </a:stretch>
        </p:blipFill>
        <p:spPr>
          <a:xfrm>
            <a:off x="179388" y="401638"/>
            <a:ext cx="4248150" cy="2922587"/>
          </a:xfrm>
          <a:ln w="28575">
            <a:solidFill>
              <a:schemeClr val="tx1"/>
            </a:solidFill>
          </a:ln>
          <a:effectLst>
            <a:outerShdw blurRad="292100" dist="139700" dir="2700000" algn="tl" rotWithShape="0">
              <a:srgbClr val="333333">
                <a:alpha val="65000"/>
              </a:srgbClr>
            </a:outerShdw>
          </a:effectLst>
        </p:spPr>
      </p:pic>
      <p:pic>
        <p:nvPicPr>
          <p:cNvPr id="227332" name="Picture 27" descr="manif femminile a Beit hanun nov 06">
            <a:extLst>
              <a:ext uri="{FF2B5EF4-FFF2-40B4-BE49-F238E27FC236}">
                <a16:creationId xmlns:a16="http://schemas.microsoft.com/office/drawing/2014/main" id="{2402F847-E6B0-03A7-0DED-50DF4E6B10F3}"/>
              </a:ext>
            </a:extLst>
          </p:cNvPr>
          <p:cNvPicPr>
            <a:picLocks noGrp="1" noChangeAspect="1" noChangeArrowheads="1"/>
          </p:cNvPicPr>
          <p:nvPr>
            <p:ph sz="quarter" idx="2"/>
          </p:nvPr>
        </p:nvPicPr>
        <p:blipFill>
          <a:blip r:embed="rId4"/>
          <a:srcRect/>
          <a:stretch>
            <a:fillRect/>
          </a:stretch>
        </p:blipFill>
        <p:spPr>
          <a:xfrm>
            <a:off x="4572000" y="3786188"/>
            <a:ext cx="2376488" cy="1404937"/>
          </a:xfrm>
          <a:ln w="28575">
            <a:solidFill>
              <a:schemeClr val="tx1"/>
            </a:solidFill>
          </a:ln>
          <a:effectLst>
            <a:outerShdw blurRad="292100" dist="139700" dir="2700000" algn="tl" rotWithShape="0">
              <a:srgbClr val="333333">
                <a:alpha val="65000"/>
              </a:srgbClr>
            </a:outerShdw>
          </a:effectLst>
        </p:spPr>
      </p:pic>
      <p:pic>
        <p:nvPicPr>
          <p:cNvPr id="227333" name="Picture 18" descr="detention camp negev">
            <a:extLst>
              <a:ext uri="{FF2B5EF4-FFF2-40B4-BE49-F238E27FC236}">
                <a16:creationId xmlns:a16="http://schemas.microsoft.com/office/drawing/2014/main" id="{D0697557-EED1-CCCE-8897-34A41E00517F}"/>
              </a:ext>
            </a:extLst>
          </p:cNvPr>
          <p:cNvPicPr>
            <a:picLocks noGrp="1" noChangeAspect="1" noChangeArrowheads="1"/>
          </p:cNvPicPr>
          <p:nvPr>
            <p:ph sz="quarter" idx="3"/>
          </p:nvPr>
        </p:nvPicPr>
        <p:blipFill>
          <a:blip r:embed="rId5"/>
          <a:srcRect/>
          <a:stretch>
            <a:fillRect/>
          </a:stretch>
        </p:blipFill>
        <p:spPr>
          <a:xfrm>
            <a:off x="4572000" y="401638"/>
            <a:ext cx="4391025" cy="2916237"/>
          </a:xfrm>
          <a:ln w="28575">
            <a:solidFill>
              <a:schemeClr val="tx1"/>
            </a:solidFill>
          </a:ln>
          <a:effectLst>
            <a:outerShdw blurRad="292100" dist="139700" dir="2700000" algn="tl" rotWithShape="0">
              <a:srgbClr val="333333">
                <a:alpha val="65000"/>
              </a:srgbClr>
            </a:outerShdw>
          </a:effectLst>
        </p:spPr>
      </p:pic>
      <p:sp>
        <p:nvSpPr>
          <p:cNvPr id="576518" name="Text Box 6">
            <a:extLst>
              <a:ext uri="{FF2B5EF4-FFF2-40B4-BE49-F238E27FC236}">
                <a16:creationId xmlns:a16="http://schemas.microsoft.com/office/drawing/2014/main" id="{E836E973-F5C5-2786-7AC9-F78D3A67BAF6}"/>
              </a:ext>
            </a:extLst>
          </p:cNvPr>
          <p:cNvSpPr txBox="1">
            <a:spLocks noChangeArrowheads="1"/>
          </p:cNvSpPr>
          <p:nvPr/>
        </p:nvSpPr>
        <p:spPr bwMode="auto">
          <a:xfrm>
            <a:off x="1547813" y="3713163"/>
            <a:ext cx="28813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5 novembre 2006 </a:t>
            </a:r>
          </a:p>
          <a:p>
            <a:pPr eaLnBrk="1" hangingPunct="1">
              <a:spcBef>
                <a:spcPct val="50000"/>
              </a:spcBef>
              <a:buFontTx/>
              <a:buNone/>
            </a:pPr>
            <a:r>
              <a:rPr lang="fr-CH" altLang="it-CH" sz="1400" b="1">
                <a:solidFill>
                  <a:srgbClr val="FFFFFF"/>
                </a:solidFill>
              </a:rPr>
              <a:t>Gli Israeliani deportano tutti gli uomini tra i 16 e i 60 anni di Beith Hanun (Gaza) e li rinchiudono con molti altri palestinesi in un campo di prigionia nel Negev </a:t>
            </a:r>
            <a:endParaRPr lang="it-IT" altLang="it-CH" sz="1400" b="1">
              <a:solidFill>
                <a:srgbClr val="FFFFFF"/>
              </a:solidFill>
            </a:endParaRPr>
          </a:p>
        </p:txBody>
      </p:sp>
      <p:pic>
        <p:nvPicPr>
          <p:cNvPr id="227335" name="Picture 15" descr="mani incatenate">
            <a:extLst>
              <a:ext uri="{FF2B5EF4-FFF2-40B4-BE49-F238E27FC236}">
                <a16:creationId xmlns:a16="http://schemas.microsoft.com/office/drawing/2014/main" id="{906E628B-2505-6CA5-1430-AFC909CA1013}"/>
              </a:ext>
            </a:extLst>
          </p:cNvPr>
          <p:cNvPicPr>
            <a:picLocks noChangeAspect="1" noChangeArrowheads="1"/>
          </p:cNvPicPr>
          <p:nvPr/>
        </p:nvPicPr>
        <p:blipFill>
          <a:blip r:embed="rId6"/>
          <a:srcRect/>
          <a:stretch>
            <a:fillRect/>
          </a:stretch>
        </p:blipFill>
        <p:spPr bwMode="auto">
          <a:xfrm>
            <a:off x="179388" y="3713163"/>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6520" name="Text Box 23">
            <a:extLst>
              <a:ext uri="{FF2B5EF4-FFF2-40B4-BE49-F238E27FC236}">
                <a16:creationId xmlns:a16="http://schemas.microsoft.com/office/drawing/2014/main" id="{D69D2652-6073-EBF5-1EF5-C2A847623FAF}"/>
              </a:ext>
            </a:extLst>
          </p:cNvPr>
          <p:cNvSpPr txBox="1">
            <a:spLocks noChangeArrowheads="1"/>
          </p:cNvSpPr>
          <p:nvPr/>
        </p:nvSpPr>
        <p:spPr bwMode="auto">
          <a:xfrm>
            <a:off x="4643438" y="3354388"/>
            <a:ext cx="42497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
        <p:nvSpPr>
          <p:cNvPr id="540681" name="Text Box 24">
            <a:extLst>
              <a:ext uri="{FF2B5EF4-FFF2-40B4-BE49-F238E27FC236}">
                <a16:creationId xmlns:a16="http://schemas.microsoft.com/office/drawing/2014/main" id="{762A0A3F-BB49-0F39-3522-17DB0D892716}"/>
              </a:ext>
            </a:extLst>
          </p:cNvPr>
          <p:cNvSpPr txBox="1">
            <a:spLocks noChangeArrowheads="1"/>
          </p:cNvSpPr>
          <p:nvPr/>
        </p:nvSpPr>
        <p:spPr bwMode="auto">
          <a:xfrm>
            <a:off x="620713" y="6054725"/>
            <a:ext cx="5140325" cy="40163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rgbClr val="000000"/>
                </a:solidFill>
              </a:rPr>
              <a:t>LA DEPORTAZIONE DEI PALESTINESI</a:t>
            </a:r>
            <a:endParaRPr lang="it-IT" altLang="it-CH" sz="2000" b="1" dirty="0">
              <a:solidFill>
                <a:srgbClr val="000000"/>
              </a:solidFill>
            </a:endParaRPr>
          </a:p>
        </p:txBody>
      </p:sp>
      <p:pic>
        <p:nvPicPr>
          <p:cNvPr id="227339" name="Picture 30" descr="Manif femminile a Beith hanun nov 06 2">
            <a:extLst>
              <a:ext uri="{FF2B5EF4-FFF2-40B4-BE49-F238E27FC236}">
                <a16:creationId xmlns:a16="http://schemas.microsoft.com/office/drawing/2014/main" id="{94707F9D-3A41-4D1C-05DE-99C0E6511F4A}"/>
              </a:ext>
            </a:extLst>
          </p:cNvPr>
          <p:cNvPicPr>
            <a:picLocks noGrp="1" noChangeAspect="1" noChangeArrowheads="1"/>
          </p:cNvPicPr>
          <p:nvPr>
            <p:ph sz="quarter" idx="4"/>
          </p:nvPr>
        </p:nvPicPr>
        <p:blipFill>
          <a:blip r:embed="rId7"/>
          <a:srcRect/>
          <a:stretch>
            <a:fillRect/>
          </a:stretch>
        </p:blipFill>
        <p:spPr>
          <a:xfrm>
            <a:off x="7118350" y="3786188"/>
            <a:ext cx="1827213" cy="2449512"/>
          </a:xfrm>
          <a:ln w="28575">
            <a:solidFill>
              <a:schemeClr val="tx1"/>
            </a:solidFill>
          </a:ln>
          <a:effectLst>
            <a:outerShdw blurRad="292100" dist="139700" dir="2700000" algn="tl" rotWithShape="0">
              <a:srgbClr val="333333">
                <a:alpha val="65000"/>
              </a:srgbClr>
            </a:outerShdw>
          </a:effectLst>
        </p:spPr>
      </p:pic>
      <p:sp>
        <p:nvSpPr>
          <p:cNvPr id="576523" name="Text Box 33">
            <a:extLst>
              <a:ext uri="{FF2B5EF4-FFF2-40B4-BE49-F238E27FC236}">
                <a16:creationId xmlns:a16="http://schemas.microsoft.com/office/drawing/2014/main" id="{00B4D17F-15E5-EC11-5EA3-475E04F893FD}"/>
              </a:ext>
            </a:extLst>
          </p:cNvPr>
          <p:cNvSpPr txBox="1">
            <a:spLocks noChangeArrowheads="1"/>
          </p:cNvSpPr>
          <p:nvPr/>
        </p:nvSpPr>
        <p:spPr bwMode="auto">
          <a:xfrm>
            <a:off x="4500563" y="5226050"/>
            <a:ext cx="25193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6 novembre : gli Israeliani  sparano sulle donne di Beith Hanun che protestano</a:t>
            </a:r>
            <a:endParaRPr lang="it-IT" altLang="it-CH" sz="1200" b="1">
              <a:solidFill>
                <a:srgbClr val="FFFFFF"/>
              </a:solidFill>
            </a:endParaRPr>
          </a:p>
        </p:txBody>
      </p:sp>
      <p:sp>
        <p:nvSpPr>
          <p:cNvPr id="576524" name="Rettangolo 12">
            <a:extLst>
              <a:ext uri="{FF2B5EF4-FFF2-40B4-BE49-F238E27FC236}">
                <a16:creationId xmlns:a16="http://schemas.microsoft.com/office/drawing/2014/main" id="{F31A1F45-F701-6A68-7D57-507BE04EB3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a:extLst>
              <a:ext uri="{FF2B5EF4-FFF2-40B4-BE49-F238E27FC236}">
                <a16:creationId xmlns:a16="http://schemas.microsoft.com/office/drawing/2014/main" id="{C98BAC94-CF0C-C8A8-02B1-292603A3B9AE}"/>
              </a:ext>
            </a:extLst>
          </p:cNvPr>
          <p:cNvSpPr>
            <a:spLocks noGrp="1" noChangeArrowheads="1"/>
          </p:cNvSpPr>
          <p:nvPr>
            <p:ph type="title" sz="quarter"/>
          </p:nvPr>
        </p:nvSpPr>
        <p:spPr>
          <a:xfrm>
            <a:off x="3359150" y="2568575"/>
            <a:ext cx="1223963" cy="625475"/>
          </a:xfrm>
          <a:solidFill>
            <a:srgbClr val="FFFF00"/>
          </a:solidFill>
          <a:ln w="12700">
            <a:solidFill>
              <a:schemeClr val="accent4">
                <a:lumMod val="10000"/>
              </a:schemeClr>
            </a:solidFill>
          </a:ln>
        </p:spPr>
        <p:txBody>
          <a:bodyPr tIns="91440" bIns="91440"/>
          <a:lstStyle/>
          <a:p>
            <a:pPr eaLnBrk="1" hangingPunct="1">
              <a:defRPr/>
            </a:pPr>
            <a:r>
              <a:rPr lang="fr-CH" altLang="it-CH" sz="1200" b="1" dirty="0">
                <a:solidFill>
                  <a:schemeClr val="accent4">
                    <a:lumMod val="10000"/>
                  </a:schemeClr>
                </a:solidFill>
              </a:rPr>
              <a:t>Gli </a:t>
            </a:r>
            <a:r>
              <a:rPr lang="fr-CH" altLang="it-CH" sz="1200" b="1" dirty="0" err="1">
                <a:solidFill>
                  <a:schemeClr val="accent4">
                    <a:lumMod val="10000"/>
                  </a:schemeClr>
                </a:solidFill>
              </a:rPr>
              <a:t>squadroni</a:t>
            </a:r>
            <a:r>
              <a:rPr lang="fr-CH" altLang="it-CH" sz="1200" b="1" dirty="0">
                <a:solidFill>
                  <a:schemeClr val="accent4">
                    <a:lumMod val="10000"/>
                  </a:schemeClr>
                </a:solidFill>
              </a:rPr>
              <a:t>           </a:t>
            </a:r>
            <a:r>
              <a:rPr lang="fr-CH" altLang="it-CH" sz="1200" b="1" dirty="0" err="1">
                <a:solidFill>
                  <a:schemeClr val="accent4">
                    <a:lumMod val="10000"/>
                  </a:schemeClr>
                </a:solidFill>
              </a:rPr>
              <a:t>israeliani</a:t>
            </a:r>
            <a:r>
              <a:rPr lang="fr-CH" altLang="it-CH" sz="1200" b="1" dirty="0">
                <a:solidFill>
                  <a:schemeClr val="accent4">
                    <a:lumMod val="10000"/>
                  </a:schemeClr>
                </a:solidFill>
              </a:rPr>
              <a:t> di             </a:t>
            </a:r>
            <a:r>
              <a:rPr lang="fr-CH" altLang="it-CH" sz="1200" b="1" dirty="0" err="1">
                <a:solidFill>
                  <a:schemeClr val="accent4">
                    <a:lumMod val="10000"/>
                  </a:schemeClr>
                </a:solidFill>
              </a:rPr>
              <a:t>demolizione</a:t>
            </a:r>
            <a:endParaRPr lang="it-IT" altLang="it-CH" sz="1200" b="1" dirty="0">
              <a:solidFill>
                <a:schemeClr val="accent4">
                  <a:lumMod val="10000"/>
                </a:schemeClr>
              </a:solidFill>
            </a:endParaRPr>
          </a:p>
        </p:txBody>
      </p:sp>
      <p:pic>
        <p:nvPicPr>
          <p:cNvPr id="388100" name="Picture 7" descr="demolition3">
            <a:extLst>
              <a:ext uri="{FF2B5EF4-FFF2-40B4-BE49-F238E27FC236}">
                <a16:creationId xmlns:a16="http://schemas.microsoft.com/office/drawing/2014/main" id="{7542F940-70B3-9FB9-C322-842422775586}"/>
              </a:ext>
            </a:extLst>
          </p:cNvPr>
          <p:cNvPicPr>
            <a:picLocks noGrp="1" noChangeAspect="1" noChangeArrowheads="1"/>
          </p:cNvPicPr>
          <p:nvPr>
            <p:ph sz="quarter" idx="2"/>
          </p:nvPr>
        </p:nvPicPr>
        <p:blipFill>
          <a:blip r:embed="rId3"/>
          <a:srcRect/>
          <a:stretch>
            <a:fillRect/>
          </a:stretch>
        </p:blipFill>
        <p:spPr>
          <a:xfrm>
            <a:off x="107950" y="4508500"/>
            <a:ext cx="1439863" cy="1079500"/>
          </a:xfrm>
          <a:ln w="19050">
            <a:solidFill>
              <a:schemeClr val="tx1"/>
            </a:solidFill>
          </a:ln>
          <a:effectLst>
            <a:outerShdw blurRad="292100" dist="139700" dir="2700000" algn="tl" rotWithShape="0">
              <a:srgbClr val="333333">
                <a:alpha val="65000"/>
              </a:srgbClr>
            </a:outerShdw>
          </a:effectLst>
        </p:spPr>
      </p:pic>
      <p:pic>
        <p:nvPicPr>
          <p:cNvPr id="388101" name="Picture 9" descr="demolition_-_Jeru_fin2_17M">
            <a:extLst>
              <a:ext uri="{FF2B5EF4-FFF2-40B4-BE49-F238E27FC236}">
                <a16:creationId xmlns:a16="http://schemas.microsoft.com/office/drawing/2014/main" id="{0B2E47C4-EA03-1308-3122-4CCA4BE128BA}"/>
              </a:ext>
            </a:extLst>
          </p:cNvPr>
          <p:cNvPicPr>
            <a:picLocks noGrp="1" noChangeAspect="1" noChangeArrowheads="1"/>
          </p:cNvPicPr>
          <p:nvPr>
            <p:ph sz="quarter" idx="3"/>
          </p:nvPr>
        </p:nvPicPr>
        <p:blipFill>
          <a:blip r:embed="rId4"/>
          <a:srcRect/>
          <a:stretch>
            <a:fillRect/>
          </a:stretch>
        </p:blipFill>
        <p:spPr>
          <a:xfrm>
            <a:off x="107950" y="5661025"/>
            <a:ext cx="1439863" cy="1077913"/>
          </a:xfrm>
          <a:ln w="19050">
            <a:solidFill>
              <a:schemeClr val="tx1"/>
            </a:solidFill>
          </a:ln>
          <a:effectLst>
            <a:outerShdw blurRad="292100" dist="139700" dir="2700000" algn="tl" rotWithShape="0">
              <a:srgbClr val="333333">
                <a:alpha val="65000"/>
              </a:srgbClr>
            </a:outerShdw>
          </a:effectLst>
        </p:spPr>
      </p:pic>
      <p:pic>
        <p:nvPicPr>
          <p:cNvPr id="388102" name="Picture 11" descr="masadehqqdemolitionqq4qq 2">
            <a:extLst>
              <a:ext uri="{FF2B5EF4-FFF2-40B4-BE49-F238E27FC236}">
                <a16:creationId xmlns:a16="http://schemas.microsoft.com/office/drawing/2014/main" id="{57657E0E-4BFB-7386-BF7A-FF33DF7AE21C}"/>
              </a:ext>
            </a:extLst>
          </p:cNvPr>
          <p:cNvPicPr>
            <a:picLocks noGrp="1" noChangeAspect="1" noChangeArrowheads="1"/>
          </p:cNvPicPr>
          <p:nvPr>
            <p:ph sz="quarter" idx="4"/>
          </p:nvPr>
        </p:nvPicPr>
        <p:blipFill>
          <a:blip r:embed="rId5"/>
          <a:srcRect/>
          <a:stretch>
            <a:fillRect/>
          </a:stretch>
        </p:blipFill>
        <p:spPr>
          <a:xfrm>
            <a:off x="1619250" y="4508500"/>
            <a:ext cx="1439863" cy="1079500"/>
          </a:xfrm>
          <a:ln w="19050">
            <a:solidFill>
              <a:schemeClr val="tx1"/>
            </a:solidFill>
          </a:ln>
          <a:effectLst>
            <a:outerShdw blurRad="292100" dist="139700" dir="2700000" algn="tl" rotWithShape="0">
              <a:srgbClr val="333333">
                <a:alpha val="65000"/>
              </a:srgbClr>
            </a:outerShdw>
          </a:effectLst>
        </p:spPr>
      </p:pic>
      <p:pic>
        <p:nvPicPr>
          <p:cNvPr id="388105" name="Picture 16" descr="Cisgiordania">
            <a:extLst>
              <a:ext uri="{FF2B5EF4-FFF2-40B4-BE49-F238E27FC236}">
                <a16:creationId xmlns:a16="http://schemas.microsoft.com/office/drawing/2014/main" id="{C96ABBB4-A8C8-9469-0A3D-DA1EAD6D7A90}"/>
              </a:ext>
            </a:extLst>
          </p:cNvPr>
          <p:cNvPicPr>
            <a:picLocks noChangeAspect="1" noChangeArrowheads="1"/>
          </p:cNvPicPr>
          <p:nvPr/>
        </p:nvPicPr>
        <p:blipFill>
          <a:blip r:embed="rId6"/>
          <a:srcRect/>
          <a:stretch>
            <a:fillRect/>
          </a:stretch>
        </p:blipFill>
        <p:spPr bwMode="auto">
          <a:xfrm>
            <a:off x="3203575" y="115888"/>
            <a:ext cx="5832475"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8107" name="Picture 18" descr="21">
            <a:extLst>
              <a:ext uri="{FF2B5EF4-FFF2-40B4-BE49-F238E27FC236}">
                <a16:creationId xmlns:a16="http://schemas.microsoft.com/office/drawing/2014/main" id="{8587BD00-019F-0321-FB33-104B24A05E84}"/>
              </a:ext>
            </a:extLst>
          </p:cNvPr>
          <p:cNvPicPr>
            <a:picLocks noChangeAspect="1" noChangeArrowheads="1"/>
          </p:cNvPicPr>
          <p:nvPr/>
        </p:nvPicPr>
        <p:blipFill>
          <a:blip r:embed="rId7"/>
          <a:srcRect/>
          <a:stretch>
            <a:fillRect/>
          </a:stretch>
        </p:blipFill>
        <p:spPr bwMode="auto">
          <a:xfrm>
            <a:off x="1619250" y="5661025"/>
            <a:ext cx="1800225" cy="1093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88109" name="Picture 20" descr="demolition_1">
            <a:extLst>
              <a:ext uri="{FF2B5EF4-FFF2-40B4-BE49-F238E27FC236}">
                <a16:creationId xmlns:a16="http://schemas.microsoft.com/office/drawing/2014/main" id="{5897200B-66F8-8264-03C1-1F40A3961F11}"/>
              </a:ext>
            </a:extLst>
          </p:cNvPr>
          <p:cNvPicPr>
            <a:picLocks noChangeAspect="1" noChangeArrowheads="1"/>
          </p:cNvPicPr>
          <p:nvPr/>
        </p:nvPicPr>
        <p:blipFill>
          <a:blip r:embed="rId8"/>
          <a:srcRect/>
          <a:stretch>
            <a:fillRect/>
          </a:stretch>
        </p:blipFill>
        <p:spPr bwMode="auto">
          <a:xfrm>
            <a:off x="107950" y="2420938"/>
            <a:ext cx="2951163" cy="1963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8110" name="Picture 24" descr="Israeli Bulldozers all'opera a Rafah nell'operazione Rainbow">
            <a:extLst>
              <a:ext uri="{FF2B5EF4-FFF2-40B4-BE49-F238E27FC236}">
                <a16:creationId xmlns:a16="http://schemas.microsoft.com/office/drawing/2014/main" id="{F7AF7831-FA06-6C64-4B7B-53F8BACC5F3A}"/>
              </a:ext>
            </a:extLst>
          </p:cNvPr>
          <p:cNvPicPr>
            <a:picLocks noGrp="1" noChangeAspect="1" noChangeArrowheads="1"/>
          </p:cNvPicPr>
          <p:nvPr>
            <p:ph sz="quarter" idx="1"/>
          </p:nvPr>
        </p:nvPicPr>
        <p:blipFill>
          <a:blip r:embed="rId9"/>
          <a:srcRect/>
          <a:stretch>
            <a:fillRect/>
          </a:stretch>
        </p:blipFill>
        <p:spPr>
          <a:xfrm>
            <a:off x="6011863" y="4787900"/>
            <a:ext cx="3030537" cy="1976438"/>
          </a:xfrm>
          <a:ln w="28575">
            <a:solidFill>
              <a:schemeClr val="tx1"/>
            </a:solidFill>
            <a:miter lim="800000"/>
            <a:headEnd/>
            <a:tailEnd/>
          </a:ln>
          <a:effectLst>
            <a:outerShdw blurRad="292100" dist="139700" dir="2700000" algn="tl" rotWithShape="0">
              <a:srgbClr val="333333">
                <a:alpha val="65000"/>
              </a:srgbClr>
            </a:outerShdw>
          </a:effectLst>
        </p:spPr>
      </p:pic>
      <p:pic>
        <p:nvPicPr>
          <p:cNvPr id="388111" name="Picture 26" descr="israeli engineering combat corps">
            <a:extLst>
              <a:ext uri="{FF2B5EF4-FFF2-40B4-BE49-F238E27FC236}">
                <a16:creationId xmlns:a16="http://schemas.microsoft.com/office/drawing/2014/main" id="{ECBFCFDE-4079-E7AD-950C-4AFC3B7ED5B2}"/>
              </a:ext>
            </a:extLst>
          </p:cNvPr>
          <p:cNvPicPr>
            <a:picLocks noChangeAspect="1" noChangeArrowheads="1"/>
          </p:cNvPicPr>
          <p:nvPr/>
        </p:nvPicPr>
        <p:blipFill>
          <a:blip r:embed="rId10"/>
          <a:srcRect/>
          <a:stretch>
            <a:fillRect/>
          </a:stretch>
        </p:blipFill>
        <p:spPr bwMode="auto">
          <a:xfrm>
            <a:off x="4725988" y="2559050"/>
            <a:ext cx="527050" cy="625475"/>
          </a:xfrm>
          <a:prstGeom prst="rect">
            <a:avLst/>
          </a:prstGeom>
          <a:ln>
            <a:noFill/>
          </a:ln>
          <a:effectLst>
            <a:outerShdw blurRad="292100" dist="139700" dir="2700000" algn="tl" rotWithShape="0">
              <a:srgbClr val="333333">
                <a:alpha val="65000"/>
              </a:srgbClr>
            </a:outerShdw>
          </a:effectLst>
        </p:spPr>
      </p:pic>
      <p:sp>
        <p:nvSpPr>
          <p:cNvPr id="578571" name="Text Box 27">
            <a:extLst>
              <a:ext uri="{FF2B5EF4-FFF2-40B4-BE49-F238E27FC236}">
                <a16:creationId xmlns:a16="http://schemas.microsoft.com/office/drawing/2014/main" id="{10599527-D6D1-BA78-A9E2-388D27E17FA5}"/>
              </a:ext>
            </a:extLst>
          </p:cNvPr>
          <p:cNvSpPr txBox="1">
            <a:spLocks noChangeArrowheads="1"/>
          </p:cNvSpPr>
          <p:nvPr/>
        </p:nvSpPr>
        <p:spPr bwMode="auto">
          <a:xfrm>
            <a:off x="6300788" y="4868863"/>
            <a:ext cx="719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578572" name="Slide Number Placeholder 8">
            <a:extLst>
              <a:ext uri="{FF2B5EF4-FFF2-40B4-BE49-F238E27FC236}">
                <a16:creationId xmlns:a16="http://schemas.microsoft.com/office/drawing/2014/main" id="{EE01D918-FB9A-E482-3303-1E6D0E6373F7}"/>
              </a:ext>
            </a:extLst>
          </p:cNvPr>
          <p:cNvSpPr>
            <a:spLocks noGrp="1"/>
          </p:cNvSpPr>
          <p:nvPr>
            <p:ph type="sldNum" sz="quarter" idx="12"/>
          </p:nvPr>
        </p:nvSpPr>
        <p:spPr>
          <a:xfrm>
            <a:off x="3840163" y="4675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5D8746-4470-4FF1-9BB1-08F8EA7704F5}" type="slidenum">
              <a:rPr lang="it-IT" altLang="it-CH" sz="1400" b="1" smtClean="0">
                <a:solidFill>
                  <a:srgbClr val="FFFFFF"/>
                </a:solidFill>
              </a:rPr>
              <a:pPr>
                <a:spcBef>
                  <a:spcPct val="0"/>
                </a:spcBef>
                <a:buFontTx/>
                <a:buNone/>
              </a:pPr>
              <a:t>153</a:t>
            </a:fld>
            <a:endParaRPr lang="it-IT" altLang="it-CH" sz="1400" b="1">
              <a:solidFill>
                <a:srgbClr val="FFFFFF"/>
              </a:solidFill>
            </a:endParaRPr>
          </a:p>
        </p:txBody>
      </p:sp>
      <p:sp>
        <p:nvSpPr>
          <p:cNvPr id="578573" name="Rettangolo 16">
            <a:extLst>
              <a:ext uri="{FF2B5EF4-FFF2-40B4-BE49-F238E27FC236}">
                <a16:creationId xmlns:a16="http://schemas.microsoft.com/office/drawing/2014/main" id="{9648E8FE-2ABC-A0CA-E9D6-FAD1B6C905F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78574" name="Rectangle 4">
            <a:extLst>
              <a:ext uri="{FF2B5EF4-FFF2-40B4-BE49-F238E27FC236}">
                <a16:creationId xmlns:a16="http://schemas.microsoft.com/office/drawing/2014/main" id="{9DBC04DE-D53A-E9E9-7C4A-265855F3F07E}"/>
              </a:ext>
            </a:extLst>
          </p:cNvPr>
          <p:cNvSpPr>
            <a:spLocks noChangeArrowheads="1"/>
          </p:cNvSpPr>
          <p:nvPr/>
        </p:nvSpPr>
        <p:spPr bwMode="auto">
          <a:xfrm>
            <a:off x="3203575" y="3213100"/>
            <a:ext cx="23050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 unità militari isreliane del genio dal ’67 hanno distrutto circa 27’000 edifici palestinesi </a:t>
            </a:r>
            <a:r>
              <a:rPr lang="fr-CH" altLang="it-CH" sz="1200">
                <a:solidFill>
                  <a:srgbClr val="FFFFFF"/>
                </a:solidFill>
              </a:rPr>
              <a:t>(in media 2     edifici palestinesi al giorno)</a:t>
            </a:r>
            <a:r>
              <a:rPr lang="fr-CH" altLang="it-CH" sz="1200" b="1">
                <a:solidFill>
                  <a:srgbClr val="FFFFFF"/>
                </a:solidFill>
              </a:rPr>
              <a:t>. Inoltre hanno distrutto moltissime coltivazioni e infrastrutture pubbliche e private palestinesi. </a:t>
            </a:r>
            <a:endParaRPr lang="it-IT" altLang="it-CH" sz="1200" b="1">
              <a:solidFill>
                <a:srgbClr val="FFFFFF"/>
              </a:solidFill>
            </a:endParaRPr>
          </a:p>
        </p:txBody>
      </p:sp>
      <p:pic>
        <p:nvPicPr>
          <p:cNvPr id="18" name="Immagine 2">
            <a:extLst>
              <a:ext uri="{FF2B5EF4-FFF2-40B4-BE49-F238E27FC236}">
                <a16:creationId xmlns:a16="http://schemas.microsoft.com/office/drawing/2014/main" id="{DD2ABD3C-D576-A947-6A7A-0B6123BBA75F}"/>
              </a:ext>
            </a:extLst>
          </p:cNvPr>
          <p:cNvPicPr>
            <a:picLocks noChangeAspect="1" noChangeArrowheads="1"/>
          </p:cNvPicPr>
          <p:nvPr/>
        </p:nvPicPr>
        <p:blipFill>
          <a:blip r:embed="rId11"/>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4" descr="ponte  a Beit Hanoun Gaza distrutto dagli isr">
            <a:extLst>
              <a:ext uri="{FF2B5EF4-FFF2-40B4-BE49-F238E27FC236}">
                <a16:creationId xmlns:a16="http://schemas.microsoft.com/office/drawing/2014/main" id="{71138FE6-A701-D9DC-D8BC-B4AB622ADDF4}"/>
              </a:ext>
            </a:extLst>
          </p:cNvPr>
          <p:cNvPicPr>
            <a:picLocks noChangeAspect="1" noChangeArrowheads="1"/>
          </p:cNvPicPr>
          <p:nvPr/>
        </p:nvPicPr>
        <p:blipFill>
          <a:blip r:embed="rId12"/>
          <a:srcRect/>
          <a:stretch>
            <a:fillRect/>
          </a:stretch>
        </p:blipFill>
        <p:spPr bwMode="auto">
          <a:xfrm>
            <a:off x="3275013" y="5030788"/>
            <a:ext cx="2571750" cy="172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8104" name="Picture 13" descr="balata_demolition_20_2_2006">
            <a:extLst>
              <a:ext uri="{FF2B5EF4-FFF2-40B4-BE49-F238E27FC236}">
                <a16:creationId xmlns:a16="http://schemas.microsoft.com/office/drawing/2014/main" id="{497BBCD3-64BC-F6D6-907F-7B5FA28FCE31}"/>
              </a:ext>
            </a:extLst>
          </p:cNvPr>
          <p:cNvPicPr>
            <a:picLocks noChangeAspect="1" noChangeArrowheads="1"/>
          </p:cNvPicPr>
          <p:nvPr/>
        </p:nvPicPr>
        <p:blipFill>
          <a:blip r:embed="rId13"/>
          <a:srcRect/>
          <a:stretch>
            <a:fillRect/>
          </a:stretch>
        </p:blipFill>
        <p:spPr bwMode="auto">
          <a:xfrm>
            <a:off x="5580063" y="2420938"/>
            <a:ext cx="3455987" cy="2260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8578" name="CasellaDiTesto 1">
            <a:extLst>
              <a:ext uri="{FF2B5EF4-FFF2-40B4-BE49-F238E27FC236}">
                <a16:creationId xmlns:a16="http://schemas.microsoft.com/office/drawing/2014/main" id="{7841663B-DC2F-CBDF-11CC-F85BECBDC0BF}"/>
              </a:ext>
            </a:extLst>
          </p:cNvPr>
          <p:cNvSpPr txBox="1">
            <a:spLocks noChangeArrowheads="1"/>
          </p:cNvSpPr>
          <p:nvPr/>
        </p:nvSpPr>
        <p:spPr bwMode="auto">
          <a:xfrm>
            <a:off x="2000250" y="115888"/>
            <a:ext cx="1038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A che serve?</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Number Placeholder 1">
            <a:extLst>
              <a:ext uri="{FF2B5EF4-FFF2-40B4-BE49-F238E27FC236}">
                <a16:creationId xmlns:a16="http://schemas.microsoft.com/office/drawing/2014/main" id="{4EC2FD77-3C73-BDA2-EB62-8001675498C9}"/>
              </a:ext>
            </a:extLst>
          </p:cNvPr>
          <p:cNvSpPr>
            <a:spLocks noGrp="1"/>
          </p:cNvSpPr>
          <p:nvPr>
            <p:ph type="sldNum" sz="quarter" idx="12"/>
          </p:nvPr>
        </p:nvSpPr>
        <p:spPr>
          <a:xfrm>
            <a:off x="7718425" y="5303838"/>
            <a:ext cx="577850" cy="420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C75AC-E337-4E06-A368-C724B95418F0}" type="slidenum">
              <a:rPr lang="it-IT" altLang="it-CH" sz="1400" smtClean="0">
                <a:solidFill>
                  <a:srgbClr val="FFFFFF"/>
                </a:solidFill>
              </a:rPr>
              <a:pPr>
                <a:spcBef>
                  <a:spcPct val="0"/>
                </a:spcBef>
                <a:buFontTx/>
                <a:buNone/>
              </a:pPr>
              <a:t>154</a:t>
            </a:fld>
            <a:endParaRPr lang="it-IT" altLang="it-CH" sz="1400">
              <a:solidFill>
                <a:srgbClr val="FFFFFF"/>
              </a:solidFill>
            </a:endParaRPr>
          </a:p>
        </p:txBody>
      </p:sp>
      <p:pic>
        <p:nvPicPr>
          <p:cNvPr id="229379" name="Picture 2" descr="C:\Dokumente und Einstellungen\Enrico\Eigene Dateien\Enrico\Documenti\AA Enrico nuovo\Palestina\A Foto\Distruzioni\casa a gerusalemme 14 04 08.jpg">
            <a:extLst>
              <a:ext uri="{FF2B5EF4-FFF2-40B4-BE49-F238E27FC236}">
                <a16:creationId xmlns:a16="http://schemas.microsoft.com/office/drawing/2014/main" id="{7A9CCEB6-901F-F330-CD5D-0F148A0EC03F}"/>
              </a:ext>
            </a:extLst>
          </p:cNvPr>
          <p:cNvPicPr>
            <a:picLocks noChangeAspect="1" noChangeArrowheads="1"/>
          </p:cNvPicPr>
          <p:nvPr/>
        </p:nvPicPr>
        <p:blipFill>
          <a:blip r:embed="rId3"/>
          <a:srcRect/>
          <a:stretch>
            <a:fillRect/>
          </a:stretch>
        </p:blipFill>
        <p:spPr bwMode="auto">
          <a:xfrm>
            <a:off x="731838" y="603250"/>
            <a:ext cx="7680325" cy="4187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44772" name="TextBox 3">
            <a:extLst>
              <a:ext uri="{FF2B5EF4-FFF2-40B4-BE49-F238E27FC236}">
                <a16:creationId xmlns:a16="http://schemas.microsoft.com/office/drawing/2014/main" id="{6CC2A793-5B2C-B39E-E086-552EF260C965}"/>
              </a:ext>
            </a:extLst>
          </p:cNvPr>
          <p:cNvSpPr txBox="1">
            <a:spLocks noChangeArrowheads="1"/>
          </p:cNvSpPr>
          <p:nvPr/>
        </p:nvSpPr>
        <p:spPr bwMode="auto">
          <a:xfrm>
            <a:off x="1047750" y="5141913"/>
            <a:ext cx="672782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14.04.2008 - </a:t>
            </a:r>
            <a:r>
              <a:rPr lang="fr-CH" altLang="it-CH" sz="1800" b="1" dirty="0" err="1">
                <a:solidFill>
                  <a:schemeClr val="accent4">
                    <a:lumMod val="10000"/>
                  </a:schemeClr>
                </a:solidFill>
              </a:rPr>
              <a:t>Demolizione</a:t>
            </a:r>
            <a:r>
              <a:rPr lang="fr-CH" altLang="it-CH" sz="1800" b="1" dirty="0">
                <a:solidFill>
                  <a:schemeClr val="accent4">
                    <a:lumMod val="10000"/>
                  </a:schemeClr>
                </a:solidFill>
              </a:rPr>
              <a:t> di </a:t>
            </a:r>
            <a:r>
              <a:rPr lang="fr-CH" altLang="it-CH" sz="1800" b="1" dirty="0" err="1">
                <a:solidFill>
                  <a:schemeClr val="accent4">
                    <a:lumMod val="10000"/>
                  </a:schemeClr>
                </a:solidFill>
              </a:rPr>
              <a:t>una</a:t>
            </a:r>
            <a:r>
              <a:rPr lang="fr-CH" altLang="it-CH" sz="1800" b="1" dirty="0">
                <a:solidFill>
                  <a:schemeClr val="accent4">
                    <a:lumMod val="10000"/>
                  </a:schemeClr>
                </a:solidFill>
              </a:rPr>
              <a:t> casa </a:t>
            </a:r>
            <a:r>
              <a:rPr lang="fr-CH" altLang="it-CH" sz="1800" b="1" dirty="0" err="1">
                <a:solidFill>
                  <a:schemeClr val="accent4">
                    <a:lumMod val="10000"/>
                  </a:schemeClr>
                </a:solidFill>
              </a:rPr>
              <a:t>palestinese</a:t>
            </a:r>
            <a:r>
              <a:rPr lang="fr-CH" altLang="it-CH" sz="1800" b="1" dirty="0">
                <a:solidFill>
                  <a:schemeClr val="accent4">
                    <a:lumMod val="10000"/>
                  </a:schemeClr>
                </a:solidFill>
              </a:rPr>
              <a:t> </a:t>
            </a:r>
            <a:r>
              <a:rPr lang="fr-CH" altLang="it-CH" sz="1800" b="1" dirty="0" err="1">
                <a:solidFill>
                  <a:schemeClr val="accent4">
                    <a:lumMod val="10000"/>
                  </a:schemeClr>
                </a:solidFill>
              </a:rPr>
              <a:t>vicino</a:t>
            </a:r>
            <a:r>
              <a:rPr lang="fr-CH" altLang="it-CH" sz="1800" b="1" dirty="0">
                <a:solidFill>
                  <a:schemeClr val="accent4">
                    <a:lumMod val="10000"/>
                  </a:schemeClr>
                </a:solidFill>
              </a:rPr>
              <a:t> a </a:t>
            </a:r>
            <a:r>
              <a:rPr lang="fr-CH" altLang="it-CH" sz="1800" b="1" dirty="0" err="1">
                <a:solidFill>
                  <a:schemeClr val="accent4">
                    <a:lumMod val="10000"/>
                  </a:schemeClr>
                </a:solidFill>
              </a:rPr>
              <a:t>Gerusalemme</a:t>
            </a:r>
            <a:r>
              <a:rPr lang="fr-CH" altLang="it-CH" sz="1800" b="1" dirty="0">
                <a:solidFill>
                  <a:schemeClr val="accent4">
                    <a:lumMod val="10000"/>
                  </a:schemeClr>
                </a:solidFill>
              </a:rPr>
              <a:t>.  </a:t>
            </a:r>
            <a:endParaRPr lang="en-US" altLang="it-CH" sz="1800" b="1" dirty="0">
              <a:solidFill>
                <a:schemeClr val="accent4">
                  <a:lumMod val="10000"/>
                </a:schemeClr>
              </a:solidFill>
            </a:endParaRPr>
          </a:p>
        </p:txBody>
      </p:sp>
      <p:sp>
        <p:nvSpPr>
          <p:cNvPr id="580613" name="TextBox 4">
            <a:extLst>
              <a:ext uri="{FF2B5EF4-FFF2-40B4-BE49-F238E27FC236}">
                <a16:creationId xmlns:a16="http://schemas.microsoft.com/office/drawing/2014/main" id="{C90111E8-281A-050E-EDB1-E444D2665427}"/>
              </a:ext>
            </a:extLst>
          </p:cNvPr>
          <p:cNvSpPr txBox="1">
            <a:spLocks noChangeArrowheads="1"/>
          </p:cNvSpPr>
          <p:nvPr/>
        </p:nvSpPr>
        <p:spPr bwMode="auto">
          <a:xfrm>
            <a:off x="1497013" y="5953125"/>
            <a:ext cx="6149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400">
                <a:solidFill>
                  <a:srgbClr val="FFFFFF"/>
                </a:solidFill>
              </a:rPr>
              <a:t>La casa viene demolita fino alle fondamenta per impedirne la ricostruzione</a:t>
            </a:r>
          </a:p>
          <a:p>
            <a:pPr algn="ctr" eaLnBrk="1" hangingPunct="1">
              <a:spcBef>
                <a:spcPct val="0"/>
              </a:spcBef>
              <a:buFontTx/>
              <a:buNone/>
            </a:pPr>
            <a:r>
              <a:rPr lang="it-CH" altLang="it-CH" sz="1400">
                <a:solidFill>
                  <a:srgbClr val="FFFFFF"/>
                </a:solidFill>
              </a:rPr>
              <a:t>Gli abitanti devono assistere alla distruzione della loro casa.</a:t>
            </a:r>
            <a:endParaRPr lang="it-IT" altLang="it-CH" sz="1400">
              <a:solidFill>
                <a:srgbClr val="FFFFFF"/>
              </a:solidFill>
            </a:endParaRPr>
          </a:p>
        </p:txBody>
      </p:sp>
      <p:sp>
        <p:nvSpPr>
          <p:cNvPr id="580614" name="Rettangolo 5">
            <a:extLst>
              <a:ext uri="{FF2B5EF4-FFF2-40B4-BE49-F238E27FC236}">
                <a16:creationId xmlns:a16="http://schemas.microsoft.com/office/drawing/2014/main" id="{255827D8-7C4D-AD87-FD5D-12C83197B9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3" name="Picture 2" descr="KhanYounis020904GZRR">
            <a:extLst>
              <a:ext uri="{FF2B5EF4-FFF2-40B4-BE49-F238E27FC236}">
                <a16:creationId xmlns:a16="http://schemas.microsoft.com/office/drawing/2014/main" id="{22DB3204-5B51-8A7F-952B-7A95BF1EADA2}"/>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04" name="Picture 3" descr="DemolitioninKhanYounis020904GZRR">
            <a:extLst>
              <a:ext uri="{FF2B5EF4-FFF2-40B4-BE49-F238E27FC236}">
                <a16:creationId xmlns:a16="http://schemas.microsoft.com/office/drawing/2014/main" id="{97630576-21BC-609F-1182-30E58A4E2FFE}"/>
              </a:ext>
            </a:extLst>
          </p:cNvPr>
          <p:cNvPicPr>
            <a:picLocks noChangeAspect="1" noChangeArrowheads="1"/>
          </p:cNvPicPr>
          <p:nvPr/>
        </p:nvPicPr>
        <p:blipFill>
          <a:blip r:embed="rId4"/>
          <a:srcRect/>
          <a:stretch>
            <a:fillRect/>
          </a:stretch>
        </p:blipFill>
        <p:spPr bwMode="auto">
          <a:xfrm>
            <a:off x="6948488" y="5084763"/>
            <a:ext cx="2016125" cy="1614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06" name="Picture 5" descr="Nablus 05 09 03 WBRR2">
            <a:extLst>
              <a:ext uri="{FF2B5EF4-FFF2-40B4-BE49-F238E27FC236}">
                <a16:creationId xmlns:a16="http://schemas.microsoft.com/office/drawing/2014/main" id="{30D90B09-BA54-CF19-99AB-00817E7590C2}"/>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07" name="Picture 6" descr="26 ott 03 gaza gli edifici verranno distrutti di lì a poco">
            <a:extLst>
              <a:ext uri="{FF2B5EF4-FFF2-40B4-BE49-F238E27FC236}">
                <a16:creationId xmlns:a16="http://schemas.microsoft.com/office/drawing/2014/main" id="{C5181BF9-4052-8F84-D701-D9CFE3ACE3D6}"/>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08" name="Picture 7" descr="destroyed building in ramallah 01 12 03 WBRR1">
            <a:extLst>
              <a:ext uri="{FF2B5EF4-FFF2-40B4-BE49-F238E27FC236}">
                <a16:creationId xmlns:a16="http://schemas.microsoft.com/office/drawing/2014/main" id="{6412A752-8E5D-2CC5-66C8-5AA60A88A560}"/>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09" name="Picture 8" descr="Nablus">
            <a:extLst>
              <a:ext uri="{FF2B5EF4-FFF2-40B4-BE49-F238E27FC236}">
                <a16:creationId xmlns:a16="http://schemas.microsoft.com/office/drawing/2014/main" id="{D8AA5257-B830-D579-8FDB-E94569A4BA49}"/>
              </a:ext>
            </a:extLst>
          </p:cNvPr>
          <p:cNvPicPr>
            <a:picLocks noChangeAspect="1" noChangeArrowheads="1"/>
          </p:cNvPicPr>
          <p:nvPr/>
        </p:nvPicPr>
        <p:blipFill>
          <a:blip r:embed="rId8"/>
          <a:srcRect/>
          <a:stretch>
            <a:fillRect/>
          </a:stretch>
        </p:blipFill>
        <p:spPr bwMode="auto">
          <a:xfrm>
            <a:off x="6948488" y="1773238"/>
            <a:ext cx="2014537" cy="16017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10" name="Picture 9" descr="ramallah aprile 2002">
            <a:extLst>
              <a:ext uri="{FF2B5EF4-FFF2-40B4-BE49-F238E27FC236}">
                <a16:creationId xmlns:a16="http://schemas.microsoft.com/office/drawing/2014/main" id="{E2919C30-D4F7-538E-6654-E1991E3B8B97}"/>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11" name="Picture 10" descr="home emolished in Hebron 09 09 03 - 3">
            <a:extLst>
              <a:ext uri="{FF2B5EF4-FFF2-40B4-BE49-F238E27FC236}">
                <a16:creationId xmlns:a16="http://schemas.microsoft.com/office/drawing/2014/main" id="{2F97DC60-A92A-CEDF-46A9-57F7514137B4}"/>
              </a:ext>
            </a:extLst>
          </p:cNvPr>
          <p:cNvPicPr>
            <a:picLocks noChangeAspect="1" noChangeArrowheads="1"/>
          </p:cNvPicPr>
          <p:nvPr/>
        </p:nvPicPr>
        <p:blipFill>
          <a:blip r:embed="rId10"/>
          <a:srcRect/>
          <a:stretch>
            <a:fillRect/>
          </a:stretch>
        </p:blipFill>
        <p:spPr bwMode="auto">
          <a:xfrm>
            <a:off x="3492500" y="4652963"/>
            <a:ext cx="3311525" cy="2046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0412" name="Picture 11" descr="home emolished in Hebron 09 09 03 - 2">
            <a:extLst>
              <a:ext uri="{FF2B5EF4-FFF2-40B4-BE49-F238E27FC236}">
                <a16:creationId xmlns:a16="http://schemas.microsoft.com/office/drawing/2014/main" id="{12F89AD5-0180-9E7F-407B-F90E779A7B3E}"/>
              </a:ext>
            </a:extLst>
          </p:cNvPr>
          <p:cNvPicPr>
            <a:picLocks noChangeAspect="1" noChangeArrowheads="1"/>
          </p:cNvPicPr>
          <p:nvPr/>
        </p:nvPicPr>
        <p:blipFill>
          <a:blip r:embed="rId11"/>
          <a:srcRect/>
          <a:stretch>
            <a:fillRect/>
          </a:stretch>
        </p:blipFill>
        <p:spPr bwMode="auto">
          <a:xfrm>
            <a:off x="3492500" y="2349500"/>
            <a:ext cx="1198563"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3965" name="Text Box 13">
            <a:extLst>
              <a:ext uri="{FF2B5EF4-FFF2-40B4-BE49-F238E27FC236}">
                <a16:creationId xmlns:a16="http://schemas.microsoft.com/office/drawing/2014/main" id="{F763140D-7749-9BF2-386F-DE53C283AE9E}"/>
              </a:ext>
            </a:extLst>
          </p:cNvPr>
          <p:cNvSpPr txBox="1">
            <a:spLocks noChangeArrowheads="1"/>
          </p:cNvSpPr>
          <p:nvPr/>
        </p:nvSpPr>
        <p:spPr bwMode="auto">
          <a:xfrm>
            <a:off x="3471863" y="3986213"/>
            <a:ext cx="3286125" cy="584200"/>
          </a:xfrm>
          <a:prstGeom prst="rect">
            <a:avLst/>
          </a:prstGeom>
          <a:solidFill>
            <a:srgbClr val="FFFF00"/>
          </a:solidFill>
          <a:ln w="9525">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600" b="1" dirty="0" err="1">
                <a:solidFill>
                  <a:srgbClr val="000000"/>
                </a:solidFill>
                <a:cs typeface="Arial" charset="0"/>
              </a:rPr>
              <a:t>Gli</a:t>
            </a:r>
            <a:r>
              <a:rPr lang="fr-CH" altLang="it-CH" sz="1600" b="1" dirty="0">
                <a:solidFill>
                  <a:srgbClr val="000000"/>
                </a:solidFill>
                <a:cs typeface="Arial" charset="0"/>
              </a:rPr>
              <a:t> </a:t>
            </a:r>
            <a:r>
              <a:rPr lang="fr-CH" altLang="it-CH" sz="1600" b="1" dirty="0" err="1">
                <a:solidFill>
                  <a:srgbClr val="000000"/>
                </a:solidFill>
                <a:cs typeface="Arial" charset="0"/>
              </a:rPr>
              <a:t>Isreliani</a:t>
            </a:r>
            <a:r>
              <a:rPr lang="fr-CH" altLang="it-CH" sz="1600" b="1" dirty="0">
                <a:solidFill>
                  <a:srgbClr val="000000"/>
                </a:solidFill>
                <a:cs typeface="Arial" charset="0"/>
              </a:rPr>
              <a:t> </a:t>
            </a:r>
            <a:r>
              <a:rPr lang="fr-CH" altLang="it-CH" sz="1600" b="1" dirty="0" err="1">
                <a:solidFill>
                  <a:srgbClr val="000000"/>
                </a:solidFill>
                <a:cs typeface="Arial" charset="0"/>
              </a:rPr>
              <a:t>distruggono</a:t>
            </a:r>
            <a:r>
              <a:rPr lang="fr-CH" altLang="it-CH" sz="1600" b="1" dirty="0">
                <a:solidFill>
                  <a:srgbClr val="000000"/>
                </a:solidFill>
                <a:cs typeface="Arial" charset="0"/>
              </a:rPr>
              <a:t> anche  i grandi </a:t>
            </a:r>
            <a:r>
              <a:rPr lang="fr-CH" altLang="it-CH" sz="1600" b="1" dirty="0" err="1">
                <a:solidFill>
                  <a:srgbClr val="000000"/>
                </a:solidFill>
                <a:cs typeface="Arial" charset="0"/>
              </a:rPr>
              <a:t>edifici</a:t>
            </a:r>
            <a:r>
              <a:rPr lang="fr-CH" altLang="it-CH" sz="1600" b="1" dirty="0">
                <a:solidFill>
                  <a:srgbClr val="000000"/>
                </a:solidFill>
                <a:cs typeface="Arial" charset="0"/>
              </a:rPr>
              <a:t> dei Palestinesi</a:t>
            </a:r>
            <a:endParaRPr lang="it-IT" altLang="it-CH" sz="1600" b="1" dirty="0">
              <a:solidFill>
                <a:srgbClr val="000000"/>
              </a:solidFill>
              <a:cs typeface="Arial" charset="0"/>
            </a:endParaRPr>
          </a:p>
        </p:txBody>
      </p:sp>
      <p:pic>
        <p:nvPicPr>
          <p:cNvPr id="230415" name="Picture 14" descr="demolition in Rafah 24 12 03 GZRR2">
            <a:extLst>
              <a:ext uri="{FF2B5EF4-FFF2-40B4-BE49-F238E27FC236}">
                <a16:creationId xmlns:a16="http://schemas.microsoft.com/office/drawing/2014/main" id="{2F57D8C4-80FD-1DB4-38CE-76D81C9038EB}"/>
              </a:ext>
            </a:extLst>
          </p:cNvPr>
          <p:cNvPicPr>
            <a:picLocks noChangeAspect="1" noChangeArrowheads="1"/>
          </p:cNvPicPr>
          <p:nvPr/>
        </p:nvPicPr>
        <p:blipFill>
          <a:blip r:embed="rId12"/>
          <a:srcRect/>
          <a:stretch>
            <a:fillRect/>
          </a:stretch>
        </p:blipFill>
        <p:spPr bwMode="auto">
          <a:xfrm>
            <a:off x="179388" y="4633913"/>
            <a:ext cx="31686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2669" name="Slide Number Placeholder 3">
            <a:extLst>
              <a:ext uri="{FF2B5EF4-FFF2-40B4-BE49-F238E27FC236}">
                <a16:creationId xmlns:a16="http://schemas.microsoft.com/office/drawing/2014/main" id="{3FBBEE4A-FC4B-7BB9-C639-23EE732FCFC1}"/>
              </a:ext>
            </a:extLst>
          </p:cNvPr>
          <p:cNvSpPr>
            <a:spLocks noGrp="1"/>
          </p:cNvSpPr>
          <p:nvPr>
            <p:ph type="sldNum" sz="quarter" idx="12"/>
          </p:nvPr>
        </p:nvSpPr>
        <p:spPr>
          <a:xfrm>
            <a:off x="6084888" y="4670425"/>
            <a:ext cx="673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0EFCB0-4F03-420C-9F3B-399D3AA4E4A0}" type="slidenum">
              <a:rPr lang="it-IT" altLang="it-CH" sz="1400" smtClean="0">
                <a:solidFill>
                  <a:srgbClr val="161616"/>
                </a:solidFill>
              </a:rPr>
              <a:pPr>
                <a:spcBef>
                  <a:spcPct val="0"/>
                </a:spcBef>
                <a:buFontTx/>
                <a:buNone/>
              </a:pPr>
              <a:t>155</a:t>
            </a:fld>
            <a:endParaRPr lang="it-IT" altLang="it-CH" sz="1400">
              <a:solidFill>
                <a:srgbClr val="161616"/>
              </a:solidFill>
            </a:endParaRPr>
          </a:p>
        </p:txBody>
      </p:sp>
      <p:sp>
        <p:nvSpPr>
          <p:cNvPr id="582670" name="Rettangolo 15">
            <a:extLst>
              <a:ext uri="{FF2B5EF4-FFF2-40B4-BE49-F238E27FC236}">
                <a16:creationId xmlns:a16="http://schemas.microsoft.com/office/drawing/2014/main" id="{532E1A6F-7415-193A-163D-EBDBD894D57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2" descr="C:\Dokumente und Einstellungen\Enrico\Desktop\distruz caseggiato.JPG">
            <a:extLst>
              <a:ext uri="{FF2B5EF4-FFF2-40B4-BE49-F238E27FC236}">
                <a16:creationId xmlns:a16="http://schemas.microsoft.com/office/drawing/2014/main" id="{0C0B44F3-1C0B-634A-B04C-3D4F020773A0}"/>
              </a:ext>
            </a:extLst>
          </p:cNvPr>
          <p:cNvPicPr>
            <a:picLocks noChangeAspect="1" noChangeArrowheads="1"/>
          </p:cNvPicPr>
          <p:nvPr/>
        </p:nvPicPr>
        <p:blipFill>
          <a:blip r:embed="rId13"/>
          <a:srcRect/>
          <a:stretch>
            <a:fillRect/>
          </a:stretch>
        </p:blipFill>
        <p:spPr bwMode="auto">
          <a:xfrm>
            <a:off x="179388" y="2312988"/>
            <a:ext cx="3155950"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3" descr="Demolizione casa palestinese a Al Tur Gerus est">
            <a:extLst>
              <a:ext uri="{FF2B5EF4-FFF2-40B4-BE49-F238E27FC236}">
                <a16:creationId xmlns:a16="http://schemas.microsoft.com/office/drawing/2014/main" id="{1C6A8A91-CEC1-82CE-15CC-14764F058F3E}"/>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7" name="Picture 2" descr="home">
            <a:extLst>
              <a:ext uri="{FF2B5EF4-FFF2-40B4-BE49-F238E27FC236}">
                <a16:creationId xmlns:a16="http://schemas.microsoft.com/office/drawing/2014/main" id="{163A106D-1E79-49CF-B256-29899FF5DC26}"/>
              </a:ext>
            </a:extLst>
          </p:cNvPr>
          <p:cNvPicPr>
            <a:picLocks noChangeAspect="1" noChangeArrowheads="1"/>
          </p:cNvPicPr>
          <p:nvPr/>
        </p:nvPicPr>
        <p:blipFill>
          <a:blip r:embed="rId3"/>
          <a:srcRect/>
          <a:stretch>
            <a:fillRect/>
          </a:stretch>
        </p:blipFill>
        <p:spPr bwMode="auto">
          <a:xfrm>
            <a:off x="250825" y="176213"/>
            <a:ext cx="6186488" cy="6524625"/>
          </a:xfrm>
          <a:prstGeom prst="rect">
            <a:avLst/>
          </a:prstGeom>
          <a:ln>
            <a:noFill/>
          </a:ln>
          <a:effectLst>
            <a:outerShdw blurRad="292100" dist="139700" dir="2700000" algn="tl" rotWithShape="0">
              <a:srgbClr val="333333">
                <a:alpha val="65000"/>
              </a:srgbClr>
            </a:outerShdw>
          </a:effectLst>
        </p:spPr>
      </p:pic>
      <p:pic>
        <p:nvPicPr>
          <p:cNvPr id="231428" name="Picture 3">
            <a:extLst>
              <a:ext uri="{FF2B5EF4-FFF2-40B4-BE49-F238E27FC236}">
                <a16:creationId xmlns:a16="http://schemas.microsoft.com/office/drawing/2014/main" id="{6DD23124-E9E5-50BC-C6E8-FE427D235F7A}"/>
              </a:ext>
            </a:extLst>
          </p:cNvPr>
          <p:cNvPicPr>
            <a:picLocks noChangeAspect="1" noChangeArrowheads="1"/>
          </p:cNvPicPr>
          <p:nvPr/>
        </p:nvPicPr>
        <p:blipFill>
          <a:blip r:embed="rId4"/>
          <a:srcRect/>
          <a:stretch>
            <a:fillRect/>
          </a:stretch>
        </p:blipFill>
        <p:spPr bwMode="auto">
          <a:xfrm>
            <a:off x="6580188" y="5038725"/>
            <a:ext cx="2255837" cy="1674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29" name="Picture 4">
            <a:extLst>
              <a:ext uri="{FF2B5EF4-FFF2-40B4-BE49-F238E27FC236}">
                <a16:creationId xmlns:a16="http://schemas.microsoft.com/office/drawing/2014/main" id="{34CEDD96-BA03-877B-C489-B872721F784A}"/>
              </a:ext>
            </a:extLst>
          </p:cNvPr>
          <p:cNvPicPr>
            <a:picLocks noChangeAspect="1" noChangeArrowheads="1"/>
          </p:cNvPicPr>
          <p:nvPr/>
        </p:nvPicPr>
        <p:blipFill>
          <a:blip r:embed="rId5"/>
          <a:srcRect/>
          <a:stretch>
            <a:fillRect/>
          </a:stretch>
        </p:blipFill>
        <p:spPr bwMode="auto">
          <a:xfrm>
            <a:off x="6580188" y="2014538"/>
            <a:ext cx="2255837" cy="2873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30" name="Picture 5">
            <a:extLst>
              <a:ext uri="{FF2B5EF4-FFF2-40B4-BE49-F238E27FC236}">
                <a16:creationId xmlns:a16="http://schemas.microsoft.com/office/drawing/2014/main" id="{8FF80E1E-A9BE-3C2D-C212-3755F2C62421}"/>
              </a:ext>
            </a:extLst>
          </p:cNvPr>
          <p:cNvPicPr>
            <a:picLocks noChangeAspect="1" noChangeArrowheads="1"/>
          </p:cNvPicPr>
          <p:nvPr/>
        </p:nvPicPr>
        <p:blipFill>
          <a:blip r:embed="rId6"/>
          <a:srcRect/>
          <a:stretch>
            <a:fillRect/>
          </a:stretch>
        </p:blipFill>
        <p:spPr bwMode="auto">
          <a:xfrm>
            <a:off x="6580188" y="188913"/>
            <a:ext cx="2265362" cy="165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4710" name="Rettangolo 6">
            <a:extLst>
              <a:ext uri="{FF2B5EF4-FFF2-40B4-BE49-F238E27FC236}">
                <a16:creationId xmlns:a16="http://schemas.microsoft.com/office/drawing/2014/main" id="{CDD31EF3-46D9-E41D-A938-CEF45A44733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FB45E80-F84F-9C82-F698-20E6A23FE4F0}"/>
              </a:ext>
            </a:extLst>
          </p:cNvPr>
          <p:cNvSpPr txBox="1"/>
          <p:nvPr/>
        </p:nvSpPr>
        <p:spPr>
          <a:xfrm>
            <a:off x="296863" y="5665788"/>
            <a:ext cx="5986462" cy="1016000"/>
          </a:xfrm>
          <a:prstGeom prst="rect">
            <a:avLst/>
          </a:prstGeom>
          <a:solidFill>
            <a:schemeClr val="tx1"/>
          </a:solidFill>
        </p:spPr>
        <p:txBody>
          <a:bodyPr>
            <a:spAutoFit/>
          </a:bodyPr>
          <a:lstStyle/>
          <a:p>
            <a:pPr>
              <a:defRPr/>
            </a:pPr>
            <a:r>
              <a:rPr lang="en-US" sz="1500" dirty="0">
                <a:solidFill>
                  <a:schemeClr val="accent4">
                    <a:lumMod val="10000"/>
                  </a:schemeClr>
                </a:solidFill>
              </a:rPr>
              <a:t>I bambini palestinesi </a:t>
            </a:r>
            <a:r>
              <a:rPr lang="en-US" sz="1500" dirty="0" err="1">
                <a:solidFill>
                  <a:schemeClr val="accent4">
                    <a:lumMod val="10000"/>
                  </a:schemeClr>
                </a:solidFill>
              </a:rPr>
              <a:t>piangono</a:t>
            </a:r>
            <a:r>
              <a:rPr lang="en-US" sz="1500" dirty="0">
                <a:solidFill>
                  <a:schemeClr val="accent4">
                    <a:lumMod val="10000"/>
                  </a:schemeClr>
                </a:solidFill>
              </a:rPr>
              <a:t> </a:t>
            </a:r>
            <a:r>
              <a:rPr lang="en-US" sz="1500" dirty="0" err="1">
                <a:solidFill>
                  <a:schemeClr val="accent4">
                    <a:lumMod val="10000"/>
                  </a:schemeClr>
                </a:solidFill>
              </a:rPr>
              <a:t>mentre</a:t>
            </a:r>
            <a:r>
              <a:rPr lang="en-US" sz="1500" dirty="0">
                <a:solidFill>
                  <a:schemeClr val="accent4">
                    <a:lumMod val="10000"/>
                  </a:schemeClr>
                </a:solidFill>
              </a:rPr>
              <a:t> </a:t>
            </a:r>
            <a:r>
              <a:rPr lang="en-US" sz="1500" dirty="0" err="1">
                <a:solidFill>
                  <a:schemeClr val="accent4">
                    <a:lumMod val="10000"/>
                  </a:schemeClr>
                </a:solidFill>
              </a:rPr>
              <a:t>cercano</a:t>
            </a:r>
            <a:r>
              <a:rPr lang="en-US" sz="1500" dirty="0">
                <a:solidFill>
                  <a:schemeClr val="accent4">
                    <a:lumMod val="10000"/>
                  </a:schemeClr>
                </a:solidFill>
              </a:rPr>
              <a:t> </a:t>
            </a:r>
            <a:r>
              <a:rPr lang="en-US" sz="1500" dirty="0" err="1">
                <a:solidFill>
                  <a:schemeClr val="accent4">
                    <a:lumMod val="10000"/>
                  </a:schemeClr>
                </a:solidFill>
              </a:rPr>
              <a:t>i</a:t>
            </a:r>
            <a:r>
              <a:rPr lang="en-US" sz="1500" dirty="0">
                <a:solidFill>
                  <a:schemeClr val="accent4">
                    <a:lumMod val="10000"/>
                  </a:schemeClr>
                </a:solidFill>
              </a:rPr>
              <a:t> </a:t>
            </a:r>
            <a:r>
              <a:rPr lang="en-US" sz="1500" dirty="0" err="1">
                <a:solidFill>
                  <a:schemeClr val="accent4">
                    <a:lumMod val="10000"/>
                  </a:schemeClr>
                </a:solidFill>
              </a:rPr>
              <a:t>loro</a:t>
            </a:r>
            <a:r>
              <a:rPr lang="en-US" sz="1500" dirty="0">
                <a:solidFill>
                  <a:schemeClr val="accent4">
                    <a:lumMod val="10000"/>
                  </a:schemeClr>
                </a:solidFill>
              </a:rPr>
              <a:t> </a:t>
            </a:r>
            <a:r>
              <a:rPr lang="en-US" sz="1500" dirty="0" err="1">
                <a:solidFill>
                  <a:schemeClr val="accent4">
                    <a:lumMod val="10000"/>
                  </a:schemeClr>
                </a:solidFill>
              </a:rPr>
              <a:t>giocattoli</a:t>
            </a:r>
            <a:r>
              <a:rPr lang="en-US" sz="1500" dirty="0">
                <a:solidFill>
                  <a:schemeClr val="accent4">
                    <a:lumMod val="10000"/>
                  </a:schemeClr>
                </a:solidFill>
              </a:rPr>
              <a:t> </a:t>
            </a:r>
            <a:r>
              <a:rPr lang="en-US" sz="1500" dirty="0" err="1">
                <a:solidFill>
                  <a:schemeClr val="accent4">
                    <a:lumMod val="10000"/>
                  </a:schemeClr>
                </a:solidFill>
              </a:rPr>
              <a:t>tra</a:t>
            </a:r>
            <a:r>
              <a:rPr lang="en-US" sz="1500" dirty="0">
                <a:solidFill>
                  <a:schemeClr val="accent4">
                    <a:lumMod val="10000"/>
                  </a:schemeClr>
                </a:solidFill>
              </a:rPr>
              <a:t> le </a:t>
            </a:r>
            <a:r>
              <a:rPr lang="en-US" sz="1500" dirty="0" err="1">
                <a:solidFill>
                  <a:schemeClr val="accent4">
                    <a:lumMod val="10000"/>
                  </a:schemeClr>
                </a:solidFill>
              </a:rPr>
              <a:t>macerie</a:t>
            </a:r>
            <a:r>
              <a:rPr lang="en-US" sz="1500" dirty="0">
                <a:solidFill>
                  <a:schemeClr val="accent4">
                    <a:lumMod val="10000"/>
                  </a:schemeClr>
                </a:solidFill>
              </a:rPr>
              <a:t> </a:t>
            </a:r>
            <a:r>
              <a:rPr lang="en-US" sz="1500" dirty="0" err="1">
                <a:solidFill>
                  <a:schemeClr val="accent4">
                    <a:lumMod val="10000"/>
                  </a:schemeClr>
                </a:solidFill>
              </a:rPr>
              <a:t>delle</a:t>
            </a:r>
            <a:r>
              <a:rPr lang="en-US" sz="1500" dirty="0">
                <a:solidFill>
                  <a:schemeClr val="accent4">
                    <a:lumMod val="10000"/>
                  </a:schemeClr>
                </a:solidFill>
              </a:rPr>
              <a:t> </a:t>
            </a:r>
            <a:r>
              <a:rPr lang="en-US" sz="1500" dirty="0" err="1">
                <a:solidFill>
                  <a:schemeClr val="accent4">
                    <a:lumMod val="10000"/>
                  </a:schemeClr>
                </a:solidFill>
              </a:rPr>
              <a:t>loro</a:t>
            </a:r>
            <a:r>
              <a:rPr lang="en-US" sz="1500" dirty="0">
                <a:solidFill>
                  <a:schemeClr val="accent4">
                    <a:lumMod val="10000"/>
                  </a:schemeClr>
                </a:solidFill>
              </a:rPr>
              <a:t> case </a:t>
            </a:r>
            <a:r>
              <a:rPr lang="en-US" sz="1500" dirty="0" err="1">
                <a:solidFill>
                  <a:schemeClr val="accent4">
                    <a:lumMod val="10000"/>
                  </a:schemeClr>
                </a:solidFill>
              </a:rPr>
              <a:t>distrutte</a:t>
            </a:r>
            <a:r>
              <a:rPr lang="en-US" sz="1500" dirty="0">
                <a:solidFill>
                  <a:schemeClr val="accent4">
                    <a:lumMod val="10000"/>
                  </a:schemeClr>
                </a:solidFill>
              </a:rPr>
              <a:t> </a:t>
            </a:r>
            <a:r>
              <a:rPr lang="en-US" sz="1500" dirty="0" err="1">
                <a:solidFill>
                  <a:schemeClr val="accent4">
                    <a:lumMod val="10000"/>
                  </a:schemeClr>
                </a:solidFill>
              </a:rPr>
              <a:t>dai</a:t>
            </a:r>
            <a:r>
              <a:rPr lang="en-US" sz="1500" dirty="0">
                <a:solidFill>
                  <a:schemeClr val="accent4">
                    <a:lumMod val="10000"/>
                  </a:schemeClr>
                </a:solidFill>
              </a:rPr>
              <a:t> bulldozer </a:t>
            </a:r>
            <a:r>
              <a:rPr lang="en-US" sz="1500" dirty="0" err="1">
                <a:solidFill>
                  <a:schemeClr val="accent4">
                    <a:lumMod val="10000"/>
                  </a:schemeClr>
                </a:solidFill>
              </a:rPr>
              <a:t>israeliani</a:t>
            </a:r>
            <a:r>
              <a:rPr lang="en-US" sz="1500" dirty="0">
                <a:solidFill>
                  <a:schemeClr val="accent4">
                    <a:lumMod val="10000"/>
                  </a:schemeClr>
                </a:solidFill>
              </a:rPr>
              <a:t> </a:t>
            </a:r>
            <a:r>
              <a:rPr lang="en-US" sz="1500" dirty="0" err="1">
                <a:solidFill>
                  <a:schemeClr val="accent4">
                    <a:lumMod val="10000"/>
                  </a:schemeClr>
                </a:solidFill>
              </a:rPr>
              <a:t>nel</a:t>
            </a:r>
            <a:r>
              <a:rPr lang="en-US" sz="1500" dirty="0">
                <a:solidFill>
                  <a:schemeClr val="accent4">
                    <a:lumMod val="10000"/>
                  </a:schemeClr>
                </a:solidFill>
              </a:rPr>
              <a:t> campo </a:t>
            </a:r>
            <a:r>
              <a:rPr lang="en-US" sz="1500" dirty="0" err="1">
                <a:solidFill>
                  <a:schemeClr val="accent4">
                    <a:lumMod val="10000"/>
                  </a:schemeClr>
                </a:solidFill>
              </a:rPr>
              <a:t>profughi</a:t>
            </a:r>
            <a:r>
              <a:rPr lang="en-US" sz="1500" dirty="0">
                <a:solidFill>
                  <a:schemeClr val="accent4">
                    <a:lumMod val="10000"/>
                  </a:schemeClr>
                </a:solidFill>
              </a:rPr>
              <a:t> di Rafah il 10 </a:t>
            </a:r>
            <a:r>
              <a:rPr lang="en-US" sz="1500" dirty="0" err="1">
                <a:solidFill>
                  <a:schemeClr val="accent4">
                    <a:lumMod val="10000"/>
                  </a:schemeClr>
                </a:solidFill>
              </a:rPr>
              <a:t>gennaio</a:t>
            </a:r>
            <a:r>
              <a:rPr lang="en-US" sz="1500" dirty="0">
                <a:solidFill>
                  <a:schemeClr val="accent4">
                    <a:lumMod val="10000"/>
                  </a:schemeClr>
                </a:solidFill>
              </a:rPr>
              <a:t> 2002. </a:t>
            </a:r>
            <a:r>
              <a:rPr lang="en-US" sz="1500" dirty="0" err="1">
                <a:solidFill>
                  <a:schemeClr val="accent4">
                    <a:lumMod val="10000"/>
                  </a:schemeClr>
                </a:solidFill>
              </a:rPr>
              <a:t>Più</a:t>
            </a:r>
            <a:r>
              <a:rPr lang="en-US" sz="1500" dirty="0">
                <a:solidFill>
                  <a:schemeClr val="accent4">
                    <a:lumMod val="10000"/>
                  </a:schemeClr>
                </a:solidFill>
              </a:rPr>
              <a:t> di 60 </a:t>
            </a:r>
            <a:r>
              <a:rPr lang="en-US" sz="1500" dirty="0" err="1">
                <a:solidFill>
                  <a:schemeClr val="accent4">
                    <a:lumMod val="10000"/>
                  </a:schemeClr>
                </a:solidFill>
              </a:rPr>
              <a:t>edifici</a:t>
            </a:r>
            <a:r>
              <a:rPr lang="en-US" sz="1500" dirty="0">
                <a:solidFill>
                  <a:schemeClr val="accent4">
                    <a:lumMod val="10000"/>
                  </a:schemeClr>
                </a:solidFill>
              </a:rPr>
              <a:t> </a:t>
            </a:r>
            <a:r>
              <a:rPr lang="en-US" sz="1500" dirty="0" err="1">
                <a:solidFill>
                  <a:schemeClr val="accent4">
                    <a:lumMod val="10000"/>
                  </a:schemeClr>
                </a:solidFill>
              </a:rPr>
              <a:t>furono</a:t>
            </a:r>
            <a:r>
              <a:rPr lang="en-US" sz="1500" dirty="0">
                <a:solidFill>
                  <a:schemeClr val="accent4">
                    <a:lumMod val="10000"/>
                  </a:schemeClr>
                </a:solidFill>
              </a:rPr>
              <a:t>        </a:t>
            </a:r>
            <a:r>
              <a:rPr lang="en-US" sz="1500" dirty="0" err="1">
                <a:solidFill>
                  <a:schemeClr val="accent4">
                    <a:lumMod val="10000"/>
                  </a:schemeClr>
                </a:solidFill>
              </a:rPr>
              <a:t>demoliti</a:t>
            </a:r>
            <a:r>
              <a:rPr lang="en-US" sz="1500" dirty="0">
                <a:solidFill>
                  <a:schemeClr val="accent4">
                    <a:lumMod val="10000"/>
                  </a:schemeClr>
                </a:solidFill>
              </a:rPr>
              <a:t> e </a:t>
            </a:r>
            <a:r>
              <a:rPr lang="en-US" sz="1500" dirty="0" err="1">
                <a:solidFill>
                  <a:schemeClr val="accent4">
                    <a:lumMod val="10000"/>
                  </a:schemeClr>
                </a:solidFill>
              </a:rPr>
              <a:t>più</a:t>
            </a:r>
            <a:r>
              <a:rPr lang="en-US" sz="1500" dirty="0">
                <a:solidFill>
                  <a:schemeClr val="accent4">
                    <a:lumMod val="10000"/>
                  </a:schemeClr>
                </a:solidFill>
              </a:rPr>
              <a:t> di 100 </a:t>
            </a:r>
            <a:r>
              <a:rPr lang="en-US" sz="1500" dirty="0" err="1">
                <a:solidFill>
                  <a:schemeClr val="accent4">
                    <a:lumMod val="10000"/>
                  </a:schemeClr>
                </a:solidFill>
              </a:rPr>
              <a:t>famiglie</a:t>
            </a:r>
            <a:r>
              <a:rPr lang="en-US" sz="1500" dirty="0">
                <a:solidFill>
                  <a:schemeClr val="accent4">
                    <a:lumMod val="10000"/>
                  </a:schemeClr>
                </a:solidFill>
              </a:rPr>
              <a:t> </a:t>
            </a:r>
            <a:r>
              <a:rPr lang="en-US" sz="1500" dirty="0" err="1">
                <a:solidFill>
                  <a:schemeClr val="accent4">
                    <a:lumMod val="10000"/>
                  </a:schemeClr>
                </a:solidFill>
              </a:rPr>
              <a:t>rimasero</a:t>
            </a:r>
            <a:r>
              <a:rPr lang="en-US" sz="1500" dirty="0">
                <a:solidFill>
                  <a:schemeClr val="accent4">
                    <a:lumMod val="10000"/>
                  </a:schemeClr>
                </a:solidFill>
              </a:rPr>
              <a:t> senza </a:t>
            </a:r>
            <a:r>
              <a:rPr lang="en-US" sz="1500" dirty="0" err="1">
                <a:solidFill>
                  <a:schemeClr val="accent4">
                    <a:lumMod val="10000"/>
                  </a:schemeClr>
                </a:solidFill>
              </a:rPr>
              <a:t>tetto</a:t>
            </a:r>
            <a:r>
              <a:rPr lang="en-US" sz="1500" dirty="0">
                <a:solidFill>
                  <a:schemeClr val="accent4">
                    <a:lumMod val="10000"/>
                  </a:schemeClr>
                </a:solidFill>
              </a:rPr>
              <a:t>.</a:t>
            </a:r>
          </a:p>
        </p:txBody>
      </p:sp>
      <p:sp>
        <p:nvSpPr>
          <p:cNvPr id="584712" name="Slide Number Placeholder 3">
            <a:extLst>
              <a:ext uri="{FF2B5EF4-FFF2-40B4-BE49-F238E27FC236}">
                <a16:creationId xmlns:a16="http://schemas.microsoft.com/office/drawing/2014/main" id="{79F977A8-4EA4-1CB4-C4B4-F8E33262288C}"/>
              </a:ext>
            </a:extLst>
          </p:cNvPr>
          <p:cNvSpPr>
            <a:spLocks noGrp="1"/>
          </p:cNvSpPr>
          <p:nvPr>
            <p:ph type="sldNum" sz="quarter" idx="12"/>
          </p:nvPr>
        </p:nvSpPr>
        <p:spPr>
          <a:xfrm>
            <a:off x="5691188" y="6367463"/>
            <a:ext cx="663575"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261A7E-D0C7-4742-A7AE-63D6D6F0BA36}" type="slidenum">
              <a:rPr lang="it-IT" altLang="it-CH" sz="1400" b="1" smtClean="0">
                <a:solidFill>
                  <a:srgbClr val="161616"/>
                </a:solidFill>
              </a:rPr>
              <a:pPr>
                <a:spcBef>
                  <a:spcPct val="0"/>
                </a:spcBef>
                <a:buFontTx/>
                <a:buNone/>
              </a:pPr>
              <a:t>156</a:t>
            </a:fld>
            <a:endParaRPr lang="it-IT" altLang="it-CH" sz="1400" b="1">
              <a:solidFill>
                <a:srgbClr val="161616"/>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Number Placeholder 3">
            <a:extLst>
              <a:ext uri="{FF2B5EF4-FFF2-40B4-BE49-F238E27FC236}">
                <a16:creationId xmlns:a16="http://schemas.microsoft.com/office/drawing/2014/main" id="{FCF7994D-F4D1-56E3-5216-D21ABC03147E}"/>
              </a:ext>
            </a:extLst>
          </p:cNvPr>
          <p:cNvSpPr>
            <a:spLocks noGrp="1"/>
          </p:cNvSpPr>
          <p:nvPr>
            <p:ph type="sldNum" sz="quarter" idx="12"/>
          </p:nvPr>
        </p:nvSpPr>
        <p:spPr>
          <a:xfrm>
            <a:off x="7586663" y="2525713"/>
            <a:ext cx="90011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92E7FB-E710-42F3-846C-C0E6D9BA65D0}" type="slidenum">
              <a:rPr lang="it-IT" altLang="it-CH" sz="1400" smtClean="0">
                <a:solidFill>
                  <a:srgbClr val="FFFFFF"/>
                </a:solidFill>
              </a:rPr>
              <a:pPr>
                <a:spcBef>
                  <a:spcPct val="0"/>
                </a:spcBef>
                <a:buFontTx/>
                <a:buNone/>
              </a:pPr>
              <a:t>157</a:t>
            </a:fld>
            <a:endParaRPr lang="it-IT" altLang="it-CH" sz="1400">
              <a:solidFill>
                <a:srgbClr val="FFFFFF"/>
              </a:solidFill>
            </a:endParaRPr>
          </a:p>
        </p:txBody>
      </p:sp>
      <p:pic>
        <p:nvPicPr>
          <p:cNvPr id="232451" name="Picture 2" descr="Rafah tende senzatetto">
            <a:extLst>
              <a:ext uri="{FF2B5EF4-FFF2-40B4-BE49-F238E27FC236}">
                <a16:creationId xmlns:a16="http://schemas.microsoft.com/office/drawing/2014/main" id="{62BA01F4-CBF7-EECA-E1EB-2EC761429A61}"/>
              </a:ext>
            </a:extLst>
          </p:cNvPr>
          <p:cNvPicPr>
            <a:picLocks noChangeAspect="1" noChangeArrowheads="1"/>
          </p:cNvPicPr>
          <p:nvPr/>
        </p:nvPicPr>
        <p:blipFill>
          <a:blip r:embed="rId3"/>
          <a:srcRect/>
          <a:stretch>
            <a:fillRect/>
          </a:stretch>
        </p:blipFill>
        <p:spPr bwMode="auto">
          <a:xfrm>
            <a:off x="6084888" y="188913"/>
            <a:ext cx="3006725" cy="2019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3" name="Picture 4" descr="sept">
            <a:extLst>
              <a:ext uri="{FF2B5EF4-FFF2-40B4-BE49-F238E27FC236}">
                <a16:creationId xmlns:a16="http://schemas.microsoft.com/office/drawing/2014/main" id="{A5D5329D-2F37-C38F-E985-8F07950884BA}"/>
              </a:ext>
            </a:extLst>
          </p:cNvPr>
          <p:cNvPicPr>
            <a:picLocks noChangeAspect="1" noChangeArrowheads="1"/>
          </p:cNvPicPr>
          <p:nvPr/>
        </p:nvPicPr>
        <p:blipFill>
          <a:blip r:embed="rId4"/>
          <a:srcRect/>
          <a:stretch>
            <a:fillRect/>
          </a:stretch>
        </p:blipFill>
        <p:spPr bwMode="auto">
          <a:xfrm>
            <a:off x="5095875" y="3141663"/>
            <a:ext cx="3995738" cy="3557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0918" name="Text Box 5">
            <a:extLst>
              <a:ext uri="{FF2B5EF4-FFF2-40B4-BE49-F238E27FC236}">
                <a16:creationId xmlns:a16="http://schemas.microsoft.com/office/drawing/2014/main" id="{3BD0A331-4E4F-38FC-B4A6-2DFA8E04E332}"/>
              </a:ext>
            </a:extLst>
          </p:cNvPr>
          <p:cNvSpPr txBox="1">
            <a:spLocks noChangeArrowheads="1"/>
          </p:cNvSpPr>
          <p:nvPr/>
        </p:nvSpPr>
        <p:spPr bwMode="auto">
          <a:xfrm>
            <a:off x="2659063" y="2452688"/>
            <a:ext cx="3995737" cy="457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Senzatetto</a:t>
            </a:r>
            <a:r>
              <a:rPr lang="fr-CH" altLang="it-CH" sz="2400" b="1" dirty="0">
                <a:solidFill>
                  <a:schemeClr val="accent4">
                    <a:lumMod val="10000"/>
                  </a:schemeClr>
                </a:solidFill>
              </a:rPr>
              <a:t> palestinesi</a:t>
            </a:r>
            <a:endParaRPr lang="it-IT" altLang="it-CH" sz="2400" b="1" dirty="0">
              <a:solidFill>
                <a:schemeClr val="accent4">
                  <a:lumMod val="10000"/>
                </a:schemeClr>
              </a:solidFill>
            </a:endParaRPr>
          </a:p>
        </p:txBody>
      </p:sp>
      <p:pic>
        <p:nvPicPr>
          <p:cNvPr id="232455" name="Picture 6">
            <a:extLst>
              <a:ext uri="{FF2B5EF4-FFF2-40B4-BE49-F238E27FC236}">
                <a16:creationId xmlns:a16="http://schemas.microsoft.com/office/drawing/2014/main" id="{97D499C7-75E1-912A-5245-966E6B1EB39E}"/>
              </a:ext>
            </a:extLst>
          </p:cNvPr>
          <p:cNvPicPr>
            <a:picLocks noChangeAspect="1" noChangeArrowheads="1"/>
          </p:cNvPicPr>
          <p:nvPr/>
        </p:nvPicPr>
        <p:blipFill>
          <a:blip r:embed="rId5"/>
          <a:srcRect/>
          <a:stretch>
            <a:fillRect/>
          </a:stretch>
        </p:blipFill>
        <p:spPr bwMode="auto">
          <a:xfrm>
            <a:off x="2881313" y="188913"/>
            <a:ext cx="3059112" cy="2019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7" name="Picture 8" descr="senzatetto 2">
            <a:extLst>
              <a:ext uri="{FF2B5EF4-FFF2-40B4-BE49-F238E27FC236}">
                <a16:creationId xmlns:a16="http://schemas.microsoft.com/office/drawing/2014/main" id="{FCC425A7-37EC-FE0C-741A-2623AC7433E7}"/>
              </a:ext>
            </a:extLst>
          </p:cNvPr>
          <p:cNvPicPr>
            <a:picLocks noChangeAspect="1" noChangeArrowheads="1"/>
          </p:cNvPicPr>
          <p:nvPr/>
        </p:nvPicPr>
        <p:blipFill>
          <a:blip r:embed="rId6"/>
          <a:srcRect/>
          <a:stretch>
            <a:fillRect/>
          </a:stretch>
        </p:blipFill>
        <p:spPr bwMode="auto">
          <a:xfrm>
            <a:off x="52388" y="3141663"/>
            <a:ext cx="4937125" cy="3557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8" name="Picture 9" descr="senzatetto">
            <a:extLst>
              <a:ext uri="{FF2B5EF4-FFF2-40B4-BE49-F238E27FC236}">
                <a16:creationId xmlns:a16="http://schemas.microsoft.com/office/drawing/2014/main" id="{2FF127AC-3BEC-27A7-82EB-E38E6E9EF77F}"/>
              </a:ext>
            </a:extLst>
          </p:cNvPr>
          <p:cNvPicPr>
            <a:picLocks noChangeAspect="1" noChangeArrowheads="1"/>
          </p:cNvPicPr>
          <p:nvPr/>
        </p:nvPicPr>
        <p:blipFill>
          <a:blip r:embed="rId7"/>
          <a:srcRect/>
          <a:stretch>
            <a:fillRect/>
          </a:stretch>
        </p:blipFill>
        <p:spPr bwMode="auto">
          <a:xfrm>
            <a:off x="53975" y="188913"/>
            <a:ext cx="2700338" cy="2025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6" name="Picture 7" descr="bandiera palestinese con asta ">
            <a:extLst>
              <a:ext uri="{FF2B5EF4-FFF2-40B4-BE49-F238E27FC236}">
                <a16:creationId xmlns:a16="http://schemas.microsoft.com/office/drawing/2014/main" id="{B03E3D2C-3B95-E42C-2229-7B947A169A9D}"/>
              </a:ext>
            </a:extLst>
          </p:cNvPr>
          <p:cNvPicPr>
            <a:picLocks noChangeAspect="1" noChangeArrowheads="1" noCrop="1"/>
          </p:cNvPicPr>
          <p:nvPr/>
        </p:nvPicPr>
        <p:blipFill>
          <a:blip r:embed="rId8"/>
          <a:srcRect/>
          <a:stretch>
            <a:fillRect/>
          </a:stretch>
        </p:blipFill>
        <p:spPr bwMode="auto">
          <a:xfrm flipH="1">
            <a:off x="1187450" y="2655888"/>
            <a:ext cx="701675" cy="476250"/>
          </a:xfrm>
          <a:prstGeom prst="rect">
            <a:avLst/>
          </a:prstGeom>
          <a:ln>
            <a:noFill/>
          </a:ln>
          <a:effectLst>
            <a:outerShdw blurRad="292100" dist="139700" dir="2700000" algn="tl" rotWithShape="0">
              <a:srgbClr val="333333">
                <a:alpha val="65000"/>
              </a:srgbClr>
            </a:outerShdw>
          </a:effectLst>
        </p:spPr>
      </p:pic>
      <p:sp>
        <p:nvSpPr>
          <p:cNvPr id="586762" name="Rettangolo 11">
            <a:extLst>
              <a:ext uri="{FF2B5EF4-FFF2-40B4-BE49-F238E27FC236}">
                <a16:creationId xmlns:a16="http://schemas.microsoft.com/office/drawing/2014/main" id="{7E0BF31A-7CE2-42CC-8B89-45F1CC184B2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3">
            <a:extLst>
              <a:ext uri="{FF2B5EF4-FFF2-40B4-BE49-F238E27FC236}">
                <a16:creationId xmlns:a16="http://schemas.microsoft.com/office/drawing/2014/main" id="{EBC14792-301D-FA0E-2A5E-C23668D6BF01}"/>
              </a:ext>
            </a:extLst>
          </p:cNvPr>
          <p:cNvSpPr>
            <a:spLocks noGrp="1"/>
          </p:cNvSpPr>
          <p:nvPr>
            <p:ph type="sldNum" sz="quarter" idx="12"/>
          </p:nvPr>
        </p:nvSpPr>
        <p:spPr>
          <a:xfrm>
            <a:off x="6875463" y="6269038"/>
            <a:ext cx="981075" cy="53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1BC8A1-6D33-4A98-AA5F-2CA7FC018DDE}" type="slidenum">
              <a:rPr lang="it-IT" altLang="it-CH" sz="1400" smtClean="0">
                <a:solidFill>
                  <a:srgbClr val="FFFFFF"/>
                </a:solidFill>
              </a:rPr>
              <a:pPr>
                <a:spcBef>
                  <a:spcPct val="0"/>
                </a:spcBef>
                <a:buFontTx/>
                <a:buNone/>
              </a:pPr>
              <a:t>158</a:t>
            </a:fld>
            <a:endParaRPr lang="it-IT" altLang="it-CH" sz="1400">
              <a:solidFill>
                <a:srgbClr val="FFFFFF"/>
              </a:solidFill>
            </a:endParaRPr>
          </a:p>
        </p:txBody>
      </p:sp>
      <p:pic>
        <p:nvPicPr>
          <p:cNvPr id="233475" name="Picture 2" descr="senzatetto">
            <a:extLst>
              <a:ext uri="{FF2B5EF4-FFF2-40B4-BE49-F238E27FC236}">
                <a16:creationId xmlns:a16="http://schemas.microsoft.com/office/drawing/2014/main" id="{A0854493-4E2D-EB7B-E435-F802DA04E28A}"/>
              </a:ext>
            </a:extLst>
          </p:cNvPr>
          <p:cNvPicPr>
            <a:picLocks noChangeAspect="1" noChangeArrowheads="1"/>
          </p:cNvPicPr>
          <p:nvPr/>
        </p:nvPicPr>
        <p:blipFill>
          <a:blip r:embed="rId3">
            <a:lum bright="-10000" contrast="10000"/>
          </a:blip>
          <a:srcRect/>
          <a:stretch>
            <a:fillRect/>
          </a:stretch>
        </p:blipFill>
        <p:spPr bwMode="auto">
          <a:xfrm>
            <a:off x="892175" y="393700"/>
            <a:ext cx="7561263" cy="5670550"/>
          </a:xfrm>
          <a:prstGeom prst="rect">
            <a:avLst/>
          </a:prstGeom>
          <a:ln w="28575">
            <a:solidFill>
              <a:schemeClr val="tx1"/>
            </a:solidFill>
          </a:ln>
          <a:effectLst>
            <a:outerShdw blurRad="292100" dist="139700" dir="2700000" algn="tl" rotWithShape="0">
              <a:srgbClr val="333333">
                <a:alpha val="65000"/>
              </a:srgbClr>
            </a:outerShdw>
          </a:effectLst>
        </p:spPr>
      </p:pic>
      <p:sp>
        <p:nvSpPr>
          <p:cNvPr id="552964" name="Text Box 3">
            <a:extLst>
              <a:ext uri="{FF2B5EF4-FFF2-40B4-BE49-F238E27FC236}">
                <a16:creationId xmlns:a16="http://schemas.microsoft.com/office/drawing/2014/main" id="{5E7AB093-12A5-B391-CF1A-192E3A4D9E82}"/>
              </a:ext>
            </a:extLst>
          </p:cNvPr>
          <p:cNvSpPr txBox="1">
            <a:spLocks noChangeArrowheads="1"/>
          </p:cNvSpPr>
          <p:nvPr/>
        </p:nvSpPr>
        <p:spPr bwMode="auto">
          <a:xfrm>
            <a:off x="3016250" y="6259513"/>
            <a:ext cx="3313113" cy="3968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Hanno</a:t>
            </a:r>
            <a:r>
              <a:rPr lang="fr-CH" altLang="it-CH" sz="2000" b="1" dirty="0">
                <a:solidFill>
                  <a:schemeClr val="accent4">
                    <a:lumMod val="10000"/>
                  </a:schemeClr>
                </a:solidFill>
              </a:rPr>
              <a:t> </a:t>
            </a:r>
            <a:r>
              <a:rPr lang="fr-CH" altLang="it-CH" sz="2000" b="1" dirty="0" err="1">
                <a:solidFill>
                  <a:schemeClr val="accent4">
                    <a:lumMod val="10000"/>
                  </a:schemeClr>
                </a:solidFill>
              </a:rPr>
              <a:t>ritrovato</a:t>
            </a:r>
            <a:r>
              <a:rPr lang="fr-CH" altLang="it-CH" sz="2000" b="1" dirty="0">
                <a:solidFill>
                  <a:schemeClr val="accent4">
                    <a:lumMod val="10000"/>
                  </a:schemeClr>
                </a:solidFill>
              </a:rPr>
              <a:t> un </a:t>
            </a:r>
            <a:r>
              <a:rPr lang="fr-CH" altLang="it-CH" sz="2000" b="1" dirty="0" err="1">
                <a:solidFill>
                  <a:schemeClr val="accent4">
                    <a:lumMod val="10000"/>
                  </a:schemeClr>
                </a:solidFill>
              </a:rPr>
              <a:t>tetto</a:t>
            </a:r>
            <a:r>
              <a:rPr lang="fr-CH" altLang="it-CH" sz="2000" b="1" dirty="0">
                <a:solidFill>
                  <a:schemeClr val="accent4">
                    <a:lumMod val="10000"/>
                  </a:schemeClr>
                </a:solidFill>
              </a:rPr>
              <a:t> !</a:t>
            </a:r>
            <a:endParaRPr lang="it-IT" altLang="it-CH" sz="2000" b="1" dirty="0">
              <a:solidFill>
                <a:schemeClr val="accent4">
                  <a:lumMod val="10000"/>
                </a:schemeClr>
              </a:solidFill>
            </a:endParaRPr>
          </a:p>
        </p:txBody>
      </p:sp>
      <p:sp>
        <p:nvSpPr>
          <p:cNvPr id="588805" name="Rettangolo 4">
            <a:extLst>
              <a:ext uri="{FF2B5EF4-FFF2-40B4-BE49-F238E27FC236}">
                <a16:creationId xmlns:a16="http://schemas.microsoft.com/office/drawing/2014/main" id="{321E1750-8F12-CA6F-632E-1DC3AFBF854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C2E80582-61B7-68C2-E78A-BD011B05C6F6}"/>
              </a:ext>
            </a:extLst>
          </p:cNvPr>
          <p:cNvPicPr>
            <a:picLocks noChangeAspect="1" noChangeArrowheads="1"/>
          </p:cNvPicPr>
          <p:nvPr/>
        </p:nvPicPr>
        <p:blipFill>
          <a:blip r:embed="rId3"/>
          <a:srcRect/>
          <a:stretch>
            <a:fillRect/>
          </a:stretch>
        </p:blipFill>
        <p:spPr bwMode="auto">
          <a:xfrm>
            <a:off x="179388" y="188913"/>
            <a:ext cx="4392612"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EA4F938B-4593-6B68-96B2-436BA24C7D4A}"/>
              </a:ext>
            </a:extLst>
          </p:cNvPr>
          <p:cNvPicPr>
            <a:picLocks noChangeAspect="1" noChangeArrowheads="1"/>
          </p:cNvPicPr>
          <p:nvPr/>
        </p:nvPicPr>
        <p:blipFill>
          <a:blip r:embed="rId4">
            <a:lum bright="-10000" contrast="8000"/>
          </a:blip>
          <a:srcRect/>
          <a:stretch>
            <a:fillRect/>
          </a:stretch>
        </p:blipFill>
        <p:spPr bwMode="auto">
          <a:xfrm>
            <a:off x="5173663" y="3963988"/>
            <a:ext cx="3790950" cy="2760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E85603B4-C2FF-4396-18C4-AD367FE5D9F6}"/>
              </a:ext>
            </a:extLst>
          </p:cNvPr>
          <p:cNvPicPr>
            <a:picLocks noChangeAspect="1" noChangeArrowheads="1"/>
          </p:cNvPicPr>
          <p:nvPr/>
        </p:nvPicPr>
        <p:blipFill>
          <a:blip r:embed="rId5"/>
          <a:srcRect/>
          <a:stretch>
            <a:fillRect/>
          </a:stretch>
        </p:blipFill>
        <p:spPr bwMode="auto">
          <a:xfrm>
            <a:off x="192088" y="3938588"/>
            <a:ext cx="4773612" cy="2760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01B2440F-2ACF-07C9-CDFB-50DBFAA0AA99}"/>
              </a:ext>
            </a:extLst>
          </p:cNvPr>
          <p:cNvSpPr txBox="1"/>
          <p:nvPr/>
        </p:nvSpPr>
        <p:spPr>
          <a:xfrm>
            <a:off x="192088" y="6218238"/>
            <a:ext cx="1800225" cy="461962"/>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Proprietà dello Stato      Accesso vietato</a:t>
            </a:r>
          </a:p>
        </p:txBody>
      </p:sp>
      <p:sp>
        <p:nvSpPr>
          <p:cNvPr id="590854" name="CasellaDiTesto 11">
            <a:extLst>
              <a:ext uri="{FF2B5EF4-FFF2-40B4-BE49-F238E27FC236}">
                <a16:creationId xmlns:a16="http://schemas.microsoft.com/office/drawing/2014/main" id="{7FEA7D53-0018-F45C-E535-B50F3CBEEB90}"/>
              </a:ext>
            </a:extLst>
          </p:cNvPr>
          <p:cNvSpPr txBox="1">
            <a:spLocks noChangeArrowheads="1"/>
          </p:cNvSpPr>
          <p:nvPr/>
        </p:nvSpPr>
        <p:spPr bwMode="auto">
          <a:xfrm>
            <a:off x="311150" y="3400425"/>
            <a:ext cx="4235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t>Aprile 2014, gli Israeliani confiscano 100 ettari di terre private palestinesi nel villaggio di al-Khader (Betlemme)</a:t>
            </a:r>
          </a:p>
        </p:txBody>
      </p:sp>
      <p:sp>
        <p:nvSpPr>
          <p:cNvPr id="590855" name="Slide Number Placeholder 3">
            <a:extLst>
              <a:ext uri="{FF2B5EF4-FFF2-40B4-BE49-F238E27FC236}">
                <a16:creationId xmlns:a16="http://schemas.microsoft.com/office/drawing/2014/main" id="{E1D62FC1-21ED-DC77-BA07-EDA6AE0AB17E}"/>
              </a:ext>
            </a:extLst>
          </p:cNvPr>
          <p:cNvSpPr>
            <a:spLocks noGrp="1"/>
          </p:cNvSpPr>
          <p:nvPr>
            <p:ph type="sldNum" sz="quarter" idx="12"/>
          </p:nvPr>
        </p:nvSpPr>
        <p:spPr>
          <a:xfrm>
            <a:off x="8270875" y="326866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9162BA-03E0-4A01-8234-63120BAA5D32}" type="slidenum">
              <a:rPr lang="it-IT" altLang="it-CH" sz="1400" b="1" smtClean="0"/>
              <a:pPr>
                <a:spcBef>
                  <a:spcPct val="0"/>
                </a:spcBef>
                <a:buFontTx/>
                <a:buNone/>
              </a:pPr>
              <a:t>159</a:t>
            </a:fld>
            <a:endParaRPr lang="it-IT" altLang="it-CH" sz="1400" b="1"/>
          </a:p>
        </p:txBody>
      </p:sp>
      <p:sp>
        <p:nvSpPr>
          <p:cNvPr id="590856" name="Rettangolo 11">
            <a:extLst>
              <a:ext uri="{FF2B5EF4-FFF2-40B4-BE49-F238E27FC236}">
                <a16:creationId xmlns:a16="http://schemas.microsoft.com/office/drawing/2014/main" id="{9658F63B-885E-55EC-6188-85A62A631C0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7" descr="C:\Users\Enrico\Desktop\Land 2 jpeg.jpg">
            <a:extLst>
              <a:ext uri="{FF2B5EF4-FFF2-40B4-BE49-F238E27FC236}">
                <a16:creationId xmlns:a16="http://schemas.microsoft.com/office/drawing/2014/main" id="{73F408D4-7EA7-06BC-07AA-D12FEFA10B84}"/>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8" name="CasellaDiTesto 4">
            <a:extLst>
              <a:ext uri="{FF2B5EF4-FFF2-40B4-BE49-F238E27FC236}">
                <a16:creationId xmlns:a16="http://schemas.microsoft.com/office/drawing/2014/main" id="{57CF8061-8C37-8D12-3874-7EB7F77C2025}"/>
              </a:ext>
            </a:extLst>
          </p:cNvPr>
          <p:cNvSpPr txBox="1">
            <a:spLocks noChangeArrowheads="1"/>
          </p:cNvSpPr>
          <p:nvPr/>
        </p:nvSpPr>
        <p:spPr bwMode="auto">
          <a:xfrm>
            <a:off x="7019925" y="39433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Telecamera</a:t>
            </a:r>
          </a:p>
        </p:txBody>
      </p:sp>
      <p:cxnSp>
        <p:nvCxnSpPr>
          <p:cNvPr id="15" name="Connettore 2 14">
            <a:extLst>
              <a:ext uri="{FF2B5EF4-FFF2-40B4-BE49-F238E27FC236}">
                <a16:creationId xmlns:a16="http://schemas.microsoft.com/office/drawing/2014/main" id="{BE3D743E-738B-AA8C-06B5-252083C82B1B}"/>
              </a:ext>
            </a:extLst>
          </p:cNvPr>
          <p:cNvCxnSpPr>
            <a:cxnSpLocks/>
          </p:cNvCxnSpPr>
          <p:nvPr/>
        </p:nvCxnSpPr>
        <p:spPr>
          <a:xfrm flipH="1">
            <a:off x="6443663" y="4098925"/>
            <a:ext cx="576262" cy="68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AD2A72E5-C373-751D-4070-F56FD0F9214F}"/>
              </a:ext>
            </a:extLst>
          </p:cNvPr>
          <p:cNvSpPr txBox="1"/>
          <p:nvPr/>
        </p:nvSpPr>
        <p:spPr>
          <a:xfrm>
            <a:off x="5364163" y="6167438"/>
            <a:ext cx="1462087" cy="523875"/>
          </a:xfrm>
          <a:prstGeom prst="rect">
            <a:avLst/>
          </a:prstGeom>
          <a:noFill/>
        </p:spPr>
        <p:txBody>
          <a:bodyPr>
            <a:spAutoFit/>
          </a:bodyPr>
          <a:lstStyle/>
          <a:p>
            <a:pPr>
              <a:defRPr/>
            </a:pPr>
            <a:r>
              <a:rPr lang="en-US" sz="1400" b="1" dirty="0" err="1">
                <a:solidFill>
                  <a:schemeClr val="accent4">
                    <a:lumMod val="10000"/>
                  </a:schemeClr>
                </a:solidFill>
              </a:rPr>
              <a:t>Terreno</a:t>
            </a:r>
            <a:r>
              <a:rPr lang="en-US" sz="1400" b="1" dirty="0">
                <a:solidFill>
                  <a:schemeClr val="accent4">
                    <a:lumMod val="10000"/>
                  </a:schemeClr>
                </a:solidFill>
              </a:rPr>
              <a:t> </a:t>
            </a:r>
            <a:r>
              <a:rPr lang="en-US" sz="1400" b="1" dirty="0" err="1">
                <a:solidFill>
                  <a:schemeClr val="accent4">
                    <a:lumMod val="10000"/>
                  </a:schemeClr>
                </a:solidFill>
              </a:rPr>
              <a:t>confiscato</a:t>
            </a:r>
            <a:endParaRPr lang="en-US" sz="1400" b="1" dirty="0">
              <a:solidFill>
                <a:schemeClr val="accent4">
                  <a:lumMod val="10000"/>
                </a:schemeClr>
              </a:solidFill>
            </a:endParaRPr>
          </a:p>
        </p:txBody>
      </p:sp>
      <p:sp>
        <p:nvSpPr>
          <p:cNvPr id="590861" name="Text Box 3">
            <a:extLst>
              <a:ext uri="{FF2B5EF4-FFF2-40B4-BE49-F238E27FC236}">
                <a16:creationId xmlns:a16="http://schemas.microsoft.com/office/drawing/2014/main" id="{7A40E08D-5551-467F-F291-704E949374EE}"/>
              </a:ext>
            </a:extLst>
          </p:cNvPr>
          <p:cNvSpPr txBox="1">
            <a:spLocks noChangeArrowheads="1"/>
          </p:cNvSpPr>
          <p:nvPr/>
        </p:nvSpPr>
        <p:spPr bwMode="auto">
          <a:xfrm>
            <a:off x="4854575" y="3111500"/>
            <a:ext cx="3416300" cy="64770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Gli Israeliani confiscano le terre dei Palestinesi</a:t>
            </a:r>
            <a:endParaRPr lang="it-IT" altLang="it-CH" sz="1800" b="1">
              <a:solidFill>
                <a:srgbClr val="000000"/>
              </a:solidFill>
            </a:endParaRPr>
          </a:p>
        </p:txBody>
      </p:sp>
      <p:sp>
        <p:nvSpPr>
          <p:cNvPr id="590862" name="CasellaDiTesto 1">
            <a:extLst>
              <a:ext uri="{FF2B5EF4-FFF2-40B4-BE49-F238E27FC236}">
                <a16:creationId xmlns:a16="http://schemas.microsoft.com/office/drawing/2014/main" id="{77BD58DE-2F82-4212-5F46-9E79B18173F2}"/>
              </a:ext>
            </a:extLst>
          </p:cNvPr>
          <p:cNvSpPr txBox="1">
            <a:spLocks noChangeArrowheads="1"/>
          </p:cNvSpPr>
          <p:nvPr/>
        </p:nvSpPr>
        <p:spPr bwMode="auto">
          <a:xfrm>
            <a:off x="4932363" y="1968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È arrivata la notifica di confisca della terra</a:t>
            </a:r>
          </a:p>
        </p:txBody>
      </p:sp>
      <p:cxnSp>
        <p:nvCxnSpPr>
          <p:cNvPr id="17" name="Connettore 2 16">
            <a:extLst>
              <a:ext uri="{FF2B5EF4-FFF2-40B4-BE49-F238E27FC236}">
                <a16:creationId xmlns:a16="http://schemas.microsoft.com/office/drawing/2014/main" id="{82D8192A-B424-9F38-00C2-22464CE89783}"/>
              </a:ext>
            </a:extLst>
          </p:cNvPr>
          <p:cNvCxnSpPr>
            <a:cxnSpLocks/>
          </p:cNvCxnSpPr>
          <p:nvPr/>
        </p:nvCxnSpPr>
        <p:spPr>
          <a:xfrm flipV="1">
            <a:off x="1568450" y="5589588"/>
            <a:ext cx="795338" cy="554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3">
            <a:extLst>
              <a:ext uri="{FF2B5EF4-FFF2-40B4-BE49-F238E27FC236}">
                <a16:creationId xmlns:a16="http://schemas.microsoft.com/office/drawing/2014/main" id="{E0AFD49B-0AF8-3B9C-10DD-728710E452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6C510B-28DE-45E8-9E8B-A86F1ACCB0D1}"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96259" name="Picture 2" descr="Impero babilonese buono">
            <a:extLst>
              <a:ext uri="{FF2B5EF4-FFF2-40B4-BE49-F238E27FC236}">
                <a16:creationId xmlns:a16="http://schemas.microsoft.com/office/drawing/2014/main" id="{5BAD08A0-8191-F947-F6DA-B3C7D66B8DD2}"/>
              </a:ext>
            </a:extLst>
          </p:cNvPr>
          <p:cNvPicPr>
            <a:picLocks noGrp="1" noChangeAspect="1" noChangeArrowheads="1"/>
          </p:cNvPicPr>
          <p:nvPr>
            <p:ph sz="half" idx="4294967295"/>
          </p:nvPr>
        </p:nvPicPr>
        <p:blipFill>
          <a:blip r:embed="rId3">
            <a:lum bright="-6000" contrast="8000"/>
          </a:blip>
          <a:srcRect/>
          <a:stretch>
            <a:fillRect/>
          </a:stretch>
        </p:blipFill>
        <p:spPr>
          <a:xfrm>
            <a:off x="298450" y="476250"/>
            <a:ext cx="4176713" cy="3184525"/>
          </a:xfrm>
          <a:ln w="28575">
            <a:solidFill>
              <a:schemeClr val="tx1"/>
            </a:solidFill>
          </a:ln>
          <a:effectLst>
            <a:outerShdw blurRad="292100" dist="139700" dir="2700000" algn="tl" rotWithShape="0">
              <a:srgbClr val="333333">
                <a:alpha val="65000"/>
              </a:srgbClr>
            </a:outerShdw>
          </a:effectLst>
        </p:spPr>
      </p:pic>
      <p:sp>
        <p:nvSpPr>
          <p:cNvPr id="299012" name="Rectangle 3">
            <a:extLst>
              <a:ext uri="{FF2B5EF4-FFF2-40B4-BE49-F238E27FC236}">
                <a16:creationId xmlns:a16="http://schemas.microsoft.com/office/drawing/2014/main" id="{64A771EC-D93C-76E5-85A1-366B95C143F0}"/>
              </a:ext>
            </a:extLst>
          </p:cNvPr>
          <p:cNvSpPr>
            <a:spLocks noChangeArrowheads="1"/>
          </p:cNvSpPr>
          <p:nvPr/>
        </p:nvSpPr>
        <p:spPr bwMode="auto">
          <a:xfrm>
            <a:off x="954088" y="5240338"/>
            <a:ext cx="4051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it-CH" altLang="it-CH" sz="1400">
                <a:solidFill>
                  <a:srgbClr val="FFFFFF"/>
                </a:solidFill>
              </a:rPr>
              <a:t>I Babilonesi (oggi Iracheni), popolo della Mesopotamia e successori degli assiri, conquistano anche il regno di Giuda, distruggono il I. tempio e deportano molti ebrei a Babilonia. </a:t>
            </a:r>
          </a:p>
        </p:txBody>
      </p:sp>
      <p:pic>
        <p:nvPicPr>
          <p:cNvPr id="96261" name="Picture 4" descr="ricostruzione di babilonia">
            <a:extLst>
              <a:ext uri="{FF2B5EF4-FFF2-40B4-BE49-F238E27FC236}">
                <a16:creationId xmlns:a16="http://schemas.microsoft.com/office/drawing/2014/main" id="{26FF516E-5114-19C0-F3C5-2FD37A98C2ED}"/>
              </a:ext>
            </a:extLst>
          </p:cNvPr>
          <p:cNvPicPr>
            <a:picLocks noGrp="1" noChangeAspect="1" noChangeArrowheads="1"/>
          </p:cNvPicPr>
          <p:nvPr>
            <p:ph sz="half" idx="4294967295"/>
          </p:nvPr>
        </p:nvPicPr>
        <p:blipFill>
          <a:blip r:embed="rId4">
            <a:lum contrast="10000"/>
          </a:blip>
          <a:srcRect/>
          <a:stretch>
            <a:fillRect/>
          </a:stretch>
        </p:blipFill>
        <p:spPr>
          <a:xfrm>
            <a:off x="4648200" y="476250"/>
            <a:ext cx="4244975" cy="3184525"/>
          </a:xfrm>
          <a:ln w="28575">
            <a:solidFill>
              <a:schemeClr val="tx1"/>
            </a:solidFill>
          </a:ln>
          <a:effectLst>
            <a:outerShdw blurRad="292100" dist="139700" dir="2700000" algn="tl" rotWithShape="0">
              <a:srgbClr val="333333">
                <a:alpha val="65000"/>
              </a:srgbClr>
            </a:outerShdw>
          </a:effectLst>
        </p:spPr>
      </p:pic>
      <p:sp>
        <p:nvSpPr>
          <p:cNvPr id="299014" name="Text Box 5">
            <a:extLst>
              <a:ext uri="{FF2B5EF4-FFF2-40B4-BE49-F238E27FC236}">
                <a16:creationId xmlns:a16="http://schemas.microsoft.com/office/drawing/2014/main" id="{A32DE45F-8F6C-24FE-80D1-5D7459E1DB9E}"/>
              </a:ext>
            </a:extLst>
          </p:cNvPr>
          <p:cNvSpPr txBox="1">
            <a:spLocks noChangeArrowheads="1"/>
          </p:cNvSpPr>
          <p:nvPr/>
        </p:nvSpPr>
        <p:spPr bwMode="auto">
          <a:xfrm>
            <a:off x="250825" y="3860800"/>
            <a:ext cx="208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L’impero babilonese</a:t>
            </a:r>
            <a:endParaRPr lang="it-IT" altLang="it-CH" sz="1400" b="1">
              <a:solidFill>
                <a:srgbClr val="FFFFFF"/>
              </a:solidFill>
            </a:endParaRPr>
          </a:p>
        </p:txBody>
      </p:sp>
      <p:sp>
        <p:nvSpPr>
          <p:cNvPr id="299015" name="Text Box 6">
            <a:extLst>
              <a:ext uri="{FF2B5EF4-FFF2-40B4-BE49-F238E27FC236}">
                <a16:creationId xmlns:a16="http://schemas.microsoft.com/office/drawing/2014/main" id="{EB3A97B8-485F-985C-A4FD-3918F54506FF}"/>
              </a:ext>
            </a:extLst>
          </p:cNvPr>
          <p:cNvSpPr txBox="1">
            <a:spLocks noChangeArrowheads="1"/>
          </p:cNvSpPr>
          <p:nvPr/>
        </p:nvSpPr>
        <p:spPr bwMode="auto">
          <a:xfrm>
            <a:off x="5219700" y="3806825"/>
            <a:ext cx="1944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Babilonia </a:t>
            </a:r>
            <a:r>
              <a:rPr lang="fr-CH" altLang="it-CH" sz="1400">
                <a:solidFill>
                  <a:srgbClr val="FFFFFF"/>
                </a:solidFill>
              </a:rPr>
              <a:t>(modellino)</a:t>
            </a:r>
            <a:endParaRPr lang="it-IT" altLang="it-CH" sz="1400">
              <a:solidFill>
                <a:srgbClr val="FFFFFF"/>
              </a:solidFill>
            </a:endParaRPr>
          </a:p>
        </p:txBody>
      </p:sp>
      <p:sp>
        <p:nvSpPr>
          <p:cNvPr id="299016" name="Oval 7">
            <a:extLst>
              <a:ext uri="{FF2B5EF4-FFF2-40B4-BE49-F238E27FC236}">
                <a16:creationId xmlns:a16="http://schemas.microsoft.com/office/drawing/2014/main" id="{22423FA4-A031-9C3A-A2CA-8E7465B062D2}"/>
              </a:ext>
            </a:extLst>
          </p:cNvPr>
          <p:cNvSpPr>
            <a:spLocks noChangeArrowheads="1"/>
          </p:cNvSpPr>
          <p:nvPr/>
        </p:nvSpPr>
        <p:spPr bwMode="auto">
          <a:xfrm rot="1051771">
            <a:off x="1046163" y="2157413"/>
            <a:ext cx="215900" cy="3587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6265" name="Picture 8">
            <a:extLst>
              <a:ext uri="{FF2B5EF4-FFF2-40B4-BE49-F238E27FC236}">
                <a16:creationId xmlns:a16="http://schemas.microsoft.com/office/drawing/2014/main" id="{44BEA3FC-8341-F5A6-E5B5-1F193EDFB79B}"/>
              </a:ext>
            </a:extLst>
          </p:cNvPr>
          <p:cNvPicPr>
            <a:picLocks noChangeAspect="1" noChangeArrowheads="1"/>
          </p:cNvPicPr>
          <p:nvPr/>
        </p:nvPicPr>
        <p:blipFill>
          <a:blip r:embed="rId5">
            <a:lum bright="-28000" contrast="26000"/>
          </a:blip>
          <a:srcRect/>
          <a:stretch>
            <a:fillRect/>
          </a:stretch>
        </p:blipFill>
        <p:spPr bwMode="auto">
          <a:xfrm>
            <a:off x="5364163" y="4413250"/>
            <a:ext cx="2232025" cy="16748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99018" name="Text Box 9">
            <a:extLst>
              <a:ext uri="{FF2B5EF4-FFF2-40B4-BE49-F238E27FC236}">
                <a16:creationId xmlns:a16="http://schemas.microsoft.com/office/drawing/2014/main" id="{442DA8D0-4030-42A6-E4CD-39813E37BAE6}"/>
              </a:ext>
            </a:extLst>
          </p:cNvPr>
          <p:cNvSpPr txBox="1">
            <a:spLocks noChangeArrowheads="1"/>
          </p:cNvSpPr>
          <p:nvPr/>
        </p:nvSpPr>
        <p:spPr bwMode="auto">
          <a:xfrm>
            <a:off x="5257800" y="6175375"/>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deportazione degli ebrei</a:t>
            </a:r>
            <a:endParaRPr lang="it-IT" altLang="it-CH" sz="1400" b="1">
              <a:solidFill>
                <a:srgbClr val="FFFFFF"/>
              </a:solidFill>
            </a:endParaRPr>
          </a:p>
        </p:txBody>
      </p:sp>
      <p:pic>
        <p:nvPicPr>
          <p:cNvPr id="96267" name="Picture 10" descr="irak sumeri babilonia">
            <a:extLst>
              <a:ext uri="{FF2B5EF4-FFF2-40B4-BE49-F238E27FC236}">
                <a16:creationId xmlns:a16="http://schemas.microsoft.com/office/drawing/2014/main" id="{89E0187C-A044-2A13-E3BA-7F0044EC569A}"/>
              </a:ext>
            </a:extLst>
          </p:cNvPr>
          <p:cNvPicPr>
            <a:picLocks noChangeAspect="1" noChangeArrowheads="1"/>
          </p:cNvPicPr>
          <p:nvPr/>
        </p:nvPicPr>
        <p:blipFill>
          <a:blip r:embed="rId6"/>
          <a:srcRect/>
          <a:stretch>
            <a:fillRect/>
          </a:stretch>
        </p:blipFill>
        <p:spPr bwMode="auto">
          <a:xfrm>
            <a:off x="7970838" y="4005263"/>
            <a:ext cx="915987"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9020" name="Rettangolo 11">
            <a:extLst>
              <a:ext uri="{FF2B5EF4-FFF2-40B4-BE49-F238E27FC236}">
                <a16:creationId xmlns:a16="http://schemas.microsoft.com/office/drawing/2014/main" id="{B536533A-05E2-6BA6-86EF-61553CE5906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294114E7-CE01-0EA5-F0E4-EAB3CCC0856A}"/>
              </a:ext>
            </a:extLst>
          </p:cNvPr>
          <p:cNvSpPr txBox="1"/>
          <p:nvPr/>
        </p:nvSpPr>
        <p:spPr>
          <a:xfrm>
            <a:off x="1081088" y="4492625"/>
            <a:ext cx="3203575" cy="431800"/>
          </a:xfrm>
          <a:prstGeom prst="rect">
            <a:avLst/>
          </a:prstGeom>
          <a:solidFill>
            <a:srgbClr val="FFFF00"/>
          </a:solidFill>
          <a:ln w="12700">
            <a:solidFill>
              <a:schemeClr val="accent4">
                <a:lumMod val="10000"/>
              </a:schemeClr>
            </a:solidFill>
          </a:ln>
        </p:spPr>
        <p:txBody>
          <a:bodyPr>
            <a:spAutoFit/>
          </a:bodyPr>
          <a:lstStyle/>
          <a:p>
            <a:pPr algn="ctr">
              <a:defRPr/>
            </a:pPr>
            <a:r>
              <a:rPr lang="it-CH" sz="2200" b="1" dirty="0">
                <a:solidFill>
                  <a:schemeClr val="accent4">
                    <a:lumMod val="10000"/>
                  </a:schemeClr>
                </a:solidFill>
              </a:rPr>
              <a:t>I babilonesi  -  597 a.C. </a:t>
            </a:r>
            <a:endParaRPr lang="en-US" sz="2200" b="1" dirty="0">
              <a:solidFill>
                <a:schemeClr val="accent4">
                  <a:lumMod val="10000"/>
                </a:schemeClr>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8237A7DD-DB3E-DAE0-19E8-185C94A7C228}"/>
              </a:ext>
            </a:extLst>
          </p:cNvPr>
          <p:cNvPicPr>
            <a:picLocks noChangeAspect="1" noChangeArrowheads="1"/>
          </p:cNvPicPr>
          <p:nvPr/>
        </p:nvPicPr>
        <p:blipFill>
          <a:blip r:embed="rId3"/>
          <a:srcRect/>
          <a:stretch>
            <a:fillRect/>
          </a:stretch>
        </p:blipFill>
        <p:spPr bwMode="auto">
          <a:xfrm>
            <a:off x="179388" y="188913"/>
            <a:ext cx="4210050" cy="2749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1AA747B5-B40D-3396-2235-7F0793B4DD27}"/>
              </a:ext>
            </a:extLst>
          </p:cNvPr>
          <p:cNvPicPr>
            <a:picLocks noChangeAspect="1" noChangeArrowheads="1"/>
          </p:cNvPicPr>
          <p:nvPr/>
        </p:nvPicPr>
        <p:blipFill rotWithShape="1">
          <a:blip r:embed="rId4"/>
          <a:srcRect t="3193" b="1475"/>
          <a:stretch/>
        </p:blipFill>
        <p:spPr bwMode="auto">
          <a:xfrm>
            <a:off x="6257925" y="3105150"/>
            <a:ext cx="2706688" cy="3535363"/>
          </a:xfrm>
          <a:prstGeom prst="rect">
            <a:avLst/>
          </a:prstGeom>
          <a:ln w="28575">
            <a:solidFill>
              <a:schemeClr val="tx1"/>
            </a:solidFill>
          </a:ln>
          <a:effectLst>
            <a:outerShdw blurRad="292100" dist="139700" dir="2700000" algn="tl" rotWithShape="0">
              <a:srgbClr val="333333">
                <a:alpha val="65000"/>
              </a:srgbClr>
            </a:outerShdw>
          </a:effectLst>
        </p:spPr>
      </p:pic>
      <p:sp>
        <p:nvSpPr>
          <p:cNvPr id="557061" name="Text Box 6">
            <a:extLst>
              <a:ext uri="{FF2B5EF4-FFF2-40B4-BE49-F238E27FC236}">
                <a16:creationId xmlns:a16="http://schemas.microsoft.com/office/drawing/2014/main" id="{A2E702F9-511E-9079-DE22-E0DDDDBCCB75}"/>
              </a:ext>
            </a:extLst>
          </p:cNvPr>
          <p:cNvSpPr txBox="1">
            <a:spLocks noChangeArrowheads="1"/>
          </p:cNvSpPr>
          <p:nvPr/>
        </p:nvSpPr>
        <p:spPr bwMode="auto">
          <a:xfrm>
            <a:off x="3052763" y="3221038"/>
            <a:ext cx="2806700" cy="1323975"/>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Dal 1995 in </a:t>
            </a:r>
            <a:r>
              <a:rPr lang="fr-CH" altLang="it-CH" sz="1600" b="1" dirty="0" err="1">
                <a:solidFill>
                  <a:schemeClr val="accent4">
                    <a:lumMod val="10000"/>
                  </a:schemeClr>
                </a:solidFill>
              </a:rPr>
              <a:t>Cisgiordania</a:t>
            </a:r>
            <a:r>
              <a:rPr lang="fr-CH" altLang="it-CH" sz="1600" b="1" dirty="0">
                <a:solidFill>
                  <a:schemeClr val="accent4">
                    <a:lumMod val="10000"/>
                  </a:schemeClr>
                </a:solidFill>
              </a:rPr>
              <a:t> e Gaza </a:t>
            </a:r>
            <a:r>
              <a:rPr lang="fr-CH" altLang="it-CH" sz="1600" b="1" dirty="0" err="1">
                <a:solidFill>
                  <a:schemeClr val="accent4">
                    <a:lumMod val="10000"/>
                  </a:schemeClr>
                </a:solidFill>
              </a:rPr>
              <a:t>gli</a:t>
            </a:r>
            <a:r>
              <a:rPr lang="fr-CH" altLang="it-CH" sz="1600" b="1" dirty="0">
                <a:solidFill>
                  <a:schemeClr val="accent4">
                    <a:lumMod val="10000"/>
                  </a:schemeClr>
                </a:solidFill>
              </a:rPr>
              <a:t> </a:t>
            </a:r>
            <a:r>
              <a:rPr lang="fr-CH" altLang="it-CH" sz="1600" b="1" dirty="0" err="1">
                <a:solidFill>
                  <a:schemeClr val="accent4">
                    <a:lumMod val="10000"/>
                  </a:schemeClr>
                </a:solidFill>
              </a:rPr>
              <a:t>Israeliani</a:t>
            </a:r>
            <a:r>
              <a:rPr lang="fr-CH" altLang="it-CH" sz="1600" b="1" dirty="0">
                <a:solidFill>
                  <a:schemeClr val="accent4">
                    <a:lumMod val="10000"/>
                  </a:schemeClr>
                </a:solidFill>
              </a:rPr>
              <a:t> </a:t>
            </a:r>
            <a:r>
              <a:rPr lang="fr-CH" altLang="it-CH" sz="1600" b="1" dirty="0" err="1">
                <a:solidFill>
                  <a:schemeClr val="accent4">
                    <a:lumMod val="10000"/>
                  </a:schemeClr>
                </a:solidFill>
              </a:rPr>
              <a:t>hanno</a:t>
            </a:r>
            <a:r>
              <a:rPr lang="fr-CH" altLang="it-CH" sz="1600" b="1" dirty="0">
                <a:solidFill>
                  <a:schemeClr val="accent4">
                    <a:lumMod val="10000"/>
                  </a:schemeClr>
                </a:solidFill>
              </a:rPr>
              <a:t> </a:t>
            </a:r>
            <a:r>
              <a:rPr lang="fr-CH" altLang="it-CH" sz="1600" b="1" dirty="0" err="1">
                <a:solidFill>
                  <a:schemeClr val="accent4">
                    <a:lumMod val="10000"/>
                  </a:schemeClr>
                </a:solidFill>
              </a:rPr>
              <a:t>distrutto</a:t>
            </a:r>
            <a:r>
              <a:rPr lang="fr-CH" altLang="it-CH" sz="1600" b="1" dirty="0">
                <a:solidFill>
                  <a:schemeClr val="accent4">
                    <a:lumMod val="10000"/>
                  </a:schemeClr>
                </a:solidFill>
              </a:rPr>
              <a:t> la </a:t>
            </a:r>
            <a:r>
              <a:rPr lang="fr-CH" altLang="it-CH" sz="1600" b="1" dirty="0" err="1">
                <a:solidFill>
                  <a:schemeClr val="accent4">
                    <a:lumMod val="10000"/>
                  </a:schemeClr>
                </a:solidFill>
              </a:rPr>
              <a:t>metà</a:t>
            </a:r>
            <a:r>
              <a:rPr lang="fr-CH" altLang="it-CH" sz="1600" b="1" dirty="0">
                <a:solidFill>
                  <a:schemeClr val="accent4">
                    <a:lumMod val="10000"/>
                  </a:schemeClr>
                </a:solidFill>
              </a:rPr>
              <a:t> </a:t>
            </a:r>
            <a:r>
              <a:rPr lang="fr-CH" altLang="it-CH" sz="1600" b="1" dirty="0" err="1">
                <a:solidFill>
                  <a:schemeClr val="accent4">
                    <a:lumMod val="10000"/>
                  </a:schemeClr>
                </a:solidFill>
              </a:rPr>
              <a:t>degli</a:t>
            </a:r>
            <a:r>
              <a:rPr lang="fr-CH" altLang="it-CH" sz="1600" b="1" dirty="0">
                <a:solidFill>
                  <a:schemeClr val="accent4">
                    <a:lumMod val="10000"/>
                  </a:schemeClr>
                </a:solidFill>
              </a:rPr>
              <a:t> </a:t>
            </a:r>
            <a:r>
              <a:rPr lang="fr-CH" altLang="it-CH" sz="1600" b="1" dirty="0" err="1">
                <a:solidFill>
                  <a:schemeClr val="accent4">
                    <a:lumMod val="10000"/>
                  </a:schemeClr>
                </a:solidFill>
              </a:rPr>
              <a:t>ulivi</a:t>
            </a:r>
            <a:r>
              <a:rPr lang="fr-CH" altLang="it-CH" sz="1600" b="1" dirty="0">
                <a:solidFill>
                  <a:schemeClr val="accent4">
                    <a:lumMod val="10000"/>
                  </a:schemeClr>
                </a:solidFill>
              </a:rPr>
              <a:t> (circa 120’000 </a:t>
            </a:r>
            <a:r>
              <a:rPr lang="fr-CH" altLang="it-CH" sz="1600" b="1" dirty="0" err="1">
                <a:solidFill>
                  <a:schemeClr val="accent4">
                    <a:lumMod val="10000"/>
                  </a:schemeClr>
                </a:solidFill>
              </a:rPr>
              <a:t>alberi</a:t>
            </a:r>
            <a:r>
              <a:rPr lang="fr-CH" altLang="it-CH" sz="1600" b="1" dirty="0">
                <a:solidFill>
                  <a:schemeClr val="accent4">
                    <a:lumMod val="10000"/>
                  </a:schemeClr>
                </a:solidFill>
              </a:rPr>
              <a:t>) dei Palestinesi.</a:t>
            </a:r>
            <a:endParaRPr lang="it-IT" altLang="it-CH" sz="1800" dirty="0">
              <a:solidFill>
                <a:schemeClr val="accent4">
                  <a:lumMod val="10000"/>
                </a:schemeClr>
              </a:solidFill>
            </a:endParaRPr>
          </a:p>
        </p:txBody>
      </p:sp>
      <p:pic>
        <p:nvPicPr>
          <p:cNvPr id="235527" name="Picture 7">
            <a:extLst>
              <a:ext uri="{FF2B5EF4-FFF2-40B4-BE49-F238E27FC236}">
                <a16:creationId xmlns:a16="http://schemas.microsoft.com/office/drawing/2014/main" id="{5D57B768-E99E-5F94-DA62-1E1CB53C8F17}"/>
              </a:ext>
            </a:extLst>
          </p:cNvPr>
          <p:cNvPicPr>
            <a:picLocks noChangeAspect="1" noChangeArrowheads="1"/>
          </p:cNvPicPr>
          <p:nvPr/>
        </p:nvPicPr>
        <p:blipFill>
          <a:blip r:embed="rId5"/>
          <a:srcRect/>
          <a:stretch>
            <a:fillRect/>
          </a:stretch>
        </p:blipFill>
        <p:spPr bwMode="auto">
          <a:xfrm>
            <a:off x="179388" y="3043238"/>
            <a:ext cx="2424112" cy="16811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DC0F7245-328E-06E6-E2DF-1EA9CC59759C}"/>
              </a:ext>
            </a:extLst>
          </p:cNvPr>
          <p:cNvPicPr>
            <a:picLocks noChangeAspect="1" noChangeArrowheads="1"/>
          </p:cNvPicPr>
          <p:nvPr/>
        </p:nvPicPr>
        <p:blipFill>
          <a:blip r:embed="rId6"/>
          <a:srcRect/>
          <a:stretch>
            <a:fillRect/>
          </a:stretch>
        </p:blipFill>
        <p:spPr bwMode="auto">
          <a:xfrm>
            <a:off x="4572000" y="188913"/>
            <a:ext cx="4392613" cy="2749550"/>
          </a:xfrm>
          <a:prstGeom prst="rect">
            <a:avLst/>
          </a:prstGeom>
          <a:ln w="28575">
            <a:solidFill>
              <a:schemeClr val="tx1"/>
            </a:solidFill>
          </a:ln>
          <a:effectLst>
            <a:outerShdw blurRad="292100" dist="139700" dir="2700000" algn="tl" rotWithShape="0">
              <a:srgbClr val="333333">
                <a:alpha val="65000"/>
              </a:srgbClr>
            </a:outerShdw>
          </a:effectLst>
        </p:spPr>
      </p:pic>
      <p:sp>
        <p:nvSpPr>
          <p:cNvPr id="592903" name="Text Box 9">
            <a:extLst>
              <a:ext uri="{FF2B5EF4-FFF2-40B4-BE49-F238E27FC236}">
                <a16:creationId xmlns:a16="http://schemas.microsoft.com/office/drawing/2014/main" id="{31773FE3-614E-C10F-BE2B-C5638A2FE94C}"/>
              </a:ext>
            </a:extLst>
          </p:cNvPr>
          <p:cNvSpPr txBox="1">
            <a:spLocks noChangeArrowheads="1"/>
          </p:cNvSpPr>
          <p:nvPr/>
        </p:nvSpPr>
        <p:spPr bwMode="auto">
          <a:xfrm>
            <a:off x="6270625" y="3033713"/>
            <a:ext cx="2701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Israele strangola   l’economia palestinese</a:t>
            </a:r>
            <a:endParaRPr lang="fr-CH" altLang="it-CH" sz="1800" b="1">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206F4F56-E16D-ECF3-AE96-4210F2436EB2}"/>
              </a:ext>
            </a:extLst>
          </p:cNvPr>
          <p:cNvPicPr>
            <a:picLocks noChangeAspect="1" noChangeArrowheads="1"/>
          </p:cNvPicPr>
          <p:nvPr/>
        </p:nvPicPr>
        <p:blipFill>
          <a:blip r:embed="rId7"/>
          <a:srcRect/>
          <a:stretch>
            <a:fillRect/>
          </a:stretch>
        </p:blipFill>
        <p:spPr bwMode="auto">
          <a:xfrm>
            <a:off x="3238500" y="4835525"/>
            <a:ext cx="2855913" cy="1811338"/>
          </a:xfrm>
          <a:prstGeom prst="rect">
            <a:avLst/>
          </a:prstGeom>
          <a:ln w="28575">
            <a:solidFill>
              <a:schemeClr val="tx1"/>
            </a:solidFill>
          </a:ln>
          <a:effectLst>
            <a:outerShdw blurRad="292100" dist="139700" dir="2700000" algn="tl" rotWithShape="0">
              <a:srgbClr val="333333">
                <a:alpha val="65000"/>
              </a:srgbClr>
            </a:outerShdw>
          </a:effectLst>
        </p:spPr>
      </p:pic>
      <p:sp>
        <p:nvSpPr>
          <p:cNvPr id="592905" name="Slide Number Placeholder 3">
            <a:extLst>
              <a:ext uri="{FF2B5EF4-FFF2-40B4-BE49-F238E27FC236}">
                <a16:creationId xmlns:a16="http://schemas.microsoft.com/office/drawing/2014/main" id="{DC684016-ADED-173E-1ECC-D3DBB603CE6E}"/>
              </a:ext>
            </a:extLst>
          </p:cNvPr>
          <p:cNvSpPr>
            <a:spLocks noGrp="1"/>
          </p:cNvSpPr>
          <p:nvPr>
            <p:ph type="sldNum" sz="quarter" idx="12"/>
          </p:nvPr>
        </p:nvSpPr>
        <p:spPr>
          <a:xfrm>
            <a:off x="6659563" y="3679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5AD08D-99B3-4BCB-AEC4-2DEA3A1E6ABF}" type="slidenum">
              <a:rPr lang="it-IT" altLang="it-CH" sz="1400" b="1" smtClean="0">
                <a:solidFill>
                  <a:srgbClr val="161616"/>
                </a:solidFill>
              </a:rPr>
              <a:pPr>
                <a:spcBef>
                  <a:spcPct val="0"/>
                </a:spcBef>
                <a:buFontTx/>
                <a:buNone/>
              </a:pPr>
              <a:t>160</a:t>
            </a:fld>
            <a:endParaRPr lang="it-IT" altLang="it-CH" sz="1400" b="1">
              <a:solidFill>
                <a:srgbClr val="161616"/>
              </a:solidFill>
            </a:endParaRPr>
          </a:p>
        </p:txBody>
      </p:sp>
      <p:sp>
        <p:nvSpPr>
          <p:cNvPr id="592906" name="Rettangolo 10">
            <a:extLst>
              <a:ext uri="{FF2B5EF4-FFF2-40B4-BE49-F238E27FC236}">
                <a16:creationId xmlns:a16="http://schemas.microsoft.com/office/drawing/2014/main" id="{10BD9851-5AA2-A292-8595-CF9C1B58783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2" name="Picture 2" descr="C:\Dokumente und Einstellungen\Enrico\Eigene Dateien\Enrico\Documenti\AA Enrico nuovo\Palestina\A Foto\Distruzioni\Uliveto incendiato.bmp">
            <a:extLst>
              <a:ext uri="{FF2B5EF4-FFF2-40B4-BE49-F238E27FC236}">
                <a16:creationId xmlns:a16="http://schemas.microsoft.com/office/drawing/2014/main" id="{E78AC0FC-EE1B-1B5C-CA4C-598545B07C08}"/>
              </a:ext>
            </a:extLst>
          </p:cNvPr>
          <p:cNvPicPr>
            <a:picLocks noChangeAspect="1" noChangeArrowheads="1"/>
          </p:cNvPicPr>
          <p:nvPr/>
        </p:nvPicPr>
        <p:blipFill>
          <a:blip r:embed="rId8"/>
          <a:srcRect/>
          <a:stretch>
            <a:fillRect/>
          </a:stretch>
        </p:blipFill>
        <p:spPr bwMode="auto">
          <a:xfrm>
            <a:off x="195263" y="4835525"/>
            <a:ext cx="2879725" cy="17954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Slide Number Placeholder 1">
            <a:extLst>
              <a:ext uri="{FF2B5EF4-FFF2-40B4-BE49-F238E27FC236}">
                <a16:creationId xmlns:a16="http://schemas.microsoft.com/office/drawing/2014/main" id="{9F7FBBD5-1F51-B458-354B-82F65885C8C2}"/>
              </a:ext>
            </a:extLst>
          </p:cNvPr>
          <p:cNvSpPr>
            <a:spLocks noGrp="1"/>
          </p:cNvSpPr>
          <p:nvPr>
            <p:ph type="sldNum" sz="quarter" idx="12"/>
          </p:nvPr>
        </p:nvSpPr>
        <p:spPr>
          <a:xfrm>
            <a:off x="6865938" y="6451600"/>
            <a:ext cx="2133600"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96F8A6-B1E3-4C6F-8E0B-83FD7E5F2FE6}" type="slidenum">
              <a:rPr lang="it-IT" altLang="it-CH" sz="1400" smtClean="0">
                <a:solidFill>
                  <a:srgbClr val="FFFFFF"/>
                </a:solidFill>
              </a:rPr>
              <a:pPr>
                <a:spcBef>
                  <a:spcPct val="0"/>
                </a:spcBef>
                <a:buFontTx/>
                <a:buNone/>
              </a:pPr>
              <a:t>161</a:t>
            </a:fld>
            <a:endParaRPr lang="it-IT" altLang="it-CH" sz="1400">
              <a:solidFill>
                <a:srgbClr val="FFFFFF"/>
              </a:solidFill>
            </a:endParaRPr>
          </a:p>
        </p:txBody>
      </p:sp>
      <p:sp>
        <p:nvSpPr>
          <p:cNvPr id="594947" name="TextBox 5">
            <a:extLst>
              <a:ext uri="{FF2B5EF4-FFF2-40B4-BE49-F238E27FC236}">
                <a16:creationId xmlns:a16="http://schemas.microsoft.com/office/drawing/2014/main" id="{D45636DF-7519-B0EC-A8EE-595DEC66C2B2}"/>
              </a:ext>
            </a:extLst>
          </p:cNvPr>
          <p:cNvSpPr txBox="1">
            <a:spLocks noChangeArrowheads="1"/>
          </p:cNvSpPr>
          <p:nvPr/>
        </p:nvSpPr>
        <p:spPr bwMode="auto">
          <a:xfrm>
            <a:off x="179388" y="5805488"/>
            <a:ext cx="8820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FFFFFF"/>
                </a:solidFill>
              </a:rPr>
              <a:t> </a:t>
            </a:r>
            <a:r>
              <a:rPr lang="it-CH" altLang="it-CH" sz="1800">
                <a:solidFill>
                  <a:srgbClr val="FFFFFF"/>
                </a:solidFill>
              </a:rPr>
              <a:t>Denuncia di Amnesty International: 10 marzo 2008, villaggio di Al-Farisya nella valle del Giordano - gli Israeliani distruggono un campo coltivato e l’impianto di irrigazione.</a:t>
            </a:r>
            <a:endParaRPr lang="it-IT" altLang="it-CH" sz="1800">
              <a:solidFill>
                <a:srgbClr val="FFFFFF"/>
              </a:solidFill>
            </a:endParaRPr>
          </a:p>
        </p:txBody>
      </p:sp>
      <p:pic>
        <p:nvPicPr>
          <p:cNvPr id="236548" name="Picture 6" descr="Un bulldozer de l’armée israélienne détruit les plantations et le système d’irrigation palestinien © Shabtai Gold/IRIN">
            <a:extLst>
              <a:ext uri="{FF2B5EF4-FFF2-40B4-BE49-F238E27FC236}">
                <a16:creationId xmlns:a16="http://schemas.microsoft.com/office/drawing/2014/main" id="{5F4E3FDC-F24B-4EA3-B173-9B5E008A362F}"/>
              </a:ext>
            </a:extLst>
          </p:cNvPr>
          <p:cNvPicPr>
            <a:picLocks noChangeAspect="1" noChangeArrowheads="1"/>
          </p:cNvPicPr>
          <p:nvPr/>
        </p:nvPicPr>
        <p:blipFill>
          <a:blip r:embed="rId3"/>
          <a:srcRect/>
          <a:stretch>
            <a:fillRect/>
          </a:stretch>
        </p:blipFill>
        <p:spPr bwMode="auto">
          <a:xfrm>
            <a:off x="395288" y="484188"/>
            <a:ext cx="8353425" cy="4514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4949" name="TextBox 4">
            <a:extLst>
              <a:ext uri="{FF2B5EF4-FFF2-40B4-BE49-F238E27FC236}">
                <a16:creationId xmlns:a16="http://schemas.microsoft.com/office/drawing/2014/main" id="{683F8984-E634-6FB7-9BFF-A61FCEB4626A}"/>
              </a:ext>
            </a:extLst>
          </p:cNvPr>
          <p:cNvSpPr txBox="1">
            <a:spLocks noChangeArrowheads="1"/>
          </p:cNvSpPr>
          <p:nvPr/>
        </p:nvSpPr>
        <p:spPr bwMode="auto">
          <a:xfrm>
            <a:off x="395288" y="5300663"/>
            <a:ext cx="8353425" cy="369887"/>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800" b="1">
                <a:solidFill>
                  <a:srgbClr val="000000"/>
                </a:solidFill>
              </a:rPr>
              <a:t>Israele distrugge sistematicamente le fonti di sussistenza dei Palestinesi</a:t>
            </a:r>
            <a:r>
              <a:rPr lang="it-CH" altLang="it-CH" sz="1800" b="1">
                <a:solidFill>
                  <a:srgbClr val="FFFFFF"/>
                </a:solidFill>
              </a:rPr>
              <a:t>.</a:t>
            </a:r>
          </a:p>
        </p:txBody>
      </p:sp>
      <p:sp>
        <p:nvSpPr>
          <p:cNvPr id="594950" name="Rettangolo 5">
            <a:extLst>
              <a:ext uri="{FF2B5EF4-FFF2-40B4-BE49-F238E27FC236}">
                <a16:creationId xmlns:a16="http://schemas.microsoft.com/office/drawing/2014/main" id="{3F2D18DE-02E5-C83C-37BB-042595B3782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Number Placeholder 3">
            <a:extLst>
              <a:ext uri="{FF2B5EF4-FFF2-40B4-BE49-F238E27FC236}">
                <a16:creationId xmlns:a16="http://schemas.microsoft.com/office/drawing/2014/main" id="{8638142A-BB57-FC8C-955C-DA482CEB81B3}"/>
              </a:ext>
            </a:extLst>
          </p:cNvPr>
          <p:cNvSpPr>
            <a:spLocks noGrp="1"/>
          </p:cNvSpPr>
          <p:nvPr>
            <p:ph type="sldNum" sz="quarter" idx="12"/>
          </p:nvPr>
        </p:nvSpPr>
        <p:spPr>
          <a:xfrm>
            <a:off x="8462963" y="3784600"/>
            <a:ext cx="488950"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AA9AFD-54C8-45A0-A1C2-0C6440ADB3E3}" type="slidenum">
              <a:rPr lang="it-IT" altLang="it-CH" sz="1400" b="1" smtClean="0">
                <a:solidFill>
                  <a:srgbClr val="FFFFFF"/>
                </a:solidFill>
              </a:rPr>
              <a:pPr>
                <a:spcBef>
                  <a:spcPct val="0"/>
                </a:spcBef>
                <a:buFontTx/>
                <a:buNone/>
              </a:pPr>
              <a:t>162</a:t>
            </a:fld>
            <a:endParaRPr lang="it-IT" altLang="it-CH" sz="1400" b="1">
              <a:solidFill>
                <a:srgbClr val="FFFFFF"/>
              </a:solidFill>
            </a:endParaRPr>
          </a:p>
        </p:txBody>
      </p:sp>
      <p:pic>
        <p:nvPicPr>
          <p:cNvPr id="237571" name="Picture 2" descr="Gaza negozi distrutti">
            <a:extLst>
              <a:ext uri="{FF2B5EF4-FFF2-40B4-BE49-F238E27FC236}">
                <a16:creationId xmlns:a16="http://schemas.microsoft.com/office/drawing/2014/main" id="{67A9C235-F004-F44C-8B4C-C73B8E2094F5}"/>
              </a:ext>
            </a:extLst>
          </p:cNvPr>
          <p:cNvPicPr>
            <a:picLocks noChangeAspect="1" noChangeArrowheads="1"/>
          </p:cNvPicPr>
          <p:nvPr/>
        </p:nvPicPr>
        <p:blipFill>
          <a:blip r:embed="rId3"/>
          <a:srcRect/>
          <a:stretch>
            <a:fillRect/>
          </a:stretch>
        </p:blipFill>
        <p:spPr bwMode="auto">
          <a:xfrm>
            <a:off x="179388" y="188913"/>
            <a:ext cx="43211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6996" name="Text Box 3">
            <a:extLst>
              <a:ext uri="{FF2B5EF4-FFF2-40B4-BE49-F238E27FC236}">
                <a16:creationId xmlns:a16="http://schemas.microsoft.com/office/drawing/2014/main" id="{F759643B-6691-A61C-4875-35CB106E48DC}"/>
              </a:ext>
            </a:extLst>
          </p:cNvPr>
          <p:cNvSpPr txBox="1">
            <a:spLocks noChangeArrowheads="1"/>
          </p:cNvSpPr>
          <p:nvPr/>
        </p:nvSpPr>
        <p:spPr bwMode="auto">
          <a:xfrm>
            <a:off x="2952750" y="3290888"/>
            <a:ext cx="1512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Negozi distrutti               a Gaza</a:t>
            </a:r>
            <a:endParaRPr lang="it-IT" altLang="it-CH" sz="1400" b="1">
              <a:solidFill>
                <a:srgbClr val="FFFFFF"/>
              </a:solidFill>
            </a:endParaRPr>
          </a:p>
        </p:txBody>
      </p:sp>
      <p:pic>
        <p:nvPicPr>
          <p:cNvPr id="237573" name="Picture 4" descr="distruzione del mercato di Hebron 31">
            <a:extLst>
              <a:ext uri="{FF2B5EF4-FFF2-40B4-BE49-F238E27FC236}">
                <a16:creationId xmlns:a16="http://schemas.microsoft.com/office/drawing/2014/main" id="{C13E5633-596D-24F9-0EE6-7A1CE19430DA}"/>
              </a:ext>
            </a:extLst>
          </p:cNvPr>
          <p:cNvPicPr>
            <a:picLocks noChangeAspect="1" noChangeArrowheads="1"/>
          </p:cNvPicPr>
          <p:nvPr/>
        </p:nvPicPr>
        <p:blipFill>
          <a:blip r:embed="rId4"/>
          <a:srcRect/>
          <a:stretch>
            <a:fillRect/>
          </a:stretch>
        </p:blipFill>
        <p:spPr bwMode="auto">
          <a:xfrm>
            <a:off x="179388" y="3933825"/>
            <a:ext cx="4318000"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6998" name="Text Box 5">
            <a:extLst>
              <a:ext uri="{FF2B5EF4-FFF2-40B4-BE49-F238E27FC236}">
                <a16:creationId xmlns:a16="http://schemas.microsoft.com/office/drawing/2014/main" id="{196218AB-F697-E0F7-F1A5-C06573FB1413}"/>
              </a:ext>
            </a:extLst>
          </p:cNvPr>
          <p:cNvSpPr txBox="1">
            <a:spLocks noChangeArrowheads="1"/>
          </p:cNvSpPr>
          <p:nvPr/>
        </p:nvSpPr>
        <p:spPr bwMode="auto">
          <a:xfrm>
            <a:off x="179388" y="3357563"/>
            <a:ext cx="23050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Distruzione del mercato         di Hebron 31.1.03</a:t>
            </a:r>
            <a:endParaRPr lang="it-IT" altLang="it-CH" sz="1400" b="1">
              <a:solidFill>
                <a:srgbClr val="FFFFFF"/>
              </a:solidFill>
            </a:endParaRPr>
          </a:p>
        </p:txBody>
      </p:sp>
      <p:pic>
        <p:nvPicPr>
          <p:cNvPr id="237575" name="Picture 6">
            <a:extLst>
              <a:ext uri="{FF2B5EF4-FFF2-40B4-BE49-F238E27FC236}">
                <a16:creationId xmlns:a16="http://schemas.microsoft.com/office/drawing/2014/main" id="{4056B2EB-6969-24D6-990F-51B9B4CCA240}"/>
              </a:ext>
            </a:extLst>
          </p:cNvPr>
          <p:cNvPicPr>
            <a:picLocks noChangeAspect="1" noChangeArrowheads="1"/>
          </p:cNvPicPr>
          <p:nvPr/>
        </p:nvPicPr>
        <p:blipFill>
          <a:blip r:embed="rId5"/>
          <a:srcRect/>
          <a:stretch>
            <a:fillRect/>
          </a:stretch>
        </p:blipFill>
        <p:spPr bwMode="auto">
          <a:xfrm>
            <a:off x="4643438" y="4581525"/>
            <a:ext cx="4349750"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7000" name="Text Box 7">
            <a:extLst>
              <a:ext uri="{FF2B5EF4-FFF2-40B4-BE49-F238E27FC236}">
                <a16:creationId xmlns:a16="http://schemas.microsoft.com/office/drawing/2014/main" id="{C868EEEC-0C8F-97BB-29E7-A24EFCB6887E}"/>
              </a:ext>
            </a:extLst>
          </p:cNvPr>
          <p:cNvSpPr txBox="1">
            <a:spLocks noChangeArrowheads="1"/>
          </p:cNvSpPr>
          <p:nvPr/>
        </p:nvSpPr>
        <p:spPr bwMode="auto">
          <a:xfrm>
            <a:off x="6245225" y="3983038"/>
            <a:ext cx="22320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Distruzione del mercato Nazlat’Isa CG 21. 08.03</a:t>
            </a:r>
            <a:endParaRPr lang="it-IT" altLang="it-CH" sz="1400" b="1">
              <a:solidFill>
                <a:srgbClr val="FFFFFF"/>
              </a:solidFill>
            </a:endParaRPr>
          </a:p>
        </p:txBody>
      </p:sp>
      <p:sp>
        <p:nvSpPr>
          <p:cNvPr id="597001" name="Rettangolo 11">
            <a:extLst>
              <a:ext uri="{FF2B5EF4-FFF2-40B4-BE49-F238E27FC236}">
                <a16:creationId xmlns:a16="http://schemas.microsoft.com/office/drawing/2014/main" id="{6FCAB301-5B1A-9B03-8C4D-B153C00F14B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9" descr="C:\Users\Enrico\Desktop\Distr fabbrica Hebron jpeg.jpg">
            <a:extLst>
              <a:ext uri="{FF2B5EF4-FFF2-40B4-BE49-F238E27FC236}">
                <a16:creationId xmlns:a16="http://schemas.microsoft.com/office/drawing/2014/main" id="{0DA3E1AB-5925-AA31-22D8-2985A2B964E0}"/>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7003" name="CasellaDiTesto 2">
            <a:extLst>
              <a:ext uri="{FF2B5EF4-FFF2-40B4-BE49-F238E27FC236}">
                <a16:creationId xmlns:a16="http://schemas.microsoft.com/office/drawing/2014/main" id="{035ABE91-BC84-5E84-67C7-BB3F3EF49867}"/>
              </a:ext>
            </a:extLst>
          </p:cNvPr>
          <p:cNvSpPr txBox="1">
            <a:spLocks noChangeArrowheads="1"/>
          </p:cNvSpPr>
          <p:nvPr/>
        </p:nvSpPr>
        <p:spPr bwMode="auto">
          <a:xfrm>
            <a:off x="6221413" y="3351213"/>
            <a:ext cx="284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Hebron, sett. 2014 - Distruzione fabbrica di yogourt</a:t>
            </a:r>
          </a:p>
        </p:txBody>
      </p:sp>
      <p:sp>
        <p:nvSpPr>
          <p:cNvPr id="597004" name="Text Box 10">
            <a:extLst>
              <a:ext uri="{FF2B5EF4-FFF2-40B4-BE49-F238E27FC236}">
                <a16:creationId xmlns:a16="http://schemas.microsoft.com/office/drawing/2014/main" id="{FE98DF32-806D-EA08-3E1F-0AFD6FE74D3A}"/>
              </a:ext>
            </a:extLst>
          </p:cNvPr>
          <p:cNvSpPr txBox="1">
            <a:spLocks noChangeArrowheads="1"/>
          </p:cNvSpPr>
          <p:nvPr/>
        </p:nvSpPr>
        <p:spPr bwMode="auto">
          <a:xfrm>
            <a:off x="4602163" y="3338513"/>
            <a:ext cx="1512887" cy="119062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Israele strangola l’economia palestinese</a:t>
            </a:r>
            <a:endParaRPr lang="it-IT" altLang="it-CH" sz="1800" b="1">
              <a:solidFill>
                <a:srgbClr val="0000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Number Placeholder 3">
            <a:extLst>
              <a:ext uri="{FF2B5EF4-FFF2-40B4-BE49-F238E27FC236}">
                <a16:creationId xmlns:a16="http://schemas.microsoft.com/office/drawing/2014/main" id="{B51C2C3F-4289-C21A-739D-F7E6033F176E}"/>
              </a:ext>
            </a:extLst>
          </p:cNvPr>
          <p:cNvSpPr>
            <a:spLocks noGrp="1"/>
          </p:cNvSpPr>
          <p:nvPr>
            <p:ph type="sldNum" sz="quarter" idx="12"/>
          </p:nvPr>
        </p:nvSpPr>
        <p:spPr>
          <a:xfrm>
            <a:off x="3563938" y="62134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C4000F-EA41-424D-88C1-D11AA0DF5906}" type="slidenum">
              <a:rPr lang="it-IT" altLang="it-CH" sz="1400" smtClean="0">
                <a:solidFill>
                  <a:srgbClr val="FFFFFF"/>
                </a:solidFill>
              </a:rPr>
              <a:pPr>
                <a:spcBef>
                  <a:spcPct val="0"/>
                </a:spcBef>
                <a:buFontTx/>
                <a:buNone/>
              </a:pPr>
              <a:t>163</a:t>
            </a:fld>
            <a:endParaRPr lang="it-IT" altLang="it-CH" sz="1400">
              <a:solidFill>
                <a:srgbClr val="FFFFFF"/>
              </a:solidFill>
            </a:endParaRPr>
          </a:p>
        </p:txBody>
      </p:sp>
      <p:pic>
        <p:nvPicPr>
          <p:cNvPr id="238595" name="Picture 2" descr="5 poliziotti palestinesi uccisi a sangie freddo ramallah 31 marzo 2002">
            <a:extLst>
              <a:ext uri="{FF2B5EF4-FFF2-40B4-BE49-F238E27FC236}">
                <a16:creationId xmlns:a16="http://schemas.microsoft.com/office/drawing/2014/main" id="{69B78DE9-2FF9-741B-0A12-51B6389390DA}"/>
              </a:ext>
            </a:extLst>
          </p:cNvPr>
          <p:cNvPicPr>
            <a:picLocks noChangeAspect="1" noChangeArrowheads="1"/>
          </p:cNvPicPr>
          <p:nvPr/>
        </p:nvPicPr>
        <p:blipFill>
          <a:blip r:embed="rId3"/>
          <a:srcRect/>
          <a:stretch>
            <a:fillRect/>
          </a:stretch>
        </p:blipFill>
        <p:spPr bwMode="auto">
          <a:xfrm>
            <a:off x="6189663" y="2405063"/>
            <a:ext cx="2663825"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8596" name="Picture 3" descr="l'ufficio della sicurezza (caserma dela polizia) di kahn yunisNell'ttacco 1 morto e molti feriti">
            <a:extLst>
              <a:ext uri="{FF2B5EF4-FFF2-40B4-BE49-F238E27FC236}">
                <a16:creationId xmlns:a16="http://schemas.microsoft.com/office/drawing/2014/main" id="{B42A663F-CB8A-28E7-4611-5E84FF5AE1C2}"/>
              </a:ext>
            </a:extLst>
          </p:cNvPr>
          <p:cNvPicPr>
            <a:picLocks noChangeAspect="1" noChangeArrowheads="1"/>
          </p:cNvPicPr>
          <p:nvPr/>
        </p:nvPicPr>
        <p:blipFill>
          <a:blip r:embed="rId4">
            <a:lum bright="-6000" contrast="6000"/>
          </a:blip>
          <a:srcRect/>
          <a:stretch>
            <a:fillRect/>
          </a:stretch>
        </p:blipFill>
        <p:spPr bwMode="auto">
          <a:xfrm>
            <a:off x="233363" y="230188"/>
            <a:ext cx="4554537" cy="3417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8597" name="Picture 4" descr="polisi pal gugur">
            <a:extLst>
              <a:ext uri="{FF2B5EF4-FFF2-40B4-BE49-F238E27FC236}">
                <a16:creationId xmlns:a16="http://schemas.microsoft.com/office/drawing/2014/main" id="{2391FC2E-1F72-6EAF-26E4-2EFDFE4A6306}"/>
              </a:ext>
            </a:extLst>
          </p:cNvPr>
          <p:cNvPicPr>
            <a:picLocks noChangeAspect="1" noChangeArrowheads="1"/>
          </p:cNvPicPr>
          <p:nvPr/>
        </p:nvPicPr>
        <p:blipFill>
          <a:blip r:embed="rId5"/>
          <a:srcRect/>
          <a:stretch>
            <a:fillRect/>
          </a:stretch>
        </p:blipFill>
        <p:spPr bwMode="auto">
          <a:xfrm>
            <a:off x="6189663" y="4852988"/>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8598" name="Picture 5" descr="235B">
            <a:extLst>
              <a:ext uri="{FF2B5EF4-FFF2-40B4-BE49-F238E27FC236}">
                <a16:creationId xmlns:a16="http://schemas.microsoft.com/office/drawing/2014/main" id="{D57E32A4-5C4B-8D2D-04D3-6A478E60EA11}"/>
              </a:ext>
            </a:extLst>
          </p:cNvPr>
          <p:cNvPicPr>
            <a:picLocks noChangeAspect="1" noChangeArrowheads="1"/>
          </p:cNvPicPr>
          <p:nvPr/>
        </p:nvPicPr>
        <p:blipFill>
          <a:blip r:embed="rId6"/>
          <a:srcRect/>
          <a:stretch>
            <a:fillRect/>
          </a:stretch>
        </p:blipFill>
        <p:spPr bwMode="auto">
          <a:xfrm>
            <a:off x="6183313" y="244475"/>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3207" name="Text Box 6">
            <a:extLst>
              <a:ext uri="{FF2B5EF4-FFF2-40B4-BE49-F238E27FC236}">
                <a16:creationId xmlns:a16="http://schemas.microsoft.com/office/drawing/2014/main" id="{F2F4DD8A-EB8B-88D4-2A93-AB0474A485CB}"/>
              </a:ext>
            </a:extLst>
          </p:cNvPr>
          <p:cNvSpPr txBox="1">
            <a:spLocks noChangeArrowheads="1"/>
          </p:cNvSpPr>
          <p:nvPr/>
        </p:nvSpPr>
        <p:spPr bwMode="auto">
          <a:xfrm>
            <a:off x="4824413" y="2489200"/>
            <a:ext cx="1323975" cy="11699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Israele </a:t>
            </a:r>
            <a:r>
              <a:rPr lang="fr-CH" altLang="it-CH" sz="1800" b="1" dirty="0" err="1">
                <a:solidFill>
                  <a:schemeClr val="accent4">
                    <a:lumMod val="10000"/>
                  </a:schemeClr>
                </a:solidFill>
              </a:rPr>
              <a:t>distrugge</a:t>
            </a:r>
            <a:r>
              <a:rPr lang="fr-CH" altLang="it-CH" sz="1800" b="1" dirty="0">
                <a:solidFill>
                  <a:schemeClr val="accent4">
                    <a:lumMod val="10000"/>
                  </a:schemeClr>
                </a:solidFill>
              </a:rPr>
              <a:t> la </a:t>
            </a:r>
            <a:r>
              <a:rPr lang="fr-CH" altLang="it-CH" sz="1800" b="1" dirty="0" err="1">
                <a:solidFill>
                  <a:schemeClr val="accent4">
                    <a:lumMod val="10000"/>
                  </a:schemeClr>
                </a:solidFill>
              </a:rPr>
              <a:t>polizia</a:t>
            </a:r>
            <a:r>
              <a:rPr lang="fr-CH" altLang="it-CH" sz="1800" b="1" dirty="0">
                <a:solidFill>
                  <a:schemeClr val="accent4">
                    <a:lumMod val="10000"/>
                  </a:schemeClr>
                </a:solidFill>
              </a:rPr>
              <a:t> </a:t>
            </a:r>
            <a:r>
              <a:rPr lang="fr-CH" altLang="it-CH" sz="1600" b="1" dirty="0" err="1">
                <a:solidFill>
                  <a:schemeClr val="accent4">
                    <a:lumMod val="10000"/>
                  </a:schemeClr>
                </a:solidFill>
              </a:rPr>
              <a:t>palestinese</a:t>
            </a:r>
            <a:r>
              <a:rPr lang="fr-CH" altLang="it-CH" sz="1600" b="1" dirty="0">
                <a:solidFill>
                  <a:schemeClr val="accent4">
                    <a:lumMod val="10000"/>
                  </a:schemeClr>
                </a:solidFill>
              </a:rPr>
              <a:t> </a:t>
            </a:r>
            <a:endParaRPr lang="it-IT" altLang="it-CH" sz="1600" b="1" dirty="0">
              <a:solidFill>
                <a:schemeClr val="accent4">
                  <a:lumMod val="10000"/>
                </a:schemeClr>
              </a:solidFill>
            </a:endParaRPr>
          </a:p>
        </p:txBody>
      </p:sp>
      <p:sp>
        <p:nvSpPr>
          <p:cNvPr id="599048" name="Text Box 7">
            <a:extLst>
              <a:ext uri="{FF2B5EF4-FFF2-40B4-BE49-F238E27FC236}">
                <a16:creationId xmlns:a16="http://schemas.microsoft.com/office/drawing/2014/main" id="{B75834FA-411A-56CA-1134-D594C0ADFA05}"/>
              </a:ext>
            </a:extLst>
          </p:cNvPr>
          <p:cNvSpPr txBox="1">
            <a:spLocks noChangeArrowheads="1"/>
          </p:cNvSpPr>
          <p:nvPr/>
        </p:nvSpPr>
        <p:spPr bwMode="auto">
          <a:xfrm>
            <a:off x="4835525" y="422275"/>
            <a:ext cx="1223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caserma    di                          Kahn Yunis - Gaza</a:t>
            </a:r>
            <a:endParaRPr lang="it-IT" altLang="it-CH" sz="1200" b="1">
              <a:solidFill>
                <a:srgbClr val="FFFFFF"/>
              </a:solidFill>
            </a:endParaRPr>
          </a:p>
        </p:txBody>
      </p:sp>
      <p:sp>
        <p:nvSpPr>
          <p:cNvPr id="599049" name="Text Box 8">
            <a:extLst>
              <a:ext uri="{FF2B5EF4-FFF2-40B4-BE49-F238E27FC236}">
                <a16:creationId xmlns:a16="http://schemas.microsoft.com/office/drawing/2014/main" id="{3CAC101A-CE11-2EA3-53E9-FA025D6E0D68}"/>
              </a:ext>
            </a:extLst>
          </p:cNvPr>
          <p:cNvSpPr txBox="1">
            <a:spLocks noChangeArrowheads="1"/>
          </p:cNvSpPr>
          <p:nvPr/>
        </p:nvSpPr>
        <p:spPr bwMode="auto">
          <a:xfrm>
            <a:off x="6227763" y="4292600"/>
            <a:ext cx="2773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Agenti di polizia palestinesi uccisi dagli israeliani nella loro caserma </a:t>
            </a:r>
            <a:endParaRPr lang="it-IT" altLang="it-CH" sz="1200" b="1">
              <a:solidFill>
                <a:srgbClr val="FFFFFF"/>
              </a:solidFill>
            </a:endParaRPr>
          </a:p>
        </p:txBody>
      </p:sp>
      <p:pic>
        <p:nvPicPr>
          <p:cNvPr id="238602" name="Picture 9" descr="June29 2002 distruzione Police Station Hebron Wst Bank">
            <a:extLst>
              <a:ext uri="{FF2B5EF4-FFF2-40B4-BE49-F238E27FC236}">
                <a16:creationId xmlns:a16="http://schemas.microsoft.com/office/drawing/2014/main" id="{11F99256-E204-322C-AE8D-7EED74A7CB1C}"/>
              </a:ext>
            </a:extLst>
          </p:cNvPr>
          <p:cNvPicPr>
            <a:picLocks noChangeAspect="1" noChangeArrowheads="1"/>
          </p:cNvPicPr>
          <p:nvPr/>
        </p:nvPicPr>
        <p:blipFill>
          <a:blip r:embed="rId7"/>
          <a:srcRect/>
          <a:stretch>
            <a:fillRect/>
          </a:stretch>
        </p:blipFill>
        <p:spPr bwMode="auto">
          <a:xfrm>
            <a:off x="233363" y="3813175"/>
            <a:ext cx="4554537"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9051" name="Text Box 10">
            <a:extLst>
              <a:ext uri="{FF2B5EF4-FFF2-40B4-BE49-F238E27FC236}">
                <a16:creationId xmlns:a16="http://schemas.microsoft.com/office/drawing/2014/main" id="{6F88C841-831D-ECA8-B919-5472B87B1C35}"/>
              </a:ext>
            </a:extLst>
          </p:cNvPr>
          <p:cNvSpPr txBox="1">
            <a:spLocks noChangeArrowheads="1"/>
          </p:cNvSpPr>
          <p:nvPr/>
        </p:nvSpPr>
        <p:spPr bwMode="auto">
          <a:xfrm>
            <a:off x="4859338" y="5084763"/>
            <a:ext cx="1079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caserma di Hebron  distrutta il 29. 06.2002</a:t>
            </a:r>
            <a:endParaRPr lang="it-IT" altLang="it-CH" sz="1200" b="1">
              <a:solidFill>
                <a:srgbClr val="FFFFFF"/>
              </a:solidFill>
            </a:endParaRPr>
          </a:p>
        </p:txBody>
      </p:sp>
      <p:sp>
        <p:nvSpPr>
          <p:cNvPr id="599052" name="Rettangolo 11">
            <a:extLst>
              <a:ext uri="{FF2B5EF4-FFF2-40B4-BE49-F238E27FC236}">
                <a16:creationId xmlns:a16="http://schemas.microsoft.com/office/drawing/2014/main" id="{C9F25337-B14F-1C9E-6F80-D6B0DA9859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7" descr="abu%20jarwal">
            <a:extLst>
              <a:ext uri="{FF2B5EF4-FFF2-40B4-BE49-F238E27FC236}">
                <a16:creationId xmlns:a16="http://schemas.microsoft.com/office/drawing/2014/main" id="{54884EAC-B22B-FA4C-FE1E-55DF376F5AA4}"/>
              </a:ext>
            </a:extLst>
          </p:cNvPr>
          <p:cNvPicPr>
            <a:picLocks noChangeAspect="1" noChangeArrowheads="1"/>
          </p:cNvPicPr>
          <p:nvPr/>
        </p:nvPicPr>
        <p:blipFill>
          <a:blip r:embed="rId3"/>
          <a:srcRect/>
          <a:stretch>
            <a:fillRect/>
          </a:stretch>
        </p:blipFill>
        <p:spPr bwMode="auto">
          <a:xfrm>
            <a:off x="4254500" y="3186113"/>
            <a:ext cx="4630738" cy="346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9619" name="Picture 9" descr="acqua per i beduini">
            <a:extLst>
              <a:ext uri="{FF2B5EF4-FFF2-40B4-BE49-F238E27FC236}">
                <a16:creationId xmlns:a16="http://schemas.microsoft.com/office/drawing/2014/main" id="{EDE4D4B7-6C6B-E0E2-73B6-0E1BFED78DB6}"/>
              </a:ext>
            </a:extLst>
          </p:cNvPr>
          <p:cNvPicPr>
            <a:picLocks noChangeAspect="1" noChangeArrowheads="1"/>
          </p:cNvPicPr>
          <p:nvPr/>
        </p:nvPicPr>
        <p:blipFill>
          <a:blip r:embed="rId4"/>
          <a:srcRect/>
          <a:stretch>
            <a:fillRect/>
          </a:stretch>
        </p:blipFill>
        <p:spPr bwMode="auto">
          <a:xfrm>
            <a:off x="215900" y="3186113"/>
            <a:ext cx="2360613" cy="346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villaggio beduini vicino a Beer Shewa">
            <a:extLst>
              <a:ext uri="{FF2B5EF4-FFF2-40B4-BE49-F238E27FC236}">
                <a16:creationId xmlns:a16="http://schemas.microsoft.com/office/drawing/2014/main" id="{AECF42B5-697D-AA74-0010-249631D60445}"/>
              </a:ext>
            </a:extLst>
          </p:cNvPr>
          <p:cNvPicPr>
            <a:picLocks noChangeAspect="1" noChangeArrowheads="1"/>
          </p:cNvPicPr>
          <p:nvPr/>
        </p:nvPicPr>
        <p:blipFill>
          <a:blip r:embed="rId5"/>
          <a:srcRect/>
          <a:stretch>
            <a:fillRect/>
          </a:stretch>
        </p:blipFill>
        <p:spPr bwMode="auto">
          <a:xfrm>
            <a:off x="4610100" y="142875"/>
            <a:ext cx="4275138" cy="285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9621" name="Picture 3" descr="un villaggio beduino vicino a Omer">
            <a:extLst>
              <a:ext uri="{FF2B5EF4-FFF2-40B4-BE49-F238E27FC236}">
                <a16:creationId xmlns:a16="http://schemas.microsoft.com/office/drawing/2014/main" id="{C42AF53D-BFC3-B365-8877-C6518B26D26D}"/>
              </a:ext>
            </a:extLst>
          </p:cNvPr>
          <p:cNvPicPr>
            <a:picLocks noChangeAspect="1" noChangeArrowheads="1"/>
          </p:cNvPicPr>
          <p:nvPr/>
        </p:nvPicPr>
        <p:blipFill>
          <a:blip r:embed="rId6"/>
          <a:srcRect/>
          <a:stretch>
            <a:fillRect/>
          </a:stretch>
        </p:blipFill>
        <p:spPr bwMode="auto">
          <a:xfrm>
            <a:off x="215900" y="142875"/>
            <a:ext cx="4279900" cy="285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1094" name="TextBox 6">
            <a:extLst>
              <a:ext uri="{FF2B5EF4-FFF2-40B4-BE49-F238E27FC236}">
                <a16:creationId xmlns:a16="http://schemas.microsoft.com/office/drawing/2014/main" id="{F98EF958-447A-1107-AAA6-E74012A61ACA}"/>
              </a:ext>
            </a:extLst>
          </p:cNvPr>
          <p:cNvSpPr txBox="1">
            <a:spLocks noChangeArrowheads="1"/>
          </p:cNvSpPr>
          <p:nvPr/>
        </p:nvSpPr>
        <p:spPr bwMode="auto">
          <a:xfrm>
            <a:off x="258763" y="20478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colonia israeliana è lussureggiante, i Beduini sono  senz’acqua.</a:t>
            </a:r>
            <a:endParaRPr lang="it-IT" altLang="it-CH" sz="1200" b="1">
              <a:solidFill>
                <a:srgbClr val="FFFFFF"/>
              </a:solidFill>
            </a:endParaRPr>
          </a:p>
        </p:txBody>
      </p:sp>
      <p:sp>
        <p:nvSpPr>
          <p:cNvPr id="565255" name="TextBox 7">
            <a:extLst>
              <a:ext uri="{FF2B5EF4-FFF2-40B4-BE49-F238E27FC236}">
                <a16:creationId xmlns:a16="http://schemas.microsoft.com/office/drawing/2014/main" id="{05B79034-2D3B-4F54-9EE0-E42FAB83214C}"/>
              </a:ext>
            </a:extLst>
          </p:cNvPr>
          <p:cNvSpPr txBox="1">
            <a:spLocks noChangeArrowheads="1"/>
          </p:cNvSpPr>
          <p:nvPr/>
        </p:nvSpPr>
        <p:spPr bwMode="auto">
          <a:xfrm>
            <a:off x="2665413" y="3671888"/>
            <a:ext cx="1500187" cy="17541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distruzione</a:t>
            </a:r>
            <a:r>
              <a:rPr lang="fr-CH" altLang="it-CH" sz="1800" b="1" dirty="0">
                <a:solidFill>
                  <a:schemeClr val="accent4">
                    <a:lumMod val="10000"/>
                  </a:schemeClr>
                </a:solidFill>
              </a:rPr>
              <a:t> dei </a:t>
            </a:r>
            <a:r>
              <a:rPr lang="fr-CH" altLang="it-CH" sz="1800" b="1" dirty="0" err="1">
                <a:solidFill>
                  <a:schemeClr val="accent4">
                    <a:lumMod val="10000"/>
                  </a:schemeClr>
                </a:solidFill>
              </a:rPr>
              <a:t>villaggi</a:t>
            </a:r>
            <a:r>
              <a:rPr lang="fr-CH" altLang="it-CH" sz="1800" b="1" dirty="0">
                <a:solidFill>
                  <a:schemeClr val="accent4">
                    <a:lumMod val="10000"/>
                  </a:schemeClr>
                </a:solidFill>
              </a:rPr>
              <a:t> dei </a:t>
            </a:r>
            <a:r>
              <a:rPr lang="fr-CH" altLang="it-CH" sz="1800" b="1" dirty="0" err="1">
                <a:solidFill>
                  <a:schemeClr val="accent4">
                    <a:lumMod val="10000"/>
                  </a:schemeClr>
                </a:solidFill>
              </a:rPr>
              <a:t>Beduini</a:t>
            </a:r>
            <a:r>
              <a:rPr lang="fr-CH" altLang="it-CH" sz="1800" b="1" dirty="0">
                <a:solidFill>
                  <a:schemeClr val="accent4">
                    <a:lumMod val="10000"/>
                  </a:schemeClr>
                </a:solidFill>
              </a:rPr>
              <a:t>  palestinesi </a:t>
            </a:r>
            <a:r>
              <a:rPr lang="fr-CH" altLang="it-CH" sz="1800" b="1" dirty="0" err="1">
                <a:solidFill>
                  <a:schemeClr val="accent4">
                    <a:lumMod val="10000"/>
                  </a:schemeClr>
                </a:solidFill>
              </a:rPr>
              <a:t>del</a:t>
            </a:r>
            <a:r>
              <a:rPr lang="fr-CH" altLang="it-CH" sz="1800" b="1" dirty="0">
                <a:solidFill>
                  <a:schemeClr val="accent4">
                    <a:lumMod val="10000"/>
                  </a:schemeClr>
                </a:solidFill>
              </a:rPr>
              <a:t> </a:t>
            </a:r>
            <a:r>
              <a:rPr lang="fr-CH" altLang="it-CH" sz="1800" b="1" dirty="0" err="1">
                <a:solidFill>
                  <a:schemeClr val="accent4">
                    <a:lumMod val="10000"/>
                  </a:schemeClr>
                </a:solidFill>
              </a:rPr>
              <a:t>Negev</a:t>
            </a:r>
            <a:endParaRPr lang="it-IT" altLang="it-CH" sz="1800" b="1" dirty="0">
              <a:solidFill>
                <a:schemeClr val="accent4">
                  <a:lumMod val="10000"/>
                </a:schemeClr>
              </a:solidFill>
            </a:endParaRPr>
          </a:p>
        </p:txBody>
      </p:sp>
      <p:cxnSp>
        <p:nvCxnSpPr>
          <p:cNvPr id="601096" name="Connettore 2 2">
            <a:extLst>
              <a:ext uri="{FF2B5EF4-FFF2-40B4-BE49-F238E27FC236}">
                <a16:creationId xmlns:a16="http://schemas.microsoft.com/office/drawing/2014/main" id="{5213478B-9C4B-FD1E-0BEC-D0D72F5B6377}"/>
              </a:ext>
            </a:extLst>
          </p:cNvPr>
          <p:cNvCxnSpPr>
            <a:cxnSpLocks noChangeShapeType="1"/>
          </p:cNvCxnSpPr>
          <p:nvPr/>
        </p:nvCxnSpPr>
        <p:spPr bwMode="auto">
          <a:xfrm>
            <a:off x="2759075" y="565150"/>
            <a:ext cx="500063" cy="3937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01097" name="Slide Number Placeholder 4">
            <a:extLst>
              <a:ext uri="{FF2B5EF4-FFF2-40B4-BE49-F238E27FC236}">
                <a16:creationId xmlns:a16="http://schemas.microsoft.com/office/drawing/2014/main" id="{73D8A1CD-7609-78AC-44AF-2B3AA8035ADF}"/>
              </a:ext>
            </a:extLst>
          </p:cNvPr>
          <p:cNvSpPr>
            <a:spLocks noGrp="1"/>
          </p:cNvSpPr>
          <p:nvPr>
            <p:ph type="sldNum" sz="quarter" idx="12"/>
          </p:nvPr>
        </p:nvSpPr>
        <p:spPr>
          <a:xfrm>
            <a:off x="1509713" y="5876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F28E4B-77D1-4414-93F7-61A27946FF73}" type="slidenum">
              <a:rPr lang="it-IT" altLang="it-CH" sz="1400" smtClean="0">
                <a:solidFill>
                  <a:srgbClr val="FFFFFF"/>
                </a:solidFill>
              </a:rPr>
              <a:pPr>
                <a:spcBef>
                  <a:spcPct val="0"/>
                </a:spcBef>
                <a:buFontTx/>
                <a:buNone/>
              </a:pPr>
              <a:t>164</a:t>
            </a:fld>
            <a:endParaRPr lang="it-IT" altLang="it-CH" sz="1400">
              <a:solidFill>
                <a:srgbClr val="FFFFFF"/>
              </a:solidFill>
            </a:endParaRPr>
          </a:p>
        </p:txBody>
      </p:sp>
      <p:sp>
        <p:nvSpPr>
          <p:cNvPr id="601098" name="Rettangolo 9">
            <a:extLst>
              <a:ext uri="{FF2B5EF4-FFF2-40B4-BE49-F238E27FC236}">
                <a16:creationId xmlns:a16="http://schemas.microsoft.com/office/drawing/2014/main" id="{2EB962CD-93EA-D7AF-4B76-3731B1B8185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DA44A862-7044-595A-28EA-91E98766FF4D}"/>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05354D31-53BA-D0AB-3C0D-F3D28EDBF15D}"/>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F94044EB-45DF-B670-ACD1-2B614EE066E0}"/>
              </a:ext>
            </a:extLst>
          </p:cNvPr>
          <p:cNvPicPr>
            <a:picLocks noChangeAspect="1"/>
          </p:cNvPicPr>
          <p:nvPr/>
        </p:nvPicPr>
        <p:blipFill rotWithShape="1">
          <a:blip r:embed="rId5"/>
          <a:srcRect r="3946"/>
          <a:stretch/>
        </p:blipFill>
        <p:spPr>
          <a:xfrm>
            <a:off x="454025" y="509588"/>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E553FB2A-E215-B844-AEE2-6DB456C2B522}"/>
              </a:ext>
            </a:extLst>
          </p:cNvPr>
          <p:cNvPicPr>
            <a:picLocks noChangeAspect="1"/>
          </p:cNvPicPr>
          <p:nvPr/>
        </p:nvPicPr>
        <p:blipFill>
          <a:blip r:embed="rId6"/>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EC2D8069-5F35-C0C4-1AC5-C3BBDEA3E320}"/>
              </a:ext>
            </a:extLst>
          </p:cNvPr>
          <p:cNvSpPr txBox="1">
            <a:spLocks noChangeArrowheads="1"/>
          </p:cNvSpPr>
          <p:nvPr/>
        </p:nvSpPr>
        <p:spPr bwMode="auto">
          <a:xfrm>
            <a:off x="730250" y="6043613"/>
            <a:ext cx="7345363" cy="492125"/>
          </a:xfrm>
          <a:prstGeom prst="rect">
            <a:avLst/>
          </a:prstGeom>
          <a:solidFill>
            <a:srgbClr val="FFFF00"/>
          </a:solidFill>
          <a:ln w="12700">
            <a:solidFill>
              <a:schemeClr val="accent4">
                <a:lumMod val="10000"/>
              </a:schemeClr>
            </a:solidFill>
          </a:ln>
        </p:spPr>
        <p:txBody>
          <a:bodyPr tIns="0" bIns="0"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it-CH" altLang="it-CH" sz="1600" b="1" kern="0" dirty="0">
                <a:solidFill>
                  <a:schemeClr val="accent4">
                    <a:lumMod val="10000"/>
                  </a:schemeClr>
                </a:solidFill>
              </a:rPr>
              <a:t>Le colonie israeliane si istallano nella valle del Giordano. </a:t>
            </a:r>
            <a:br>
              <a:rPr lang="it-CH" altLang="it-CH" sz="1600" b="1" kern="0" dirty="0">
                <a:solidFill>
                  <a:schemeClr val="accent4">
                    <a:lumMod val="10000"/>
                  </a:schemeClr>
                </a:solidFill>
              </a:rPr>
            </a:br>
            <a:r>
              <a:rPr lang="it-CH" altLang="it-CH" sz="1600" b="1" kern="0" dirty="0">
                <a:solidFill>
                  <a:schemeClr val="accent4">
                    <a:lumMod val="10000"/>
                  </a:schemeClr>
                </a:solidFill>
              </a:rPr>
              <a:t>I Beduini devono abbandonare tutto e partire. Il loro futuro è incerto.</a:t>
            </a:r>
            <a:endParaRPr lang="it-IT" altLang="it-CH" sz="1800" b="1" kern="0" dirty="0">
              <a:solidFill>
                <a:schemeClr val="accent4">
                  <a:lumMod val="10000"/>
                </a:schemeClr>
              </a:solidFill>
            </a:endParaRPr>
          </a:p>
        </p:txBody>
      </p:sp>
      <p:sp>
        <p:nvSpPr>
          <p:cNvPr id="603143" name="Segnaposto numero diapositiva 1">
            <a:extLst>
              <a:ext uri="{FF2B5EF4-FFF2-40B4-BE49-F238E27FC236}">
                <a16:creationId xmlns:a16="http://schemas.microsoft.com/office/drawing/2014/main" id="{7C6928FD-6460-BB6A-9F65-527374586785}"/>
              </a:ext>
            </a:extLst>
          </p:cNvPr>
          <p:cNvSpPr>
            <a:spLocks noGrp="1"/>
          </p:cNvSpPr>
          <p:nvPr>
            <p:ph type="sldNum" sz="quarter" idx="12"/>
          </p:nvPr>
        </p:nvSpPr>
        <p:spPr>
          <a:xfrm>
            <a:off x="8075613" y="6113463"/>
            <a:ext cx="585787"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47DFE5-C8EC-4213-98E5-1F1DE3D0252F}" type="slidenum">
              <a:rPr lang="it-IT" altLang="en-US" sz="1400" b="1" smtClean="0">
                <a:solidFill>
                  <a:srgbClr val="FFFFFF"/>
                </a:solidFill>
              </a:rPr>
              <a:pPr>
                <a:spcBef>
                  <a:spcPct val="0"/>
                </a:spcBef>
                <a:buFontTx/>
                <a:buNone/>
              </a:pPr>
              <a:t>165</a:t>
            </a:fld>
            <a:endParaRPr lang="it-IT" altLang="en-US" sz="1400" b="1">
              <a:solidFill>
                <a:srgbClr val="FFFFFF"/>
              </a:solidFill>
            </a:endParaRPr>
          </a:p>
        </p:txBody>
      </p:sp>
      <p:sp>
        <p:nvSpPr>
          <p:cNvPr id="603144" name="CasellaDiTesto 12">
            <a:extLst>
              <a:ext uri="{FF2B5EF4-FFF2-40B4-BE49-F238E27FC236}">
                <a16:creationId xmlns:a16="http://schemas.microsoft.com/office/drawing/2014/main" id="{8B5E3362-0D11-B60F-2BDA-ECF4F29DE663}"/>
              </a:ext>
            </a:extLst>
          </p:cNvPr>
          <p:cNvSpPr txBox="1">
            <a:spLocks noChangeArrowheads="1"/>
          </p:cNvSpPr>
          <p:nvPr/>
        </p:nvSpPr>
        <p:spPr bwMode="auto">
          <a:xfrm>
            <a:off x="349250" y="5683250"/>
            <a:ext cx="1127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L’espulsione</a:t>
            </a:r>
            <a:endParaRPr lang="en-US" altLang="en-US" sz="1200">
              <a:solidFill>
                <a:srgbClr val="FFFFFF"/>
              </a:solidFill>
            </a:endParaRPr>
          </a:p>
        </p:txBody>
      </p:sp>
      <p:sp>
        <p:nvSpPr>
          <p:cNvPr id="603145" name="CasellaDiTesto 12">
            <a:extLst>
              <a:ext uri="{FF2B5EF4-FFF2-40B4-BE49-F238E27FC236}">
                <a16:creationId xmlns:a16="http://schemas.microsoft.com/office/drawing/2014/main" id="{44692B8B-D94E-8028-B94F-AFDB6A6F25C8}"/>
              </a:ext>
            </a:extLst>
          </p:cNvPr>
          <p:cNvSpPr txBox="1">
            <a:spLocks noChangeArrowheads="1"/>
          </p:cNvSpPr>
          <p:nvPr/>
        </p:nvSpPr>
        <p:spPr bwMode="auto">
          <a:xfrm>
            <a:off x="4065588" y="5380038"/>
            <a:ext cx="1630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L’arrivo delle colonie sioniste</a:t>
            </a:r>
            <a:endParaRPr lang="en-US" altLang="en-US" sz="1200">
              <a:solidFill>
                <a:srgbClr val="FFFFFF"/>
              </a:solidFill>
            </a:endParaRPr>
          </a:p>
        </p:txBody>
      </p:sp>
      <p:sp>
        <p:nvSpPr>
          <p:cNvPr id="13" name="CasellaDiTesto 12">
            <a:extLst>
              <a:ext uri="{FF2B5EF4-FFF2-40B4-BE49-F238E27FC236}">
                <a16:creationId xmlns:a16="http://schemas.microsoft.com/office/drawing/2014/main" id="{BC295ADD-AA8D-1E69-804D-23C8A668C84D}"/>
              </a:ext>
            </a:extLst>
          </p:cNvPr>
          <p:cNvSpPr txBox="1">
            <a:spLocks noChangeArrowheads="1"/>
          </p:cNvSpPr>
          <p:nvPr/>
        </p:nvSpPr>
        <p:spPr bwMode="auto">
          <a:xfrm>
            <a:off x="469900" y="5402263"/>
            <a:ext cx="1438275"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La </a:t>
            </a:r>
          </a:p>
          <a:p>
            <a:pPr>
              <a:spcBef>
                <a:spcPct val="0"/>
              </a:spcBef>
              <a:buFontTx/>
              <a:buNone/>
              <a:defRPr/>
            </a:pPr>
            <a:r>
              <a:rPr lang="es-ES" altLang="en-US" sz="1200" b="1" dirty="0">
                <a:solidFill>
                  <a:schemeClr val="accent4">
                    <a:lumMod val="10000"/>
                  </a:schemeClr>
                </a:solidFill>
              </a:rPr>
              <a:t>partenza forzata</a:t>
            </a:r>
            <a:endParaRPr lang="en-US" altLang="en-US" sz="1200" dirty="0">
              <a:solidFill>
                <a:schemeClr val="accent4">
                  <a:lumMod val="10000"/>
                </a:schemeClr>
              </a:solidFill>
            </a:endParaRPr>
          </a:p>
        </p:txBody>
      </p:sp>
      <p:sp>
        <p:nvSpPr>
          <p:cNvPr id="603147" name="CasellaDiTesto 16">
            <a:extLst>
              <a:ext uri="{FF2B5EF4-FFF2-40B4-BE49-F238E27FC236}">
                <a16:creationId xmlns:a16="http://schemas.microsoft.com/office/drawing/2014/main" id="{21B22018-347E-91E1-9A29-A572FD3DA6B6}"/>
              </a:ext>
            </a:extLst>
          </p:cNvPr>
          <p:cNvSpPr txBox="1">
            <a:spLocks noChangeArrowheads="1"/>
          </p:cNvSpPr>
          <p:nvPr/>
        </p:nvSpPr>
        <p:spPr bwMode="auto">
          <a:xfrm>
            <a:off x="550863" y="2652713"/>
            <a:ext cx="1436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La </a:t>
            </a:r>
          </a:p>
          <a:p>
            <a:pPr>
              <a:spcBef>
                <a:spcPct val="0"/>
              </a:spcBef>
              <a:buFontTx/>
              <a:buNone/>
            </a:pPr>
            <a:r>
              <a:rPr lang="es-ES" altLang="en-US" sz="1200" b="1"/>
              <a:t>distruzione</a:t>
            </a:r>
            <a:endParaRPr lang="en-US" altLang="en-US" sz="1200"/>
          </a:p>
        </p:txBody>
      </p:sp>
      <p:sp>
        <p:nvSpPr>
          <p:cNvPr id="603148" name="CasellaDiTesto 17">
            <a:extLst>
              <a:ext uri="{FF2B5EF4-FFF2-40B4-BE49-F238E27FC236}">
                <a16:creationId xmlns:a16="http://schemas.microsoft.com/office/drawing/2014/main" id="{B4788312-EB29-7EAE-59B2-83B2C0F4D115}"/>
              </a:ext>
            </a:extLst>
          </p:cNvPr>
          <p:cNvSpPr txBox="1">
            <a:spLocks noChangeArrowheads="1"/>
          </p:cNvSpPr>
          <p:nvPr/>
        </p:nvSpPr>
        <p:spPr bwMode="auto">
          <a:xfrm>
            <a:off x="5857875" y="2903538"/>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L’espulsione</a:t>
            </a:r>
            <a:endParaRPr lang="en-US" altLang="en-US" sz="1200"/>
          </a:p>
        </p:txBody>
      </p:sp>
      <p:sp>
        <p:nvSpPr>
          <p:cNvPr id="603149" name="Rettangolo 16">
            <a:extLst>
              <a:ext uri="{FF2B5EF4-FFF2-40B4-BE49-F238E27FC236}">
                <a16:creationId xmlns:a16="http://schemas.microsoft.com/office/drawing/2014/main" id="{8999CCA7-068E-0C9A-613F-D46E0ECC3CE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extBox 2">
            <a:extLst>
              <a:ext uri="{FF2B5EF4-FFF2-40B4-BE49-F238E27FC236}">
                <a16:creationId xmlns:a16="http://schemas.microsoft.com/office/drawing/2014/main" id="{BAC67862-45C1-CA84-6004-E78B6D658089}"/>
              </a:ext>
            </a:extLst>
          </p:cNvPr>
          <p:cNvSpPr txBox="1">
            <a:spLocks noChangeArrowheads="1"/>
          </p:cNvSpPr>
          <p:nvPr/>
        </p:nvSpPr>
        <p:spPr bwMode="auto">
          <a:xfrm>
            <a:off x="6742113" y="533400"/>
            <a:ext cx="1927225" cy="1570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b="1" dirty="0">
                <a:solidFill>
                  <a:schemeClr val="accent4">
                    <a:lumMod val="10000"/>
                  </a:schemeClr>
                </a:solidFill>
              </a:rPr>
              <a:t>La </a:t>
            </a:r>
            <a:r>
              <a:rPr lang="fr-CH" altLang="it-CH" b="1" dirty="0" err="1">
                <a:solidFill>
                  <a:schemeClr val="accent4">
                    <a:lumMod val="10000"/>
                  </a:schemeClr>
                </a:solidFill>
              </a:rPr>
              <a:t>Striscia</a:t>
            </a:r>
            <a:r>
              <a:rPr lang="fr-CH" altLang="it-CH" b="1" dirty="0">
                <a:solidFill>
                  <a:schemeClr val="accent4">
                    <a:lumMod val="10000"/>
                  </a:schemeClr>
                </a:solidFill>
              </a:rPr>
              <a:t> di Gaza</a:t>
            </a:r>
            <a:endParaRPr lang="it-IT" altLang="it-CH" b="1" dirty="0">
              <a:solidFill>
                <a:schemeClr val="accent4">
                  <a:lumMod val="10000"/>
                </a:schemeClr>
              </a:solidFill>
            </a:endParaRPr>
          </a:p>
        </p:txBody>
      </p:sp>
      <p:sp>
        <p:nvSpPr>
          <p:cNvPr id="605187" name="TextBox 3">
            <a:extLst>
              <a:ext uri="{FF2B5EF4-FFF2-40B4-BE49-F238E27FC236}">
                <a16:creationId xmlns:a16="http://schemas.microsoft.com/office/drawing/2014/main" id="{895CE664-22BE-FDD7-2A0F-5C58CA23D337}"/>
              </a:ext>
            </a:extLst>
          </p:cNvPr>
          <p:cNvSpPr txBox="1">
            <a:spLocks noChangeArrowheads="1"/>
          </p:cNvSpPr>
          <p:nvPr/>
        </p:nvSpPr>
        <p:spPr bwMode="auto">
          <a:xfrm>
            <a:off x="6669088" y="2436813"/>
            <a:ext cx="23558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Circa 360 Km2</a:t>
            </a:r>
          </a:p>
          <a:p>
            <a:pPr eaLnBrk="1" hangingPunct="1">
              <a:spcBef>
                <a:spcPct val="0"/>
              </a:spcBef>
              <a:buFontTx/>
              <a:buNone/>
            </a:pPr>
            <a:r>
              <a:rPr lang="fr-CH" altLang="it-CH" sz="1800">
                <a:solidFill>
                  <a:srgbClr val="FFFFFF"/>
                </a:solidFill>
              </a:rPr>
              <a:t>Circa 2’000’000 di abitanti.</a:t>
            </a:r>
          </a:p>
          <a:p>
            <a:pPr eaLnBrk="1" hangingPunct="1">
              <a:spcBef>
                <a:spcPct val="0"/>
              </a:spcBef>
              <a:buFontTx/>
              <a:buNone/>
            </a:pPr>
            <a:r>
              <a:rPr lang="fr-CH" altLang="it-CH" sz="1800">
                <a:solidFill>
                  <a:srgbClr val="FFFFFF"/>
                </a:solidFill>
              </a:rPr>
              <a:t>Dall’anno 2000 è completamente assediata e isolata.</a:t>
            </a:r>
          </a:p>
          <a:p>
            <a:pPr eaLnBrk="1" hangingPunct="1">
              <a:spcBef>
                <a:spcPct val="0"/>
              </a:spcBef>
              <a:buFontTx/>
              <a:buNone/>
            </a:pPr>
            <a:endParaRPr lang="fr-CH" altLang="it-CH" sz="800">
              <a:solidFill>
                <a:srgbClr val="FFFFFF"/>
              </a:solidFill>
            </a:endParaRPr>
          </a:p>
          <a:p>
            <a:pPr eaLnBrk="1" hangingPunct="1">
              <a:spcBef>
                <a:spcPct val="0"/>
              </a:spcBef>
              <a:buFontTx/>
              <a:buNone/>
            </a:pPr>
            <a:r>
              <a:rPr lang="fr-CH" altLang="it-CH" sz="1800">
                <a:solidFill>
                  <a:srgbClr val="FFFFFF"/>
                </a:solidFill>
              </a:rPr>
              <a:t>I 15’000 coloni israeliani sono stati ritirati nel 2004 e nel 2005 e sistemati in altri territori palestinesi occupati.</a:t>
            </a:r>
            <a:endParaRPr lang="it-IT" altLang="it-CH" sz="1800">
              <a:solidFill>
                <a:srgbClr val="FFFFFF"/>
              </a:solidFill>
            </a:endParaRPr>
          </a:p>
        </p:txBody>
      </p:sp>
      <p:sp>
        <p:nvSpPr>
          <p:cNvPr id="605188" name="Slide Number Placeholder 4">
            <a:extLst>
              <a:ext uri="{FF2B5EF4-FFF2-40B4-BE49-F238E27FC236}">
                <a16:creationId xmlns:a16="http://schemas.microsoft.com/office/drawing/2014/main" id="{B9D9A7BE-623F-BD41-F178-AF785700BDFC}"/>
              </a:ext>
            </a:extLst>
          </p:cNvPr>
          <p:cNvSpPr>
            <a:spLocks noGrp="1"/>
          </p:cNvSpPr>
          <p:nvPr>
            <p:ph type="sldNum" sz="quarter" idx="12"/>
          </p:nvPr>
        </p:nvSpPr>
        <p:spPr>
          <a:xfrm>
            <a:off x="7847013" y="5976938"/>
            <a:ext cx="638175"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DB796A-7E57-47CD-9F57-F3FF1837B430}" type="slidenum">
              <a:rPr lang="it-IT" altLang="it-CH" sz="1400" smtClean="0">
                <a:solidFill>
                  <a:srgbClr val="FFFFFF"/>
                </a:solidFill>
              </a:rPr>
              <a:pPr>
                <a:spcBef>
                  <a:spcPct val="0"/>
                </a:spcBef>
                <a:buFontTx/>
                <a:buNone/>
              </a:pPr>
              <a:t>166</a:t>
            </a:fld>
            <a:endParaRPr lang="it-IT" altLang="it-CH" sz="1400">
              <a:solidFill>
                <a:srgbClr val="FFFFFF"/>
              </a:solidFill>
            </a:endParaRPr>
          </a:p>
        </p:txBody>
      </p:sp>
      <p:sp>
        <p:nvSpPr>
          <p:cNvPr id="605189" name="Rettangolo 5">
            <a:extLst>
              <a:ext uri="{FF2B5EF4-FFF2-40B4-BE49-F238E27FC236}">
                <a16:creationId xmlns:a16="http://schemas.microsoft.com/office/drawing/2014/main" id="{ACD70833-4FFD-5591-EC25-80B4A949E7F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05190" name="CasellaDiTesto 2">
            <a:extLst>
              <a:ext uri="{FF2B5EF4-FFF2-40B4-BE49-F238E27FC236}">
                <a16:creationId xmlns:a16="http://schemas.microsoft.com/office/drawing/2014/main" id="{07568C36-EE8E-557A-8638-6F20B9496CF6}"/>
              </a:ext>
            </a:extLst>
          </p:cNvPr>
          <p:cNvSpPr txBox="1">
            <a:spLocks noChangeArrowheads="1"/>
          </p:cNvSpPr>
          <p:nvPr/>
        </p:nvSpPr>
        <p:spPr bwMode="auto">
          <a:xfrm>
            <a:off x="2833688" y="2636838"/>
            <a:ext cx="3168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600" b="1">
                <a:solidFill>
                  <a:srgbClr val="FFFFFF"/>
                </a:solidFill>
              </a:rPr>
              <a:t>FINE</a:t>
            </a:r>
          </a:p>
        </p:txBody>
      </p:sp>
      <p:pic>
        <p:nvPicPr>
          <p:cNvPr id="3" name="Picture 2">
            <a:extLst>
              <a:ext uri="{FF2B5EF4-FFF2-40B4-BE49-F238E27FC236}">
                <a16:creationId xmlns:a16="http://schemas.microsoft.com/office/drawing/2014/main" id="{8B1C21F1-5E93-022C-93CD-0B3F4127D7FF}"/>
              </a:ext>
            </a:extLst>
          </p:cNvPr>
          <p:cNvPicPr>
            <a:picLocks noChangeAspect="1" noChangeArrowheads="1"/>
          </p:cNvPicPr>
          <p:nvPr/>
        </p:nvPicPr>
        <p:blipFill>
          <a:blip r:embed="rId3"/>
          <a:srcRect/>
          <a:stretch>
            <a:fillRect/>
          </a:stretch>
        </p:blipFill>
        <p:spPr bwMode="auto">
          <a:xfrm>
            <a:off x="962025" y="84138"/>
            <a:ext cx="5472113"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A0CA490C-C81A-3955-93A4-A8BB928248B0}"/>
              </a:ext>
            </a:extLst>
          </p:cNvPr>
          <p:cNvSpPr txBox="1">
            <a:spLocks noChangeArrowheads="1"/>
          </p:cNvSpPr>
          <p:nvPr/>
        </p:nvSpPr>
        <p:spPr bwMode="auto">
          <a:xfrm>
            <a:off x="3325813" y="5603875"/>
            <a:ext cx="1030287" cy="646113"/>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a:solidFill>
                  <a:schemeClr val="accent4">
                    <a:lumMod val="10000"/>
                  </a:schemeClr>
                </a:solidFill>
              </a:rPr>
              <a:t>Zona di sicurezza israeliana                (30 Km2)</a:t>
            </a:r>
          </a:p>
        </p:txBody>
      </p:sp>
      <p:pic>
        <p:nvPicPr>
          <p:cNvPr id="605193" name="Picture 4">
            <a:extLst>
              <a:ext uri="{FF2B5EF4-FFF2-40B4-BE49-F238E27FC236}">
                <a16:creationId xmlns:a16="http://schemas.microsoft.com/office/drawing/2014/main" id="{EB373CCB-3224-3633-19CB-E5E440C6E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5327650"/>
            <a:ext cx="6731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9">
            <a:extLst>
              <a:ext uri="{FF2B5EF4-FFF2-40B4-BE49-F238E27FC236}">
                <a16:creationId xmlns:a16="http://schemas.microsoft.com/office/drawing/2014/main" id="{9D5DD6FA-9595-FDAB-A9C1-AC039617F15D}"/>
              </a:ext>
            </a:extLst>
          </p:cNvPr>
          <p:cNvSpPr txBox="1">
            <a:spLocks noChangeArrowheads="1"/>
          </p:cNvSpPr>
          <p:nvPr/>
        </p:nvSpPr>
        <p:spPr bwMode="auto">
          <a:xfrm>
            <a:off x="174625" y="5249863"/>
            <a:ext cx="760413" cy="508000"/>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r>
              <a:rPr lang="it-CH" altLang="it-CH" sz="900" b="1" kern="0" dirty="0"/>
              <a:t>Corridoio di Filadelfia</a:t>
            </a:r>
          </a:p>
        </p:txBody>
      </p:sp>
      <p:cxnSp>
        <p:nvCxnSpPr>
          <p:cNvPr id="7" name="Connettore 2 6">
            <a:extLst>
              <a:ext uri="{FF2B5EF4-FFF2-40B4-BE49-F238E27FC236}">
                <a16:creationId xmlns:a16="http://schemas.microsoft.com/office/drawing/2014/main" id="{7CD35C48-5B8D-BE01-1A95-9F1ADD91E4C9}"/>
              </a:ext>
            </a:extLst>
          </p:cNvPr>
          <p:cNvCxnSpPr/>
          <p:nvPr/>
        </p:nvCxnSpPr>
        <p:spPr>
          <a:xfrm flipV="1">
            <a:off x="812800" y="5084763"/>
            <a:ext cx="503238"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9D38F594-4C7A-4B57-2878-FED8C6902C3B}"/>
              </a:ext>
            </a:extLst>
          </p:cNvPr>
          <p:cNvCxnSpPr/>
          <p:nvPr/>
        </p:nvCxnSpPr>
        <p:spPr>
          <a:xfrm>
            <a:off x="812800"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Image015_16">
            <a:extLst>
              <a:ext uri="{FF2B5EF4-FFF2-40B4-BE49-F238E27FC236}">
                <a16:creationId xmlns:a16="http://schemas.microsoft.com/office/drawing/2014/main" id="{95B18FAA-B0C6-F12B-8F45-0F2064D3C5ED}"/>
              </a:ext>
            </a:extLst>
          </p:cNvPr>
          <p:cNvPicPr>
            <a:picLocks noChangeAspect="1" noChangeArrowheads="1"/>
          </p:cNvPicPr>
          <p:nvPr/>
        </p:nvPicPr>
        <p:blipFill>
          <a:blip r:embed="rId3"/>
          <a:srcRect/>
          <a:stretch>
            <a:fillRect/>
          </a:stretch>
        </p:blipFill>
        <p:spPr bwMode="auto">
          <a:xfrm>
            <a:off x="539750" y="412750"/>
            <a:ext cx="7967663" cy="5976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7779" name="Rectangle 3">
            <a:extLst>
              <a:ext uri="{FF2B5EF4-FFF2-40B4-BE49-F238E27FC236}">
                <a16:creationId xmlns:a16="http://schemas.microsoft.com/office/drawing/2014/main" id="{FF8BAF7F-616A-5357-0CA8-40677A26807A}"/>
              </a:ext>
            </a:extLst>
          </p:cNvPr>
          <p:cNvSpPr>
            <a:spLocks noGrp="1" noChangeArrowheads="1"/>
          </p:cNvSpPr>
          <p:nvPr>
            <p:ph type="ctrTitle"/>
          </p:nvPr>
        </p:nvSpPr>
        <p:spPr>
          <a:xfrm>
            <a:off x="1751013" y="692150"/>
            <a:ext cx="5545137" cy="1108075"/>
          </a:xfrm>
          <a:solidFill>
            <a:srgbClr val="FFFF00"/>
          </a:solidFill>
          <a:ln w="19050">
            <a:solidFill>
              <a:schemeClr val="accent4">
                <a:lumMod val="10000"/>
              </a:schemeClr>
            </a:solidFill>
          </a:ln>
        </p:spPr>
        <p:txBody>
          <a:bodyPr>
            <a:spAutoFit/>
          </a:bodyPr>
          <a:lstStyle/>
          <a:p>
            <a:pPr>
              <a:defRPr/>
            </a:pPr>
            <a:r>
              <a:rPr lang="it-CH" altLang="it-CH" sz="2200" b="1" kern="1200" dirty="0">
                <a:solidFill>
                  <a:schemeClr val="accent4">
                    <a:lumMod val="10000"/>
                  </a:schemeClr>
                </a:solidFill>
                <a:ea typeface="+mn-ea"/>
                <a:cs typeface="Arial" panose="020B0604020202020204" pitchFamily="34" charset="0"/>
              </a:rPr>
              <a:t>Sovrappopolazione                                                         Striscia di Gaza: “Un mare di cemento”</a:t>
            </a:r>
            <a:br>
              <a:rPr lang="it-CH" altLang="it-CH" sz="2200" b="1" kern="1200" dirty="0">
                <a:solidFill>
                  <a:schemeClr val="accent4">
                    <a:lumMod val="10000"/>
                  </a:schemeClr>
                </a:solidFill>
                <a:ea typeface="+mn-ea"/>
                <a:cs typeface="Arial" panose="020B0604020202020204" pitchFamily="34" charset="0"/>
              </a:rPr>
            </a:br>
            <a:r>
              <a:rPr lang="it-CH" altLang="it-CH" sz="2200" b="1" kern="1200" dirty="0">
                <a:solidFill>
                  <a:schemeClr val="accent4">
                    <a:lumMod val="10000"/>
                  </a:schemeClr>
                </a:solidFill>
                <a:ea typeface="+mn-ea"/>
                <a:cs typeface="Arial" panose="020B0604020202020204" pitchFamily="34" charset="0"/>
              </a:rPr>
              <a:t>2’000’000 di abitanti per 360 km2</a:t>
            </a:r>
            <a:endParaRPr lang="it-IT" altLang="it-CH" sz="2200" b="1" kern="1200" dirty="0">
              <a:solidFill>
                <a:schemeClr val="accent4">
                  <a:lumMod val="10000"/>
                </a:schemeClr>
              </a:solidFill>
              <a:ea typeface="+mn-ea"/>
              <a:cs typeface="Arial" panose="020B0604020202020204" pitchFamily="34" charset="0"/>
            </a:endParaRPr>
          </a:p>
        </p:txBody>
      </p:sp>
      <p:sp>
        <p:nvSpPr>
          <p:cNvPr id="607236" name="Slide Number Placeholder 4">
            <a:extLst>
              <a:ext uri="{FF2B5EF4-FFF2-40B4-BE49-F238E27FC236}">
                <a16:creationId xmlns:a16="http://schemas.microsoft.com/office/drawing/2014/main" id="{3531BF35-CE5A-260B-81C5-858E7857961C}"/>
              </a:ext>
            </a:extLst>
          </p:cNvPr>
          <p:cNvSpPr>
            <a:spLocks noGrp="1"/>
          </p:cNvSpPr>
          <p:nvPr>
            <p:ph type="sldNum" sz="quarter" idx="12"/>
          </p:nvPr>
        </p:nvSpPr>
        <p:spPr>
          <a:xfrm>
            <a:off x="6875463" y="5913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855B98-3384-42CB-91DC-9E5E19C64BD1}" type="slidenum">
              <a:rPr lang="it-IT" altLang="it-CH" sz="1400" smtClean="0">
                <a:solidFill>
                  <a:srgbClr val="FFFFFF"/>
                </a:solidFill>
              </a:rPr>
              <a:pPr>
                <a:spcBef>
                  <a:spcPct val="0"/>
                </a:spcBef>
                <a:buFontTx/>
                <a:buNone/>
              </a:pPr>
              <a:t>167</a:t>
            </a:fld>
            <a:endParaRPr lang="it-IT" altLang="it-CH" sz="1400">
              <a:solidFill>
                <a:srgbClr val="FFFFFF"/>
              </a:solidFill>
            </a:endParaRPr>
          </a:p>
        </p:txBody>
      </p:sp>
      <p:sp>
        <p:nvSpPr>
          <p:cNvPr id="607237" name="Rettangolo 4">
            <a:extLst>
              <a:ext uri="{FF2B5EF4-FFF2-40B4-BE49-F238E27FC236}">
                <a16:creationId xmlns:a16="http://schemas.microsoft.com/office/drawing/2014/main" id="{5FC017FB-DEF6-9B03-40FF-27C859FED8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Slide Number Placeholder 3">
            <a:extLst>
              <a:ext uri="{FF2B5EF4-FFF2-40B4-BE49-F238E27FC236}">
                <a16:creationId xmlns:a16="http://schemas.microsoft.com/office/drawing/2014/main" id="{AC64C3AB-657A-F2B6-664E-BDADB68F58A5}"/>
              </a:ext>
            </a:extLst>
          </p:cNvPr>
          <p:cNvSpPr>
            <a:spLocks noGrp="1"/>
          </p:cNvSpPr>
          <p:nvPr>
            <p:ph type="sldNum" sz="quarter" idx="12"/>
          </p:nvPr>
        </p:nvSpPr>
        <p:spPr>
          <a:xfrm>
            <a:off x="6886575"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9ECC99-8EAE-4D8F-AFCD-3F3A663A937A}" type="slidenum">
              <a:rPr lang="it-IT" altLang="it-CH" sz="1400" smtClean="0">
                <a:solidFill>
                  <a:srgbClr val="FFFFFF"/>
                </a:solidFill>
              </a:rPr>
              <a:pPr>
                <a:spcBef>
                  <a:spcPct val="0"/>
                </a:spcBef>
                <a:buFontTx/>
                <a:buNone/>
              </a:pPr>
              <a:t>168</a:t>
            </a:fld>
            <a:endParaRPr lang="it-IT" altLang="it-CH" sz="1400">
              <a:solidFill>
                <a:srgbClr val="FFFFFF"/>
              </a:solidFill>
            </a:endParaRPr>
          </a:p>
        </p:txBody>
      </p:sp>
      <p:sp>
        <p:nvSpPr>
          <p:cNvPr id="609283" name="Text Box 6">
            <a:extLst>
              <a:ext uri="{FF2B5EF4-FFF2-40B4-BE49-F238E27FC236}">
                <a16:creationId xmlns:a16="http://schemas.microsoft.com/office/drawing/2014/main" id="{CA8ECC5B-75CB-80D8-217C-B0ACB8D3484F}"/>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240649" name="Picture 9" descr="C:\Users\Enrico\Desktop\Gaza airport 2 jpeg.jpg">
            <a:extLst>
              <a:ext uri="{FF2B5EF4-FFF2-40B4-BE49-F238E27FC236}">
                <a16:creationId xmlns:a16="http://schemas.microsoft.com/office/drawing/2014/main" id="{79583A18-E2CD-8B6A-67BD-51BEA491F31D}"/>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D5D6E60E-9AFF-C42A-0194-F514F5242A46}"/>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F1B05E27-BCBD-6564-39D7-E40EA531D3F7}"/>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609287" name="CasellaDiTesto 1">
            <a:extLst>
              <a:ext uri="{FF2B5EF4-FFF2-40B4-BE49-F238E27FC236}">
                <a16:creationId xmlns:a16="http://schemas.microsoft.com/office/drawing/2014/main" id="{0F61742D-B974-C0AC-9E3B-F18F88535A6F}"/>
              </a:ext>
            </a:extLst>
          </p:cNvPr>
          <p:cNvSpPr txBox="1">
            <a:spLocks noChangeArrowheads="1"/>
          </p:cNvSpPr>
          <p:nvPr/>
        </p:nvSpPr>
        <p:spPr bwMode="auto">
          <a:xfrm>
            <a:off x="258763" y="6350000"/>
            <a:ext cx="4591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L’aeroporto di Gaza è stato distrutto dagli Israeliani</a:t>
            </a:r>
          </a:p>
        </p:txBody>
      </p:sp>
      <p:sp>
        <p:nvSpPr>
          <p:cNvPr id="609288" name="CasellaDiTesto 2">
            <a:extLst>
              <a:ext uri="{FF2B5EF4-FFF2-40B4-BE49-F238E27FC236}">
                <a16:creationId xmlns:a16="http://schemas.microsoft.com/office/drawing/2014/main" id="{2D6F685F-C2FC-0767-5779-4B5F896BCF79}"/>
              </a:ext>
            </a:extLst>
          </p:cNvPr>
          <p:cNvSpPr txBox="1">
            <a:spLocks noChangeArrowheads="1"/>
          </p:cNvSpPr>
          <p:nvPr/>
        </p:nvSpPr>
        <p:spPr bwMode="auto">
          <a:xfrm>
            <a:off x="115888" y="6642100"/>
            <a:ext cx="227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http://en.wikipedia.org/wiki/Gaza_Airport</a:t>
            </a:r>
          </a:p>
        </p:txBody>
      </p:sp>
      <p:pic>
        <p:nvPicPr>
          <p:cNvPr id="13" name="Picture 2" descr="Rafah aeroporto">
            <a:extLst>
              <a:ext uri="{FF2B5EF4-FFF2-40B4-BE49-F238E27FC236}">
                <a16:creationId xmlns:a16="http://schemas.microsoft.com/office/drawing/2014/main" id="{DF7370AB-F7DD-FB3F-F76B-02F51CD759D9}"/>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4BC1E1E9-FF68-2926-224C-8EC65952C6B8}"/>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B3ADD66A-AE17-FFAC-E8D5-5733AE92DB1C}"/>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609292" name="TextBox 10">
            <a:extLst>
              <a:ext uri="{FF2B5EF4-FFF2-40B4-BE49-F238E27FC236}">
                <a16:creationId xmlns:a16="http://schemas.microsoft.com/office/drawing/2014/main" id="{A5B19D00-84A6-0A95-5495-B62BA6674EE1}"/>
              </a:ext>
            </a:extLst>
          </p:cNvPr>
          <p:cNvSpPr txBox="1">
            <a:spLocks noChangeArrowheads="1"/>
          </p:cNvSpPr>
          <p:nvPr/>
        </p:nvSpPr>
        <p:spPr bwMode="auto">
          <a:xfrm>
            <a:off x="4845050" y="6365875"/>
            <a:ext cx="3598863" cy="3063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000000"/>
                </a:solidFill>
              </a:rPr>
              <a:t>Israele strangola l’economia palestinese</a:t>
            </a:r>
            <a:endParaRPr lang="it-IT" altLang="it-CH" sz="1400" b="1">
              <a:solidFill>
                <a:srgbClr val="000000"/>
              </a:solidFill>
            </a:endParaRPr>
          </a:p>
        </p:txBody>
      </p:sp>
      <p:sp>
        <p:nvSpPr>
          <p:cNvPr id="609293" name="Rettangolo 15">
            <a:extLst>
              <a:ext uri="{FF2B5EF4-FFF2-40B4-BE49-F238E27FC236}">
                <a16:creationId xmlns:a16="http://schemas.microsoft.com/office/drawing/2014/main" id="{33661EAF-7647-AEF0-DB50-BF7845FB1CD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09294" name="CasellaDiTesto 1">
            <a:extLst>
              <a:ext uri="{FF2B5EF4-FFF2-40B4-BE49-F238E27FC236}">
                <a16:creationId xmlns:a16="http://schemas.microsoft.com/office/drawing/2014/main" id="{E84985F4-851A-5EC5-4A95-1A5FAA996D05}"/>
              </a:ext>
            </a:extLst>
          </p:cNvPr>
          <p:cNvSpPr txBox="1">
            <a:spLocks noChangeArrowheads="1"/>
          </p:cNvSpPr>
          <p:nvPr/>
        </p:nvSpPr>
        <p:spPr bwMode="auto">
          <a:xfrm>
            <a:off x="328613" y="1616075"/>
            <a:ext cx="9239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Prima</a:t>
            </a:r>
          </a:p>
        </p:txBody>
      </p:sp>
      <p:sp>
        <p:nvSpPr>
          <p:cNvPr id="609295" name="CasellaDiTesto 15">
            <a:extLst>
              <a:ext uri="{FF2B5EF4-FFF2-40B4-BE49-F238E27FC236}">
                <a16:creationId xmlns:a16="http://schemas.microsoft.com/office/drawing/2014/main" id="{4D59E320-98A5-207F-BAAB-BCF618876A31}"/>
              </a:ext>
            </a:extLst>
          </p:cNvPr>
          <p:cNvSpPr txBox="1">
            <a:spLocks noChangeArrowheads="1"/>
          </p:cNvSpPr>
          <p:nvPr/>
        </p:nvSpPr>
        <p:spPr bwMode="auto">
          <a:xfrm>
            <a:off x="6022975" y="330200"/>
            <a:ext cx="923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Dopo</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7536147-B10E-8DB8-4F5C-F4D11FF011E7}"/>
              </a:ext>
            </a:extLst>
          </p:cNvPr>
          <p:cNvPicPr>
            <a:picLocks noChangeAspect="1"/>
          </p:cNvPicPr>
          <p:nvPr/>
        </p:nvPicPr>
        <p:blipFill rotWithShape="1">
          <a:blip r:embed="rId3"/>
          <a:srcRect t="12153"/>
          <a:stretch/>
        </p:blipFill>
        <p:spPr>
          <a:xfrm>
            <a:off x="323850" y="147638"/>
            <a:ext cx="8520113" cy="313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11331" name="Slide Number Placeholder 3">
            <a:extLst>
              <a:ext uri="{FF2B5EF4-FFF2-40B4-BE49-F238E27FC236}">
                <a16:creationId xmlns:a16="http://schemas.microsoft.com/office/drawing/2014/main" id="{7A736BE2-6B42-6B0F-AD73-A1D2F3F28EA5}"/>
              </a:ext>
            </a:extLst>
          </p:cNvPr>
          <p:cNvSpPr>
            <a:spLocks noGrp="1"/>
          </p:cNvSpPr>
          <p:nvPr>
            <p:ph type="sldNum" sz="quarter" idx="12"/>
          </p:nvPr>
        </p:nvSpPr>
        <p:spPr>
          <a:xfrm>
            <a:off x="6516688" y="61896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1E9EB2-F53A-4475-929C-E5A96F735552}" type="slidenum">
              <a:rPr lang="fr-FR" altLang="it-CH" sz="1400" smtClean="0">
                <a:solidFill>
                  <a:srgbClr val="FFFFFF"/>
                </a:solidFill>
              </a:rPr>
              <a:pPr>
                <a:spcBef>
                  <a:spcPct val="0"/>
                </a:spcBef>
                <a:buFontTx/>
                <a:buNone/>
              </a:pPr>
              <a:t>169</a:t>
            </a:fld>
            <a:endParaRPr lang="fr-FR" altLang="it-CH" sz="1400">
              <a:solidFill>
                <a:srgbClr val="FFFFFF"/>
              </a:solidFill>
            </a:endParaRPr>
          </a:p>
        </p:txBody>
      </p:sp>
      <p:pic>
        <p:nvPicPr>
          <p:cNvPr id="245763" name="Picture 2" descr="Image028_29small">
            <a:extLst>
              <a:ext uri="{FF2B5EF4-FFF2-40B4-BE49-F238E27FC236}">
                <a16:creationId xmlns:a16="http://schemas.microsoft.com/office/drawing/2014/main" id="{4561EEC7-2A60-28B2-4F19-52A65A178EBE}"/>
              </a:ext>
            </a:extLst>
          </p:cNvPr>
          <p:cNvPicPr>
            <a:picLocks noChangeAspect="1" noChangeArrowheads="1"/>
          </p:cNvPicPr>
          <p:nvPr/>
        </p:nvPicPr>
        <p:blipFill>
          <a:blip r:embed="rId4"/>
          <a:srcRect/>
          <a:stretch>
            <a:fillRect/>
          </a:stretch>
        </p:blipFill>
        <p:spPr bwMode="auto">
          <a:xfrm>
            <a:off x="323850" y="5095875"/>
            <a:ext cx="2089150" cy="1566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5764" name="Picture 3" descr="DSCN0892">
            <a:extLst>
              <a:ext uri="{FF2B5EF4-FFF2-40B4-BE49-F238E27FC236}">
                <a16:creationId xmlns:a16="http://schemas.microsoft.com/office/drawing/2014/main" id="{99D714D8-504C-81A8-A021-3ACD7A30E0E9}"/>
              </a:ext>
            </a:extLst>
          </p:cNvPr>
          <p:cNvPicPr>
            <a:picLocks noChangeAspect="1" noChangeArrowheads="1"/>
          </p:cNvPicPr>
          <p:nvPr/>
        </p:nvPicPr>
        <p:blipFill>
          <a:blip r:embed="rId5"/>
          <a:srcRect/>
          <a:stretch>
            <a:fillRect/>
          </a:stretch>
        </p:blipFill>
        <p:spPr bwMode="auto">
          <a:xfrm>
            <a:off x="323850" y="3440113"/>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9285" name="Text Box 4">
            <a:extLst>
              <a:ext uri="{FF2B5EF4-FFF2-40B4-BE49-F238E27FC236}">
                <a16:creationId xmlns:a16="http://schemas.microsoft.com/office/drawing/2014/main" id="{2EBD8448-6D78-DD04-F6ED-A3A52CC4BAD9}"/>
              </a:ext>
            </a:extLst>
          </p:cNvPr>
          <p:cNvSpPr txBox="1">
            <a:spLocks noChangeArrowheads="1"/>
          </p:cNvSpPr>
          <p:nvPr/>
        </p:nvSpPr>
        <p:spPr bwMode="auto">
          <a:xfrm>
            <a:off x="2584450" y="4222750"/>
            <a:ext cx="6388100" cy="20923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tx1">
                    <a:lumMod val="95000"/>
                    <a:lumOff val="5000"/>
                  </a:schemeClr>
                </a:solidFill>
              </a:rPr>
              <a:t>1967 - 2005  Rafah - Striscia di Gaza</a:t>
            </a:r>
          </a:p>
          <a:p>
            <a:pPr eaLnBrk="1" hangingPunct="1">
              <a:spcBef>
                <a:spcPct val="0"/>
              </a:spcBef>
              <a:buFontTx/>
              <a:buNone/>
              <a:defRPr/>
            </a:pPr>
            <a:r>
              <a:rPr lang="it-CH" altLang="it-CH" sz="1400" b="1" dirty="0">
                <a:solidFill>
                  <a:schemeClr val="tx1">
                    <a:lumMod val="95000"/>
                    <a:lumOff val="5000"/>
                  </a:schemeClr>
                </a:solidFill>
              </a:rPr>
              <a:t>Per far posto a una zona di sicurezza lungo il confine egiziano gli Israeliani hanno compiuto una strage e hanno distrutto una parte della città di Rafah.</a:t>
            </a:r>
          </a:p>
          <a:p>
            <a:pPr eaLnBrk="1" hangingPunct="1">
              <a:spcBef>
                <a:spcPct val="0"/>
              </a:spcBef>
              <a:buFontTx/>
              <a:buNone/>
              <a:defRPr/>
            </a:pPr>
            <a:r>
              <a:rPr lang="it-CH" altLang="it-CH" sz="1400" b="1" dirty="0">
                <a:solidFill>
                  <a:schemeClr val="tx1">
                    <a:lumMod val="95000"/>
                    <a:lumOff val="5000"/>
                  </a:schemeClr>
                </a:solidFill>
              </a:rPr>
              <a:t>Dall’inizio della  2. intifada (IX 2000) fino al ritiro israeliano (VIII 2005) :</a:t>
            </a:r>
            <a:endParaRPr lang="fr-FR" altLang="it-CH" sz="1400" b="1" dirty="0">
              <a:solidFill>
                <a:schemeClr val="tx1">
                  <a:lumMod val="95000"/>
                  <a:lumOff val="5000"/>
                </a:schemeClr>
              </a:solidFill>
            </a:endParaRPr>
          </a:p>
          <a:p>
            <a:pPr eaLnBrk="1" hangingPunct="1">
              <a:spcBef>
                <a:spcPct val="0"/>
              </a:spcBef>
              <a:buFontTx/>
              <a:buNone/>
              <a:defRPr/>
            </a:pPr>
            <a:r>
              <a:rPr lang="it-CH" altLang="it-CH" sz="1400" b="1" dirty="0">
                <a:solidFill>
                  <a:schemeClr val="tx1">
                    <a:lumMod val="95000"/>
                    <a:lumOff val="5000"/>
                  </a:schemeClr>
                </a:solidFill>
              </a:rPr>
              <a:t>3000 Case distrutte </a:t>
            </a:r>
          </a:p>
          <a:p>
            <a:pPr eaLnBrk="1" hangingPunct="1">
              <a:spcBef>
                <a:spcPct val="0"/>
              </a:spcBef>
              <a:buFontTx/>
              <a:buNone/>
              <a:defRPr/>
            </a:pPr>
            <a:r>
              <a:rPr lang="it-CH" altLang="it-CH" sz="1400" b="1" dirty="0">
                <a:solidFill>
                  <a:schemeClr val="tx1">
                    <a:lumMod val="95000"/>
                    <a:lumOff val="5000"/>
                  </a:schemeClr>
                </a:solidFill>
              </a:rPr>
              <a:t>700 Siti industriali distrutti (alcuni pagati dalla Comunità europea)</a:t>
            </a:r>
          </a:p>
          <a:p>
            <a:pPr eaLnBrk="1" hangingPunct="1">
              <a:spcBef>
                <a:spcPct val="0"/>
              </a:spcBef>
              <a:buFontTx/>
              <a:buNone/>
              <a:defRPr/>
            </a:pPr>
            <a:r>
              <a:rPr lang="it-CH" altLang="it-CH" sz="1400" b="1" dirty="0">
                <a:solidFill>
                  <a:schemeClr val="tx1">
                    <a:lumMod val="95000"/>
                    <a:lumOff val="5000"/>
                  </a:schemeClr>
                </a:solidFill>
              </a:rPr>
              <a:t>6 moschee distrutte</a:t>
            </a:r>
          </a:p>
          <a:p>
            <a:pPr eaLnBrk="1" hangingPunct="1">
              <a:spcBef>
                <a:spcPct val="0"/>
              </a:spcBef>
              <a:buFontTx/>
              <a:buNone/>
              <a:defRPr/>
            </a:pPr>
            <a:r>
              <a:rPr lang="it-CH" altLang="it-CH" sz="1400" b="1" dirty="0">
                <a:solidFill>
                  <a:schemeClr val="tx1">
                    <a:lumMod val="95000"/>
                    <a:lumOff val="5000"/>
                  </a:schemeClr>
                </a:solidFill>
              </a:rPr>
              <a:t>433 morti (151 bambini</a:t>
            </a:r>
            <a:r>
              <a:rPr lang="it-CH" altLang="it-CH" sz="1400" dirty="0">
                <a:solidFill>
                  <a:srgbClr val="FFFFFF"/>
                </a:solidFill>
              </a:rPr>
              <a:t>)</a:t>
            </a:r>
          </a:p>
        </p:txBody>
      </p:sp>
      <p:sp>
        <p:nvSpPr>
          <p:cNvPr id="269320" name="CasellaDiTesto 1">
            <a:extLst>
              <a:ext uri="{FF2B5EF4-FFF2-40B4-BE49-F238E27FC236}">
                <a16:creationId xmlns:a16="http://schemas.microsoft.com/office/drawing/2014/main" id="{D6A9AD9C-FC12-419A-2E5B-E7E81165702D}"/>
              </a:ext>
            </a:extLst>
          </p:cNvPr>
          <p:cNvSpPr txBox="1">
            <a:spLocks noChangeArrowheads="1"/>
          </p:cNvSpPr>
          <p:nvPr/>
        </p:nvSpPr>
        <p:spPr bwMode="auto">
          <a:xfrm>
            <a:off x="327025" y="623888"/>
            <a:ext cx="906463" cy="3698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a:solidFill>
                  <a:schemeClr val="accent4">
                    <a:lumMod val="10000"/>
                  </a:schemeClr>
                </a:solidFill>
                <a:cs typeface="Arial" charset="0"/>
              </a:rPr>
              <a:t>Egitto</a:t>
            </a:r>
          </a:p>
        </p:txBody>
      </p:sp>
      <p:sp>
        <p:nvSpPr>
          <p:cNvPr id="269321" name="CasellaDiTesto 2">
            <a:extLst>
              <a:ext uri="{FF2B5EF4-FFF2-40B4-BE49-F238E27FC236}">
                <a16:creationId xmlns:a16="http://schemas.microsoft.com/office/drawing/2014/main" id="{F1A566D0-04A7-FB7D-771C-E4EDFF467DC7}"/>
              </a:ext>
            </a:extLst>
          </p:cNvPr>
          <p:cNvSpPr txBox="1">
            <a:spLocks noChangeArrowheads="1"/>
          </p:cNvSpPr>
          <p:nvPr/>
        </p:nvSpPr>
        <p:spPr bwMode="auto">
          <a:xfrm>
            <a:off x="7235825" y="1011238"/>
            <a:ext cx="1008063" cy="3698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a:solidFill>
                  <a:schemeClr val="accent4">
                    <a:lumMod val="10000"/>
                  </a:schemeClr>
                </a:solidFill>
                <a:cs typeface="Arial" charset="0"/>
              </a:rPr>
              <a:t>Rafah</a:t>
            </a:r>
          </a:p>
        </p:txBody>
      </p:sp>
      <p:sp>
        <p:nvSpPr>
          <p:cNvPr id="611337" name="Rettangolo 10">
            <a:extLst>
              <a:ext uri="{FF2B5EF4-FFF2-40B4-BE49-F238E27FC236}">
                <a16:creationId xmlns:a16="http://schemas.microsoft.com/office/drawing/2014/main" id="{17475250-D2A7-BACD-CD2F-C4BB264BD0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E7C5FB9-619D-4791-839E-4ECA6C3137CB}"/>
              </a:ext>
            </a:extLst>
          </p:cNvPr>
          <p:cNvSpPr txBox="1"/>
          <p:nvPr/>
        </p:nvSpPr>
        <p:spPr>
          <a:xfrm>
            <a:off x="2719388" y="3482975"/>
            <a:ext cx="3032125" cy="401638"/>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Il </a:t>
            </a:r>
            <a:r>
              <a:rPr lang="en-US" sz="2000" b="1" dirty="0" err="1">
                <a:solidFill>
                  <a:schemeClr val="accent4">
                    <a:lumMod val="10000"/>
                  </a:schemeClr>
                </a:solidFill>
              </a:rPr>
              <a:t>Corridoio</a:t>
            </a:r>
            <a:r>
              <a:rPr lang="en-US" sz="2000" b="1" dirty="0">
                <a:solidFill>
                  <a:schemeClr val="accent4">
                    <a:lumMod val="10000"/>
                  </a:schemeClr>
                </a:solidFill>
              </a:rPr>
              <a:t> di </a:t>
            </a:r>
            <a:r>
              <a:rPr lang="en-US" sz="2000" b="1" dirty="0" err="1">
                <a:solidFill>
                  <a:schemeClr val="accent4">
                    <a:lumMod val="10000"/>
                  </a:schemeClr>
                </a:solidFill>
              </a:rPr>
              <a:t>Filadelfia</a:t>
            </a:r>
            <a:r>
              <a:rPr lang="en-US" sz="2000" b="1" dirty="0">
                <a:solidFill>
                  <a:schemeClr val="accent4">
                    <a:lumMod val="10000"/>
                  </a:schemeClr>
                </a:solidFill>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3">
            <a:extLst>
              <a:ext uri="{FF2B5EF4-FFF2-40B4-BE49-F238E27FC236}">
                <a16:creationId xmlns:a16="http://schemas.microsoft.com/office/drawing/2014/main" id="{72A398FE-91DA-C47F-264E-E02841262F8E}"/>
              </a:ext>
            </a:extLst>
          </p:cNvPr>
          <p:cNvSpPr>
            <a:spLocks noGrp="1"/>
          </p:cNvSpPr>
          <p:nvPr>
            <p:ph type="sldNum" sz="quarter" idx="12"/>
          </p:nvPr>
        </p:nvSpPr>
        <p:spPr>
          <a:xfrm>
            <a:off x="8474075" y="3900488"/>
            <a:ext cx="390525"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4ABFFF-75D2-466D-8D35-12A0EC7F765F}" type="slidenum">
              <a:rPr lang="it-IT" altLang="it-CH" sz="1400" smtClean="0">
                <a:solidFill>
                  <a:srgbClr val="FFFFFF"/>
                </a:solidFill>
              </a:rPr>
              <a:pPr>
                <a:spcBef>
                  <a:spcPct val="0"/>
                </a:spcBef>
                <a:buFontTx/>
                <a:buNone/>
              </a:pPr>
              <a:t>17</a:t>
            </a:fld>
            <a:endParaRPr lang="it-IT" altLang="it-CH" sz="1400">
              <a:solidFill>
                <a:srgbClr val="FFFFFF"/>
              </a:solidFill>
            </a:endParaRPr>
          </a:p>
        </p:txBody>
      </p:sp>
      <p:pic>
        <p:nvPicPr>
          <p:cNvPr id="97283" name="Picture 2" descr="impero persiano buono">
            <a:extLst>
              <a:ext uri="{FF2B5EF4-FFF2-40B4-BE49-F238E27FC236}">
                <a16:creationId xmlns:a16="http://schemas.microsoft.com/office/drawing/2014/main" id="{D3B26904-C895-F025-ADE9-B39210AC55E4}"/>
              </a:ext>
            </a:extLst>
          </p:cNvPr>
          <p:cNvPicPr>
            <a:picLocks noGrp="1" noChangeAspect="1" noChangeArrowheads="1"/>
          </p:cNvPicPr>
          <p:nvPr>
            <p:ph sz="half" idx="4294967295"/>
          </p:nvPr>
        </p:nvPicPr>
        <p:blipFill>
          <a:blip r:embed="rId3">
            <a:lum bright="-10000" contrast="10000"/>
          </a:blip>
          <a:srcRect/>
          <a:stretch>
            <a:fillRect/>
          </a:stretch>
        </p:blipFill>
        <p:spPr>
          <a:xfrm>
            <a:off x="376238" y="296863"/>
            <a:ext cx="7346950" cy="5430837"/>
          </a:xfrm>
          <a:ln w="38100">
            <a:solidFill>
              <a:schemeClr val="tx1"/>
            </a:solidFill>
          </a:ln>
          <a:effectLst>
            <a:outerShdw blurRad="292100" dist="139700" dir="2700000" algn="tl" rotWithShape="0">
              <a:srgbClr val="333333">
                <a:alpha val="65000"/>
              </a:srgbClr>
            </a:outerShdw>
          </a:effectLst>
        </p:spPr>
      </p:pic>
      <p:sp>
        <p:nvSpPr>
          <p:cNvPr id="301060" name="Text Box 3">
            <a:extLst>
              <a:ext uri="{FF2B5EF4-FFF2-40B4-BE49-F238E27FC236}">
                <a16:creationId xmlns:a16="http://schemas.microsoft.com/office/drawing/2014/main" id="{9C6C0CAF-39C2-068C-3CDD-F643A0CDC0D8}"/>
              </a:ext>
            </a:extLst>
          </p:cNvPr>
          <p:cNvSpPr txBox="1">
            <a:spLocks noChangeArrowheads="1"/>
          </p:cNvSpPr>
          <p:nvPr/>
        </p:nvSpPr>
        <p:spPr bwMode="auto">
          <a:xfrm>
            <a:off x="1700213" y="5899150"/>
            <a:ext cx="7346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it-CH" altLang="it-CH" sz="1400" b="1" u="sng">
                <a:solidFill>
                  <a:srgbClr val="FFFFFF"/>
                </a:solidFill>
              </a:rPr>
              <a:t>Ciro il Persiano libera gli ebrei</a:t>
            </a:r>
            <a:r>
              <a:rPr lang="it-CH" altLang="it-CH" sz="1400" b="1">
                <a:solidFill>
                  <a:srgbClr val="FFFFFF"/>
                </a:solidFill>
              </a:rPr>
              <a:t> </a:t>
            </a:r>
            <a:r>
              <a:rPr lang="it-CH" altLang="it-CH" sz="1400">
                <a:solidFill>
                  <a:srgbClr val="FFFFFF"/>
                </a:solidFill>
              </a:rPr>
              <a:t>ma solo la tribù dei Giudei ritorna in Palestina che in seguito è dominata dai Persiani (ora iraniani). In quell’epoca fu costruito un tempio minore. Secondo alcuni ricercatori moderni l’origine della religione ebraica risale a questo periodo.</a:t>
            </a:r>
          </a:p>
        </p:txBody>
      </p:sp>
      <p:sp>
        <p:nvSpPr>
          <p:cNvPr id="301061" name="Oval 4">
            <a:extLst>
              <a:ext uri="{FF2B5EF4-FFF2-40B4-BE49-F238E27FC236}">
                <a16:creationId xmlns:a16="http://schemas.microsoft.com/office/drawing/2014/main" id="{74D401A0-7C1E-5D7A-BE72-6994DD1B9F28}"/>
              </a:ext>
            </a:extLst>
          </p:cNvPr>
          <p:cNvSpPr>
            <a:spLocks noChangeArrowheads="1"/>
          </p:cNvSpPr>
          <p:nvPr/>
        </p:nvSpPr>
        <p:spPr bwMode="auto">
          <a:xfrm>
            <a:off x="1700213" y="3087688"/>
            <a:ext cx="503237" cy="503237"/>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7286" name="Picture 5" descr="persia0002">
            <a:extLst>
              <a:ext uri="{FF2B5EF4-FFF2-40B4-BE49-F238E27FC236}">
                <a16:creationId xmlns:a16="http://schemas.microsoft.com/office/drawing/2014/main" id="{A7AB6820-1E73-D343-9CA3-B0451EFB1D17}"/>
              </a:ext>
            </a:extLst>
          </p:cNvPr>
          <p:cNvPicPr>
            <a:picLocks noGrp="1" noChangeAspect="1" noChangeArrowheads="1"/>
          </p:cNvPicPr>
          <p:nvPr>
            <p:ph sz="half" idx="4294967295"/>
          </p:nvPr>
        </p:nvPicPr>
        <p:blipFill>
          <a:blip r:embed="rId4"/>
          <a:srcRect/>
          <a:stretch>
            <a:fillRect/>
          </a:stretch>
        </p:blipFill>
        <p:spPr>
          <a:xfrm>
            <a:off x="6964363" y="257175"/>
            <a:ext cx="1943100" cy="1471613"/>
          </a:xfrm>
          <a:ln w="12700">
            <a:solidFill>
              <a:schemeClr val="tx1"/>
            </a:solidFill>
          </a:ln>
          <a:effectLst>
            <a:outerShdw blurRad="292100" dist="139700" dir="2700000" algn="tl" rotWithShape="0">
              <a:srgbClr val="333333">
                <a:alpha val="65000"/>
              </a:srgbClr>
            </a:outerShdw>
          </a:effectLst>
        </p:spPr>
      </p:pic>
      <p:pic>
        <p:nvPicPr>
          <p:cNvPr id="97287" name="Picture 6" descr="cyrus_portrait">
            <a:extLst>
              <a:ext uri="{FF2B5EF4-FFF2-40B4-BE49-F238E27FC236}">
                <a16:creationId xmlns:a16="http://schemas.microsoft.com/office/drawing/2014/main" id="{56D87B43-3C93-91B8-FE8A-255C126C9CB3}"/>
              </a:ext>
            </a:extLst>
          </p:cNvPr>
          <p:cNvPicPr>
            <a:picLocks noChangeAspect="1" noChangeArrowheads="1"/>
          </p:cNvPicPr>
          <p:nvPr/>
        </p:nvPicPr>
        <p:blipFill>
          <a:blip r:embed="rId5"/>
          <a:srcRect/>
          <a:stretch>
            <a:fillRect/>
          </a:stretch>
        </p:blipFill>
        <p:spPr bwMode="auto">
          <a:xfrm>
            <a:off x="7721600" y="4332288"/>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01064" name="Text Box 7">
            <a:extLst>
              <a:ext uri="{FF2B5EF4-FFF2-40B4-BE49-F238E27FC236}">
                <a16:creationId xmlns:a16="http://schemas.microsoft.com/office/drawing/2014/main" id="{3FDFF531-5AFE-CF1D-44D8-3389A804723B}"/>
              </a:ext>
            </a:extLst>
          </p:cNvPr>
          <p:cNvSpPr txBox="1">
            <a:spLocks noChangeArrowheads="1"/>
          </p:cNvSpPr>
          <p:nvPr/>
        </p:nvSpPr>
        <p:spPr bwMode="auto">
          <a:xfrm>
            <a:off x="7791450" y="4083050"/>
            <a:ext cx="52228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Ciro</a:t>
            </a:r>
            <a:endParaRPr lang="it-IT" altLang="it-CH" sz="1000" b="1">
              <a:solidFill>
                <a:srgbClr val="FFFFFF"/>
              </a:solidFill>
            </a:endParaRPr>
          </a:p>
        </p:txBody>
      </p:sp>
      <p:pic>
        <p:nvPicPr>
          <p:cNvPr id="97289" name="Picture 8" descr="soldato persiano">
            <a:extLst>
              <a:ext uri="{FF2B5EF4-FFF2-40B4-BE49-F238E27FC236}">
                <a16:creationId xmlns:a16="http://schemas.microsoft.com/office/drawing/2014/main" id="{CA6DFFE1-AF06-0B8D-30D2-304C6A13F0E1}"/>
              </a:ext>
            </a:extLst>
          </p:cNvPr>
          <p:cNvPicPr>
            <a:picLocks noChangeAspect="1" noChangeArrowheads="1"/>
          </p:cNvPicPr>
          <p:nvPr/>
        </p:nvPicPr>
        <p:blipFill>
          <a:blip r:embed="rId6">
            <a:lum bright="-10000" contrast="10000"/>
          </a:blip>
          <a:srcRect/>
          <a:stretch>
            <a:fillRect/>
          </a:stretch>
        </p:blipFill>
        <p:spPr bwMode="auto">
          <a:xfrm>
            <a:off x="7721600" y="1839913"/>
            <a:ext cx="1185863" cy="1905000"/>
          </a:xfrm>
          <a:prstGeom prst="rect">
            <a:avLst/>
          </a:prstGeom>
          <a:ln>
            <a:noFill/>
          </a:ln>
          <a:effectLst>
            <a:outerShdw blurRad="292100" dist="139700" dir="2700000" algn="tl" rotWithShape="0">
              <a:srgbClr val="333333">
                <a:alpha val="65000"/>
              </a:srgbClr>
            </a:outerShdw>
          </a:effectLst>
        </p:spPr>
      </p:pic>
      <p:sp>
        <p:nvSpPr>
          <p:cNvPr id="301066" name="Rettangolo 9">
            <a:extLst>
              <a:ext uri="{FF2B5EF4-FFF2-40B4-BE49-F238E27FC236}">
                <a16:creationId xmlns:a16="http://schemas.microsoft.com/office/drawing/2014/main" id="{39C81206-BE80-8774-34BD-7D8C51460A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DE0DE00-1040-4AEE-CE70-205240E339DE}"/>
              </a:ext>
            </a:extLst>
          </p:cNvPr>
          <p:cNvSpPr txBox="1"/>
          <p:nvPr/>
        </p:nvSpPr>
        <p:spPr>
          <a:xfrm>
            <a:off x="401638" y="5910263"/>
            <a:ext cx="1227137" cy="646112"/>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 </a:t>
            </a:r>
            <a:r>
              <a:rPr lang="en-US" b="1" dirty="0" err="1">
                <a:solidFill>
                  <a:schemeClr val="accent4">
                    <a:lumMod val="10000"/>
                  </a:schemeClr>
                </a:solidFill>
              </a:rPr>
              <a:t>Persiani</a:t>
            </a:r>
            <a:r>
              <a:rPr lang="en-US" b="1" dirty="0">
                <a:solidFill>
                  <a:schemeClr val="accent4">
                    <a:lumMod val="10000"/>
                  </a:schemeClr>
                </a:solidFill>
              </a:rPr>
              <a:t> 539 </a:t>
            </a:r>
            <a:r>
              <a:rPr lang="en-US" b="1" dirty="0" err="1">
                <a:solidFill>
                  <a:schemeClr val="accent4">
                    <a:lumMod val="10000"/>
                  </a:schemeClr>
                </a:solidFill>
              </a:rPr>
              <a:t>a.C.</a:t>
            </a:r>
            <a:r>
              <a:rPr lang="en-US" b="1" dirty="0">
                <a:solidFill>
                  <a:schemeClr val="accent4">
                    <a:lumMod val="10000"/>
                  </a:schemeClr>
                </a:solidFill>
              </a:rPr>
              <a:t>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Number Placeholder 4">
            <a:extLst>
              <a:ext uri="{FF2B5EF4-FFF2-40B4-BE49-F238E27FC236}">
                <a16:creationId xmlns:a16="http://schemas.microsoft.com/office/drawing/2014/main" id="{6B5BD435-EF4D-AE87-5DCD-CA687851F05D}"/>
              </a:ext>
            </a:extLst>
          </p:cNvPr>
          <p:cNvSpPr>
            <a:spLocks noGrp="1"/>
          </p:cNvSpPr>
          <p:nvPr>
            <p:ph type="sldNum" sz="quarter" idx="12"/>
          </p:nvPr>
        </p:nvSpPr>
        <p:spPr>
          <a:xfrm>
            <a:off x="8516938" y="3224213"/>
            <a:ext cx="519112" cy="23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855C03-F05B-4F18-8F00-32C7BD8AC991}" type="slidenum">
              <a:rPr lang="it-IT" altLang="it-CH" sz="1400" smtClean="0">
                <a:solidFill>
                  <a:srgbClr val="FFFFFF"/>
                </a:solidFill>
              </a:rPr>
              <a:pPr>
                <a:spcBef>
                  <a:spcPct val="0"/>
                </a:spcBef>
                <a:buFontTx/>
                <a:buNone/>
              </a:pPr>
              <a:t>170</a:t>
            </a:fld>
            <a:endParaRPr lang="it-IT" altLang="it-CH" sz="1400">
              <a:solidFill>
                <a:srgbClr val="FFFFFF"/>
              </a:solidFill>
            </a:endParaRPr>
          </a:p>
        </p:txBody>
      </p:sp>
      <p:pic>
        <p:nvPicPr>
          <p:cNvPr id="243715" name="Picture 4" descr="gaza dopo il ritiro buono buono">
            <a:extLst>
              <a:ext uri="{FF2B5EF4-FFF2-40B4-BE49-F238E27FC236}">
                <a16:creationId xmlns:a16="http://schemas.microsoft.com/office/drawing/2014/main" id="{EC1C2FC5-1BE6-CF6B-C7BA-91BDB9E72B4A}"/>
              </a:ext>
            </a:extLst>
          </p:cNvPr>
          <p:cNvPicPr>
            <a:picLocks noChangeAspect="1" noChangeArrowheads="1"/>
          </p:cNvPicPr>
          <p:nvPr/>
        </p:nvPicPr>
        <p:blipFill>
          <a:blip r:embed="rId3"/>
          <a:srcRect/>
          <a:stretch>
            <a:fillRect/>
          </a:stretch>
        </p:blipFill>
        <p:spPr bwMode="auto">
          <a:xfrm>
            <a:off x="4643438" y="142875"/>
            <a:ext cx="4392612" cy="2900363"/>
          </a:xfrm>
          <a:prstGeom prst="rect">
            <a:avLst/>
          </a:prstGeom>
          <a:ln w="28575">
            <a:solidFill>
              <a:schemeClr val="tx1"/>
            </a:solidFill>
          </a:ln>
          <a:effectLst>
            <a:outerShdw blurRad="292100" dist="139700" dir="2700000" algn="tl" rotWithShape="0">
              <a:srgbClr val="333333">
                <a:alpha val="65000"/>
              </a:srgbClr>
            </a:outerShdw>
          </a:effectLst>
        </p:spPr>
      </p:pic>
      <p:pic>
        <p:nvPicPr>
          <p:cNvPr id="243716" name="Picture 5" descr="Gaza dopo il ritiro buono">
            <a:extLst>
              <a:ext uri="{FF2B5EF4-FFF2-40B4-BE49-F238E27FC236}">
                <a16:creationId xmlns:a16="http://schemas.microsoft.com/office/drawing/2014/main" id="{0E1E761A-3099-FD28-B202-5FC58C62414B}"/>
              </a:ext>
            </a:extLst>
          </p:cNvPr>
          <p:cNvPicPr>
            <a:picLocks noChangeAspect="1" noChangeArrowheads="1"/>
          </p:cNvPicPr>
          <p:nvPr/>
        </p:nvPicPr>
        <p:blipFill>
          <a:blip r:embed="rId4"/>
          <a:srcRect/>
          <a:stretch>
            <a:fillRect/>
          </a:stretch>
        </p:blipFill>
        <p:spPr bwMode="auto">
          <a:xfrm>
            <a:off x="179388" y="3789363"/>
            <a:ext cx="4392612" cy="2892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43717" name="Picture 7" descr="Gaza dopo il ritiro israeliano 2005">
            <a:extLst>
              <a:ext uri="{FF2B5EF4-FFF2-40B4-BE49-F238E27FC236}">
                <a16:creationId xmlns:a16="http://schemas.microsoft.com/office/drawing/2014/main" id="{EED09EE1-0E2A-41BC-D6B3-C605D5D21933}"/>
              </a:ext>
            </a:extLst>
          </p:cNvPr>
          <p:cNvPicPr>
            <a:picLocks noChangeAspect="1" noChangeArrowheads="1"/>
          </p:cNvPicPr>
          <p:nvPr/>
        </p:nvPicPr>
        <p:blipFill>
          <a:blip r:embed="rId5"/>
          <a:srcRect/>
          <a:stretch>
            <a:fillRect/>
          </a:stretch>
        </p:blipFill>
        <p:spPr bwMode="auto">
          <a:xfrm>
            <a:off x="4787900" y="3811588"/>
            <a:ext cx="4176713" cy="2868612"/>
          </a:xfrm>
          <a:prstGeom prst="rect">
            <a:avLst/>
          </a:prstGeom>
          <a:ln w="28575">
            <a:solidFill>
              <a:schemeClr val="tx1"/>
            </a:solidFill>
          </a:ln>
          <a:effectLst>
            <a:outerShdw blurRad="292100" dist="139700" dir="2700000" algn="tl" rotWithShape="0">
              <a:srgbClr val="333333">
                <a:alpha val="65000"/>
              </a:srgbClr>
            </a:outerShdw>
          </a:effectLst>
        </p:spPr>
      </p:pic>
      <p:sp>
        <p:nvSpPr>
          <p:cNvPr id="613382" name="Text Box 12">
            <a:extLst>
              <a:ext uri="{FF2B5EF4-FFF2-40B4-BE49-F238E27FC236}">
                <a16:creationId xmlns:a16="http://schemas.microsoft.com/office/drawing/2014/main" id="{9EACBC5B-A843-5261-DB31-52BED0BFECC5}"/>
              </a:ext>
            </a:extLst>
          </p:cNvPr>
          <p:cNvSpPr txBox="1">
            <a:spLocks noChangeArrowheads="1"/>
          </p:cNvSpPr>
          <p:nvPr/>
        </p:nvSpPr>
        <p:spPr bwMode="auto">
          <a:xfrm>
            <a:off x="3635375" y="3860800"/>
            <a:ext cx="936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I palestinesi distruggono     le sinagoge</a:t>
            </a:r>
            <a:endParaRPr lang="it-IT" altLang="it-CH" sz="1000" b="1">
              <a:solidFill>
                <a:srgbClr val="333333"/>
              </a:solidFill>
            </a:endParaRPr>
          </a:p>
        </p:txBody>
      </p:sp>
      <p:pic>
        <p:nvPicPr>
          <p:cNvPr id="243721" name="Picture 11" descr="http://smh.com.au/ffximage/2005/08/19/gaza2_wideweb__430x286.jpg">
            <a:extLst>
              <a:ext uri="{FF2B5EF4-FFF2-40B4-BE49-F238E27FC236}">
                <a16:creationId xmlns:a16="http://schemas.microsoft.com/office/drawing/2014/main" id="{8AF453CF-8F16-2F8B-278A-5F707291AE4D}"/>
              </a:ext>
            </a:extLst>
          </p:cNvPr>
          <p:cNvPicPr>
            <a:picLocks noChangeAspect="1" noChangeArrowheads="1"/>
          </p:cNvPicPr>
          <p:nvPr/>
        </p:nvPicPr>
        <p:blipFill>
          <a:blip r:embed="rId6"/>
          <a:srcRect/>
          <a:stretch>
            <a:fillRect/>
          </a:stretch>
        </p:blipFill>
        <p:spPr bwMode="auto">
          <a:xfrm>
            <a:off x="211138" y="142875"/>
            <a:ext cx="4284662" cy="2905125"/>
          </a:xfrm>
          <a:prstGeom prst="rect">
            <a:avLst/>
          </a:prstGeom>
          <a:ln w="28575">
            <a:solidFill>
              <a:schemeClr val="tx1"/>
            </a:solidFill>
          </a:ln>
          <a:effectLst>
            <a:outerShdw blurRad="292100" dist="139700" dir="2700000" algn="tl" rotWithShape="0">
              <a:srgbClr val="333333">
                <a:alpha val="65000"/>
              </a:srgbClr>
            </a:outerShdw>
          </a:effectLst>
        </p:spPr>
      </p:pic>
      <p:sp>
        <p:nvSpPr>
          <p:cNvPr id="573448" name="Rectangle 14">
            <a:extLst>
              <a:ext uri="{FF2B5EF4-FFF2-40B4-BE49-F238E27FC236}">
                <a16:creationId xmlns:a16="http://schemas.microsoft.com/office/drawing/2014/main" id="{E29F92E6-B7D0-F26B-00FC-E49F6EC49008}"/>
              </a:ext>
            </a:extLst>
          </p:cNvPr>
          <p:cNvSpPr>
            <a:spLocks noGrp="1" noChangeArrowheads="1"/>
          </p:cNvSpPr>
          <p:nvPr>
            <p:ph type="title"/>
          </p:nvPr>
        </p:nvSpPr>
        <p:spPr>
          <a:xfrm>
            <a:off x="214313" y="3151188"/>
            <a:ext cx="8389937" cy="493712"/>
          </a:xfrm>
          <a:solidFill>
            <a:srgbClr val="FFFF00"/>
          </a:solidFill>
          <a:ln w="12700">
            <a:solidFill>
              <a:schemeClr val="accent4">
                <a:lumMod val="10000"/>
              </a:schemeClr>
            </a:solidFill>
          </a:ln>
        </p:spPr>
        <p:txBody>
          <a:bodyPr/>
          <a:lstStyle/>
          <a:p>
            <a:pPr algn="l" eaLnBrk="1" hangingPunct="1">
              <a:defRPr/>
            </a:pPr>
            <a:r>
              <a:rPr lang="fr-CH" altLang="it-CH" sz="1800" b="1" dirty="0" err="1">
                <a:solidFill>
                  <a:schemeClr val="accent4">
                    <a:lumMod val="10000"/>
                  </a:schemeClr>
                </a:solidFill>
              </a:rPr>
              <a:t>Agosto</a:t>
            </a:r>
            <a:r>
              <a:rPr lang="fr-CH" altLang="it-CH" sz="1800" b="1" dirty="0">
                <a:solidFill>
                  <a:schemeClr val="accent4">
                    <a:lumMod val="10000"/>
                  </a:schemeClr>
                </a:solidFill>
              </a:rPr>
              <a:t> 2005  - Gaza</a:t>
            </a:r>
            <a:r>
              <a:rPr lang="fr-CH" altLang="it-CH" sz="1800" dirty="0">
                <a:solidFill>
                  <a:schemeClr val="accent4">
                    <a:lumMod val="10000"/>
                  </a:schemeClr>
                </a:solidFill>
              </a:rPr>
              <a:t>                                                                                                                                              </a:t>
            </a:r>
            <a:r>
              <a:rPr lang="fr-CH" altLang="it-CH" sz="1400" b="1" dirty="0" err="1">
                <a:solidFill>
                  <a:schemeClr val="accent4">
                    <a:lumMod val="10000"/>
                  </a:schemeClr>
                </a:solidFill>
              </a:rPr>
              <a:t>Dopo</a:t>
            </a:r>
            <a:r>
              <a:rPr lang="fr-CH" altLang="it-CH" sz="1400" b="1" dirty="0">
                <a:solidFill>
                  <a:schemeClr val="accent4">
                    <a:lumMod val="10000"/>
                  </a:schemeClr>
                </a:solidFill>
              </a:rPr>
              <a:t> 38 </a:t>
            </a:r>
            <a:r>
              <a:rPr lang="fr-CH" altLang="it-CH" sz="1400" b="1" dirty="0" err="1">
                <a:solidFill>
                  <a:schemeClr val="accent4">
                    <a:lumMod val="10000"/>
                  </a:schemeClr>
                </a:solidFill>
              </a:rPr>
              <a:t>anni</a:t>
            </a:r>
            <a:r>
              <a:rPr lang="fr-CH" altLang="it-CH" sz="1400" b="1" dirty="0">
                <a:solidFill>
                  <a:schemeClr val="accent4">
                    <a:lumMod val="10000"/>
                  </a:schemeClr>
                </a:solidFill>
              </a:rPr>
              <a:t> </a:t>
            </a:r>
            <a:r>
              <a:rPr lang="fr-CH" altLang="it-CH" sz="1400" b="1" dirty="0" err="1">
                <a:solidFill>
                  <a:schemeClr val="accent4">
                    <a:lumMod val="10000"/>
                  </a:schemeClr>
                </a:solidFill>
              </a:rPr>
              <a:t>gli</a:t>
            </a:r>
            <a:r>
              <a:rPr lang="fr-CH" altLang="it-CH" sz="1400" b="1" dirty="0">
                <a:solidFill>
                  <a:schemeClr val="accent4">
                    <a:lumMod val="10000"/>
                  </a:schemeClr>
                </a:solidFill>
              </a:rPr>
              <a:t> </a:t>
            </a:r>
            <a:r>
              <a:rPr lang="fr-CH" altLang="it-CH" sz="1400" b="1" dirty="0" err="1">
                <a:solidFill>
                  <a:schemeClr val="accent4">
                    <a:lumMod val="10000"/>
                  </a:schemeClr>
                </a:solidFill>
              </a:rPr>
              <a:t>Israeliani</a:t>
            </a:r>
            <a:r>
              <a:rPr lang="fr-CH" altLang="it-CH" sz="1400" b="1" dirty="0">
                <a:solidFill>
                  <a:schemeClr val="accent4">
                    <a:lumMod val="10000"/>
                  </a:schemeClr>
                </a:solidFill>
              </a:rPr>
              <a:t> si </a:t>
            </a:r>
            <a:r>
              <a:rPr lang="fr-CH" altLang="it-CH" sz="1400" b="1" dirty="0" err="1">
                <a:solidFill>
                  <a:schemeClr val="accent4">
                    <a:lumMod val="10000"/>
                  </a:schemeClr>
                </a:solidFill>
              </a:rPr>
              <a:t>ritirano</a:t>
            </a:r>
            <a:r>
              <a:rPr lang="fr-CH" altLang="it-CH" sz="1400" b="1" dirty="0">
                <a:solidFill>
                  <a:schemeClr val="accent4">
                    <a:lumMod val="10000"/>
                  </a:schemeClr>
                </a:solidFill>
              </a:rPr>
              <a:t> dalla </a:t>
            </a:r>
            <a:r>
              <a:rPr lang="fr-CH" altLang="it-CH" sz="1400" b="1" dirty="0" err="1">
                <a:solidFill>
                  <a:schemeClr val="accent4">
                    <a:lumMod val="10000"/>
                  </a:schemeClr>
                </a:solidFill>
              </a:rPr>
              <a:t>striscia</a:t>
            </a:r>
            <a:r>
              <a:rPr lang="fr-CH" altLang="it-CH" sz="1400" b="1" dirty="0">
                <a:solidFill>
                  <a:schemeClr val="accent4">
                    <a:lumMod val="10000"/>
                  </a:schemeClr>
                </a:solidFill>
              </a:rPr>
              <a:t> di Gaza </a:t>
            </a:r>
            <a:r>
              <a:rPr lang="fr-CH" altLang="it-CH" sz="1400" b="1" dirty="0" err="1">
                <a:solidFill>
                  <a:schemeClr val="accent4">
                    <a:lumMod val="10000"/>
                  </a:schemeClr>
                </a:solidFill>
              </a:rPr>
              <a:t>lasciando</a:t>
            </a:r>
            <a:r>
              <a:rPr lang="fr-CH" altLang="it-CH" sz="1400" b="1" dirty="0">
                <a:solidFill>
                  <a:schemeClr val="accent4">
                    <a:lumMod val="10000"/>
                  </a:schemeClr>
                </a:solidFill>
              </a:rPr>
              <a:t> solo </a:t>
            </a:r>
            <a:r>
              <a:rPr lang="fr-CH" altLang="it-CH" sz="1400" b="1" dirty="0" err="1">
                <a:solidFill>
                  <a:schemeClr val="accent4">
                    <a:lumMod val="10000"/>
                  </a:schemeClr>
                </a:solidFill>
              </a:rPr>
              <a:t>macerie</a:t>
            </a:r>
            <a:r>
              <a:rPr lang="fr-CH" altLang="it-CH" sz="1400" b="1" dirty="0">
                <a:solidFill>
                  <a:schemeClr val="accent4">
                    <a:lumMod val="10000"/>
                  </a:schemeClr>
                </a:solidFill>
              </a:rPr>
              <a:t> e le </a:t>
            </a:r>
            <a:r>
              <a:rPr lang="fr-CH" altLang="it-CH" sz="1400" b="1" dirty="0" err="1">
                <a:solidFill>
                  <a:schemeClr val="accent4">
                    <a:lumMod val="10000"/>
                  </a:schemeClr>
                </a:solidFill>
              </a:rPr>
              <a:t>sinagoghe</a:t>
            </a:r>
            <a:r>
              <a:rPr lang="fr-CH" altLang="it-CH" sz="1400" b="1" dirty="0">
                <a:solidFill>
                  <a:schemeClr val="accent4">
                    <a:lumMod val="10000"/>
                  </a:schemeClr>
                </a:solidFill>
              </a:rPr>
              <a:t>.</a:t>
            </a:r>
            <a:endParaRPr lang="fr-FR" altLang="it-CH" sz="1400" b="1" dirty="0">
              <a:solidFill>
                <a:schemeClr val="accent4">
                  <a:lumMod val="10000"/>
                </a:schemeClr>
              </a:solidFill>
            </a:endParaRPr>
          </a:p>
        </p:txBody>
      </p:sp>
      <p:sp>
        <p:nvSpPr>
          <p:cNvPr id="613385" name="Rettangolo 9">
            <a:extLst>
              <a:ext uri="{FF2B5EF4-FFF2-40B4-BE49-F238E27FC236}">
                <a16:creationId xmlns:a16="http://schemas.microsoft.com/office/drawing/2014/main" id="{8198C1AB-0D98-D888-9FB3-057FF591BB7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13386" name="Text Box 11">
            <a:extLst>
              <a:ext uri="{FF2B5EF4-FFF2-40B4-BE49-F238E27FC236}">
                <a16:creationId xmlns:a16="http://schemas.microsoft.com/office/drawing/2014/main" id="{1B277BA8-63E9-4100-18C9-668C0FD43BA3}"/>
              </a:ext>
            </a:extLst>
          </p:cNvPr>
          <p:cNvSpPr txBox="1">
            <a:spLocks noChangeArrowheads="1"/>
          </p:cNvSpPr>
          <p:nvPr/>
        </p:nvSpPr>
        <p:spPr bwMode="auto">
          <a:xfrm>
            <a:off x="1903413" y="2798763"/>
            <a:ext cx="2592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teatrale resistenza dei coloni di Gaza</a:t>
            </a:r>
            <a:endParaRPr lang="it-IT" altLang="it-CH" sz="1000" b="1">
              <a:solidFill>
                <a:srgbClr val="FFFFFF"/>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egnaposto numero diapositiva 1">
            <a:extLst>
              <a:ext uri="{FF2B5EF4-FFF2-40B4-BE49-F238E27FC236}">
                <a16:creationId xmlns:a16="http://schemas.microsoft.com/office/drawing/2014/main" id="{0EA496A2-BB17-D839-67AB-5996F2777262}"/>
              </a:ext>
            </a:extLst>
          </p:cNvPr>
          <p:cNvSpPr>
            <a:spLocks noGrp="1" noChangeArrowheads="1"/>
          </p:cNvSpPr>
          <p:nvPr>
            <p:ph type="sldNum" sz="quarter" idx="12"/>
          </p:nvPr>
        </p:nvSpPr>
        <p:spPr>
          <a:xfrm>
            <a:off x="7308850" y="5848350"/>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FE299A-5965-463A-87F1-2B724B548690}" type="slidenum">
              <a:rPr lang="it-IT" altLang="en-US" sz="1400" b="1" smtClean="0">
                <a:solidFill>
                  <a:srgbClr val="FFFFFF"/>
                </a:solidFill>
              </a:rPr>
              <a:pP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A6771DD9-F906-A63E-FD5D-7B115E3E9FE3}"/>
              </a:ext>
            </a:extLst>
          </p:cNvPr>
          <p:cNvPicPr>
            <a:picLocks noChangeAspect="1" noChangeArrowheads="1"/>
          </p:cNvPicPr>
          <p:nvPr/>
        </p:nvPicPr>
        <p:blipFill>
          <a:blip r:embed="rId3"/>
          <a:srcRect/>
          <a:stretch>
            <a:fillRect/>
          </a:stretch>
        </p:blipFill>
        <p:spPr bwMode="auto">
          <a:xfrm>
            <a:off x="1116013" y="476250"/>
            <a:ext cx="7200900" cy="4164013"/>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B6AC16DA-28C3-2BB7-0525-70687A999807}"/>
              </a:ext>
            </a:extLst>
          </p:cNvPr>
          <p:cNvSpPr txBox="1"/>
          <p:nvPr/>
        </p:nvSpPr>
        <p:spPr>
          <a:xfrm>
            <a:off x="1098550" y="4800600"/>
            <a:ext cx="7234238" cy="708025"/>
          </a:xfrm>
          <a:prstGeom prst="rect">
            <a:avLst/>
          </a:prstGeom>
          <a:solidFill>
            <a:srgbClr val="FFFF00"/>
          </a:solidFill>
          <a:ln w="12700">
            <a:solidFill>
              <a:schemeClr val="accent4">
                <a:lumMod val="10000"/>
              </a:schemeClr>
            </a:solidFill>
          </a:ln>
        </p:spPr>
        <p:txBody>
          <a:bodyPr>
            <a:spAutoFit/>
          </a:bodyPr>
          <a:lstStyle/>
          <a:p>
            <a:pPr algn="ctr">
              <a:defRPr/>
            </a:pPr>
            <a:r>
              <a:rPr lang="de-DE" sz="2000" b="1" dirty="0">
                <a:solidFill>
                  <a:schemeClr val="accent4">
                    <a:lumMod val="10000"/>
                  </a:schemeClr>
                </a:solidFill>
              </a:rPr>
              <a:t>2007 - A causa delle </a:t>
            </a:r>
            <a:r>
              <a:rPr lang="de-DE" sz="2000" b="1" dirty="0" err="1">
                <a:solidFill>
                  <a:schemeClr val="accent4">
                    <a:lumMod val="10000"/>
                  </a:schemeClr>
                </a:solidFill>
              </a:rPr>
              <a:t>persecuzioni</a:t>
            </a:r>
            <a:r>
              <a:rPr lang="de-DE" sz="2000" b="1" dirty="0">
                <a:solidFill>
                  <a:schemeClr val="accent4">
                    <a:lumMod val="10000"/>
                  </a:schemeClr>
                </a:solidFill>
              </a:rPr>
              <a:t> </a:t>
            </a:r>
            <a:r>
              <a:rPr lang="de-DE" sz="2000" b="1" dirty="0" err="1">
                <a:solidFill>
                  <a:schemeClr val="accent4">
                    <a:lumMod val="10000"/>
                  </a:schemeClr>
                </a:solidFill>
              </a:rPr>
              <a:t>israeliane</a:t>
            </a:r>
            <a:r>
              <a:rPr lang="de-DE" sz="2000" b="1" dirty="0">
                <a:solidFill>
                  <a:schemeClr val="accent4">
                    <a:lumMod val="10000"/>
                  </a:schemeClr>
                </a:solidFill>
              </a:rPr>
              <a:t> i </a:t>
            </a:r>
            <a:r>
              <a:rPr lang="de-DE" sz="2000" b="1" dirty="0" err="1">
                <a:solidFill>
                  <a:schemeClr val="accent4">
                    <a:lumMod val="10000"/>
                  </a:schemeClr>
                </a:solidFill>
              </a:rPr>
              <a:t>dirigenti</a:t>
            </a:r>
            <a:r>
              <a:rPr lang="de-DE" sz="2000" b="1" dirty="0">
                <a:solidFill>
                  <a:schemeClr val="accent4">
                    <a:lumMod val="10000"/>
                  </a:schemeClr>
                </a:solidFill>
              </a:rPr>
              <a:t> e </a:t>
            </a:r>
            <a:r>
              <a:rPr lang="de-DE" sz="2000" b="1" dirty="0" err="1">
                <a:solidFill>
                  <a:schemeClr val="accent4">
                    <a:lumMod val="10000"/>
                  </a:schemeClr>
                </a:solidFill>
              </a:rPr>
              <a:t>molti</a:t>
            </a:r>
            <a:r>
              <a:rPr lang="de-DE" sz="2000" b="1" dirty="0">
                <a:solidFill>
                  <a:schemeClr val="accent4">
                    <a:lumMod val="10000"/>
                  </a:schemeClr>
                </a:solidFill>
              </a:rPr>
              <a:t> </a:t>
            </a:r>
            <a:r>
              <a:rPr lang="de-DE" sz="2000" b="1" dirty="0" err="1">
                <a:solidFill>
                  <a:schemeClr val="accent4">
                    <a:lumMod val="10000"/>
                  </a:schemeClr>
                </a:solidFill>
              </a:rPr>
              <a:t>miliziani</a:t>
            </a:r>
            <a:r>
              <a:rPr lang="de-DE" sz="2000" b="1" dirty="0">
                <a:solidFill>
                  <a:schemeClr val="accent4">
                    <a:lumMod val="10000"/>
                  </a:schemeClr>
                </a:solidFill>
              </a:rPr>
              <a:t> di Hamas si </a:t>
            </a:r>
            <a:r>
              <a:rPr lang="de-DE" sz="2000" b="1" dirty="0" err="1">
                <a:solidFill>
                  <a:schemeClr val="accent4">
                    <a:lumMod val="10000"/>
                  </a:schemeClr>
                </a:solidFill>
              </a:rPr>
              <a:t>rifugiano</a:t>
            </a:r>
            <a:r>
              <a:rPr lang="de-DE" sz="2000" b="1" dirty="0">
                <a:solidFill>
                  <a:schemeClr val="accent4">
                    <a:lumMod val="10000"/>
                  </a:schemeClr>
                </a:solidFill>
              </a:rPr>
              <a:t> </a:t>
            </a:r>
            <a:r>
              <a:rPr lang="de-DE" sz="2000" b="1" dirty="0" err="1">
                <a:solidFill>
                  <a:schemeClr val="accent4">
                    <a:lumMod val="10000"/>
                  </a:schemeClr>
                </a:solidFill>
              </a:rPr>
              <a:t>nella</a:t>
            </a:r>
            <a:r>
              <a:rPr lang="de-DE" sz="2000" b="1" dirty="0">
                <a:solidFill>
                  <a:schemeClr val="accent4">
                    <a:lumMod val="10000"/>
                  </a:schemeClr>
                </a:solidFill>
              </a:rPr>
              <a:t> </a:t>
            </a:r>
            <a:r>
              <a:rPr lang="de-DE" sz="2000" b="1" dirty="0" err="1">
                <a:solidFill>
                  <a:schemeClr val="accent4">
                    <a:lumMod val="10000"/>
                  </a:schemeClr>
                </a:solidFill>
              </a:rPr>
              <a:t>striscia</a:t>
            </a:r>
            <a:r>
              <a:rPr lang="de-DE" sz="2000" b="1" dirty="0">
                <a:solidFill>
                  <a:schemeClr val="accent4">
                    <a:lumMod val="10000"/>
                  </a:schemeClr>
                </a:solidFill>
              </a:rPr>
              <a:t> di Gaza</a:t>
            </a:r>
          </a:p>
        </p:txBody>
      </p:sp>
      <p:sp>
        <p:nvSpPr>
          <p:cNvPr id="615429" name="CasellaDiTesto 3">
            <a:extLst>
              <a:ext uri="{FF2B5EF4-FFF2-40B4-BE49-F238E27FC236}">
                <a16:creationId xmlns:a16="http://schemas.microsoft.com/office/drawing/2014/main" id="{840D3DD6-616A-93E4-F0C1-81FA3C7E293C}"/>
              </a:ext>
            </a:extLst>
          </p:cNvPr>
          <p:cNvSpPr txBox="1">
            <a:spLocks noChangeArrowheads="1"/>
          </p:cNvSpPr>
          <p:nvPr/>
        </p:nvSpPr>
        <p:spPr bwMode="auto">
          <a:xfrm>
            <a:off x="971550" y="5532438"/>
            <a:ext cx="58737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800"/>
              <a:t>14 giugno 2007 - Hamas prende il potere nella Striscia di Gaza scacciando violentemente Fatah - Israele sigilla la Striscia di Gaza e avvia un assedio repressivo.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Number Placeholder 3">
            <a:extLst>
              <a:ext uri="{FF2B5EF4-FFF2-40B4-BE49-F238E27FC236}">
                <a16:creationId xmlns:a16="http://schemas.microsoft.com/office/drawing/2014/main" id="{E956D2F6-51D0-B6D7-C8F1-E6A3D09382D3}"/>
              </a:ext>
            </a:extLst>
          </p:cNvPr>
          <p:cNvSpPr>
            <a:spLocks noGrp="1"/>
          </p:cNvSpPr>
          <p:nvPr>
            <p:ph type="sldNum" sz="quarter" idx="12"/>
          </p:nvPr>
        </p:nvSpPr>
        <p:spPr>
          <a:xfrm>
            <a:off x="8291513" y="6135688"/>
            <a:ext cx="601662" cy="43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93C92B-E531-4427-8454-021173B19B3C}" type="slidenum">
              <a:rPr lang="it-IT" altLang="it-CH" sz="1400" b="1" smtClean="0">
                <a:solidFill>
                  <a:srgbClr val="FFFFFF"/>
                </a:solidFill>
              </a:rPr>
              <a:pPr>
                <a:spcBef>
                  <a:spcPct val="0"/>
                </a:spcBef>
                <a:buFontTx/>
                <a:buNone/>
              </a:pPr>
              <a:t>172</a:t>
            </a:fld>
            <a:endParaRPr lang="it-IT" altLang="it-CH" sz="1400" b="1">
              <a:solidFill>
                <a:srgbClr val="FFFFFF"/>
              </a:solidFill>
            </a:endParaRPr>
          </a:p>
        </p:txBody>
      </p:sp>
      <p:pic>
        <p:nvPicPr>
          <p:cNvPr id="244739" name="Picture 4" descr="weekly36">
            <a:extLst>
              <a:ext uri="{FF2B5EF4-FFF2-40B4-BE49-F238E27FC236}">
                <a16:creationId xmlns:a16="http://schemas.microsoft.com/office/drawing/2014/main" id="{6C2E1EBD-2AB6-D6CE-BFD0-350FE1E000E1}"/>
              </a:ext>
            </a:extLst>
          </p:cNvPr>
          <p:cNvPicPr>
            <a:picLocks noChangeAspect="1" noChangeArrowheads="1"/>
          </p:cNvPicPr>
          <p:nvPr/>
        </p:nvPicPr>
        <p:blipFill>
          <a:blip r:embed="rId3"/>
          <a:srcRect/>
          <a:stretch>
            <a:fillRect/>
          </a:stretch>
        </p:blipFill>
        <p:spPr bwMode="auto">
          <a:xfrm>
            <a:off x="179388" y="315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4741" name="Picture 6" descr="weekly37">
            <a:extLst>
              <a:ext uri="{FF2B5EF4-FFF2-40B4-BE49-F238E27FC236}">
                <a16:creationId xmlns:a16="http://schemas.microsoft.com/office/drawing/2014/main" id="{2F265975-51DB-03DB-091D-E48B6A3C8C72}"/>
              </a:ext>
            </a:extLst>
          </p:cNvPr>
          <p:cNvPicPr>
            <a:picLocks noChangeAspect="1" noChangeArrowheads="1"/>
          </p:cNvPicPr>
          <p:nvPr/>
        </p:nvPicPr>
        <p:blipFill>
          <a:blip r:embed="rId4">
            <a:lum bright="-12000" contrast="10000"/>
          </a:blip>
          <a:srcRect/>
          <a:stretch>
            <a:fillRect/>
          </a:stretch>
        </p:blipFill>
        <p:spPr bwMode="auto">
          <a:xfrm>
            <a:off x="4932363" y="315913"/>
            <a:ext cx="3983037"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1877" name="Text Box 7">
            <a:extLst>
              <a:ext uri="{FF2B5EF4-FFF2-40B4-BE49-F238E27FC236}">
                <a16:creationId xmlns:a16="http://schemas.microsoft.com/office/drawing/2014/main" id="{B3F656E6-E6C0-C2F4-1C9C-D9BF1BD95EBB}"/>
              </a:ext>
            </a:extLst>
          </p:cNvPr>
          <p:cNvSpPr txBox="1">
            <a:spLocks noChangeArrowheads="1"/>
          </p:cNvSpPr>
          <p:nvPr/>
        </p:nvSpPr>
        <p:spPr bwMode="auto">
          <a:xfrm>
            <a:off x="4967288" y="406400"/>
            <a:ext cx="2016125"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dirty="0">
                <a:solidFill>
                  <a:schemeClr val="accent4">
                    <a:lumMod val="10000"/>
                  </a:schemeClr>
                </a:solidFill>
              </a:rPr>
              <a:t>Gaza, </a:t>
            </a:r>
            <a:r>
              <a:rPr lang="fr-CH" altLang="it-CH" sz="1000" dirty="0" err="1">
                <a:solidFill>
                  <a:schemeClr val="accent4">
                    <a:lumMod val="10000"/>
                  </a:schemeClr>
                </a:solidFill>
              </a:rPr>
              <a:t>demolizioni</a:t>
            </a:r>
            <a:r>
              <a:rPr lang="fr-CH" altLang="it-CH" sz="1000" dirty="0">
                <a:solidFill>
                  <a:schemeClr val="accent4">
                    <a:lumMod val="10000"/>
                  </a:schemeClr>
                </a:solidFill>
              </a:rPr>
              <a:t> </a:t>
            </a:r>
            <a:r>
              <a:rPr lang="fr-CH" altLang="it-CH" sz="1000" dirty="0" err="1">
                <a:solidFill>
                  <a:schemeClr val="accent4">
                    <a:lumMod val="10000"/>
                  </a:schemeClr>
                </a:solidFill>
              </a:rPr>
              <a:t>eseguite</a:t>
            </a:r>
            <a:r>
              <a:rPr lang="fr-CH" altLang="it-CH" sz="1000" dirty="0">
                <a:solidFill>
                  <a:schemeClr val="accent4">
                    <a:lumMod val="10000"/>
                  </a:schemeClr>
                </a:solidFill>
              </a:rPr>
              <a:t> da </a:t>
            </a:r>
            <a:r>
              <a:rPr lang="fr-CH" altLang="it-CH" sz="1000" dirty="0" err="1">
                <a:solidFill>
                  <a:schemeClr val="accent4">
                    <a:lumMod val="10000"/>
                  </a:schemeClr>
                </a:solidFill>
              </a:rPr>
              <a:t>Israele</a:t>
            </a:r>
            <a:r>
              <a:rPr lang="fr-CH" altLang="it-CH" sz="1000" dirty="0">
                <a:solidFill>
                  <a:schemeClr val="accent4">
                    <a:lumMod val="10000"/>
                  </a:schemeClr>
                </a:solidFill>
              </a:rPr>
              <a:t> su </a:t>
            </a:r>
            <a:r>
              <a:rPr lang="fr-CH" altLang="it-CH" sz="1000" dirty="0" err="1">
                <a:solidFill>
                  <a:schemeClr val="accent4">
                    <a:lumMod val="10000"/>
                  </a:schemeClr>
                </a:solidFill>
              </a:rPr>
              <a:t>territorio</a:t>
            </a:r>
            <a:r>
              <a:rPr lang="fr-CH" altLang="it-CH" sz="1000" dirty="0">
                <a:solidFill>
                  <a:schemeClr val="accent4">
                    <a:lumMod val="10000"/>
                  </a:schemeClr>
                </a:solidFill>
              </a:rPr>
              <a:t> </a:t>
            </a:r>
            <a:r>
              <a:rPr lang="fr-CH" altLang="it-CH" sz="1000" dirty="0" err="1">
                <a:solidFill>
                  <a:schemeClr val="accent4">
                    <a:lumMod val="10000"/>
                  </a:schemeClr>
                </a:solidFill>
              </a:rPr>
              <a:t>palestinese</a:t>
            </a:r>
            <a:r>
              <a:rPr lang="fr-CH" altLang="it-CH" sz="1000" dirty="0">
                <a:solidFill>
                  <a:schemeClr val="accent4">
                    <a:lumMod val="10000"/>
                  </a:schemeClr>
                </a:solidFill>
              </a:rPr>
              <a:t> per </a:t>
            </a:r>
            <a:r>
              <a:rPr lang="fr-CH" altLang="it-CH" sz="1000" dirty="0" err="1">
                <a:solidFill>
                  <a:schemeClr val="accent4">
                    <a:lumMod val="10000"/>
                  </a:schemeClr>
                </a:solidFill>
              </a:rPr>
              <a:t>creare</a:t>
            </a:r>
            <a:r>
              <a:rPr lang="fr-CH" altLang="it-CH" sz="1000" dirty="0">
                <a:solidFill>
                  <a:schemeClr val="accent4">
                    <a:lumMod val="10000"/>
                  </a:schemeClr>
                </a:solidFill>
              </a:rPr>
              <a:t> </a:t>
            </a:r>
            <a:r>
              <a:rPr lang="fr-CH" altLang="it-CH" sz="1000" dirty="0" err="1">
                <a:solidFill>
                  <a:schemeClr val="accent4">
                    <a:lumMod val="10000"/>
                  </a:schemeClr>
                </a:solidFill>
              </a:rPr>
              <a:t>una</a:t>
            </a:r>
            <a:r>
              <a:rPr lang="fr-CH" altLang="it-CH" sz="1000" dirty="0">
                <a:solidFill>
                  <a:schemeClr val="accent4">
                    <a:lumMod val="10000"/>
                  </a:schemeClr>
                </a:solidFill>
              </a:rPr>
              <a:t> zona di </a:t>
            </a:r>
            <a:r>
              <a:rPr lang="fr-CH" altLang="it-CH" sz="1000" dirty="0" err="1">
                <a:solidFill>
                  <a:schemeClr val="accent4">
                    <a:lumMod val="10000"/>
                  </a:schemeClr>
                </a:solidFill>
              </a:rPr>
              <a:t>sicurezza</a:t>
            </a:r>
            <a:r>
              <a:rPr lang="fr-CH" altLang="it-CH" sz="1000" dirty="0">
                <a:solidFill>
                  <a:schemeClr val="accent4">
                    <a:lumMod val="10000"/>
                  </a:schemeClr>
                </a:solidFill>
              </a:rPr>
              <a:t> </a:t>
            </a:r>
            <a:r>
              <a:rPr lang="fr-CH" altLang="it-CH" sz="1000" dirty="0" err="1">
                <a:solidFill>
                  <a:schemeClr val="accent4">
                    <a:lumMod val="10000"/>
                  </a:schemeClr>
                </a:solidFill>
              </a:rPr>
              <a:t>larga</a:t>
            </a:r>
            <a:r>
              <a:rPr lang="fr-CH" altLang="it-CH" sz="1000" dirty="0">
                <a:solidFill>
                  <a:schemeClr val="accent4">
                    <a:lumMod val="10000"/>
                  </a:schemeClr>
                </a:solidFill>
              </a:rPr>
              <a:t> 200 m </a:t>
            </a:r>
            <a:r>
              <a:rPr lang="fr-CH" altLang="it-CH" sz="1000" dirty="0" err="1">
                <a:solidFill>
                  <a:schemeClr val="accent4">
                    <a:lumMod val="10000"/>
                  </a:schemeClr>
                </a:solidFill>
              </a:rPr>
              <a:t>lungo</a:t>
            </a:r>
            <a:r>
              <a:rPr lang="fr-CH" altLang="it-CH" sz="1000" dirty="0">
                <a:solidFill>
                  <a:schemeClr val="accent4">
                    <a:lumMod val="10000"/>
                  </a:schemeClr>
                </a:solidFill>
              </a:rPr>
              <a:t> il MURO</a:t>
            </a:r>
            <a:endParaRPr lang="it-IT" altLang="it-CH" sz="1000" dirty="0">
              <a:solidFill>
                <a:schemeClr val="accent4">
                  <a:lumMod val="10000"/>
                </a:schemeClr>
              </a:solidFill>
            </a:endParaRPr>
          </a:p>
        </p:txBody>
      </p:sp>
      <p:pic>
        <p:nvPicPr>
          <p:cNvPr id="244743" name="Picture 8" descr="gaza prigione cielo aperto">
            <a:extLst>
              <a:ext uri="{FF2B5EF4-FFF2-40B4-BE49-F238E27FC236}">
                <a16:creationId xmlns:a16="http://schemas.microsoft.com/office/drawing/2014/main" id="{31117D20-603B-C4A0-DFAD-19B23939E7CD}"/>
              </a:ext>
            </a:extLst>
          </p:cNvPr>
          <p:cNvPicPr>
            <a:picLocks noChangeAspect="1" noChangeArrowheads="1"/>
          </p:cNvPicPr>
          <p:nvPr/>
        </p:nvPicPr>
        <p:blipFill>
          <a:blip r:embed="rId5"/>
          <a:srcRect/>
          <a:stretch>
            <a:fillRect/>
          </a:stretch>
        </p:blipFill>
        <p:spPr bwMode="auto">
          <a:xfrm>
            <a:off x="179388" y="3484563"/>
            <a:ext cx="4608512" cy="3070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1879" name="Text Box 9">
            <a:extLst>
              <a:ext uri="{FF2B5EF4-FFF2-40B4-BE49-F238E27FC236}">
                <a16:creationId xmlns:a16="http://schemas.microsoft.com/office/drawing/2014/main" id="{BB1A77F2-12F6-A80B-AEBD-DEA0A0D64E59}"/>
              </a:ext>
            </a:extLst>
          </p:cNvPr>
          <p:cNvSpPr txBox="1">
            <a:spLocks noChangeArrowheads="1"/>
          </p:cNvSpPr>
          <p:nvPr/>
        </p:nvSpPr>
        <p:spPr bwMode="auto">
          <a:xfrm>
            <a:off x="4887913" y="3457575"/>
            <a:ext cx="4027487" cy="706438"/>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a:t>
            </a:r>
            <a:r>
              <a:rPr lang="fr-CH" altLang="it-CH" dirty="0" err="1"/>
              <a:t>striscia</a:t>
            </a:r>
            <a:r>
              <a:rPr lang="fr-CH" altLang="it-CH" dirty="0"/>
              <a:t> di Gaza è </a:t>
            </a:r>
            <a:r>
              <a:rPr lang="fr-CH" altLang="it-CH" dirty="0" err="1"/>
              <a:t>una</a:t>
            </a:r>
            <a:r>
              <a:rPr lang="fr-CH" altLang="it-CH" dirty="0"/>
              <a:t> grande </a:t>
            </a:r>
            <a:r>
              <a:rPr lang="fr-CH" altLang="it-CH" dirty="0" err="1"/>
              <a:t>prigione</a:t>
            </a:r>
            <a:r>
              <a:rPr lang="fr-CH" altLang="it-CH" dirty="0"/>
              <a:t> a </a:t>
            </a:r>
            <a:r>
              <a:rPr lang="fr-CH" altLang="it-CH" dirty="0" err="1"/>
              <a:t>cielo</a:t>
            </a:r>
            <a:r>
              <a:rPr lang="fr-CH" altLang="it-CH" dirty="0"/>
              <a:t> aperto</a:t>
            </a:r>
            <a:endParaRPr lang="it-IT" altLang="it-CH" dirty="0"/>
          </a:p>
        </p:txBody>
      </p:sp>
      <p:sp>
        <p:nvSpPr>
          <p:cNvPr id="617480" name="Rettangolo 10">
            <a:extLst>
              <a:ext uri="{FF2B5EF4-FFF2-40B4-BE49-F238E27FC236}">
                <a16:creationId xmlns:a16="http://schemas.microsoft.com/office/drawing/2014/main" id="{DAE0ADB2-8630-6EDD-86E7-A5AD5746B15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91883" name="Text Box 5">
            <a:extLst>
              <a:ext uri="{FF2B5EF4-FFF2-40B4-BE49-F238E27FC236}">
                <a16:creationId xmlns:a16="http://schemas.microsoft.com/office/drawing/2014/main" id="{AE336B41-3680-5F1E-8846-8F742CB2C881}"/>
              </a:ext>
            </a:extLst>
          </p:cNvPr>
          <p:cNvSpPr txBox="1">
            <a:spLocks noChangeArrowheads="1"/>
          </p:cNvSpPr>
          <p:nvPr/>
        </p:nvSpPr>
        <p:spPr bwMode="auto">
          <a:xfrm>
            <a:off x="2482850" y="412750"/>
            <a:ext cx="230505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000" dirty="0" err="1">
                <a:solidFill>
                  <a:schemeClr val="accent4">
                    <a:lumMod val="10000"/>
                  </a:schemeClr>
                </a:solidFill>
              </a:rPr>
              <a:t>Moschea</a:t>
            </a:r>
            <a:r>
              <a:rPr lang="fr-FR" altLang="it-CH" sz="1000" dirty="0">
                <a:solidFill>
                  <a:schemeClr val="accent4">
                    <a:lumMod val="10000"/>
                  </a:schemeClr>
                </a:solidFill>
              </a:rPr>
              <a:t> di Al-</a:t>
            </a:r>
            <a:r>
              <a:rPr lang="fr-FR" altLang="it-CH" sz="1000" dirty="0" err="1">
                <a:solidFill>
                  <a:schemeClr val="accent4">
                    <a:lumMod val="10000"/>
                  </a:schemeClr>
                </a:solidFill>
              </a:rPr>
              <a:t>Mughraqa</a:t>
            </a:r>
            <a:r>
              <a:rPr lang="fr-FR" altLang="it-CH" sz="1000" dirty="0">
                <a:solidFill>
                  <a:schemeClr val="accent4">
                    <a:lumMod val="10000"/>
                  </a:schemeClr>
                </a:solidFill>
              </a:rPr>
              <a:t> presso la </a:t>
            </a:r>
            <a:r>
              <a:rPr lang="fr-FR" altLang="it-CH" sz="1000" dirty="0" err="1">
                <a:solidFill>
                  <a:schemeClr val="accent4">
                    <a:lumMod val="10000"/>
                  </a:schemeClr>
                </a:solidFill>
              </a:rPr>
              <a:t>vecchia</a:t>
            </a:r>
            <a:r>
              <a:rPr lang="fr-FR" altLang="it-CH" sz="1000" dirty="0">
                <a:solidFill>
                  <a:schemeClr val="accent4">
                    <a:lumMod val="10000"/>
                  </a:schemeClr>
                </a:solidFill>
              </a:rPr>
              <a:t> </a:t>
            </a:r>
            <a:r>
              <a:rPr lang="fr-FR" altLang="it-CH" sz="1000" dirty="0" err="1">
                <a:solidFill>
                  <a:schemeClr val="accent4">
                    <a:lumMod val="10000"/>
                  </a:schemeClr>
                </a:solidFill>
              </a:rPr>
              <a:t>colonia</a:t>
            </a:r>
            <a:r>
              <a:rPr lang="fr-FR" altLang="it-CH" sz="1000" dirty="0">
                <a:solidFill>
                  <a:schemeClr val="accent4">
                    <a:lumMod val="10000"/>
                  </a:schemeClr>
                </a:solidFill>
              </a:rPr>
              <a:t> di “</a:t>
            </a:r>
            <a:r>
              <a:rPr lang="fr-FR" altLang="it-CH" sz="1000" dirty="0" err="1">
                <a:solidFill>
                  <a:schemeClr val="accent4">
                    <a:lumMod val="10000"/>
                  </a:schemeClr>
                </a:solidFill>
              </a:rPr>
              <a:t>Netzarim</a:t>
            </a:r>
            <a:r>
              <a:rPr lang="fr-FR" altLang="it-CH" sz="1000" dirty="0">
                <a:solidFill>
                  <a:schemeClr val="accent4">
                    <a:lumMod val="10000"/>
                  </a:schemeClr>
                </a:solidFill>
              </a:rPr>
              <a:t>” a sud </a:t>
            </a:r>
            <a:r>
              <a:rPr lang="fr-FR" altLang="it-CH" sz="1000" dirty="0" err="1">
                <a:solidFill>
                  <a:schemeClr val="accent4">
                    <a:lumMod val="10000"/>
                  </a:schemeClr>
                </a:solidFill>
              </a:rPr>
              <a:t>della</a:t>
            </a:r>
            <a:r>
              <a:rPr lang="fr-FR" altLang="it-CH" sz="1000" dirty="0">
                <a:solidFill>
                  <a:schemeClr val="accent4">
                    <a:lumMod val="10000"/>
                  </a:schemeClr>
                </a:solidFill>
              </a:rPr>
              <a:t> </a:t>
            </a:r>
            <a:r>
              <a:rPr lang="fr-FR" altLang="it-CH" sz="1000" dirty="0" err="1">
                <a:solidFill>
                  <a:schemeClr val="accent4">
                    <a:lumMod val="10000"/>
                  </a:schemeClr>
                </a:solidFill>
              </a:rPr>
              <a:t>città</a:t>
            </a:r>
            <a:r>
              <a:rPr lang="fr-FR" altLang="it-CH" sz="1000" dirty="0">
                <a:solidFill>
                  <a:schemeClr val="accent4">
                    <a:lumMod val="10000"/>
                  </a:schemeClr>
                </a:solidFill>
              </a:rPr>
              <a:t> di Gaza </a:t>
            </a:r>
            <a:r>
              <a:rPr lang="fr-FR" altLang="it-CH" sz="1000" dirty="0" err="1">
                <a:solidFill>
                  <a:schemeClr val="accent4">
                    <a:lumMod val="10000"/>
                  </a:schemeClr>
                </a:solidFill>
              </a:rPr>
              <a:t>distrutta</a:t>
            </a:r>
            <a:r>
              <a:rPr lang="fr-FR" altLang="it-CH" sz="1000" dirty="0">
                <a:solidFill>
                  <a:schemeClr val="accent4">
                    <a:lumMod val="10000"/>
                  </a:schemeClr>
                </a:solidFill>
              </a:rPr>
              <a:t> </a:t>
            </a:r>
            <a:r>
              <a:rPr lang="fr-FR" altLang="it-CH" sz="1000" dirty="0" err="1">
                <a:solidFill>
                  <a:schemeClr val="accent4">
                    <a:lumMod val="10000"/>
                  </a:schemeClr>
                </a:solidFill>
              </a:rPr>
              <a:t>dagli</a:t>
            </a:r>
            <a:r>
              <a:rPr lang="fr-FR" altLang="it-CH" sz="1000" dirty="0">
                <a:solidFill>
                  <a:schemeClr val="accent4">
                    <a:lumMod val="10000"/>
                  </a:schemeClr>
                </a:solidFill>
              </a:rPr>
              <a:t> </a:t>
            </a:r>
            <a:r>
              <a:rPr lang="fr-FR" altLang="it-CH" sz="1000" dirty="0" err="1">
                <a:solidFill>
                  <a:schemeClr val="accent4">
                    <a:lumMod val="10000"/>
                  </a:schemeClr>
                </a:solidFill>
              </a:rPr>
              <a:t>israeliani</a:t>
            </a:r>
            <a:r>
              <a:rPr lang="it-IT" altLang="it-CH" sz="1000" dirty="0">
                <a:solidFill>
                  <a:schemeClr val="accent4">
                    <a:lumMod val="10000"/>
                  </a:schemeClr>
                </a:solidFill>
              </a:rPr>
              <a:t> </a:t>
            </a:r>
          </a:p>
        </p:txBody>
      </p:sp>
      <p:pic>
        <p:nvPicPr>
          <p:cNvPr id="12"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D7B8AD1A-4862-33F1-5B8F-31EF949C3E4C}"/>
              </a:ext>
            </a:extLst>
          </p:cNvPr>
          <p:cNvPicPr>
            <a:picLocks noChangeAspect="1" noChangeArrowheads="1"/>
          </p:cNvPicPr>
          <p:nvPr/>
        </p:nvPicPr>
        <p:blipFill>
          <a:blip r:embed="rId6"/>
          <a:srcRect/>
          <a:stretch>
            <a:fillRect/>
          </a:stretch>
        </p:blipFill>
        <p:spPr bwMode="auto">
          <a:xfrm>
            <a:off x="4926013" y="4276725"/>
            <a:ext cx="3330575" cy="2278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17483" name="TextBox 11">
            <a:extLst>
              <a:ext uri="{FF2B5EF4-FFF2-40B4-BE49-F238E27FC236}">
                <a16:creationId xmlns:a16="http://schemas.microsoft.com/office/drawing/2014/main" id="{77C61BEF-B58D-8C91-F2D6-A3FD2C969E56}"/>
              </a:ext>
            </a:extLst>
          </p:cNvPr>
          <p:cNvSpPr txBox="1">
            <a:spLocks noChangeArrowheads="1"/>
          </p:cNvSpPr>
          <p:nvPr/>
        </p:nvSpPr>
        <p:spPr bwMode="auto">
          <a:xfrm>
            <a:off x="8270875" y="4883150"/>
            <a:ext cx="7191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t>Le merci entramo con fatica</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Number Placeholder 3">
            <a:extLst>
              <a:ext uri="{FF2B5EF4-FFF2-40B4-BE49-F238E27FC236}">
                <a16:creationId xmlns:a16="http://schemas.microsoft.com/office/drawing/2014/main" id="{A393CF92-9C08-CE6F-E05A-1768F31CDE83}"/>
              </a:ext>
            </a:extLst>
          </p:cNvPr>
          <p:cNvSpPr>
            <a:spLocks noGrp="1"/>
          </p:cNvSpPr>
          <p:nvPr>
            <p:ph type="sldNum" sz="quarter" idx="12"/>
          </p:nvPr>
        </p:nvSpPr>
        <p:spPr>
          <a:xfrm>
            <a:off x="4387850" y="6413500"/>
            <a:ext cx="550863"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4F1CC8-793D-4978-A8B8-3A53FEA484BD}" type="slidenum">
              <a:rPr lang="it-IT" altLang="it-CH" sz="1400" smtClean="0">
                <a:solidFill>
                  <a:srgbClr val="FFFFFF"/>
                </a:solidFill>
              </a:rPr>
              <a:pPr>
                <a:spcBef>
                  <a:spcPct val="0"/>
                </a:spcBef>
                <a:buFontTx/>
                <a:buNone/>
              </a:pPr>
              <a:t>173</a:t>
            </a:fld>
            <a:endParaRPr lang="it-IT" altLang="it-CH" sz="1400">
              <a:solidFill>
                <a:srgbClr val="FFFFFF"/>
              </a:solidFill>
            </a:endParaRPr>
          </a:p>
        </p:txBody>
      </p:sp>
      <p:pic>
        <p:nvPicPr>
          <p:cNvPr id="246787" name="Picture 2" descr="porto gaza inattivo 21   2002">
            <a:extLst>
              <a:ext uri="{FF2B5EF4-FFF2-40B4-BE49-F238E27FC236}">
                <a16:creationId xmlns:a16="http://schemas.microsoft.com/office/drawing/2014/main" id="{5672383B-59CF-8FB5-4D4A-32DA38E589D5}"/>
              </a:ext>
            </a:extLst>
          </p:cNvPr>
          <p:cNvPicPr>
            <a:picLocks noChangeAspect="1" noChangeArrowheads="1"/>
          </p:cNvPicPr>
          <p:nvPr/>
        </p:nvPicPr>
        <p:blipFill>
          <a:blip r:embed="rId3"/>
          <a:srcRect/>
          <a:stretch>
            <a:fillRect/>
          </a:stretch>
        </p:blipFill>
        <p:spPr bwMode="auto">
          <a:xfrm>
            <a:off x="179388" y="188913"/>
            <a:ext cx="4608512" cy="3001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6788" name="Picture 4" descr="porto palestinese di Gaza in costruz(pagato dagli europei) semidistrutto dagli isra e inaccessibile">
            <a:extLst>
              <a:ext uri="{FF2B5EF4-FFF2-40B4-BE49-F238E27FC236}">
                <a16:creationId xmlns:a16="http://schemas.microsoft.com/office/drawing/2014/main" id="{A42E871B-0A08-BDCF-DBB0-3C644C7441BD}"/>
              </a:ext>
            </a:extLst>
          </p:cNvPr>
          <p:cNvPicPr>
            <a:picLocks noChangeAspect="1" noChangeArrowheads="1"/>
          </p:cNvPicPr>
          <p:nvPr/>
        </p:nvPicPr>
        <p:blipFill>
          <a:blip r:embed="rId4"/>
          <a:srcRect/>
          <a:stretch>
            <a:fillRect/>
          </a:stretch>
        </p:blipFill>
        <p:spPr bwMode="auto">
          <a:xfrm>
            <a:off x="179388" y="3911600"/>
            <a:ext cx="3744912" cy="2811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19525" name="Text Box 5">
            <a:extLst>
              <a:ext uri="{FF2B5EF4-FFF2-40B4-BE49-F238E27FC236}">
                <a16:creationId xmlns:a16="http://schemas.microsoft.com/office/drawing/2014/main" id="{2C0C3287-7823-5647-57FF-D321163334DD}"/>
              </a:ext>
            </a:extLst>
          </p:cNvPr>
          <p:cNvSpPr txBox="1">
            <a:spLocks noChangeArrowheads="1"/>
          </p:cNvSpPr>
          <p:nvPr/>
        </p:nvSpPr>
        <p:spPr bwMode="auto">
          <a:xfrm>
            <a:off x="107950" y="3284538"/>
            <a:ext cx="309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Gaza , cantiere del porto marittimo :                       pagato dagli Europei ma semidistrutto</a:t>
            </a:r>
            <a:r>
              <a:rPr lang="fr-CH" altLang="it-CH" sz="1400" b="1">
                <a:solidFill>
                  <a:srgbClr val="FFFFFF"/>
                </a:solidFill>
              </a:rPr>
              <a:t>                    </a:t>
            </a:r>
            <a:r>
              <a:rPr lang="fr-CH" altLang="it-CH" sz="1000" b="1">
                <a:solidFill>
                  <a:srgbClr val="FFFFFF"/>
                </a:solidFill>
              </a:rPr>
              <a:t>e reso inagibile dagli Israeliani</a:t>
            </a:r>
            <a:endParaRPr lang="it-IT" altLang="it-CH" sz="1000" b="1">
              <a:solidFill>
                <a:srgbClr val="FFFFFF"/>
              </a:solidFill>
            </a:endParaRPr>
          </a:p>
        </p:txBody>
      </p:sp>
      <p:sp>
        <p:nvSpPr>
          <p:cNvPr id="619526" name="Text Box 7">
            <a:extLst>
              <a:ext uri="{FF2B5EF4-FFF2-40B4-BE49-F238E27FC236}">
                <a16:creationId xmlns:a16="http://schemas.microsoft.com/office/drawing/2014/main" id="{A3A8028C-9175-3A91-7B3C-7B61FDCD89DD}"/>
              </a:ext>
            </a:extLst>
          </p:cNvPr>
          <p:cNvSpPr txBox="1">
            <a:spLocks noChangeArrowheads="1"/>
          </p:cNvSpPr>
          <p:nvPr/>
        </p:nvSpPr>
        <p:spPr bwMode="auto">
          <a:xfrm>
            <a:off x="4051300" y="4132263"/>
            <a:ext cx="12255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Israele strangola               la Striscia di Gaza</a:t>
            </a:r>
            <a:endParaRPr lang="fr-CH" altLang="it-CH" sz="1200" b="1">
              <a:solidFill>
                <a:srgbClr val="FFFF99"/>
              </a:solidFill>
            </a:endParaRPr>
          </a:p>
          <a:p>
            <a:pPr eaLnBrk="1" hangingPunct="1">
              <a:spcBef>
                <a:spcPct val="50000"/>
              </a:spcBef>
              <a:buFontTx/>
              <a:buNone/>
            </a:pPr>
            <a:r>
              <a:rPr lang="fr-CH" altLang="it-CH" sz="1200" b="1">
                <a:solidFill>
                  <a:srgbClr val="FFFFFF"/>
                </a:solidFill>
              </a:rPr>
              <a:t>Per la maggiorparte del tempo   ogni attività marittima dei Palestinesi è bloccata</a:t>
            </a:r>
            <a:endParaRPr lang="it-IT" altLang="it-CH" sz="1200" b="1">
              <a:solidFill>
                <a:srgbClr val="FFFFFF"/>
              </a:solidFill>
            </a:endParaRPr>
          </a:p>
        </p:txBody>
      </p:sp>
      <p:sp>
        <p:nvSpPr>
          <p:cNvPr id="615431" name="Text Box 8">
            <a:extLst>
              <a:ext uri="{FF2B5EF4-FFF2-40B4-BE49-F238E27FC236}">
                <a16:creationId xmlns:a16="http://schemas.microsoft.com/office/drawing/2014/main" id="{6BDEB7C8-A5CB-C14E-DD01-41435C2C11F1}"/>
              </a:ext>
            </a:extLst>
          </p:cNvPr>
          <p:cNvSpPr txBox="1">
            <a:spLocks noChangeArrowheads="1"/>
          </p:cNvSpPr>
          <p:nvPr/>
        </p:nvSpPr>
        <p:spPr bwMode="auto">
          <a:xfrm>
            <a:off x="2265363" y="2814638"/>
            <a:ext cx="2376487" cy="246062"/>
          </a:xfrm>
          <a:prstGeom prst="rect">
            <a:avLst/>
          </a:prstGeom>
          <a:solidFill>
            <a:schemeClr val="tx1">
              <a:lumMod val="8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err="1">
                <a:solidFill>
                  <a:srgbClr val="000000"/>
                </a:solidFill>
              </a:rPr>
              <a:t>Pescherecci</a:t>
            </a:r>
            <a:r>
              <a:rPr lang="fr-CH" altLang="it-CH" sz="1000" b="1" dirty="0">
                <a:solidFill>
                  <a:srgbClr val="000000"/>
                </a:solidFill>
              </a:rPr>
              <a:t> fermi  </a:t>
            </a:r>
            <a:r>
              <a:rPr lang="fr-CH" altLang="it-CH" sz="1000" b="1" dirty="0" err="1">
                <a:solidFill>
                  <a:srgbClr val="000000"/>
                </a:solidFill>
              </a:rPr>
              <a:t>nel</a:t>
            </a:r>
            <a:r>
              <a:rPr lang="fr-CH" altLang="it-CH" sz="1000" b="1" dirty="0">
                <a:solidFill>
                  <a:srgbClr val="000000"/>
                </a:solidFill>
              </a:rPr>
              <a:t> Porto di Gaza</a:t>
            </a:r>
            <a:endParaRPr lang="it-IT" altLang="it-CH" sz="1000" b="1" dirty="0">
              <a:solidFill>
                <a:srgbClr val="000000"/>
              </a:solidFill>
            </a:endParaRPr>
          </a:p>
        </p:txBody>
      </p:sp>
      <p:pic>
        <p:nvPicPr>
          <p:cNvPr id="246793" name="Picture 10" descr="Gaza il porto al Minah distrutto">
            <a:extLst>
              <a:ext uri="{FF2B5EF4-FFF2-40B4-BE49-F238E27FC236}">
                <a16:creationId xmlns:a16="http://schemas.microsoft.com/office/drawing/2014/main" id="{2C0FEEBC-3774-E6B0-DEBE-4E6C86C239E2}"/>
              </a:ext>
            </a:extLst>
          </p:cNvPr>
          <p:cNvPicPr>
            <a:picLocks noChangeAspect="1" noChangeArrowheads="1"/>
          </p:cNvPicPr>
          <p:nvPr/>
        </p:nvPicPr>
        <p:blipFill>
          <a:blip r:embed="rId5">
            <a:lum bright="-6000" contrast="16000"/>
          </a:blip>
          <a:srcRect/>
          <a:stretch>
            <a:fillRect/>
          </a:stretch>
        </p:blipFill>
        <p:spPr bwMode="auto">
          <a:xfrm>
            <a:off x="5292725" y="3879850"/>
            <a:ext cx="3709988" cy="2779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19529" name="TextBox 11">
            <a:extLst>
              <a:ext uri="{FF2B5EF4-FFF2-40B4-BE49-F238E27FC236}">
                <a16:creationId xmlns:a16="http://schemas.microsoft.com/office/drawing/2014/main" id="{A4AE0003-D417-356C-99CB-AD314BDB7B39}"/>
              </a:ext>
            </a:extLst>
          </p:cNvPr>
          <p:cNvSpPr txBox="1">
            <a:spLocks noChangeArrowheads="1"/>
          </p:cNvSpPr>
          <p:nvPr/>
        </p:nvSpPr>
        <p:spPr bwMode="auto">
          <a:xfrm>
            <a:off x="7643813" y="3857625"/>
            <a:ext cx="12144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000000"/>
                </a:solidFill>
              </a:rPr>
              <a:t>Porto di Gaza</a:t>
            </a:r>
            <a:endParaRPr lang="it-IT" altLang="it-CH" sz="1200" b="1">
              <a:solidFill>
                <a:srgbClr val="000000"/>
              </a:solidFill>
            </a:endParaRPr>
          </a:p>
        </p:txBody>
      </p:sp>
      <p:pic>
        <p:nvPicPr>
          <p:cNvPr id="246796" name="Picture 12" descr="C:\Users\Enrico\Desktop\Pesca gaza jpeg.jpg">
            <a:extLst>
              <a:ext uri="{FF2B5EF4-FFF2-40B4-BE49-F238E27FC236}">
                <a16:creationId xmlns:a16="http://schemas.microsoft.com/office/drawing/2014/main" id="{B6893B00-53D2-5F28-436E-2CFFBF2298C8}"/>
              </a:ext>
            </a:extLst>
          </p:cNvPr>
          <p:cNvPicPr>
            <a:picLocks noChangeAspect="1" noChangeArrowheads="1"/>
          </p:cNvPicPr>
          <p:nvPr/>
        </p:nvPicPr>
        <p:blipFill>
          <a:blip r:embed="rId6"/>
          <a:srcRect/>
          <a:stretch>
            <a:fillRect/>
          </a:stretch>
        </p:blipFill>
        <p:spPr bwMode="auto">
          <a:xfrm>
            <a:off x="5021263" y="188913"/>
            <a:ext cx="3981450" cy="3001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19531" name="Picture 2">
            <a:extLst>
              <a:ext uri="{FF2B5EF4-FFF2-40B4-BE49-F238E27FC236}">
                <a16:creationId xmlns:a16="http://schemas.microsoft.com/office/drawing/2014/main" id="{85C27B16-AC5C-E018-5865-6956DBE3D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263" y="188913"/>
            <a:ext cx="5762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32" name="Rettangolo 13">
            <a:extLst>
              <a:ext uri="{FF2B5EF4-FFF2-40B4-BE49-F238E27FC236}">
                <a16:creationId xmlns:a16="http://schemas.microsoft.com/office/drawing/2014/main" id="{11A0603B-A211-D15D-C63D-563638BD3B4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19533" name="TextBox 10">
            <a:extLst>
              <a:ext uri="{FF2B5EF4-FFF2-40B4-BE49-F238E27FC236}">
                <a16:creationId xmlns:a16="http://schemas.microsoft.com/office/drawing/2014/main" id="{F0CE5B3F-8DD5-D120-EE9F-97B21C6ED508}"/>
              </a:ext>
            </a:extLst>
          </p:cNvPr>
          <p:cNvSpPr txBox="1">
            <a:spLocks noChangeArrowheads="1"/>
          </p:cNvSpPr>
          <p:nvPr/>
        </p:nvSpPr>
        <p:spPr bwMode="auto">
          <a:xfrm>
            <a:off x="3235325" y="3290888"/>
            <a:ext cx="2368550" cy="52387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solidFill>
                  <a:srgbClr val="000000"/>
                </a:solidFill>
              </a:rPr>
              <a:t>Israele strangola l’economia palestinese</a:t>
            </a:r>
            <a:endParaRPr lang="it-IT" altLang="it-CH" sz="1400" b="1">
              <a:solidFill>
                <a:srgbClr val="000000"/>
              </a:solidFill>
            </a:endParaRPr>
          </a:p>
        </p:txBody>
      </p:sp>
      <p:sp>
        <p:nvSpPr>
          <p:cNvPr id="619534" name="Text Box 6">
            <a:extLst>
              <a:ext uri="{FF2B5EF4-FFF2-40B4-BE49-F238E27FC236}">
                <a16:creationId xmlns:a16="http://schemas.microsoft.com/office/drawing/2014/main" id="{B8547ABD-E12C-3AEE-E891-E8981C567E17}"/>
              </a:ext>
            </a:extLst>
          </p:cNvPr>
          <p:cNvSpPr txBox="1">
            <a:spLocks noChangeArrowheads="1"/>
          </p:cNvSpPr>
          <p:nvPr/>
        </p:nvSpPr>
        <p:spPr bwMode="auto">
          <a:xfrm>
            <a:off x="5786438" y="3214688"/>
            <a:ext cx="3028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Gli israeliani impediscono ai pescherecci palestinesi di Gaza di uscire in mare</a:t>
            </a:r>
            <a:endParaRPr lang="it-IT" altLang="it-CH" sz="1000" b="1">
              <a:solidFill>
                <a:srgbClr val="FFFFFF"/>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extBox 16">
            <a:extLst>
              <a:ext uri="{FF2B5EF4-FFF2-40B4-BE49-F238E27FC236}">
                <a16:creationId xmlns:a16="http://schemas.microsoft.com/office/drawing/2014/main" id="{F082B3A6-9987-4BC1-A8DA-680D056D9E48}"/>
              </a:ext>
            </a:extLst>
          </p:cNvPr>
          <p:cNvSpPr txBox="1">
            <a:spLocks noChangeArrowheads="1"/>
          </p:cNvSpPr>
          <p:nvPr/>
        </p:nvSpPr>
        <p:spPr bwMode="auto">
          <a:xfrm>
            <a:off x="2589213" y="2033588"/>
            <a:ext cx="428625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2009</a:t>
            </a:r>
            <a:r>
              <a:rPr lang="fr-CH" altLang="it-CH" sz="1100" b="1">
                <a:solidFill>
                  <a:srgbClr val="FFFFFF"/>
                </a:solidFill>
              </a:rPr>
              <a:t> : 1500 morti palestinesi (1/3 dei quali bambini), </a:t>
            </a:r>
          </a:p>
          <a:p>
            <a:pPr eaLnBrk="1" hangingPunct="1">
              <a:spcBef>
                <a:spcPct val="0"/>
              </a:spcBef>
              <a:buFontTx/>
              <a:buNone/>
            </a:pPr>
            <a:r>
              <a:rPr lang="fr-CH" altLang="it-CH" sz="1100" b="1">
                <a:solidFill>
                  <a:srgbClr val="FFFFFF"/>
                </a:solidFill>
              </a:rPr>
              <a:t>5000 feriti gravi, danni per 2 miliardi di dollari.</a:t>
            </a:r>
          </a:p>
          <a:p>
            <a:pPr eaLnBrk="1" hangingPunct="1">
              <a:spcBef>
                <a:spcPct val="0"/>
              </a:spcBef>
              <a:buFontTx/>
              <a:buNone/>
            </a:pPr>
            <a:r>
              <a:rPr lang="it-IT" altLang="it-CH" sz="1600" b="1">
                <a:solidFill>
                  <a:srgbClr val="FFFFFF"/>
                </a:solidFill>
              </a:rPr>
              <a:t>2012</a:t>
            </a:r>
            <a:r>
              <a:rPr lang="it-IT" altLang="it-CH" sz="1400" b="1">
                <a:solidFill>
                  <a:srgbClr val="FFFFFF"/>
                </a:solidFill>
              </a:rPr>
              <a:t> </a:t>
            </a:r>
            <a:r>
              <a:rPr lang="it-IT" altLang="it-CH" sz="1100" b="1">
                <a:solidFill>
                  <a:srgbClr val="FFFFFF"/>
                </a:solidFill>
              </a:rPr>
              <a:t>:</a:t>
            </a:r>
            <a:r>
              <a:rPr lang="it-IT" altLang="it-CH" sz="1400" b="1">
                <a:solidFill>
                  <a:srgbClr val="FFFFFF"/>
                </a:solidFill>
              </a:rPr>
              <a:t> </a:t>
            </a:r>
            <a:r>
              <a:rPr lang="it-IT" altLang="it-CH" sz="1100" b="1">
                <a:solidFill>
                  <a:srgbClr val="FFFFFF"/>
                </a:solidFill>
              </a:rPr>
              <a:t>161 morti palestinesi, danni enormi</a:t>
            </a:r>
          </a:p>
        </p:txBody>
      </p:sp>
      <p:pic>
        <p:nvPicPr>
          <p:cNvPr id="12" name="Picture 2" descr="C:\Dokumente und Einstellungen\Enrico\Eigene Dateien\Enrico\Documenti\AA Enrico nuovo\Palestina\A Foto\Guerra e personaggi\Gaza dic 2008.bmp">
            <a:extLst>
              <a:ext uri="{FF2B5EF4-FFF2-40B4-BE49-F238E27FC236}">
                <a16:creationId xmlns:a16="http://schemas.microsoft.com/office/drawing/2014/main" id="{CEE39CA1-118E-B3BC-5102-7E36A4A9BC00}"/>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3" descr="C:\Dokumente und Einstellungen\Enrico\Eigene Dateien\Enrico\Documenti\AA Enrico nuovo\Palestina\A Foto\Guerra e personaggi\Gaza dicembre 08.gif">
            <a:extLst>
              <a:ext uri="{FF2B5EF4-FFF2-40B4-BE49-F238E27FC236}">
                <a16:creationId xmlns:a16="http://schemas.microsoft.com/office/drawing/2014/main" id="{B1DCDAED-2C92-81FB-C358-2FC6833CD344}"/>
              </a:ext>
            </a:extLst>
          </p:cNvPr>
          <p:cNvPicPr>
            <a:picLocks noChangeAspect="1" noChangeArrowheads="1"/>
          </p:cNvPicPr>
          <p:nvPr/>
        </p:nvPicPr>
        <p:blipFill>
          <a:blip r:embed="rId4"/>
          <a:srcRect/>
          <a:stretch>
            <a:fillRect/>
          </a:stretch>
        </p:blipFill>
        <p:spPr bwMode="auto">
          <a:xfrm>
            <a:off x="2266950" y="0"/>
            <a:ext cx="2162175" cy="1455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C:\Dokumente und Einstellungen\Enrico\Eigene Dateien\Enrico\Documenti\AA Enrico nuovo\Palestina\A Foto\Guerra e personaggi\gaza 2009 7.jpg">
            <a:extLst>
              <a:ext uri="{FF2B5EF4-FFF2-40B4-BE49-F238E27FC236}">
                <a16:creationId xmlns:a16="http://schemas.microsoft.com/office/drawing/2014/main" id="{717D4644-3BA4-EBE6-7AB4-CFFDA60BE603}"/>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C:\Dokumente und Einstellungen\Enrico\Eigene Dateien\Enrico\Documenti\AA Enrico nuovo\Palestina\A Foto\Guerra e personaggi\Gaza 2009 2.jpg">
            <a:extLst>
              <a:ext uri="{FF2B5EF4-FFF2-40B4-BE49-F238E27FC236}">
                <a16:creationId xmlns:a16="http://schemas.microsoft.com/office/drawing/2014/main" id="{CF3B7465-F23F-D495-F98B-8B3350934672}"/>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 name="Picture 8" descr="C:\Dokumente und Einstellungen\Enrico\Eigene Dateien\Enrico\Documenti\AA Enrico nuovo\Palestina\A Foto\Guerra e personaggi\Gaza 2009 10.jpg">
            <a:extLst>
              <a:ext uri="{FF2B5EF4-FFF2-40B4-BE49-F238E27FC236}">
                <a16:creationId xmlns:a16="http://schemas.microsoft.com/office/drawing/2014/main" id="{536E2563-2C56-BD9D-77E3-DFDAD7863A4C}"/>
              </a:ext>
            </a:extLst>
          </p:cNvPr>
          <p:cNvPicPr>
            <a:picLocks noChangeAspect="1" noChangeArrowheads="1"/>
          </p:cNvPicPr>
          <p:nvPr/>
        </p:nvPicPr>
        <p:blipFill>
          <a:blip r:embed="rId7"/>
          <a:srcRect/>
          <a:stretch>
            <a:fillRect/>
          </a:stretch>
        </p:blipFill>
        <p:spPr bwMode="auto">
          <a:xfrm>
            <a:off x="6888163" y="1547813"/>
            <a:ext cx="2255837"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9" descr="C:\Dokumente und Einstellungen\Enrico\Eigene Dateien\Enrico\Documenti\AA Enrico nuovo\Palestina\A Foto\Guerra e personaggi\Gaza 2009 8.jpg">
            <a:extLst>
              <a:ext uri="{FF2B5EF4-FFF2-40B4-BE49-F238E27FC236}">
                <a16:creationId xmlns:a16="http://schemas.microsoft.com/office/drawing/2014/main" id="{3FE15B28-6BE7-154E-778A-81C38E77267B}"/>
              </a:ext>
            </a:extLst>
          </p:cNvPr>
          <p:cNvPicPr>
            <a:picLocks noChangeAspect="1" noChangeArrowheads="1"/>
          </p:cNvPicPr>
          <p:nvPr/>
        </p:nvPicPr>
        <p:blipFill>
          <a:blip r:embed="rId8"/>
          <a:srcRect/>
          <a:stretch>
            <a:fillRect/>
          </a:stretch>
        </p:blipFill>
        <p:spPr bwMode="auto">
          <a:xfrm>
            <a:off x="6888163" y="5121275"/>
            <a:ext cx="2255837"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10" descr="C:\Dokumente und Einstellungen\Enrico\Eigene Dateien\Enrico\Documenti\AA Enrico nuovo\Palestina\A Foto\Guerra e personaggi\Gaza 2009 4.jpg">
            <a:extLst>
              <a:ext uri="{FF2B5EF4-FFF2-40B4-BE49-F238E27FC236}">
                <a16:creationId xmlns:a16="http://schemas.microsoft.com/office/drawing/2014/main" id="{2AF7B95D-C431-9C0D-2657-A44097F351B6}"/>
              </a:ext>
            </a:extLst>
          </p:cNvPr>
          <p:cNvPicPr>
            <a:picLocks noChangeAspect="1" noChangeArrowheads="1"/>
          </p:cNvPicPr>
          <p:nvPr/>
        </p:nvPicPr>
        <p:blipFill>
          <a:blip r:embed="rId9"/>
          <a:srcRect/>
          <a:stretch>
            <a:fillRect/>
          </a:stretch>
        </p:blipFill>
        <p:spPr bwMode="auto">
          <a:xfrm>
            <a:off x="6929438" y="0"/>
            <a:ext cx="2214562"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2">
            <a:extLst>
              <a:ext uri="{FF2B5EF4-FFF2-40B4-BE49-F238E27FC236}">
                <a16:creationId xmlns:a16="http://schemas.microsoft.com/office/drawing/2014/main" id="{1D640A27-7254-E9C8-516D-02E71AE4E96F}"/>
              </a:ext>
            </a:extLst>
          </p:cNvPr>
          <p:cNvPicPr>
            <a:picLocks noChangeAspect="1" noChangeArrowheads="1"/>
          </p:cNvPicPr>
          <p:nvPr/>
        </p:nvPicPr>
        <p:blipFill>
          <a:blip r:embed="rId10"/>
          <a:srcRect t="1637"/>
          <a:stretch>
            <a:fillRect/>
          </a:stretch>
        </p:blipFill>
        <p:spPr bwMode="auto">
          <a:xfrm>
            <a:off x="4470400" y="0"/>
            <a:ext cx="2374900" cy="1455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1579" name="Slide Number Placeholder 3">
            <a:extLst>
              <a:ext uri="{FF2B5EF4-FFF2-40B4-BE49-F238E27FC236}">
                <a16:creationId xmlns:a16="http://schemas.microsoft.com/office/drawing/2014/main" id="{136BE0B4-21D3-2E64-242B-69936AB38FE3}"/>
              </a:ext>
            </a:extLst>
          </p:cNvPr>
          <p:cNvSpPr>
            <a:spLocks noGrp="1"/>
          </p:cNvSpPr>
          <p:nvPr>
            <p:ph type="sldNum" sz="quarter" idx="12"/>
          </p:nvPr>
        </p:nvSpPr>
        <p:spPr>
          <a:xfrm>
            <a:off x="6970713" y="47259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3AC72B-E8D8-4423-9EC7-B1CDDADFAFC9}" type="slidenum">
              <a:rPr lang="it-IT" altLang="it-CH" sz="1400" smtClean="0">
                <a:solidFill>
                  <a:srgbClr val="FFFFFF"/>
                </a:solidFill>
              </a:rPr>
              <a:pPr>
                <a:spcBef>
                  <a:spcPct val="0"/>
                </a:spcBef>
                <a:buFontTx/>
                <a:buNone/>
              </a:pPr>
              <a:t>174</a:t>
            </a:fld>
            <a:endParaRPr lang="it-IT" altLang="it-CH" sz="1400">
              <a:solidFill>
                <a:srgbClr val="FFFFFF"/>
              </a:solidFill>
            </a:endParaRPr>
          </a:p>
        </p:txBody>
      </p:sp>
      <p:sp>
        <p:nvSpPr>
          <p:cNvPr id="621580" name="Rettangolo 20">
            <a:extLst>
              <a:ext uri="{FF2B5EF4-FFF2-40B4-BE49-F238E27FC236}">
                <a16:creationId xmlns:a16="http://schemas.microsoft.com/office/drawing/2014/main" id="{76D8B1CF-1752-6ED0-854B-A461009A9E1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1C3C137-5CF2-2BBF-B636-3A13FE2737F1}"/>
              </a:ext>
            </a:extLst>
          </p:cNvPr>
          <p:cNvSpPr txBox="1"/>
          <p:nvPr/>
        </p:nvSpPr>
        <p:spPr>
          <a:xfrm>
            <a:off x="2430463" y="1560513"/>
            <a:ext cx="4264025" cy="368300"/>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Israele bombarda la Striscia di Gaza</a:t>
            </a:r>
          </a:p>
        </p:txBody>
      </p:sp>
      <p:pic>
        <p:nvPicPr>
          <p:cNvPr id="21" name="Picture 2" descr="http://filasteen.files.wordpress.com/2009/05/israeli_bombs_over_gaza.jpg">
            <a:extLst>
              <a:ext uri="{FF2B5EF4-FFF2-40B4-BE49-F238E27FC236}">
                <a16:creationId xmlns:a16="http://schemas.microsoft.com/office/drawing/2014/main" id="{08574ECB-2E57-DCFC-DBC6-B499B2B4E88B}"/>
              </a:ext>
            </a:extLst>
          </p:cNvPr>
          <p:cNvPicPr>
            <a:picLocks noChangeAspect="1" noChangeArrowheads="1"/>
          </p:cNvPicPr>
          <p:nvPr/>
        </p:nvPicPr>
        <p:blipFill>
          <a:blip r:embed="rId11"/>
          <a:srcRect/>
          <a:stretch>
            <a:fillRect/>
          </a:stretch>
        </p:blipFill>
        <p:spPr bwMode="auto">
          <a:xfrm>
            <a:off x="20638" y="31750"/>
            <a:ext cx="2162175" cy="1423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2">
            <a:extLst>
              <a:ext uri="{FF2B5EF4-FFF2-40B4-BE49-F238E27FC236}">
                <a16:creationId xmlns:a16="http://schemas.microsoft.com/office/drawing/2014/main" id="{FB230332-3FBD-CE0A-DA32-12A665B9E88A}"/>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B3E46443-7058-A090-5987-7F9F31F16547}"/>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C1C2A9E4-A980-25BB-969F-026892F3059E}"/>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D0EF3219-A485-ED99-6ADA-EB29FC33F94B}"/>
              </a:ext>
            </a:extLst>
          </p:cNvPr>
          <p:cNvPicPr>
            <a:picLocks noChangeAspect="1" noChangeArrowheads="1"/>
          </p:cNvPicPr>
          <p:nvPr/>
        </p:nvPicPr>
        <p:blipFill>
          <a:blip r:embed="rId6"/>
          <a:srcRect/>
          <a:stretch>
            <a:fillRect/>
          </a:stretch>
        </p:blipFill>
        <p:spPr bwMode="auto">
          <a:xfrm>
            <a:off x="2397125" y="4763"/>
            <a:ext cx="1981200"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49ECA03E-2995-2F1C-6534-EA8D49F86283}"/>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0D130470-2ECA-C810-E59F-C3A27238A3EF}"/>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D225E938-2E21-9730-EFAF-A951CBB71C84}"/>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E495E9B7-84A9-B460-11C8-57ABD78587BB}"/>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1D36521D-B507-B696-5F50-4832202FECD8}"/>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3627" name="Segnaposto numero diapositiva 1">
            <a:extLst>
              <a:ext uri="{FF2B5EF4-FFF2-40B4-BE49-F238E27FC236}">
                <a16:creationId xmlns:a16="http://schemas.microsoft.com/office/drawing/2014/main" id="{CD9BA5C7-E550-E9B2-8ECD-6A21F26D6E21}"/>
              </a:ext>
            </a:extLst>
          </p:cNvPr>
          <p:cNvSpPr>
            <a:spLocks noGrp="1"/>
          </p:cNvSpPr>
          <p:nvPr>
            <p:ph type="sldNum" sz="quarter" idx="12"/>
          </p:nvPr>
        </p:nvSpPr>
        <p:spPr>
          <a:xfrm>
            <a:off x="5846763" y="1785938"/>
            <a:ext cx="52546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C055E1-6BEF-4A15-9BFF-EFD344A57C9E}" type="slidenum">
              <a:rPr lang="it-IT" altLang="en-US" sz="1400" smtClean="0">
                <a:solidFill>
                  <a:srgbClr val="FFFFFF"/>
                </a:solidFill>
              </a:rPr>
              <a:pPr>
                <a:spcBef>
                  <a:spcPct val="0"/>
                </a:spcBef>
                <a:buFontTx/>
                <a:buNone/>
              </a:pPr>
              <a:t>175</a:t>
            </a:fld>
            <a:endParaRPr lang="it-IT" altLang="en-US" sz="1400">
              <a:solidFill>
                <a:srgbClr val="FFFFFF"/>
              </a:solidFill>
            </a:endParaRPr>
          </a:p>
        </p:txBody>
      </p:sp>
      <p:sp>
        <p:nvSpPr>
          <p:cNvPr id="13" name="Rettangolo 12">
            <a:extLst>
              <a:ext uri="{FF2B5EF4-FFF2-40B4-BE49-F238E27FC236}">
                <a16:creationId xmlns:a16="http://schemas.microsoft.com/office/drawing/2014/main" id="{AD52D6DA-A415-8C91-9B01-24CF0B54029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DEF4643E-0591-F1D8-D061-D09C7E342BE0}"/>
              </a:ext>
            </a:extLst>
          </p:cNvPr>
          <p:cNvSpPr txBox="1"/>
          <p:nvPr/>
        </p:nvSpPr>
        <p:spPr>
          <a:xfrm>
            <a:off x="2381250" y="1608138"/>
            <a:ext cx="3392488"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err="1"/>
              <a:t>Luglio</a:t>
            </a:r>
            <a:r>
              <a:rPr lang="en-US" dirty="0"/>
              <a:t> - Agosto 2014: </a:t>
            </a:r>
            <a:r>
              <a:rPr lang="en-US" dirty="0" err="1"/>
              <a:t>Israele</a:t>
            </a:r>
            <a:r>
              <a:rPr lang="en-US" dirty="0"/>
              <a:t> </a:t>
            </a:r>
            <a:r>
              <a:rPr lang="en-US" dirty="0" err="1"/>
              <a:t>bombarda</a:t>
            </a:r>
            <a:r>
              <a:rPr lang="en-US" dirty="0"/>
              <a:t> la </a:t>
            </a:r>
            <a:r>
              <a:rPr lang="en-US" dirty="0" err="1"/>
              <a:t>Striscia</a:t>
            </a:r>
            <a:r>
              <a:rPr lang="en-US" dirty="0"/>
              <a:t> di Gaza</a:t>
            </a:r>
          </a:p>
        </p:txBody>
      </p:sp>
      <p:pic>
        <p:nvPicPr>
          <p:cNvPr id="17" name="Picture 11" descr="bandiera israeliana 2 jpg">
            <a:extLst>
              <a:ext uri="{FF2B5EF4-FFF2-40B4-BE49-F238E27FC236}">
                <a16:creationId xmlns:a16="http://schemas.microsoft.com/office/drawing/2014/main" id="{EE530B28-A38A-A723-200C-AF02FB02A0BB}"/>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623631" name="Picture 15" descr="Air bomb icon Royalty Free Vector Image - VectorStock">
            <a:extLst>
              <a:ext uri="{FF2B5EF4-FFF2-40B4-BE49-F238E27FC236}">
                <a16:creationId xmlns:a16="http://schemas.microsoft.com/office/drawing/2014/main" id="{69A5FA1C-61BF-E0E1-76EF-8DFFD2F126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32" name="Picture 15" descr="Air bomb icon Royalty Free Vector Image - VectorStock">
            <a:extLst>
              <a:ext uri="{FF2B5EF4-FFF2-40B4-BE49-F238E27FC236}">
                <a16:creationId xmlns:a16="http://schemas.microsoft.com/office/drawing/2014/main" id="{B8990E9C-AF58-F3D3-C756-FAE55BBE81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33" name="Picture 15" descr="Air bomb icon Royalty Free Vector Image - VectorStock">
            <a:extLst>
              <a:ext uri="{FF2B5EF4-FFF2-40B4-BE49-F238E27FC236}">
                <a16:creationId xmlns:a16="http://schemas.microsoft.com/office/drawing/2014/main" id="{FB00A26D-48DA-BCA4-AEAF-218CE5145C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34" name="Picture 15" descr="Air bomb icon Royalty Free Vector Image - VectorStock">
            <a:extLst>
              <a:ext uri="{FF2B5EF4-FFF2-40B4-BE49-F238E27FC236}">
                <a16:creationId xmlns:a16="http://schemas.microsoft.com/office/drawing/2014/main" id="{F656D780-814B-A370-EC45-BC08E13782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35" name="Picture 15" descr="Air bomb icon Royalty Free Vector Image - VectorStock">
            <a:extLst>
              <a:ext uri="{FF2B5EF4-FFF2-40B4-BE49-F238E27FC236}">
                <a16:creationId xmlns:a16="http://schemas.microsoft.com/office/drawing/2014/main" id="{5A2E535B-F35E-B834-D730-B69D2CD75F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36"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F5DCCC7D-9EB2-45C7-C7FF-7778C1FAAB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3637" name="CasellaDiTesto 22">
            <a:extLst>
              <a:ext uri="{FF2B5EF4-FFF2-40B4-BE49-F238E27FC236}">
                <a16:creationId xmlns:a16="http://schemas.microsoft.com/office/drawing/2014/main" id="{9A676313-B543-C4AD-95F5-85E9EAB29F71}"/>
              </a:ext>
            </a:extLst>
          </p:cNvPr>
          <p:cNvSpPr txBox="1">
            <a:spLocks noChangeArrowheads="1"/>
          </p:cNvSpPr>
          <p:nvPr/>
        </p:nvSpPr>
        <p:spPr bwMode="auto">
          <a:xfrm>
            <a:off x="2595563" y="2368550"/>
            <a:ext cx="313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2’100 morti, 8’000 feriti gravi,             danni enormi</a:t>
            </a:r>
          </a:p>
        </p:txBody>
      </p:sp>
      <p:sp>
        <p:nvSpPr>
          <p:cNvPr id="24" name="CasellaDiTesto 23">
            <a:extLst>
              <a:ext uri="{FF2B5EF4-FFF2-40B4-BE49-F238E27FC236}">
                <a16:creationId xmlns:a16="http://schemas.microsoft.com/office/drawing/2014/main" id="{52DB60B6-A976-F277-6EFA-8E94004E4512}"/>
              </a:ext>
            </a:extLst>
          </p:cNvPr>
          <p:cNvSpPr txBox="1"/>
          <p:nvPr/>
        </p:nvSpPr>
        <p:spPr>
          <a:xfrm>
            <a:off x="4067175" y="6003925"/>
            <a:ext cx="1992313" cy="738188"/>
          </a:xfrm>
          <a:prstGeom prst="rect">
            <a:avLst/>
          </a:prstGeom>
          <a:solidFill>
            <a:schemeClr val="tx1">
              <a:lumMod val="95000"/>
            </a:schemeClr>
          </a:solidFill>
        </p:spPr>
        <p:txBody>
          <a:bodyPr>
            <a:spAutoFit/>
          </a:bodyPr>
          <a:lstStyle/>
          <a:p>
            <a:pPr algn="r">
              <a:defRPr/>
            </a:pPr>
            <a:r>
              <a:rPr lang="en-US" sz="1400" dirty="0">
                <a:solidFill>
                  <a:schemeClr val="accent4">
                    <a:lumMod val="10000"/>
                  </a:schemeClr>
                </a:solidFill>
              </a:rPr>
              <a:t>Un </a:t>
            </a:r>
            <a:r>
              <a:rPr lang="en-US" sz="1400" dirty="0" err="1">
                <a:solidFill>
                  <a:schemeClr val="accent4">
                    <a:lumMod val="10000"/>
                  </a:schemeClr>
                </a:solidFill>
              </a:rPr>
              <a:t>quartiere</a:t>
            </a:r>
            <a:r>
              <a:rPr lang="en-US" sz="1400" dirty="0">
                <a:solidFill>
                  <a:schemeClr val="accent4">
                    <a:lumMod val="10000"/>
                  </a:schemeClr>
                </a:solidFill>
              </a:rPr>
              <a:t> di Gaza </a:t>
            </a:r>
            <a:r>
              <a:rPr lang="en-US" sz="1400" dirty="0" err="1">
                <a:solidFill>
                  <a:schemeClr val="accent4">
                    <a:lumMod val="10000"/>
                  </a:schemeClr>
                </a:solidFill>
              </a:rPr>
              <a:t>completamente</a:t>
            </a:r>
            <a:r>
              <a:rPr lang="en-US" sz="1400" dirty="0">
                <a:solidFill>
                  <a:schemeClr val="accent4">
                    <a:lumMod val="10000"/>
                  </a:schemeClr>
                </a:solidFill>
              </a:rPr>
              <a:t> </a:t>
            </a:r>
            <a:r>
              <a:rPr lang="en-US" sz="1400" dirty="0" err="1">
                <a:solidFill>
                  <a:schemeClr val="accent4">
                    <a:lumMod val="10000"/>
                  </a:schemeClr>
                </a:solidFill>
              </a:rPr>
              <a:t>distrutto</a:t>
            </a:r>
            <a:r>
              <a:rPr lang="en-US" sz="1400" dirty="0">
                <a:solidFill>
                  <a:schemeClr val="accent4">
                    <a:lumMod val="10000"/>
                  </a:schemeClr>
                </a:solidFill>
              </a:rPr>
              <a:t> </a:t>
            </a:r>
            <a:r>
              <a:rPr lang="en-US" sz="1400" dirty="0" err="1">
                <a:solidFill>
                  <a:schemeClr val="accent4">
                    <a:lumMod val="10000"/>
                  </a:schemeClr>
                </a:solidFill>
              </a:rPr>
              <a:t>dagli</a:t>
            </a:r>
            <a:r>
              <a:rPr lang="en-US" sz="1400" dirty="0">
                <a:solidFill>
                  <a:schemeClr val="accent4">
                    <a:lumMod val="10000"/>
                  </a:schemeClr>
                </a:solidFill>
              </a:rPr>
              <a:t> </a:t>
            </a:r>
            <a:r>
              <a:rPr lang="en-US" sz="1400" dirty="0" err="1">
                <a:solidFill>
                  <a:schemeClr val="accent4">
                    <a:lumMod val="10000"/>
                  </a:schemeClr>
                </a:solidFill>
              </a:rPr>
              <a:t>israeliani</a:t>
            </a:r>
            <a:endParaRPr lang="en-US" sz="1400" dirty="0">
              <a:solidFill>
                <a:schemeClr val="accent4">
                  <a:lumMod val="10000"/>
                </a:schemeClr>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3" descr="C:\Dokumente und Einstellungen\Enrico\Desktop\Gaza 2.bmp">
            <a:extLst>
              <a:ext uri="{FF2B5EF4-FFF2-40B4-BE49-F238E27FC236}">
                <a16:creationId xmlns:a16="http://schemas.microsoft.com/office/drawing/2014/main" id="{A68F744A-5787-960E-0F70-3A204813E697}"/>
              </a:ext>
            </a:extLst>
          </p:cNvPr>
          <p:cNvPicPr>
            <a:picLocks noChangeAspect="1" noChangeArrowheads="1"/>
          </p:cNvPicPr>
          <p:nvPr/>
        </p:nvPicPr>
        <p:blipFill>
          <a:blip r:embed="rId3"/>
          <a:srcRect/>
          <a:stretch>
            <a:fillRect/>
          </a:stretch>
        </p:blipFill>
        <p:spPr bwMode="auto">
          <a:xfrm>
            <a:off x="142875" y="4214813"/>
            <a:ext cx="4786313"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9859" name="Picture 2" descr="C:\Dokumente und Einstellungen\Enrico\Eigene Dateien\Enrico\Documenti\AA Enrico nuovo\Palestina\A Foto\Guerra e personaggi\Gaza 2009 44.jpg">
            <a:extLst>
              <a:ext uri="{FF2B5EF4-FFF2-40B4-BE49-F238E27FC236}">
                <a16:creationId xmlns:a16="http://schemas.microsoft.com/office/drawing/2014/main" id="{3919724C-B920-57A3-690B-7835EB09868B}"/>
              </a:ext>
            </a:extLst>
          </p:cNvPr>
          <p:cNvPicPr>
            <a:picLocks noChangeAspect="1" noChangeArrowheads="1"/>
          </p:cNvPicPr>
          <p:nvPr/>
        </p:nvPicPr>
        <p:blipFill>
          <a:blip r:embed="rId4"/>
          <a:srcRect/>
          <a:stretch>
            <a:fillRect/>
          </a:stretch>
        </p:blipFill>
        <p:spPr bwMode="auto">
          <a:xfrm>
            <a:off x="142875" y="214313"/>
            <a:ext cx="4716463"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9860" name="Picture 2" descr="C:\Dokumente und Einstellungen\Enrico\Eigene Dateien\Enrico\Documenti\AA Enrico nuovo\Palestina\A Foto\Guerra e personaggi\Gaza 2009 45.jpg">
            <a:extLst>
              <a:ext uri="{FF2B5EF4-FFF2-40B4-BE49-F238E27FC236}">
                <a16:creationId xmlns:a16="http://schemas.microsoft.com/office/drawing/2014/main" id="{9C94A1A4-60D5-6AF2-3C8E-3E65FA1917D0}"/>
              </a:ext>
            </a:extLst>
          </p:cNvPr>
          <p:cNvPicPr>
            <a:picLocks noChangeAspect="1" noChangeArrowheads="1"/>
          </p:cNvPicPr>
          <p:nvPr/>
        </p:nvPicPr>
        <p:blipFill>
          <a:blip r:embed="rId5"/>
          <a:srcRect/>
          <a:stretch>
            <a:fillRect/>
          </a:stretch>
        </p:blipFill>
        <p:spPr bwMode="auto">
          <a:xfrm>
            <a:off x="5000625" y="214313"/>
            <a:ext cx="4000500"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9861" name="Picture 29" descr="C:\Dokumente und Einstellungen\Enrico\Eigene Dateien\Enrico\Documenti\AA Enrico nuovo\Palestina\A Foto\Guerra e personaggi\Gaza 2009 19">
            <a:extLst>
              <a:ext uri="{FF2B5EF4-FFF2-40B4-BE49-F238E27FC236}">
                <a16:creationId xmlns:a16="http://schemas.microsoft.com/office/drawing/2014/main" id="{8B8A8298-C2D8-DE9D-D784-1B7EB0932CEB}"/>
              </a:ext>
            </a:extLst>
          </p:cNvPr>
          <p:cNvPicPr>
            <a:picLocks noChangeAspect="1" noChangeArrowheads="1"/>
          </p:cNvPicPr>
          <p:nvPr/>
        </p:nvPicPr>
        <p:blipFill rotWithShape="1">
          <a:blip r:embed="rId6"/>
          <a:srcRect/>
          <a:stretch/>
        </p:blipFill>
        <p:spPr bwMode="auto">
          <a:xfrm>
            <a:off x="5143500" y="4208463"/>
            <a:ext cx="3857625" cy="2455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25670" name="TextBox 5">
            <a:extLst>
              <a:ext uri="{FF2B5EF4-FFF2-40B4-BE49-F238E27FC236}">
                <a16:creationId xmlns:a16="http://schemas.microsoft.com/office/drawing/2014/main" id="{00C9D088-FC97-5191-68B5-1673B034627D}"/>
              </a:ext>
            </a:extLst>
          </p:cNvPr>
          <p:cNvSpPr txBox="1">
            <a:spLocks noChangeArrowheads="1"/>
          </p:cNvSpPr>
          <p:nvPr/>
        </p:nvSpPr>
        <p:spPr bwMode="auto">
          <a:xfrm>
            <a:off x="250825" y="3286125"/>
            <a:ext cx="8286750" cy="646113"/>
          </a:xfrm>
          <a:prstGeom prst="rect">
            <a:avLst/>
          </a:prstGeom>
          <a:solidFill>
            <a:srgbClr val="FFFF00"/>
          </a:solidFill>
          <a:ln w="9525">
            <a:solidFill>
              <a:srgbClr val="000000"/>
            </a:solidFill>
            <a:miter lim="800000"/>
            <a:headEnd/>
            <a:tailEnd/>
          </a:ln>
        </p:spPr>
        <p:txBody>
          <a:bodyPr>
            <a:spAutoFit/>
          </a:bodyPr>
          <a:lstStyle>
            <a:lvl1pPr marL="1346200" indent="-1346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Gaza 2009 : Israele ha utilizzato in aree abitate bombe al fosforo bianco proibite dalle convenzioni internazionali</a:t>
            </a:r>
            <a:endParaRPr lang="it-IT" altLang="it-CH" sz="1800" b="1">
              <a:solidFill>
                <a:srgbClr val="000000"/>
              </a:solidFill>
            </a:endParaRPr>
          </a:p>
        </p:txBody>
      </p:sp>
      <p:sp>
        <p:nvSpPr>
          <p:cNvPr id="625671" name="Slide Number Placeholder 3">
            <a:extLst>
              <a:ext uri="{FF2B5EF4-FFF2-40B4-BE49-F238E27FC236}">
                <a16:creationId xmlns:a16="http://schemas.microsoft.com/office/drawing/2014/main" id="{40AEE531-BFBD-86DC-29E9-A00221C137A5}"/>
              </a:ext>
            </a:extLst>
          </p:cNvPr>
          <p:cNvSpPr>
            <a:spLocks noGrp="1"/>
          </p:cNvSpPr>
          <p:nvPr>
            <p:ph type="sldNum" sz="quarter" idx="12"/>
          </p:nvPr>
        </p:nvSpPr>
        <p:spPr>
          <a:xfrm>
            <a:off x="8356600" y="3429000"/>
            <a:ext cx="64452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E9A183-85F7-4CD4-A448-5D33B6FCE9F1}" type="slidenum">
              <a:rPr lang="it-IT" altLang="it-CH" sz="1400" smtClean="0">
                <a:solidFill>
                  <a:srgbClr val="FFFFFF"/>
                </a:solidFill>
              </a:rPr>
              <a:pPr>
                <a:spcBef>
                  <a:spcPct val="0"/>
                </a:spcBef>
                <a:buFontTx/>
                <a:buNone/>
              </a:pPr>
              <a:t>176</a:t>
            </a:fld>
            <a:endParaRPr lang="it-IT" altLang="it-CH" sz="1400">
              <a:solidFill>
                <a:srgbClr val="FFFFFF"/>
              </a:solidFill>
            </a:endParaRPr>
          </a:p>
        </p:txBody>
      </p:sp>
      <p:sp>
        <p:nvSpPr>
          <p:cNvPr id="625672" name="Rettangolo 7">
            <a:extLst>
              <a:ext uri="{FF2B5EF4-FFF2-40B4-BE49-F238E27FC236}">
                <a16:creationId xmlns:a16="http://schemas.microsoft.com/office/drawing/2014/main" id="{F5BA7C1B-E72B-2090-CE93-88FF78ADE4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egnaposto numero diapositiva 1">
            <a:extLst>
              <a:ext uri="{FF2B5EF4-FFF2-40B4-BE49-F238E27FC236}">
                <a16:creationId xmlns:a16="http://schemas.microsoft.com/office/drawing/2014/main" id="{AC867DA6-4E9D-F9F4-08ED-45DDC98F3958}"/>
              </a:ext>
            </a:extLst>
          </p:cNvPr>
          <p:cNvSpPr>
            <a:spLocks noGrp="1" noChangeArrowheads="1"/>
          </p:cNvSpPr>
          <p:nvPr>
            <p:ph type="sldNum" sz="quarter" idx="12"/>
          </p:nvPr>
        </p:nvSpPr>
        <p:spPr>
          <a:xfrm>
            <a:off x="8242300" y="6210300"/>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D77FCB3-F761-48ED-9E8B-2DA51C4290DF}" type="slidenum">
              <a:rPr lang="fr-FR" altLang="en-US" sz="1200" b="1" smtClean="0"/>
              <a:pPr>
                <a:spcBef>
                  <a:spcPct val="0"/>
                </a:spcBef>
                <a:buFontTx/>
                <a:buNone/>
              </a:pPr>
              <a:t>177</a:t>
            </a:fld>
            <a:endParaRPr lang="fr-FR" altLang="en-US" sz="1200" b="1"/>
          </a:p>
        </p:txBody>
      </p:sp>
      <p:pic>
        <p:nvPicPr>
          <p:cNvPr id="627715" name="Immagine 7">
            <a:extLst>
              <a:ext uri="{FF2B5EF4-FFF2-40B4-BE49-F238E27FC236}">
                <a16:creationId xmlns:a16="http://schemas.microsoft.com/office/drawing/2014/main" id="{773C6CB2-4301-EBBF-1634-2DB201EEC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F3A93D74-00B5-752C-C275-AA18D69494F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61997234-3726-6D43-3AA8-92A4F4B0D117}"/>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59FEB197-A4E1-FE8D-CD3A-E2321B4A7132}"/>
              </a:ext>
            </a:extLst>
          </p:cNvPr>
          <p:cNvSpPr txBox="1"/>
          <p:nvPr/>
        </p:nvSpPr>
        <p:spPr>
          <a:xfrm>
            <a:off x="282575" y="6205538"/>
            <a:ext cx="8120063" cy="369887"/>
          </a:xfrm>
          <a:prstGeom prst="rect">
            <a:avLst/>
          </a:prstGeom>
          <a:solidFill>
            <a:srgbClr val="FFFF00"/>
          </a:solidFill>
          <a:ln w="12700">
            <a:solidFill>
              <a:schemeClr val="accent4">
                <a:lumMod val="10000"/>
              </a:schemeClr>
            </a:solidFill>
          </a:ln>
        </p:spPr>
        <p:txBody>
          <a:bodyPr>
            <a:spAutoFit/>
          </a:bodyPr>
          <a:lstStyle/>
          <a:p>
            <a:pPr>
              <a:defRPr/>
            </a:pPr>
            <a:r>
              <a:rPr lang="en-US" b="1" dirty="0" err="1">
                <a:solidFill>
                  <a:schemeClr val="accent4">
                    <a:lumMod val="10000"/>
                  </a:schemeClr>
                </a:solidFill>
              </a:rPr>
              <a:t>Autunno</a:t>
            </a:r>
            <a:r>
              <a:rPr lang="en-US" b="1" dirty="0">
                <a:solidFill>
                  <a:schemeClr val="accent4">
                    <a:lumMod val="10000"/>
                  </a:schemeClr>
                </a:solidFill>
              </a:rPr>
              <a:t> - </a:t>
            </a:r>
            <a:r>
              <a:rPr lang="en-US" b="1" dirty="0" err="1">
                <a:solidFill>
                  <a:schemeClr val="accent4">
                    <a:lumMod val="10000"/>
                  </a:schemeClr>
                </a:solidFill>
              </a:rPr>
              <a:t>inverno</a:t>
            </a:r>
            <a:r>
              <a:rPr lang="en-US" b="1" dirty="0">
                <a:solidFill>
                  <a:schemeClr val="accent4">
                    <a:lumMod val="10000"/>
                  </a:schemeClr>
                </a:solidFill>
              </a:rPr>
              <a:t> 2023/’24 </a:t>
            </a:r>
            <a:r>
              <a:rPr lang="en-US" b="1" dirty="0" err="1">
                <a:solidFill>
                  <a:schemeClr val="accent4">
                    <a:lumMod val="10000"/>
                  </a:schemeClr>
                </a:solidFill>
              </a:rPr>
              <a:t>Israele</a:t>
            </a:r>
            <a:r>
              <a:rPr lang="en-US" b="1" dirty="0">
                <a:solidFill>
                  <a:schemeClr val="accent4">
                    <a:lumMod val="10000"/>
                  </a:schemeClr>
                </a:solidFill>
              </a:rPr>
              <a:t> </a:t>
            </a:r>
            <a:r>
              <a:rPr lang="en-US" b="1" dirty="0" err="1">
                <a:solidFill>
                  <a:schemeClr val="accent4">
                    <a:lumMod val="10000"/>
                  </a:schemeClr>
                </a:solidFill>
              </a:rPr>
              <a:t>bombarda</a:t>
            </a:r>
            <a:r>
              <a:rPr lang="en-US" b="1" dirty="0">
                <a:solidFill>
                  <a:schemeClr val="accent4">
                    <a:lumMod val="10000"/>
                  </a:schemeClr>
                </a:solidFill>
              </a:rPr>
              <a:t> la </a:t>
            </a:r>
            <a:r>
              <a:rPr lang="en-US" b="1" dirty="0" err="1">
                <a:solidFill>
                  <a:schemeClr val="accent4">
                    <a:lumMod val="10000"/>
                  </a:schemeClr>
                </a:solidFill>
              </a:rPr>
              <a:t>Striscia</a:t>
            </a:r>
            <a:r>
              <a:rPr lang="en-US" b="1" dirty="0">
                <a:solidFill>
                  <a:schemeClr val="accent4">
                    <a:lumMod val="10000"/>
                  </a:schemeClr>
                </a:solidFill>
              </a:rPr>
              <a:t> di Gaza per </a:t>
            </a:r>
            <a:r>
              <a:rPr lang="en-US" b="1" dirty="0" err="1">
                <a:solidFill>
                  <a:schemeClr val="accent4">
                    <a:lumMod val="10000"/>
                  </a:schemeClr>
                </a:solidFill>
              </a:rPr>
              <a:t>mesi</a:t>
            </a:r>
            <a:endParaRPr lang="en-US" b="1" dirty="0">
              <a:solidFill>
                <a:schemeClr val="accent4">
                  <a:lumMod val="10000"/>
                </a:schemeClr>
              </a:solidFill>
            </a:endParaRPr>
          </a:p>
        </p:txBody>
      </p:sp>
      <p:sp>
        <p:nvSpPr>
          <p:cNvPr id="627719" name="CasellaDiTesto 12">
            <a:extLst>
              <a:ext uri="{FF2B5EF4-FFF2-40B4-BE49-F238E27FC236}">
                <a16:creationId xmlns:a16="http://schemas.microsoft.com/office/drawing/2014/main" id="{3EBABE7D-F438-E154-6684-EB855B6439DF}"/>
              </a:ext>
            </a:extLst>
          </p:cNvPr>
          <p:cNvSpPr txBox="1">
            <a:spLocks noChangeArrowheads="1"/>
          </p:cNvSpPr>
          <p:nvPr/>
        </p:nvSpPr>
        <p:spPr bwMode="auto">
          <a:xfrm>
            <a:off x="282575" y="5502275"/>
            <a:ext cx="415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Israele costringe 1.2 milioni di persone di fuggire verso il Sud della Striscia</a:t>
            </a:r>
          </a:p>
        </p:txBody>
      </p:sp>
      <p:pic>
        <p:nvPicPr>
          <p:cNvPr id="1026" name="Picture 2">
            <a:extLst>
              <a:ext uri="{FF2B5EF4-FFF2-40B4-BE49-F238E27FC236}">
                <a16:creationId xmlns:a16="http://schemas.microsoft.com/office/drawing/2014/main" id="{4DA62CFC-3CA1-6B54-6D21-6E5049F74DC4}"/>
              </a:ext>
            </a:extLst>
          </p:cNvPr>
          <p:cNvPicPr>
            <a:picLocks noChangeAspect="1" noChangeArrowheads="1"/>
          </p:cNvPicPr>
          <p:nvPr/>
        </p:nvPicPr>
        <p:blipFill>
          <a:blip r:embed="rId4"/>
          <a:srcRect/>
          <a:stretch>
            <a:fillRect/>
          </a:stretch>
        </p:blipFill>
        <p:spPr bwMode="auto">
          <a:xfrm>
            <a:off x="4608513" y="377825"/>
            <a:ext cx="4144962"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627721" name="CasellaDiTesto 8">
            <a:extLst>
              <a:ext uri="{FF2B5EF4-FFF2-40B4-BE49-F238E27FC236}">
                <a16:creationId xmlns:a16="http://schemas.microsoft.com/office/drawing/2014/main" id="{2BC46956-E857-68BB-B565-3622F60D1AEA}"/>
              </a:ext>
            </a:extLst>
          </p:cNvPr>
          <p:cNvSpPr txBox="1">
            <a:spLocks noChangeArrowheads="1"/>
          </p:cNvSpPr>
          <p:nvPr/>
        </p:nvSpPr>
        <p:spPr bwMode="auto">
          <a:xfrm>
            <a:off x="4364038" y="2768600"/>
            <a:ext cx="45577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700"/>
              <a:t>I Gazawi devono fuggire: hanno perso tutto</a:t>
            </a:r>
          </a:p>
        </p:txBody>
      </p:sp>
      <p:pic>
        <p:nvPicPr>
          <p:cNvPr id="3" name="Picture 2">
            <a:extLst>
              <a:ext uri="{FF2B5EF4-FFF2-40B4-BE49-F238E27FC236}">
                <a16:creationId xmlns:a16="http://schemas.microsoft.com/office/drawing/2014/main" id="{CF96A241-F872-5824-5236-F37C584CC5BC}"/>
              </a:ext>
            </a:extLst>
          </p:cNvPr>
          <p:cNvPicPr>
            <a:picLocks noChangeAspect="1" noChangeArrowheads="1"/>
          </p:cNvPicPr>
          <p:nvPr/>
        </p:nvPicPr>
        <p:blipFill>
          <a:blip r:embed="rId5"/>
          <a:srcRect/>
          <a:stretch>
            <a:fillRect/>
          </a:stretch>
        </p:blipFill>
        <p:spPr bwMode="auto">
          <a:xfrm>
            <a:off x="4597400" y="3616325"/>
            <a:ext cx="4173538" cy="2330450"/>
          </a:xfrm>
          <a:prstGeom prst="rect">
            <a:avLst/>
          </a:prstGeom>
          <a:ln w="28575">
            <a:solidFill>
              <a:schemeClr val="tx1"/>
            </a:solidFill>
          </a:ln>
          <a:effectLst>
            <a:outerShdw blurRad="292100" dist="139700" dir="2700000" algn="tl" rotWithShape="0">
              <a:srgbClr val="333333">
                <a:alpha val="65000"/>
              </a:srgbClr>
            </a:outerShdw>
          </a:effectLst>
        </p:spPr>
      </p:pic>
      <p:sp>
        <p:nvSpPr>
          <p:cNvPr id="627723" name="CasellaDiTesto 5">
            <a:extLst>
              <a:ext uri="{FF2B5EF4-FFF2-40B4-BE49-F238E27FC236}">
                <a16:creationId xmlns:a16="http://schemas.microsoft.com/office/drawing/2014/main" id="{C8C5E25B-0732-8989-CBF1-C2FAF00B5019}"/>
              </a:ext>
            </a:extLst>
          </p:cNvPr>
          <p:cNvSpPr txBox="1">
            <a:spLocks noChangeArrowheads="1"/>
          </p:cNvSpPr>
          <p:nvPr/>
        </p:nvSpPr>
        <p:spPr bwMode="auto">
          <a:xfrm>
            <a:off x="4597400" y="3163888"/>
            <a:ext cx="417353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700"/>
              <a:t>Per loro ricomincia una vita da profughi.</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Picture 3">
            <a:extLst>
              <a:ext uri="{FF2B5EF4-FFF2-40B4-BE49-F238E27FC236}">
                <a16:creationId xmlns:a16="http://schemas.microsoft.com/office/drawing/2014/main" id="{4156E115-8AB5-50E8-491F-F861B94D1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1E6DEE85-1F1B-908A-2199-67DAA3D327BF}"/>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11C3EF0-A6F4-A86B-6F66-A6F9A67A79CF}"/>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629765" name="Picture 35">
            <a:extLst>
              <a:ext uri="{FF2B5EF4-FFF2-40B4-BE49-F238E27FC236}">
                <a16:creationId xmlns:a16="http://schemas.microsoft.com/office/drawing/2014/main" id="{BA36A069-EDD5-57E3-103F-11EFFD534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766" name="Immagine 2">
            <a:extLst>
              <a:ext uri="{FF2B5EF4-FFF2-40B4-BE49-F238E27FC236}">
                <a16:creationId xmlns:a16="http://schemas.microsoft.com/office/drawing/2014/main" id="{2172E459-6138-DC40-24BF-6259A0FDA8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9767" name="Picture 2">
            <a:extLst>
              <a:ext uri="{FF2B5EF4-FFF2-40B4-BE49-F238E27FC236}">
                <a16:creationId xmlns:a16="http://schemas.microsoft.com/office/drawing/2014/main" id="{3EFCA110-1F73-DE4C-F775-AEF5DE1035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8" name="Rettangolo 1">
            <a:extLst>
              <a:ext uri="{FF2B5EF4-FFF2-40B4-BE49-F238E27FC236}">
                <a16:creationId xmlns:a16="http://schemas.microsoft.com/office/drawing/2014/main" id="{54657B47-0CC0-D553-B650-3914D0A14FF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29769" name="Picture 2" descr="Potrebbe essere un'immagine raffigurante grattacielo">
            <a:extLst>
              <a:ext uri="{FF2B5EF4-FFF2-40B4-BE49-F238E27FC236}">
                <a16:creationId xmlns:a16="http://schemas.microsoft.com/office/drawing/2014/main" id="{2DAD5E15-58CB-1FFF-AA13-95A8793D2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F8672F3-B07F-A352-2528-6D9B5BC8731E}"/>
              </a:ext>
            </a:extLst>
          </p:cNvPr>
          <p:cNvSpPr txBox="1"/>
          <p:nvPr/>
        </p:nvSpPr>
        <p:spPr>
          <a:xfrm>
            <a:off x="250825" y="6275388"/>
            <a:ext cx="4124325"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Dopo un </a:t>
            </a:r>
            <a:r>
              <a:rPr lang="en-US" dirty="0" err="1"/>
              <a:t>bombardamento</a:t>
            </a:r>
            <a:r>
              <a:rPr lang="en-US" dirty="0"/>
              <a:t> di Gaza</a:t>
            </a:r>
          </a:p>
        </p:txBody>
      </p:sp>
      <p:sp>
        <p:nvSpPr>
          <p:cNvPr id="257027" name="Segnaposto numero diapositiva 1">
            <a:extLst>
              <a:ext uri="{FF2B5EF4-FFF2-40B4-BE49-F238E27FC236}">
                <a16:creationId xmlns:a16="http://schemas.microsoft.com/office/drawing/2014/main" id="{C5830308-E995-19EF-FB25-E8F87ADB3BAB}"/>
              </a:ext>
            </a:extLst>
          </p:cNvPr>
          <p:cNvSpPr>
            <a:spLocks noGrp="1" noChangeArrowheads="1"/>
          </p:cNvSpPr>
          <p:nvPr>
            <p:ph type="sldNum" sz="quarter" idx="12"/>
          </p:nvPr>
        </p:nvSpPr>
        <p:spPr>
          <a:xfrm>
            <a:off x="8388350" y="6459538"/>
            <a:ext cx="658813" cy="338137"/>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7B31F091-9EC3-4CC2-8B0F-7C003CC660C5}" type="slidenum">
              <a:rPr lang="fr-FR" altLang="en-US" sz="1400" b="1" smtClean="0">
                <a:solidFill>
                  <a:schemeClr val="accent4">
                    <a:lumMod val="10000"/>
                  </a:schemeClr>
                </a:solidFill>
              </a:rPr>
              <a:pPr>
                <a:spcBef>
                  <a:spcPct val="0"/>
                </a:spcBef>
                <a:buFontTx/>
                <a:buNone/>
                <a:defRPr/>
              </a:pPr>
              <a:t>178</a:t>
            </a:fld>
            <a:endParaRPr lang="fr-FR" altLang="en-US" sz="1400" b="1" dirty="0">
              <a:solidFill>
                <a:schemeClr val="accent4">
                  <a:lumMod val="10000"/>
                </a:schemeClr>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751457-2047-04CB-BFBD-46AC937B77E6}"/>
              </a:ext>
            </a:extLst>
          </p:cNvPr>
          <p:cNvSpPr>
            <a:spLocks noGrp="1"/>
          </p:cNvSpPr>
          <p:nvPr>
            <p:ph type="title"/>
          </p:nvPr>
        </p:nvSpPr>
        <p:spPr>
          <a:xfrm>
            <a:off x="1049338" y="4052888"/>
            <a:ext cx="7192962" cy="1016000"/>
          </a:xfrm>
          <a:solidFill>
            <a:srgbClr val="FFFF00"/>
          </a:solidFill>
          <a:ln w="12700">
            <a:solidFill>
              <a:schemeClr val="accent4">
                <a:lumMod val="10000"/>
              </a:schemeClr>
            </a:solidFill>
          </a:ln>
        </p:spPr>
        <p:txBody>
          <a:bodyPr/>
          <a:lstStyle/>
          <a:p>
            <a:pPr>
              <a:defRPr/>
            </a:pPr>
            <a:r>
              <a:rPr lang="it-CH" sz="2400" b="1" kern="1200" dirty="0">
                <a:solidFill>
                  <a:schemeClr val="accent4">
                    <a:lumMod val="10000"/>
                  </a:schemeClr>
                </a:solidFill>
                <a:ea typeface="+mn-ea"/>
                <a:cs typeface="Arial" charset="0"/>
              </a:rPr>
              <a:t>La farsa dei colloqui di pace serve a Israele per   guadagnare tempo e consolidare l’occupazione  </a:t>
            </a:r>
          </a:p>
        </p:txBody>
      </p:sp>
      <p:sp>
        <p:nvSpPr>
          <p:cNvPr id="631811" name="Segnaposto numero diapositiva 2">
            <a:extLst>
              <a:ext uri="{FF2B5EF4-FFF2-40B4-BE49-F238E27FC236}">
                <a16:creationId xmlns:a16="http://schemas.microsoft.com/office/drawing/2014/main" id="{D368A507-C1CD-D16B-0F32-677EF15AB12A}"/>
              </a:ext>
            </a:extLst>
          </p:cNvPr>
          <p:cNvSpPr>
            <a:spLocks noGrp="1"/>
          </p:cNvSpPr>
          <p:nvPr>
            <p:ph type="sldNum" sz="quarter" idx="12"/>
          </p:nvPr>
        </p:nvSpPr>
        <p:spPr>
          <a:xfrm>
            <a:off x="7956550" y="6032500"/>
            <a:ext cx="6683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E0565D-EDFA-48E7-8CA1-6B6B223F27AA}" type="slidenum">
              <a:rPr lang="it-IT" altLang="en-US" sz="1400" smtClean="0">
                <a:solidFill>
                  <a:srgbClr val="FFFFFF"/>
                </a:solidFill>
              </a:rPr>
              <a:pPr>
                <a:spcBef>
                  <a:spcPct val="0"/>
                </a:spcBef>
                <a:buFontTx/>
                <a:buNone/>
              </a:pPr>
              <a:t>179</a:t>
            </a:fld>
            <a:endParaRPr lang="it-IT" altLang="en-US" sz="1400">
              <a:solidFill>
                <a:srgbClr val="FFFFFF"/>
              </a:solidFill>
            </a:endParaRPr>
          </a:p>
        </p:txBody>
      </p:sp>
      <p:pic>
        <p:nvPicPr>
          <p:cNvPr id="251908" name="Picture 3" descr="C:\Users\Enrico\Desktop\Colloqui jpeg.jpg">
            <a:extLst>
              <a:ext uri="{FF2B5EF4-FFF2-40B4-BE49-F238E27FC236}">
                <a16:creationId xmlns:a16="http://schemas.microsoft.com/office/drawing/2014/main" id="{18462B5E-2E91-27AB-8055-7A606ECCEAD3}"/>
              </a:ext>
            </a:extLst>
          </p:cNvPr>
          <p:cNvPicPr>
            <a:picLocks noChangeAspect="1" noChangeArrowheads="1"/>
          </p:cNvPicPr>
          <p:nvPr/>
        </p:nvPicPr>
        <p:blipFill>
          <a:blip r:embed="rId3"/>
          <a:srcRect t="33154"/>
          <a:stretch>
            <a:fillRect/>
          </a:stretch>
        </p:blipFill>
        <p:spPr bwMode="auto">
          <a:xfrm>
            <a:off x="12700" y="476250"/>
            <a:ext cx="9131300" cy="3313113"/>
          </a:xfrm>
          <a:prstGeom prst="rect">
            <a:avLst/>
          </a:prstGeom>
          <a:ln>
            <a:noFill/>
          </a:ln>
          <a:effectLst>
            <a:outerShdw blurRad="292100" dist="139700" dir="2700000" algn="tl" rotWithShape="0">
              <a:srgbClr val="333333">
                <a:alpha val="65000"/>
              </a:srgbClr>
            </a:outerShdw>
          </a:effectLst>
        </p:spPr>
      </p:pic>
      <p:sp>
        <p:nvSpPr>
          <p:cNvPr id="631813" name="CasellaDiTesto 4">
            <a:extLst>
              <a:ext uri="{FF2B5EF4-FFF2-40B4-BE49-F238E27FC236}">
                <a16:creationId xmlns:a16="http://schemas.microsoft.com/office/drawing/2014/main" id="{0FEBD77E-98CA-BB04-FB86-C884C3B2DC6A}"/>
              </a:ext>
            </a:extLst>
          </p:cNvPr>
          <p:cNvSpPr txBox="1">
            <a:spLocks noChangeArrowheads="1"/>
          </p:cNvSpPr>
          <p:nvPr/>
        </p:nvSpPr>
        <p:spPr bwMode="auto">
          <a:xfrm>
            <a:off x="1049338" y="5205413"/>
            <a:ext cx="70564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a:solidFill>
                  <a:srgbClr val="FFFFFF"/>
                </a:solidFill>
              </a:rPr>
              <a:t>"Ogni spartizione della Palestina, ogni Linea Verde, ogni accordo e ogni trattato che escluda una parte della Terra d'Israele alla colonizzazione ebraica è, dal punto di vista del sionismo, al massimo una fase transitoria, ma non deve mai valere per sempre".  (Ben Gurion - 1937)</a:t>
            </a:r>
          </a:p>
        </p:txBody>
      </p:sp>
      <p:sp>
        <p:nvSpPr>
          <p:cNvPr id="631814" name="Rettangolo 5">
            <a:extLst>
              <a:ext uri="{FF2B5EF4-FFF2-40B4-BE49-F238E27FC236}">
                <a16:creationId xmlns:a16="http://schemas.microsoft.com/office/drawing/2014/main" id="{BB36362C-6037-CDBB-802F-869870A1A04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2" descr="l'impero di alessandro magno 334 a">
            <a:extLst>
              <a:ext uri="{FF2B5EF4-FFF2-40B4-BE49-F238E27FC236}">
                <a16:creationId xmlns:a16="http://schemas.microsoft.com/office/drawing/2014/main" id="{7BE0B869-284C-6713-0B9B-183B60D4BAA9}"/>
              </a:ext>
            </a:extLst>
          </p:cNvPr>
          <p:cNvPicPr>
            <a:picLocks noGrp="1" noChangeAspect="1" noChangeArrowheads="1"/>
          </p:cNvPicPr>
          <p:nvPr>
            <p:ph sz="half" idx="4294967295"/>
          </p:nvPr>
        </p:nvPicPr>
        <p:blipFill>
          <a:blip r:embed="rId3">
            <a:lum bright="-14000" contrast="8000"/>
          </a:blip>
          <a:srcRect/>
          <a:stretch>
            <a:fillRect/>
          </a:stretch>
        </p:blipFill>
        <p:spPr>
          <a:xfrm>
            <a:off x="323850" y="393700"/>
            <a:ext cx="8524875" cy="4344988"/>
          </a:xfrm>
          <a:ln w="38100">
            <a:solidFill>
              <a:schemeClr val="tx1"/>
            </a:solidFill>
          </a:ln>
          <a:effectLst>
            <a:outerShdw blurRad="292100" dist="139700" dir="2700000" algn="tl" rotWithShape="0">
              <a:srgbClr val="333333">
                <a:alpha val="65000"/>
              </a:srgbClr>
            </a:outerShdw>
          </a:effectLst>
        </p:spPr>
      </p:pic>
      <p:sp>
        <p:nvSpPr>
          <p:cNvPr id="303107" name="Text Box 3">
            <a:extLst>
              <a:ext uri="{FF2B5EF4-FFF2-40B4-BE49-F238E27FC236}">
                <a16:creationId xmlns:a16="http://schemas.microsoft.com/office/drawing/2014/main" id="{4BCF37C5-34AC-A963-472F-E78868BBB63A}"/>
              </a:ext>
            </a:extLst>
          </p:cNvPr>
          <p:cNvSpPr txBox="1">
            <a:spLocks noChangeArrowheads="1"/>
          </p:cNvSpPr>
          <p:nvPr/>
        </p:nvSpPr>
        <p:spPr bwMode="auto">
          <a:xfrm>
            <a:off x="3028950" y="5378450"/>
            <a:ext cx="28432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a:solidFill>
                  <a:srgbClr val="FFFFFF"/>
                </a:solidFill>
              </a:rPr>
              <a:t>Dal </a:t>
            </a:r>
            <a:r>
              <a:rPr lang="it-CH" altLang="it-CH" sz="1400"/>
              <a:t>322 a.C. </a:t>
            </a:r>
            <a:r>
              <a:rPr lang="it-CH" altLang="it-CH" sz="1400">
                <a:solidFill>
                  <a:srgbClr val="FFFFFF"/>
                </a:solidFill>
              </a:rPr>
              <a:t>la Palestina cade sotto il dominio dei Macedoni (greci) guidati da Alessandro Magno che si costruisce                            un immenso impero.                 </a:t>
            </a:r>
          </a:p>
        </p:txBody>
      </p:sp>
      <p:sp>
        <p:nvSpPr>
          <p:cNvPr id="303108" name="Oval 4">
            <a:extLst>
              <a:ext uri="{FF2B5EF4-FFF2-40B4-BE49-F238E27FC236}">
                <a16:creationId xmlns:a16="http://schemas.microsoft.com/office/drawing/2014/main" id="{4ECCE39C-DE28-44B5-CD45-C1103D86CCCD}"/>
              </a:ext>
            </a:extLst>
          </p:cNvPr>
          <p:cNvSpPr>
            <a:spLocks noChangeArrowheads="1"/>
          </p:cNvSpPr>
          <p:nvPr/>
        </p:nvSpPr>
        <p:spPr bwMode="auto">
          <a:xfrm>
            <a:off x="2052638" y="2781300"/>
            <a:ext cx="649287" cy="6477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98310" name="Picture 5" descr="alessandro magno battaglia contro dario">
            <a:extLst>
              <a:ext uri="{FF2B5EF4-FFF2-40B4-BE49-F238E27FC236}">
                <a16:creationId xmlns:a16="http://schemas.microsoft.com/office/drawing/2014/main" id="{36CD1176-3DA0-092C-FA72-0AC86C6C8AFD}"/>
              </a:ext>
            </a:extLst>
          </p:cNvPr>
          <p:cNvPicPr>
            <a:picLocks noChangeAspect="1" noChangeArrowheads="1"/>
          </p:cNvPicPr>
          <p:nvPr/>
        </p:nvPicPr>
        <p:blipFill>
          <a:blip r:embed="rId4">
            <a:lum bright="-10000" contrast="10000"/>
          </a:blip>
          <a:srcRect/>
          <a:stretch>
            <a:fillRect/>
          </a:stretch>
        </p:blipFill>
        <p:spPr bwMode="auto">
          <a:xfrm>
            <a:off x="327025" y="4995863"/>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1" name="Picture 6" descr="greeks">
            <a:extLst>
              <a:ext uri="{FF2B5EF4-FFF2-40B4-BE49-F238E27FC236}">
                <a16:creationId xmlns:a16="http://schemas.microsoft.com/office/drawing/2014/main" id="{A9D54BC3-27F7-1BC4-F8B2-5531CAE4B935}"/>
              </a:ext>
            </a:extLst>
          </p:cNvPr>
          <p:cNvPicPr>
            <a:picLocks noChangeAspect="1" noChangeArrowheads="1"/>
          </p:cNvPicPr>
          <p:nvPr/>
        </p:nvPicPr>
        <p:blipFill>
          <a:blip r:embed="rId5">
            <a:lum bright="-22000" contrast="38000"/>
          </a:blip>
          <a:srcRect/>
          <a:stretch>
            <a:fillRect/>
          </a:stretch>
        </p:blipFill>
        <p:spPr bwMode="auto">
          <a:xfrm>
            <a:off x="5872163" y="4995863"/>
            <a:ext cx="1870075" cy="1296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2" name="Picture 7" descr="alexander1">
            <a:extLst>
              <a:ext uri="{FF2B5EF4-FFF2-40B4-BE49-F238E27FC236}">
                <a16:creationId xmlns:a16="http://schemas.microsoft.com/office/drawing/2014/main" id="{D45A086D-7B19-B7C3-385B-E9FD4D52B931}"/>
              </a:ext>
            </a:extLst>
          </p:cNvPr>
          <p:cNvPicPr>
            <a:picLocks noChangeAspect="1" noChangeArrowheads="1"/>
          </p:cNvPicPr>
          <p:nvPr/>
        </p:nvPicPr>
        <p:blipFill>
          <a:blip r:embed="rId6"/>
          <a:srcRect/>
          <a:stretch>
            <a:fillRect/>
          </a:stretch>
        </p:blipFill>
        <p:spPr bwMode="auto">
          <a:xfrm>
            <a:off x="7888288" y="4995863"/>
            <a:ext cx="963612" cy="1296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3112" name="Rettangolo 8">
            <a:extLst>
              <a:ext uri="{FF2B5EF4-FFF2-40B4-BE49-F238E27FC236}">
                <a16:creationId xmlns:a16="http://schemas.microsoft.com/office/drawing/2014/main" id="{A27E7C07-AEEA-9554-1770-F578DB414E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D36B015B-8214-0B11-120E-92E7FB4ABF17}"/>
              </a:ext>
            </a:extLst>
          </p:cNvPr>
          <p:cNvSpPr txBox="1"/>
          <p:nvPr/>
        </p:nvSpPr>
        <p:spPr>
          <a:xfrm>
            <a:off x="3108325" y="4970463"/>
            <a:ext cx="25558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I </a:t>
            </a:r>
            <a:r>
              <a:rPr lang="en-US" dirty="0" err="1"/>
              <a:t>Macedoni</a:t>
            </a:r>
            <a:r>
              <a:rPr lang="en-US" dirty="0"/>
              <a:t> - 322 </a:t>
            </a:r>
            <a:r>
              <a:rPr lang="en-US" dirty="0" err="1"/>
              <a:t>a.C.</a:t>
            </a:r>
            <a:r>
              <a:rPr lang="en-US" dirty="0"/>
              <a:t> </a:t>
            </a:r>
          </a:p>
        </p:txBody>
      </p:sp>
      <p:sp>
        <p:nvSpPr>
          <p:cNvPr id="303114" name="Slide Number Placeholder 3">
            <a:extLst>
              <a:ext uri="{FF2B5EF4-FFF2-40B4-BE49-F238E27FC236}">
                <a16:creationId xmlns:a16="http://schemas.microsoft.com/office/drawing/2014/main" id="{F916C8B9-82AE-D07E-11A7-697ACB371650}"/>
              </a:ext>
            </a:extLst>
          </p:cNvPr>
          <p:cNvSpPr>
            <a:spLocks noGrp="1"/>
          </p:cNvSpPr>
          <p:nvPr>
            <p:ph type="sldNum" sz="quarter" idx="12"/>
          </p:nvPr>
        </p:nvSpPr>
        <p:spPr>
          <a:xfrm>
            <a:off x="4891088" y="6191250"/>
            <a:ext cx="750887"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49D600-5845-4190-9FDA-7BE2F8C6A5BD}" type="slidenum">
              <a:rPr lang="it-IT" altLang="it-CH" sz="1400" smtClean="0">
                <a:solidFill>
                  <a:srgbClr val="FFFFFF"/>
                </a:solidFill>
              </a:rPr>
              <a:pPr>
                <a:spcBef>
                  <a:spcPct val="0"/>
                </a:spcBef>
                <a:buFontTx/>
                <a:buNone/>
              </a:pPr>
              <a:t>18</a:t>
            </a:fld>
            <a:endParaRPr lang="it-IT" altLang="it-CH" sz="1400">
              <a:solidFill>
                <a:srgbClr val="FFFFFF"/>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Number Placeholder 3">
            <a:extLst>
              <a:ext uri="{FF2B5EF4-FFF2-40B4-BE49-F238E27FC236}">
                <a16:creationId xmlns:a16="http://schemas.microsoft.com/office/drawing/2014/main" id="{C46974F6-0DC8-8F24-CC2F-6270728AF3AE}"/>
              </a:ext>
            </a:extLst>
          </p:cNvPr>
          <p:cNvSpPr>
            <a:spLocks noGrp="1"/>
          </p:cNvSpPr>
          <p:nvPr>
            <p:ph type="sldNum" sz="quarter" idx="12"/>
          </p:nvPr>
        </p:nvSpPr>
        <p:spPr>
          <a:xfrm>
            <a:off x="6588125" y="3644900"/>
            <a:ext cx="720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1B9E34-96EB-4150-9779-A425A4AF28F2}" type="slidenum">
              <a:rPr lang="it-IT" altLang="it-CH" sz="1400" b="1" smtClean="0">
                <a:solidFill>
                  <a:srgbClr val="FFFFFF"/>
                </a:solidFill>
              </a:rPr>
              <a:pPr>
                <a:spcBef>
                  <a:spcPct val="0"/>
                </a:spcBef>
                <a:buFontTx/>
                <a:buNone/>
              </a:pPr>
              <a:t>180</a:t>
            </a:fld>
            <a:endParaRPr lang="it-IT" altLang="it-CH" sz="1400" b="1">
              <a:solidFill>
                <a:srgbClr val="FFFFFF"/>
              </a:solidFill>
            </a:endParaRPr>
          </a:p>
        </p:txBody>
      </p:sp>
      <p:sp>
        <p:nvSpPr>
          <p:cNvPr id="591875" name="Text Box 2">
            <a:extLst>
              <a:ext uri="{FF2B5EF4-FFF2-40B4-BE49-F238E27FC236}">
                <a16:creationId xmlns:a16="http://schemas.microsoft.com/office/drawing/2014/main" id="{63BEA07A-2903-8E82-4347-03D14EF143B1}"/>
              </a:ext>
            </a:extLst>
          </p:cNvPr>
          <p:cNvSpPr txBox="1">
            <a:spLocks noChangeArrowheads="1"/>
          </p:cNvSpPr>
          <p:nvPr/>
        </p:nvSpPr>
        <p:spPr bwMode="auto">
          <a:xfrm>
            <a:off x="3960813" y="2657475"/>
            <a:ext cx="2628900" cy="1631950"/>
          </a:xfrm>
          <a:prstGeom prst="rect">
            <a:avLst/>
          </a:prstGeom>
          <a:solidFill>
            <a:srgbClr val="FFFF00"/>
          </a:solidFill>
          <a:ln w="38100">
            <a:solidFill>
              <a:schemeClr val="accent4">
                <a:lumMod val="50000"/>
              </a:schemeClr>
            </a:solidFill>
            <a:miter lim="800000"/>
            <a:headEnd/>
            <a:tailEnd/>
          </a:ln>
        </p:spPr>
        <p:txBody>
          <a:bodyPr>
            <a:spAutoFit/>
          </a:bodyPr>
          <a:lstStyle>
            <a:defPPr>
              <a:defRPr lang="it-CH"/>
            </a:defPPr>
            <a:lvl1pPr algn="ctr" eaLnBrk="1" hangingPunct="1">
              <a:spcBef>
                <a:spcPct val="50000"/>
              </a:spcBef>
              <a:buFontTx/>
              <a:buNone/>
              <a:defRPr sz="2000" b="1">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defRPr/>
            </a:pPr>
            <a:r>
              <a:rPr lang="fr-CH" altLang="it-CH" dirty="0" err="1">
                <a:solidFill>
                  <a:schemeClr val="accent4">
                    <a:lumMod val="10000"/>
                  </a:schemeClr>
                </a:solidFill>
              </a:rPr>
              <a:t>Palestina</a:t>
            </a:r>
            <a:r>
              <a:rPr lang="fr-CH" altLang="it-CH" dirty="0">
                <a:solidFill>
                  <a:schemeClr val="accent4">
                    <a:lumMod val="10000"/>
                  </a:schemeClr>
                </a:solidFill>
              </a:rPr>
              <a:t>: </a:t>
            </a:r>
            <a:r>
              <a:rPr lang="fr-CH" altLang="it-CH" dirty="0" err="1">
                <a:solidFill>
                  <a:schemeClr val="accent4">
                    <a:lumMod val="10000"/>
                  </a:schemeClr>
                </a:solidFill>
              </a:rPr>
              <a:t>un’infinita</a:t>
            </a:r>
            <a:r>
              <a:rPr lang="fr-CH" altLang="it-CH" dirty="0">
                <a:solidFill>
                  <a:schemeClr val="accent4">
                    <a:lumMod val="10000"/>
                  </a:schemeClr>
                </a:solidFill>
              </a:rPr>
              <a:t> </a:t>
            </a:r>
            <a:r>
              <a:rPr lang="fr-CH" altLang="it-CH" dirty="0" err="1">
                <a:solidFill>
                  <a:schemeClr val="accent4">
                    <a:lumMod val="10000"/>
                  </a:schemeClr>
                </a:solidFill>
              </a:rPr>
              <a:t>serie</a:t>
            </a:r>
            <a:r>
              <a:rPr lang="fr-CH" altLang="it-CH" dirty="0">
                <a:solidFill>
                  <a:schemeClr val="accent4">
                    <a:lumMod val="10000"/>
                  </a:schemeClr>
                </a:solidFill>
              </a:rPr>
              <a:t> di </a:t>
            </a:r>
            <a:r>
              <a:rPr lang="fr-CH" altLang="it-CH" dirty="0" err="1">
                <a:solidFill>
                  <a:schemeClr val="accent4">
                    <a:lumMod val="10000"/>
                  </a:schemeClr>
                </a:solidFill>
              </a:rPr>
              <a:t>soprusi</a:t>
            </a:r>
            <a:r>
              <a:rPr lang="fr-CH" altLang="it-CH" dirty="0">
                <a:solidFill>
                  <a:schemeClr val="accent4">
                    <a:lumMod val="10000"/>
                  </a:schemeClr>
                </a:solidFill>
              </a:rPr>
              <a:t>, </a:t>
            </a:r>
            <a:r>
              <a:rPr lang="fr-CH" altLang="it-CH" dirty="0" err="1">
                <a:solidFill>
                  <a:schemeClr val="accent4">
                    <a:lumMod val="10000"/>
                  </a:schemeClr>
                </a:solidFill>
              </a:rPr>
              <a:t>vendette</a:t>
            </a:r>
            <a:r>
              <a:rPr lang="fr-CH" altLang="it-CH" dirty="0">
                <a:solidFill>
                  <a:schemeClr val="accent4">
                    <a:lumMod val="10000"/>
                  </a:schemeClr>
                </a:solidFill>
              </a:rPr>
              <a:t>, </a:t>
            </a:r>
            <a:r>
              <a:rPr lang="fr-CH" altLang="it-CH" dirty="0" err="1">
                <a:solidFill>
                  <a:schemeClr val="accent4">
                    <a:lumMod val="10000"/>
                  </a:schemeClr>
                </a:solidFill>
              </a:rPr>
              <a:t>attacchi</a:t>
            </a:r>
            <a:r>
              <a:rPr lang="fr-CH" altLang="it-CH" dirty="0">
                <a:solidFill>
                  <a:schemeClr val="accent4">
                    <a:lumMod val="10000"/>
                  </a:schemeClr>
                </a:solidFill>
              </a:rPr>
              <a:t>, </a:t>
            </a:r>
            <a:r>
              <a:rPr lang="fr-CH" altLang="it-CH" dirty="0" err="1">
                <a:solidFill>
                  <a:schemeClr val="accent4">
                    <a:lumMod val="10000"/>
                  </a:schemeClr>
                </a:solidFill>
              </a:rPr>
              <a:t>rappresaglie</a:t>
            </a:r>
            <a:r>
              <a:rPr lang="fr-CH" altLang="it-CH" dirty="0">
                <a:solidFill>
                  <a:schemeClr val="accent4">
                    <a:lumMod val="10000"/>
                  </a:schemeClr>
                </a:solidFill>
              </a:rPr>
              <a:t>, rapine e </a:t>
            </a:r>
            <a:r>
              <a:rPr lang="fr-CH" altLang="it-CH" dirty="0" err="1">
                <a:solidFill>
                  <a:schemeClr val="accent4">
                    <a:lumMod val="10000"/>
                  </a:schemeClr>
                </a:solidFill>
              </a:rPr>
              <a:t>massacri</a:t>
            </a:r>
            <a:r>
              <a:rPr lang="fr-CH" altLang="it-CH" dirty="0">
                <a:solidFill>
                  <a:schemeClr val="accent4">
                    <a:lumMod val="10000"/>
                  </a:schemeClr>
                </a:solidFill>
              </a:rPr>
              <a:t>.</a:t>
            </a:r>
            <a:endParaRPr lang="it-IT" altLang="it-CH" dirty="0">
              <a:solidFill>
                <a:schemeClr val="accent4">
                  <a:lumMod val="10000"/>
                </a:schemeClr>
              </a:solidFill>
            </a:endParaRPr>
          </a:p>
        </p:txBody>
      </p:sp>
      <p:pic>
        <p:nvPicPr>
          <p:cNvPr id="252932" name="Picture 3" descr="1929 massacro di ebrei a Hebron">
            <a:extLst>
              <a:ext uri="{FF2B5EF4-FFF2-40B4-BE49-F238E27FC236}">
                <a16:creationId xmlns:a16="http://schemas.microsoft.com/office/drawing/2014/main" id="{1305D6C2-C475-2080-D79F-C4040371C434}"/>
              </a:ext>
            </a:extLst>
          </p:cNvPr>
          <p:cNvPicPr>
            <a:picLocks noChangeAspect="1" noChangeArrowheads="1"/>
          </p:cNvPicPr>
          <p:nvPr/>
        </p:nvPicPr>
        <p:blipFill>
          <a:blip r:embed="rId3">
            <a:lum bright="-10000" contrast="8000"/>
          </a:blip>
          <a:srcRect/>
          <a:stretch>
            <a:fillRect/>
          </a:stretch>
        </p:blipFill>
        <p:spPr bwMode="auto">
          <a:xfrm>
            <a:off x="0" y="0"/>
            <a:ext cx="1905000" cy="2324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1" name="Text Box 4">
            <a:extLst>
              <a:ext uri="{FF2B5EF4-FFF2-40B4-BE49-F238E27FC236}">
                <a16:creationId xmlns:a16="http://schemas.microsoft.com/office/drawing/2014/main" id="{B98AC71D-3D14-B76C-88E3-1DA27C4C8680}"/>
              </a:ext>
            </a:extLst>
          </p:cNvPr>
          <p:cNvSpPr txBox="1">
            <a:spLocks noChangeArrowheads="1"/>
          </p:cNvSpPr>
          <p:nvPr/>
        </p:nvSpPr>
        <p:spPr bwMode="auto">
          <a:xfrm>
            <a:off x="1908175" y="0"/>
            <a:ext cx="1728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1929 Massacro di ebrei a Hebron</a:t>
            </a:r>
            <a:endParaRPr lang="it-IT" altLang="it-CH" sz="1400" b="1">
              <a:solidFill>
                <a:srgbClr val="FFFFFF"/>
              </a:solidFill>
            </a:endParaRPr>
          </a:p>
        </p:txBody>
      </p:sp>
      <p:pic>
        <p:nvPicPr>
          <p:cNvPr id="252934" name="Picture 5" descr="Hebron 1956">
            <a:extLst>
              <a:ext uri="{FF2B5EF4-FFF2-40B4-BE49-F238E27FC236}">
                <a16:creationId xmlns:a16="http://schemas.microsoft.com/office/drawing/2014/main" id="{87BAB697-36C0-E907-CF3C-C4DFE255241B}"/>
              </a:ext>
            </a:extLst>
          </p:cNvPr>
          <p:cNvPicPr>
            <a:picLocks noChangeAspect="1" noChangeArrowheads="1"/>
          </p:cNvPicPr>
          <p:nvPr/>
        </p:nvPicPr>
        <p:blipFill>
          <a:blip r:embed="rId4">
            <a:lum bright="-10000" contrast="8000"/>
          </a:blip>
          <a:srcRect/>
          <a:stretch>
            <a:fillRect/>
          </a:stretch>
        </p:blipFill>
        <p:spPr bwMode="auto">
          <a:xfrm>
            <a:off x="0" y="2349500"/>
            <a:ext cx="3203575" cy="2185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3" name="Text Box 6">
            <a:extLst>
              <a:ext uri="{FF2B5EF4-FFF2-40B4-BE49-F238E27FC236}">
                <a16:creationId xmlns:a16="http://schemas.microsoft.com/office/drawing/2014/main" id="{A808A154-8D61-6E01-DB11-1174BB3F7B5B}"/>
              </a:ext>
            </a:extLst>
          </p:cNvPr>
          <p:cNvSpPr txBox="1">
            <a:spLocks noChangeArrowheads="1"/>
          </p:cNvSpPr>
          <p:nvPr/>
        </p:nvSpPr>
        <p:spPr bwMode="auto">
          <a:xfrm>
            <a:off x="1908175" y="1844675"/>
            <a:ext cx="19431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1956 Massacro di palestinesi a Hebron</a:t>
            </a:r>
            <a:endParaRPr lang="it-IT" altLang="it-CH" sz="1400" b="1">
              <a:solidFill>
                <a:srgbClr val="FFFFFF"/>
              </a:solidFill>
            </a:endParaRPr>
          </a:p>
        </p:txBody>
      </p:sp>
      <p:pic>
        <p:nvPicPr>
          <p:cNvPr id="252936" name="Picture 7" descr="Nahalin 1954">
            <a:extLst>
              <a:ext uri="{FF2B5EF4-FFF2-40B4-BE49-F238E27FC236}">
                <a16:creationId xmlns:a16="http://schemas.microsoft.com/office/drawing/2014/main" id="{F712485E-BE95-52AD-CF36-849C4083A84E}"/>
              </a:ext>
            </a:extLst>
          </p:cNvPr>
          <p:cNvPicPr>
            <a:picLocks noChangeAspect="1" noChangeArrowheads="1"/>
          </p:cNvPicPr>
          <p:nvPr/>
        </p:nvPicPr>
        <p:blipFill>
          <a:blip r:embed="rId5">
            <a:lum bright="-10000" contrast="8000"/>
          </a:blip>
          <a:srcRect/>
          <a:stretch>
            <a:fillRect/>
          </a:stretch>
        </p:blipFill>
        <p:spPr bwMode="auto">
          <a:xfrm>
            <a:off x="0" y="4578350"/>
            <a:ext cx="3203575" cy="22796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65" name="Text Box 8">
            <a:extLst>
              <a:ext uri="{FF2B5EF4-FFF2-40B4-BE49-F238E27FC236}">
                <a16:creationId xmlns:a16="http://schemas.microsoft.com/office/drawing/2014/main" id="{F243523B-F7FA-A13C-D4FF-39AFB99B8C2E}"/>
              </a:ext>
            </a:extLst>
          </p:cNvPr>
          <p:cNvSpPr txBox="1">
            <a:spLocks noChangeArrowheads="1"/>
          </p:cNvSpPr>
          <p:nvPr/>
        </p:nvSpPr>
        <p:spPr bwMode="auto">
          <a:xfrm>
            <a:off x="3779838" y="692150"/>
            <a:ext cx="10810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1948 : massacro di Deyr Yasine </a:t>
            </a:r>
            <a:endParaRPr lang="it-IT" altLang="it-CH" sz="1400" b="1">
              <a:solidFill>
                <a:srgbClr val="FFFFFF"/>
              </a:solidFill>
            </a:endParaRPr>
          </a:p>
        </p:txBody>
      </p:sp>
      <p:sp>
        <p:nvSpPr>
          <p:cNvPr id="633866" name="Text Box 9">
            <a:extLst>
              <a:ext uri="{FF2B5EF4-FFF2-40B4-BE49-F238E27FC236}">
                <a16:creationId xmlns:a16="http://schemas.microsoft.com/office/drawing/2014/main" id="{53659CAC-A467-3673-8388-B45B0126217E}"/>
              </a:ext>
            </a:extLst>
          </p:cNvPr>
          <p:cNvSpPr txBox="1">
            <a:spLocks noChangeArrowheads="1"/>
          </p:cNvSpPr>
          <p:nvPr/>
        </p:nvSpPr>
        <p:spPr bwMode="auto">
          <a:xfrm>
            <a:off x="6624638" y="295275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Nablus</a:t>
            </a:r>
            <a:endParaRPr lang="it-IT" altLang="it-CH" sz="1400" b="1">
              <a:solidFill>
                <a:srgbClr val="FFFFFF"/>
              </a:solidFill>
            </a:endParaRPr>
          </a:p>
        </p:txBody>
      </p:sp>
      <p:pic>
        <p:nvPicPr>
          <p:cNvPr id="252939" name="Picture 10" descr="vittime di Deir Yasine">
            <a:extLst>
              <a:ext uri="{FF2B5EF4-FFF2-40B4-BE49-F238E27FC236}">
                <a16:creationId xmlns:a16="http://schemas.microsoft.com/office/drawing/2014/main" id="{1F2FEB24-4E03-317F-A9D6-D3CEEFBC2B31}"/>
              </a:ext>
            </a:extLst>
          </p:cNvPr>
          <p:cNvPicPr>
            <a:picLocks noChangeAspect="1" noChangeArrowheads="1"/>
          </p:cNvPicPr>
          <p:nvPr/>
        </p:nvPicPr>
        <p:blipFill>
          <a:blip r:embed="rId6">
            <a:lum bright="-10000" contrast="8000"/>
          </a:blip>
          <a:srcRect/>
          <a:stretch>
            <a:fillRect/>
          </a:stretch>
        </p:blipFill>
        <p:spPr bwMode="auto">
          <a:xfrm>
            <a:off x="4787900" y="0"/>
            <a:ext cx="4356100" cy="2363788"/>
          </a:xfrm>
          <a:prstGeom prst="rect">
            <a:avLst/>
          </a:prstGeom>
          <a:ln>
            <a:noFill/>
          </a:ln>
          <a:effectLst>
            <a:outerShdw blurRad="292100" dist="139700" dir="2700000" algn="tl" rotWithShape="0">
              <a:srgbClr val="333333">
                <a:alpha val="65000"/>
              </a:srgbClr>
            </a:outerShdw>
          </a:effectLst>
        </p:spPr>
      </p:pic>
      <p:pic>
        <p:nvPicPr>
          <p:cNvPr id="252940" name="Picture 11" descr="vittima ebraica">
            <a:extLst>
              <a:ext uri="{FF2B5EF4-FFF2-40B4-BE49-F238E27FC236}">
                <a16:creationId xmlns:a16="http://schemas.microsoft.com/office/drawing/2014/main" id="{A8154F75-6194-DBD4-D37A-090FF67E20B5}"/>
              </a:ext>
            </a:extLst>
          </p:cNvPr>
          <p:cNvPicPr>
            <a:picLocks noChangeAspect="1" noChangeArrowheads="1"/>
          </p:cNvPicPr>
          <p:nvPr/>
        </p:nvPicPr>
        <p:blipFill>
          <a:blip r:embed="rId7"/>
          <a:srcRect/>
          <a:stretch>
            <a:fillRect/>
          </a:stretch>
        </p:blipFill>
        <p:spPr bwMode="auto">
          <a:xfrm>
            <a:off x="3276600" y="4851400"/>
            <a:ext cx="3024188" cy="2006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52941" name="Picture 12" descr="morti e feriti  nella       moschea di Nablus">
            <a:extLst>
              <a:ext uri="{FF2B5EF4-FFF2-40B4-BE49-F238E27FC236}">
                <a16:creationId xmlns:a16="http://schemas.microsoft.com/office/drawing/2014/main" id="{0CFFAED9-D28F-EEBC-928C-D64F0D29CF6B}"/>
              </a:ext>
            </a:extLst>
          </p:cNvPr>
          <p:cNvPicPr>
            <a:picLocks noChangeAspect="1" noChangeArrowheads="1"/>
          </p:cNvPicPr>
          <p:nvPr/>
        </p:nvPicPr>
        <p:blipFill>
          <a:blip r:embed="rId8">
            <a:lum bright="-10000" contrast="8000"/>
          </a:blip>
          <a:srcRect/>
          <a:stretch>
            <a:fillRect/>
          </a:stretch>
        </p:blipFill>
        <p:spPr bwMode="auto">
          <a:xfrm>
            <a:off x="7380288" y="2276475"/>
            <a:ext cx="1719262"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0" name="Text Box 14">
            <a:extLst>
              <a:ext uri="{FF2B5EF4-FFF2-40B4-BE49-F238E27FC236}">
                <a16:creationId xmlns:a16="http://schemas.microsoft.com/office/drawing/2014/main" id="{74E9A1A1-EEE8-1D79-A95B-7F236FA6AA99}"/>
              </a:ext>
            </a:extLst>
          </p:cNvPr>
          <p:cNvSpPr txBox="1">
            <a:spLocks noChangeArrowheads="1"/>
          </p:cNvSpPr>
          <p:nvPr/>
        </p:nvSpPr>
        <p:spPr bwMode="auto">
          <a:xfrm>
            <a:off x="3276600" y="4333875"/>
            <a:ext cx="9366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Nahalin 1954</a:t>
            </a:r>
            <a:endParaRPr lang="it-IT" altLang="it-CH" sz="1400" b="1">
              <a:solidFill>
                <a:srgbClr val="FFFFFF"/>
              </a:solidFill>
            </a:endParaRPr>
          </a:p>
        </p:txBody>
      </p:sp>
      <p:pic>
        <p:nvPicPr>
          <p:cNvPr id="252943" name="Picture 15" descr="risultato razzia isr">
            <a:extLst>
              <a:ext uri="{FF2B5EF4-FFF2-40B4-BE49-F238E27FC236}">
                <a16:creationId xmlns:a16="http://schemas.microsoft.com/office/drawing/2014/main" id="{AB2B3EFE-26B6-7D55-DAE4-36557308178A}"/>
              </a:ext>
            </a:extLst>
          </p:cNvPr>
          <p:cNvPicPr>
            <a:picLocks noChangeAspect="1" noChangeArrowheads="1"/>
          </p:cNvPicPr>
          <p:nvPr/>
        </p:nvPicPr>
        <p:blipFill>
          <a:blip r:embed="rId9"/>
          <a:srcRect/>
          <a:stretch>
            <a:fillRect/>
          </a:stretch>
        </p:blipFill>
        <p:spPr bwMode="auto">
          <a:xfrm>
            <a:off x="6332538" y="4843463"/>
            <a:ext cx="2811462" cy="2014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3872" name="Text Box 16">
            <a:extLst>
              <a:ext uri="{FF2B5EF4-FFF2-40B4-BE49-F238E27FC236}">
                <a16:creationId xmlns:a16="http://schemas.microsoft.com/office/drawing/2014/main" id="{817BA73B-0CC7-B724-2EA3-D497219E72DE}"/>
              </a:ext>
            </a:extLst>
          </p:cNvPr>
          <p:cNvSpPr txBox="1">
            <a:spLocks noChangeArrowheads="1"/>
          </p:cNvSpPr>
          <p:nvPr/>
        </p:nvSpPr>
        <p:spPr bwMode="auto">
          <a:xfrm>
            <a:off x="6300788" y="450850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Gaza 2004</a:t>
            </a:r>
            <a:endParaRPr lang="it-IT" altLang="it-CH" sz="1400" b="1">
              <a:solidFill>
                <a:srgbClr val="FFFFFF"/>
              </a:solidFill>
            </a:endParaRPr>
          </a:p>
        </p:txBody>
      </p:sp>
      <p:sp>
        <p:nvSpPr>
          <p:cNvPr id="633873" name="Rettangolo 16">
            <a:extLst>
              <a:ext uri="{FF2B5EF4-FFF2-40B4-BE49-F238E27FC236}">
                <a16:creationId xmlns:a16="http://schemas.microsoft.com/office/drawing/2014/main" id="{6262A27C-149E-EC2F-E8FD-39A99F7364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Number Placeholder 7">
            <a:extLst>
              <a:ext uri="{FF2B5EF4-FFF2-40B4-BE49-F238E27FC236}">
                <a16:creationId xmlns:a16="http://schemas.microsoft.com/office/drawing/2014/main" id="{3459DFCC-DF9F-4883-A263-5E36722DD7F2}"/>
              </a:ext>
            </a:extLst>
          </p:cNvPr>
          <p:cNvSpPr>
            <a:spLocks noGrp="1"/>
          </p:cNvSpPr>
          <p:nvPr>
            <p:ph type="sldNum" sz="quarter" idx="12"/>
          </p:nvPr>
        </p:nvSpPr>
        <p:spPr>
          <a:xfrm>
            <a:off x="8221663" y="3067050"/>
            <a:ext cx="622300" cy="41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E95A9E-901E-4F24-96BB-4A972C818C76}" type="slidenum">
              <a:rPr lang="it-IT" altLang="it-CH" sz="1400" smtClean="0">
                <a:solidFill>
                  <a:srgbClr val="FFFFFF"/>
                </a:solidFill>
              </a:rPr>
              <a:pPr>
                <a:spcBef>
                  <a:spcPct val="0"/>
                </a:spcBef>
                <a:buFontTx/>
                <a:buNone/>
              </a:pPr>
              <a:t>181</a:t>
            </a:fld>
            <a:endParaRPr lang="it-IT" altLang="it-CH" sz="1400">
              <a:solidFill>
                <a:srgbClr val="FFFFFF"/>
              </a:solidFill>
            </a:endParaRPr>
          </a:p>
        </p:txBody>
      </p:sp>
      <p:sp>
        <p:nvSpPr>
          <p:cNvPr id="593923" name="Rectangle 2">
            <a:extLst>
              <a:ext uri="{FF2B5EF4-FFF2-40B4-BE49-F238E27FC236}">
                <a16:creationId xmlns:a16="http://schemas.microsoft.com/office/drawing/2014/main" id="{66602FD2-A181-3F5B-CDFA-64344F2A6BED}"/>
              </a:ext>
            </a:extLst>
          </p:cNvPr>
          <p:cNvSpPr>
            <a:spLocks noGrp="1" noChangeArrowheads="1"/>
          </p:cNvSpPr>
          <p:nvPr>
            <p:ph type="title"/>
          </p:nvPr>
        </p:nvSpPr>
        <p:spPr>
          <a:xfrm>
            <a:off x="2940050" y="1335088"/>
            <a:ext cx="4772025" cy="736600"/>
          </a:xfrm>
          <a:solidFill>
            <a:srgbClr val="FFFF00"/>
          </a:solidFill>
          <a:ln w="12700">
            <a:solidFill>
              <a:schemeClr val="accent4">
                <a:lumMod val="10000"/>
              </a:schemeClr>
            </a:solidFill>
          </a:ln>
        </p:spPr>
        <p:txBody>
          <a:bodyPr/>
          <a:lstStyle/>
          <a:p>
            <a:pPr algn="l" eaLnBrk="1" hangingPunct="1">
              <a:defRPr/>
            </a:pPr>
            <a:r>
              <a:rPr lang="fr-CH" altLang="it-CH" sz="2400" b="1" dirty="0">
                <a:solidFill>
                  <a:schemeClr val="accent4">
                    <a:lumMod val="10000"/>
                  </a:schemeClr>
                </a:solidFill>
              </a:rPr>
              <a:t>I palestinesi </a:t>
            </a:r>
            <a:r>
              <a:rPr lang="fr-CH" altLang="it-CH" sz="2400" b="1" dirty="0" err="1">
                <a:solidFill>
                  <a:schemeClr val="accent4">
                    <a:lumMod val="10000"/>
                  </a:schemeClr>
                </a:solidFill>
              </a:rPr>
              <a:t>devono</a:t>
            </a:r>
            <a:r>
              <a:rPr lang="fr-CH" altLang="it-CH" sz="2400" b="1" dirty="0">
                <a:solidFill>
                  <a:schemeClr val="accent4">
                    <a:lumMod val="10000"/>
                  </a:schemeClr>
                </a:solidFill>
              </a:rPr>
              <a:t> </a:t>
            </a:r>
            <a:r>
              <a:rPr lang="fr-CH" altLang="it-CH" sz="2400" b="1" dirty="0" err="1">
                <a:solidFill>
                  <a:schemeClr val="accent4">
                    <a:lumMod val="10000"/>
                  </a:schemeClr>
                </a:solidFill>
              </a:rPr>
              <a:t>andarsene</a:t>
            </a:r>
            <a:endParaRPr lang="it-IT" altLang="it-CH" sz="2400" b="1" dirty="0">
              <a:solidFill>
                <a:schemeClr val="accent4">
                  <a:lumMod val="10000"/>
                </a:schemeClr>
              </a:solidFill>
            </a:endParaRPr>
          </a:p>
        </p:txBody>
      </p:sp>
      <p:pic>
        <p:nvPicPr>
          <p:cNvPr id="253956" name="Picture 4" descr="all those people are leaving Gaza">
            <a:extLst>
              <a:ext uri="{FF2B5EF4-FFF2-40B4-BE49-F238E27FC236}">
                <a16:creationId xmlns:a16="http://schemas.microsoft.com/office/drawing/2014/main" id="{0770ADE6-D709-766C-A4BA-B403D40AF393}"/>
              </a:ext>
            </a:extLst>
          </p:cNvPr>
          <p:cNvPicPr>
            <a:picLocks noGrp="1" noChangeAspect="1" noChangeArrowheads="1"/>
          </p:cNvPicPr>
          <p:nvPr>
            <p:ph sz="half" idx="1"/>
          </p:nvPr>
        </p:nvPicPr>
        <p:blipFill>
          <a:blip r:embed="rId3">
            <a:lum bright="-10000" contrast="10000"/>
          </a:blip>
          <a:srcRect/>
          <a:stretch>
            <a:fillRect/>
          </a:stretch>
        </p:blipFill>
        <p:spPr>
          <a:xfrm>
            <a:off x="2843213" y="3500438"/>
            <a:ext cx="5975350" cy="3208337"/>
          </a:xfrm>
          <a:ln w="28575">
            <a:solidFill>
              <a:schemeClr val="tx1"/>
            </a:solidFill>
          </a:ln>
          <a:effectLst>
            <a:outerShdw blurRad="292100" dist="139700" dir="2700000" algn="tl" rotWithShape="0">
              <a:srgbClr val="333333">
                <a:alpha val="65000"/>
              </a:srgbClr>
            </a:outerShdw>
          </a:effectLst>
        </p:spPr>
      </p:pic>
      <p:pic>
        <p:nvPicPr>
          <p:cNvPr id="253957" name="Picture 6" descr="palestinian woman taking her baby into bus as Rafah border, the only place to get out of Gaza Strip open only for 48 hours">
            <a:extLst>
              <a:ext uri="{FF2B5EF4-FFF2-40B4-BE49-F238E27FC236}">
                <a16:creationId xmlns:a16="http://schemas.microsoft.com/office/drawing/2014/main" id="{A92C5D67-55F5-F587-BBDF-DDD94B51B2A2}"/>
              </a:ext>
            </a:extLst>
          </p:cNvPr>
          <p:cNvPicPr>
            <a:picLocks noGrp="1" noChangeAspect="1" noChangeArrowheads="1"/>
          </p:cNvPicPr>
          <p:nvPr>
            <p:ph sz="quarter" idx="2"/>
          </p:nvPr>
        </p:nvPicPr>
        <p:blipFill>
          <a:blip r:embed="rId4"/>
          <a:srcRect/>
          <a:stretch>
            <a:fillRect/>
          </a:stretch>
        </p:blipFill>
        <p:spPr>
          <a:xfrm>
            <a:off x="468313" y="260350"/>
            <a:ext cx="2181225" cy="3097213"/>
          </a:xfrm>
          <a:ln w="28575">
            <a:solidFill>
              <a:schemeClr val="tx1"/>
            </a:solidFill>
          </a:ln>
          <a:effectLst>
            <a:outerShdw blurRad="292100" dist="139700" dir="2700000" algn="tl" rotWithShape="0">
              <a:srgbClr val="333333">
                <a:alpha val="65000"/>
              </a:srgbClr>
            </a:outerShdw>
          </a:effectLst>
        </p:spPr>
      </p:pic>
      <p:pic>
        <p:nvPicPr>
          <p:cNvPr id="253958" name="Picture 8" descr="no enough seats for the passangers at Rafah border,">
            <a:extLst>
              <a:ext uri="{FF2B5EF4-FFF2-40B4-BE49-F238E27FC236}">
                <a16:creationId xmlns:a16="http://schemas.microsoft.com/office/drawing/2014/main" id="{5E54119B-A2E6-A14B-C84C-8954F2ED3AB9}"/>
              </a:ext>
            </a:extLst>
          </p:cNvPr>
          <p:cNvPicPr>
            <a:picLocks noGrp="1" noChangeAspect="1" noChangeArrowheads="1"/>
          </p:cNvPicPr>
          <p:nvPr>
            <p:ph sz="quarter" idx="3"/>
          </p:nvPr>
        </p:nvPicPr>
        <p:blipFill>
          <a:blip r:embed="rId5"/>
          <a:srcRect/>
          <a:stretch>
            <a:fillRect/>
          </a:stretch>
        </p:blipFill>
        <p:spPr>
          <a:xfrm>
            <a:off x="468313" y="3500438"/>
            <a:ext cx="2190750" cy="3195637"/>
          </a:xfrm>
          <a:ln w="28575">
            <a:solidFill>
              <a:schemeClr val="tx1"/>
            </a:solidFill>
          </a:ln>
          <a:effectLst>
            <a:outerShdw blurRad="292100" dist="139700" dir="2700000" algn="tl" rotWithShape="0">
              <a:srgbClr val="333333">
                <a:alpha val="65000"/>
              </a:srgbClr>
            </a:outerShdw>
          </a:effectLst>
        </p:spPr>
      </p:pic>
      <p:sp>
        <p:nvSpPr>
          <p:cNvPr id="635911" name="Text Box 10">
            <a:extLst>
              <a:ext uri="{FF2B5EF4-FFF2-40B4-BE49-F238E27FC236}">
                <a16:creationId xmlns:a16="http://schemas.microsoft.com/office/drawing/2014/main" id="{79C7CA58-E7D9-92BE-E82D-E3BDEA544FE4}"/>
              </a:ext>
            </a:extLst>
          </p:cNvPr>
          <p:cNvSpPr txBox="1">
            <a:spLocks noChangeArrowheads="1"/>
          </p:cNvSpPr>
          <p:nvPr/>
        </p:nvSpPr>
        <p:spPr bwMode="auto">
          <a:xfrm>
            <a:off x="2887663" y="2393950"/>
            <a:ext cx="533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A causa delle difficilissime condizioni di vita nei territori occupati ogni anno più di 100’000 Palestinesi emigrano definitivamente. </a:t>
            </a:r>
            <a:endParaRPr lang="it-IT" altLang="it-CH" sz="1400"/>
          </a:p>
        </p:txBody>
      </p:sp>
      <p:sp>
        <p:nvSpPr>
          <p:cNvPr id="635912" name="Text Box 11">
            <a:extLst>
              <a:ext uri="{FF2B5EF4-FFF2-40B4-BE49-F238E27FC236}">
                <a16:creationId xmlns:a16="http://schemas.microsoft.com/office/drawing/2014/main" id="{C5ED2E9D-2129-25E9-9755-407972012616}"/>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Gaza</a:t>
            </a:r>
            <a:endParaRPr lang="it-IT" altLang="it-CH" sz="1400">
              <a:solidFill>
                <a:srgbClr val="000000"/>
              </a:solidFill>
            </a:endParaRPr>
          </a:p>
        </p:txBody>
      </p:sp>
      <p:pic>
        <p:nvPicPr>
          <p:cNvPr id="253961" name="Picture 2" descr="C:\Dokumente und Einstellungen\Enrico\Eigene Dateien\Enrico\Documenti\AA Enrico nuovo\Palestina\A Foto\Diversi\Cartoons 1\image001.gif">
            <a:extLst>
              <a:ext uri="{FF2B5EF4-FFF2-40B4-BE49-F238E27FC236}">
                <a16:creationId xmlns:a16="http://schemas.microsoft.com/office/drawing/2014/main" id="{36FCAA95-B03E-027B-AF0D-F6F767E41D60}"/>
              </a:ext>
            </a:extLst>
          </p:cNvPr>
          <p:cNvPicPr>
            <a:picLocks noChangeAspect="1" noChangeArrowheads="1"/>
          </p:cNvPicPr>
          <p:nvPr/>
        </p:nvPicPr>
        <p:blipFill>
          <a:blip r:embed="rId6"/>
          <a:srcRect/>
          <a:stretch>
            <a:fillRect/>
          </a:stretch>
        </p:blipFill>
        <p:spPr bwMode="auto">
          <a:xfrm flipH="1">
            <a:off x="7972425" y="1335088"/>
            <a:ext cx="803275" cy="736600"/>
          </a:xfrm>
          <a:prstGeom prst="rect">
            <a:avLst/>
          </a:prstGeom>
          <a:ln>
            <a:noFill/>
          </a:ln>
          <a:effectLst>
            <a:outerShdw blurRad="292100" dist="139700" dir="2700000" algn="tl" rotWithShape="0">
              <a:srgbClr val="333333">
                <a:alpha val="65000"/>
              </a:srgbClr>
            </a:outerShdw>
          </a:effectLst>
        </p:spPr>
      </p:pic>
      <p:sp>
        <p:nvSpPr>
          <p:cNvPr id="635914" name="Rettangolo 9">
            <a:extLst>
              <a:ext uri="{FF2B5EF4-FFF2-40B4-BE49-F238E27FC236}">
                <a16:creationId xmlns:a16="http://schemas.microsoft.com/office/drawing/2014/main" id="{F55F733F-C4A2-4E22-82AB-5D952BD7E9A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35915" name="CasellaDiTesto 1">
            <a:extLst>
              <a:ext uri="{FF2B5EF4-FFF2-40B4-BE49-F238E27FC236}">
                <a16:creationId xmlns:a16="http://schemas.microsoft.com/office/drawing/2014/main" id="{C0CEF217-4014-A6CB-6788-DF9ABCD074DE}"/>
              </a:ext>
            </a:extLst>
          </p:cNvPr>
          <p:cNvSpPr txBox="1">
            <a:spLocks noChangeArrowheads="1"/>
          </p:cNvSpPr>
          <p:nvPr/>
        </p:nvSpPr>
        <p:spPr bwMode="auto">
          <a:xfrm>
            <a:off x="2852738" y="447675"/>
            <a:ext cx="51657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“Non scacceremo i Palestinesi, ma renderemo loro la vita grama come quella dei cani finchè non se ne andranno da soli.”                        Moshe Dayan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Number Placeholder 4">
            <a:extLst>
              <a:ext uri="{FF2B5EF4-FFF2-40B4-BE49-F238E27FC236}">
                <a16:creationId xmlns:a16="http://schemas.microsoft.com/office/drawing/2014/main" id="{95559EE6-4587-7A0E-E721-EBD381EA22D4}"/>
              </a:ext>
            </a:extLst>
          </p:cNvPr>
          <p:cNvSpPr>
            <a:spLocks noGrp="1"/>
          </p:cNvSpPr>
          <p:nvPr>
            <p:ph type="sldNum" sz="quarter" idx="12"/>
          </p:nvPr>
        </p:nvSpPr>
        <p:spPr>
          <a:xfrm>
            <a:off x="7554913" y="5884863"/>
            <a:ext cx="587375" cy="42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21E261-E49F-4660-AAF8-D343C1FC2C11}" type="slidenum">
              <a:rPr lang="it-IT" altLang="it-CH" sz="1400" smtClean="0">
                <a:solidFill>
                  <a:srgbClr val="FFFFFF"/>
                </a:solidFill>
              </a:rPr>
              <a:pPr>
                <a:spcBef>
                  <a:spcPct val="0"/>
                </a:spcBef>
                <a:buFontTx/>
                <a:buNone/>
              </a:pPr>
              <a:t>182</a:t>
            </a:fld>
            <a:endParaRPr lang="it-IT" altLang="it-CH" sz="1400">
              <a:solidFill>
                <a:srgbClr val="FFFFFF"/>
              </a:solidFill>
            </a:endParaRPr>
          </a:p>
        </p:txBody>
      </p:sp>
      <p:pic>
        <p:nvPicPr>
          <p:cNvPr id="254980" name="Picture 5">
            <a:extLst>
              <a:ext uri="{FF2B5EF4-FFF2-40B4-BE49-F238E27FC236}">
                <a16:creationId xmlns:a16="http://schemas.microsoft.com/office/drawing/2014/main" id="{FF196A7F-A492-531C-B66C-C5378BEA6ED4}"/>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37956" name="Rettangolo 4">
            <a:extLst>
              <a:ext uri="{FF2B5EF4-FFF2-40B4-BE49-F238E27FC236}">
                <a16:creationId xmlns:a16="http://schemas.microsoft.com/office/drawing/2014/main" id="{E73C0241-F3C2-1F22-AE60-70EBD6D7573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95971" name="Rectangle 4">
            <a:extLst>
              <a:ext uri="{FF2B5EF4-FFF2-40B4-BE49-F238E27FC236}">
                <a16:creationId xmlns:a16="http://schemas.microsoft.com/office/drawing/2014/main" id="{3D705B48-0206-B0F3-8F7A-3067DCFD9CA2}"/>
              </a:ext>
            </a:extLst>
          </p:cNvPr>
          <p:cNvSpPr>
            <a:spLocks noGrp="1" noChangeArrowheads="1"/>
          </p:cNvSpPr>
          <p:nvPr>
            <p:ph type="title"/>
          </p:nvPr>
        </p:nvSpPr>
        <p:spPr>
          <a:xfrm>
            <a:off x="2522538" y="5765800"/>
            <a:ext cx="4030662" cy="431800"/>
          </a:xfrm>
          <a:solidFill>
            <a:srgbClr val="FFFF00"/>
          </a:solidFill>
          <a:ln w="1270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La diaspora palestinese</a:t>
            </a:r>
            <a:endParaRPr lang="it-IT" altLang="it-CH" sz="2400" b="1" dirty="0">
              <a:solidFill>
                <a:schemeClr val="accent4">
                  <a:lumMod val="10000"/>
                </a:schemeClr>
              </a:solidFil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Number Placeholder 3">
            <a:extLst>
              <a:ext uri="{FF2B5EF4-FFF2-40B4-BE49-F238E27FC236}">
                <a16:creationId xmlns:a16="http://schemas.microsoft.com/office/drawing/2014/main" id="{6A0F19D3-90C3-FFBF-429C-51E8A317A806}"/>
              </a:ext>
            </a:extLst>
          </p:cNvPr>
          <p:cNvSpPr>
            <a:spLocks noGrp="1"/>
          </p:cNvSpPr>
          <p:nvPr>
            <p:ph type="sldNum" sz="quarter" idx="12"/>
          </p:nvPr>
        </p:nvSpPr>
        <p:spPr>
          <a:xfrm>
            <a:off x="7223125" y="4968875"/>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5045AD-32B4-4F9D-B572-7CC791FD4251}" type="slidenum">
              <a:rPr lang="it-IT" altLang="it-CH" sz="1400" b="1" smtClean="0">
                <a:solidFill>
                  <a:srgbClr val="FFFFFF"/>
                </a:solidFill>
              </a:rPr>
              <a:pPr>
                <a:spcBef>
                  <a:spcPct val="0"/>
                </a:spcBef>
                <a:buFontTx/>
                <a:buNone/>
              </a:pPr>
              <a:t>183</a:t>
            </a:fld>
            <a:endParaRPr lang="it-IT" altLang="it-CH" sz="1400" b="1">
              <a:solidFill>
                <a:srgbClr val="FFFFFF"/>
              </a:solidFill>
            </a:endParaRPr>
          </a:p>
        </p:txBody>
      </p:sp>
      <p:pic>
        <p:nvPicPr>
          <p:cNvPr id="436227" name="Picture 2" descr="nakba">
            <a:extLst>
              <a:ext uri="{FF2B5EF4-FFF2-40B4-BE49-F238E27FC236}">
                <a16:creationId xmlns:a16="http://schemas.microsoft.com/office/drawing/2014/main" id="{8FF7F4DD-5D65-1EBD-E3F9-315E66F6F6D9}"/>
              </a:ext>
            </a:extLst>
          </p:cNvPr>
          <p:cNvPicPr>
            <a:picLocks noChangeAspect="1" noChangeArrowheads="1"/>
          </p:cNvPicPr>
          <p:nvPr/>
        </p:nvPicPr>
        <p:blipFill>
          <a:blip r:embed="rId3"/>
          <a:srcRect/>
          <a:stretch>
            <a:fillRect/>
          </a:stretch>
        </p:blipFill>
        <p:spPr bwMode="auto">
          <a:xfrm>
            <a:off x="846138" y="1125538"/>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47F0AF5D-BC95-A36E-80FB-3CDE26D36B05}"/>
              </a:ext>
            </a:extLst>
          </p:cNvPr>
          <p:cNvSpPr txBox="1">
            <a:spLocks noChangeArrowheads="1"/>
          </p:cNvSpPr>
          <p:nvPr/>
        </p:nvSpPr>
        <p:spPr bwMode="auto">
          <a:xfrm>
            <a:off x="846138" y="5426075"/>
            <a:ext cx="608647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Tengo le </a:t>
            </a:r>
            <a:r>
              <a:rPr lang="fr-CH" altLang="it-CH" dirty="0" err="1"/>
              <a:t>chiavi</a:t>
            </a:r>
            <a:r>
              <a:rPr lang="fr-CH" altLang="it-CH" dirty="0"/>
              <a:t> di casa </a:t>
            </a:r>
            <a:r>
              <a:rPr lang="fr-CH" altLang="it-CH" dirty="0" err="1"/>
              <a:t>mia</a:t>
            </a:r>
            <a:r>
              <a:rPr lang="fr-CH" altLang="it-CH" dirty="0"/>
              <a:t>: un giorno </a:t>
            </a:r>
            <a:r>
              <a:rPr lang="fr-CH" altLang="it-CH" dirty="0" err="1"/>
              <a:t>ritornerò</a:t>
            </a:r>
            <a:r>
              <a:rPr lang="fr-CH" altLang="it-CH" dirty="0"/>
              <a:t> !</a:t>
            </a:r>
            <a:endParaRPr lang="it-IT" altLang="it-CH" dirty="0"/>
          </a:p>
        </p:txBody>
      </p:sp>
      <p:pic>
        <p:nvPicPr>
          <p:cNvPr id="436229" name="Picture 4" descr="bandiera palestinese con asta ">
            <a:extLst>
              <a:ext uri="{FF2B5EF4-FFF2-40B4-BE49-F238E27FC236}">
                <a16:creationId xmlns:a16="http://schemas.microsoft.com/office/drawing/2014/main" id="{1CE31033-DA3E-B80C-814E-E385B0746D6A}"/>
              </a:ext>
            </a:extLst>
          </p:cNvPr>
          <p:cNvPicPr>
            <a:picLocks noChangeAspect="1" noChangeArrowheads="1" noCrop="1"/>
          </p:cNvPicPr>
          <p:nvPr/>
        </p:nvPicPr>
        <p:blipFill>
          <a:blip r:embed="rId4"/>
          <a:srcRect/>
          <a:stretch>
            <a:fillRect/>
          </a:stretch>
        </p:blipFill>
        <p:spPr bwMode="auto">
          <a:xfrm>
            <a:off x="7496175" y="1422400"/>
            <a:ext cx="792163" cy="582613"/>
          </a:xfrm>
          <a:prstGeom prst="rect">
            <a:avLst/>
          </a:prstGeom>
          <a:ln>
            <a:noFill/>
          </a:ln>
          <a:effectLst>
            <a:outerShdw blurRad="292100" dist="139700" dir="2700000" algn="tl" rotWithShape="0">
              <a:srgbClr val="333333">
                <a:alpha val="65000"/>
              </a:srgbClr>
            </a:outerShdw>
          </a:effectLst>
        </p:spPr>
      </p:pic>
      <p:sp>
        <p:nvSpPr>
          <p:cNvPr id="640006" name="CasellaDiTesto 1">
            <a:extLst>
              <a:ext uri="{FF2B5EF4-FFF2-40B4-BE49-F238E27FC236}">
                <a16:creationId xmlns:a16="http://schemas.microsoft.com/office/drawing/2014/main" id="{AC052A87-322E-A51B-C7B4-3243A5352125}"/>
              </a:ext>
            </a:extLst>
          </p:cNvPr>
          <p:cNvSpPr txBox="1">
            <a:spLocks noChangeArrowheads="1"/>
          </p:cNvSpPr>
          <p:nvPr/>
        </p:nvSpPr>
        <p:spPr bwMode="auto">
          <a:xfrm>
            <a:off x="3167063" y="6350000"/>
            <a:ext cx="2809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http://en.wikipedia.org/wiki/Palestinian_right_of_return</a:t>
            </a:r>
          </a:p>
        </p:txBody>
      </p:sp>
      <p:sp>
        <p:nvSpPr>
          <p:cNvPr id="640007" name="CasellaDiTesto 1">
            <a:extLst>
              <a:ext uri="{FF2B5EF4-FFF2-40B4-BE49-F238E27FC236}">
                <a16:creationId xmlns:a16="http://schemas.microsoft.com/office/drawing/2014/main" id="{4339DF3C-1DAF-F57A-7BC8-E68A63CA1123}"/>
              </a:ext>
            </a:extLst>
          </p:cNvPr>
          <p:cNvSpPr txBox="1">
            <a:spLocks noChangeArrowheads="1"/>
          </p:cNvSpPr>
          <p:nvPr/>
        </p:nvSpPr>
        <p:spPr bwMode="auto">
          <a:xfrm>
            <a:off x="7308850" y="2133600"/>
            <a:ext cx="1476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La Palestina esiste perchè resiste.</a:t>
            </a:r>
          </a:p>
        </p:txBody>
      </p:sp>
      <p:sp>
        <p:nvSpPr>
          <p:cNvPr id="640008" name="Rettangolo 7">
            <a:extLst>
              <a:ext uri="{FF2B5EF4-FFF2-40B4-BE49-F238E27FC236}">
                <a16:creationId xmlns:a16="http://schemas.microsoft.com/office/drawing/2014/main" id="{FBA6B5F6-09FA-99C2-EBD2-D7C9C04A27F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Yom Kippur war">
            <a:extLst>
              <a:ext uri="{FF2B5EF4-FFF2-40B4-BE49-F238E27FC236}">
                <a16:creationId xmlns:a16="http://schemas.microsoft.com/office/drawing/2014/main" id="{6F75E285-47F0-2E1D-9DED-6C449BDC44BB}"/>
              </a:ext>
            </a:extLst>
          </p:cNvPr>
          <p:cNvPicPr>
            <a:picLocks noChangeAspect="1" noChangeArrowheads="1"/>
          </p:cNvPicPr>
          <p:nvPr/>
        </p:nvPicPr>
        <p:blipFill>
          <a:blip r:embed="rId3"/>
          <a:srcRect/>
          <a:stretch>
            <a:fillRect/>
          </a:stretch>
        </p:blipFill>
        <p:spPr bwMode="auto">
          <a:xfrm>
            <a:off x="0" y="3617913"/>
            <a:ext cx="4962525" cy="3240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31526">
            <a:extLst>
              <a:ext uri="{FF2B5EF4-FFF2-40B4-BE49-F238E27FC236}">
                <a16:creationId xmlns:a16="http://schemas.microsoft.com/office/drawing/2014/main" id="{936E205D-1DB3-9BFD-FC2D-3D4564479731}"/>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6" descr="32926">
            <a:extLst>
              <a:ext uri="{FF2B5EF4-FFF2-40B4-BE49-F238E27FC236}">
                <a16:creationId xmlns:a16="http://schemas.microsoft.com/office/drawing/2014/main" id="{45BABDEC-CE55-5FE1-AEC1-D8CF169DF8F2}"/>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7" descr="a4">
            <a:extLst>
              <a:ext uri="{FF2B5EF4-FFF2-40B4-BE49-F238E27FC236}">
                <a16:creationId xmlns:a16="http://schemas.microsoft.com/office/drawing/2014/main" id="{57057A90-F1D5-249E-7EA7-9A257BA1B2F4}"/>
              </a:ext>
            </a:extLst>
          </p:cNvPr>
          <p:cNvPicPr>
            <a:picLocks noChangeAspect="1" noChangeArrowheads="1"/>
          </p:cNvPicPr>
          <p:nvPr/>
        </p:nvPicPr>
        <p:blipFill>
          <a:blip r:embed="rId6"/>
          <a:srcRect/>
          <a:stretch>
            <a:fillRect/>
          </a:stretch>
        </p:blipFill>
        <p:spPr bwMode="auto">
          <a:xfrm>
            <a:off x="5662613" y="0"/>
            <a:ext cx="3481387"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8" descr="ch53">
            <a:extLst>
              <a:ext uri="{FF2B5EF4-FFF2-40B4-BE49-F238E27FC236}">
                <a16:creationId xmlns:a16="http://schemas.microsoft.com/office/drawing/2014/main" id="{0E7995D3-0E5E-9E7F-3E79-7D5F3ABF20B2}"/>
              </a:ext>
            </a:extLst>
          </p:cNvPr>
          <p:cNvPicPr>
            <a:picLocks noChangeAspect="1" noChangeArrowheads="1"/>
          </p:cNvPicPr>
          <p:nvPr/>
        </p:nvPicPr>
        <p:blipFill>
          <a:blip r:embed="rId7"/>
          <a:srcRect/>
          <a:stretch>
            <a:fillRect/>
          </a:stretch>
        </p:blipFill>
        <p:spPr bwMode="auto">
          <a:xfrm>
            <a:off x="0" y="1773238"/>
            <a:ext cx="2862263" cy="1770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 name="Picture 9" descr="israel_over_nevada">
            <a:extLst>
              <a:ext uri="{FF2B5EF4-FFF2-40B4-BE49-F238E27FC236}">
                <a16:creationId xmlns:a16="http://schemas.microsoft.com/office/drawing/2014/main" id="{E2DDB730-0917-DDBD-9251-CFC4915CF322}"/>
              </a:ext>
            </a:extLst>
          </p:cNvPr>
          <p:cNvPicPr>
            <a:picLocks noChangeAspect="1" noChangeArrowheads="1"/>
          </p:cNvPicPr>
          <p:nvPr/>
        </p:nvPicPr>
        <p:blipFill>
          <a:blip r:embed="rId8"/>
          <a:srcRect/>
          <a:stretch>
            <a:fillRect/>
          </a:stretch>
        </p:blipFill>
        <p:spPr bwMode="auto">
          <a:xfrm>
            <a:off x="5662613" y="2159000"/>
            <a:ext cx="3481387" cy="2400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 name="Picture 12" descr="logo Zahal">
            <a:extLst>
              <a:ext uri="{FF2B5EF4-FFF2-40B4-BE49-F238E27FC236}">
                <a16:creationId xmlns:a16="http://schemas.microsoft.com/office/drawing/2014/main" id="{4E563A5B-7FFC-0FF6-2A83-D6E1A643D204}"/>
              </a:ext>
            </a:extLst>
          </p:cNvPr>
          <p:cNvPicPr>
            <a:picLocks noChangeAspect="1" noChangeArrowheads="1"/>
          </p:cNvPicPr>
          <p:nvPr/>
        </p:nvPicPr>
        <p:blipFill>
          <a:blip r:embed="rId9"/>
          <a:srcRect/>
          <a:stretch>
            <a:fillRect/>
          </a:stretch>
        </p:blipFill>
        <p:spPr bwMode="auto">
          <a:xfrm>
            <a:off x="3659188" y="2420938"/>
            <a:ext cx="1300162" cy="1122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13" descr="hermes">
            <a:extLst>
              <a:ext uri="{FF2B5EF4-FFF2-40B4-BE49-F238E27FC236}">
                <a16:creationId xmlns:a16="http://schemas.microsoft.com/office/drawing/2014/main" id="{39893617-3B00-3F49-6C86-E7B491F58AA6}"/>
              </a:ext>
            </a:extLst>
          </p:cNvPr>
          <p:cNvPicPr>
            <a:picLocks noChangeAspect="1" noChangeArrowheads="1"/>
          </p:cNvPicPr>
          <p:nvPr/>
        </p:nvPicPr>
        <p:blipFill>
          <a:blip r:embed="rId10"/>
          <a:srcRect/>
          <a:stretch>
            <a:fillRect/>
          </a:stretch>
        </p:blipFill>
        <p:spPr bwMode="auto">
          <a:xfrm>
            <a:off x="0" y="0"/>
            <a:ext cx="2862263" cy="1693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2058" name="Slide Number Placeholder 3">
            <a:extLst>
              <a:ext uri="{FF2B5EF4-FFF2-40B4-BE49-F238E27FC236}">
                <a16:creationId xmlns:a16="http://schemas.microsoft.com/office/drawing/2014/main" id="{DEE77271-AD78-1CC8-6DF0-25D1AF1967AB}"/>
              </a:ext>
            </a:extLst>
          </p:cNvPr>
          <p:cNvSpPr>
            <a:spLocks noGrp="1"/>
          </p:cNvSpPr>
          <p:nvPr>
            <p:ph type="sldNum" sz="quarter" idx="12"/>
          </p:nvPr>
        </p:nvSpPr>
        <p:spPr>
          <a:xfrm>
            <a:off x="4962525" y="4171950"/>
            <a:ext cx="573088"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B16F4C-2263-461D-8B91-34D8BE0D27B4}" type="slidenum">
              <a:rPr lang="it-IT" altLang="it-CH" sz="1400" smtClean="0">
                <a:solidFill>
                  <a:srgbClr val="FFFFFF"/>
                </a:solidFill>
              </a:rPr>
              <a:pPr>
                <a:spcBef>
                  <a:spcPct val="0"/>
                </a:spcBef>
                <a:buFontTx/>
                <a:buNone/>
              </a:pPr>
              <a:t>184</a:t>
            </a:fld>
            <a:endParaRPr lang="it-IT" altLang="it-CH" sz="1400">
              <a:solidFill>
                <a:srgbClr val="FFFFFF"/>
              </a:solidFill>
            </a:endParaRPr>
          </a:p>
        </p:txBody>
      </p:sp>
      <p:sp>
        <p:nvSpPr>
          <p:cNvPr id="600075" name="Text Box 2">
            <a:extLst>
              <a:ext uri="{FF2B5EF4-FFF2-40B4-BE49-F238E27FC236}">
                <a16:creationId xmlns:a16="http://schemas.microsoft.com/office/drawing/2014/main" id="{918BAC26-D8C2-7245-E1F0-C741D2AB5A16}"/>
              </a:ext>
            </a:extLst>
          </p:cNvPr>
          <p:cNvSpPr txBox="1">
            <a:spLocks noChangeArrowheads="1"/>
          </p:cNvSpPr>
          <p:nvPr/>
        </p:nvSpPr>
        <p:spPr bwMode="auto">
          <a:xfrm>
            <a:off x="3059113" y="814388"/>
            <a:ext cx="2374900" cy="1447800"/>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L’</a:t>
            </a:r>
            <a:r>
              <a:rPr lang="fr-CH" altLang="it-CH" sz="2200" b="1" dirty="0" err="1">
                <a:solidFill>
                  <a:schemeClr val="accent4">
                    <a:lumMod val="10000"/>
                  </a:schemeClr>
                </a:solidFill>
              </a:rPr>
              <a:t>esercito</a:t>
            </a:r>
            <a:r>
              <a:rPr lang="fr-CH" altLang="it-CH" sz="2200" b="1" dirty="0">
                <a:solidFill>
                  <a:schemeClr val="accent4">
                    <a:lumMod val="10000"/>
                  </a:schemeClr>
                </a:solidFill>
              </a:rPr>
              <a:t> di Israele è </a:t>
            </a:r>
            <a:r>
              <a:rPr lang="fr-CH" altLang="it-CH" sz="2200" b="1" dirty="0" err="1">
                <a:solidFill>
                  <a:schemeClr val="accent4">
                    <a:lumMod val="10000"/>
                  </a:schemeClr>
                </a:solidFill>
              </a:rPr>
              <a:t>altamente</a:t>
            </a:r>
            <a:r>
              <a:rPr lang="fr-CH" altLang="it-CH" sz="2200" b="1" dirty="0">
                <a:solidFill>
                  <a:schemeClr val="accent4">
                    <a:lumMod val="10000"/>
                  </a:schemeClr>
                </a:solidFill>
              </a:rPr>
              <a:t> </a:t>
            </a:r>
            <a:r>
              <a:rPr lang="fr-CH" altLang="it-CH" sz="2200" b="1" dirty="0" err="1">
                <a:solidFill>
                  <a:schemeClr val="accent4">
                    <a:lumMod val="10000"/>
                  </a:schemeClr>
                </a:solidFill>
              </a:rPr>
              <a:t>tecnologizzato</a:t>
            </a:r>
            <a:endParaRPr lang="it-IT" altLang="it-CH" sz="2200" b="1" dirty="0">
              <a:solidFill>
                <a:schemeClr val="accent4">
                  <a:lumMod val="10000"/>
                </a:schemeClr>
              </a:solidFill>
            </a:endParaRPr>
          </a:p>
        </p:txBody>
      </p:sp>
      <p:sp>
        <p:nvSpPr>
          <p:cNvPr id="642060" name="Text Box 3">
            <a:extLst>
              <a:ext uri="{FF2B5EF4-FFF2-40B4-BE49-F238E27FC236}">
                <a16:creationId xmlns:a16="http://schemas.microsoft.com/office/drawing/2014/main" id="{9DACC71C-C216-B064-C7BF-77DBC9D66064}"/>
              </a:ext>
            </a:extLst>
          </p:cNvPr>
          <p:cNvSpPr txBox="1">
            <a:spLocks noChangeArrowheads="1"/>
          </p:cNvSpPr>
          <p:nvPr/>
        </p:nvSpPr>
        <p:spPr bwMode="auto">
          <a:xfrm>
            <a:off x="3059113" y="188913"/>
            <a:ext cx="2449512" cy="5588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Gli israeliani sorvegliano e/o colpiscono i palestinesi con aerei telecomandati</a:t>
            </a:r>
            <a:endParaRPr lang="it-IT" altLang="it-CH" sz="1000" b="1">
              <a:solidFill>
                <a:srgbClr val="FFFFFF"/>
              </a:solidFill>
            </a:endParaRPr>
          </a:p>
        </p:txBody>
      </p:sp>
      <p:sp>
        <p:nvSpPr>
          <p:cNvPr id="642061" name="Text Box 10">
            <a:extLst>
              <a:ext uri="{FF2B5EF4-FFF2-40B4-BE49-F238E27FC236}">
                <a16:creationId xmlns:a16="http://schemas.microsoft.com/office/drawing/2014/main" id="{27BE3864-FADF-E7E0-F06F-AF63D4BA0D15}"/>
              </a:ext>
            </a:extLst>
          </p:cNvPr>
          <p:cNvSpPr txBox="1">
            <a:spLocks noChangeArrowheads="1"/>
          </p:cNvSpPr>
          <p:nvPr/>
        </p:nvSpPr>
        <p:spPr bwMode="auto">
          <a:xfrm>
            <a:off x="4356100"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Missile             a lunga gittata</a:t>
            </a:r>
            <a:endParaRPr lang="it-IT" altLang="it-CH" sz="1000" b="1">
              <a:solidFill>
                <a:srgbClr val="000000"/>
              </a:solidFill>
            </a:endParaRPr>
          </a:p>
        </p:txBody>
      </p:sp>
      <p:pic>
        <p:nvPicPr>
          <p:cNvPr id="257036" name="Picture 11" descr="bandiera israeliana 2 jpg">
            <a:extLst>
              <a:ext uri="{FF2B5EF4-FFF2-40B4-BE49-F238E27FC236}">
                <a16:creationId xmlns:a16="http://schemas.microsoft.com/office/drawing/2014/main" id="{1B145A04-D455-A1C4-571E-D24F9109482B}"/>
              </a:ext>
            </a:extLst>
          </p:cNvPr>
          <p:cNvPicPr>
            <a:picLocks noChangeAspect="1" noChangeArrowheads="1"/>
          </p:cNvPicPr>
          <p:nvPr/>
        </p:nvPicPr>
        <p:blipFill>
          <a:blip r:embed="rId11"/>
          <a:srcRect/>
          <a:stretch>
            <a:fillRect/>
          </a:stretch>
        </p:blipFill>
        <p:spPr bwMode="auto">
          <a:xfrm>
            <a:off x="5076825" y="2413000"/>
            <a:ext cx="433388" cy="317500"/>
          </a:xfrm>
          <a:prstGeom prst="rect">
            <a:avLst/>
          </a:prstGeom>
          <a:ln>
            <a:noFill/>
          </a:ln>
          <a:effectLst>
            <a:outerShdw blurRad="292100" dist="139700" dir="2700000" algn="tl" rotWithShape="0">
              <a:srgbClr val="333333">
                <a:alpha val="65000"/>
              </a:srgbClr>
            </a:outerShdw>
          </a:effectLst>
        </p:spPr>
      </p:pic>
      <p:sp>
        <p:nvSpPr>
          <p:cNvPr id="642063" name="Text Box 14">
            <a:extLst>
              <a:ext uri="{FF2B5EF4-FFF2-40B4-BE49-F238E27FC236}">
                <a16:creationId xmlns:a16="http://schemas.microsoft.com/office/drawing/2014/main" id="{05ED45D7-8702-1C44-F787-1DB88CFF0405}"/>
              </a:ext>
            </a:extLst>
          </p:cNvPr>
          <p:cNvSpPr txBox="1">
            <a:spLocks noChangeArrowheads="1"/>
          </p:cNvSpPr>
          <p:nvPr/>
        </p:nvSpPr>
        <p:spPr bwMode="auto">
          <a:xfrm>
            <a:off x="1763713" y="6308725"/>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Stazione radio militare</a:t>
            </a:r>
            <a:endParaRPr lang="it-IT" altLang="it-CH" sz="1000" b="1">
              <a:solidFill>
                <a:srgbClr val="000000"/>
              </a:solidFill>
            </a:endParaRPr>
          </a:p>
        </p:txBody>
      </p:sp>
      <p:pic>
        <p:nvPicPr>
          <p:cNvPr id="257040" name="Picture 15" descr="stazione radio per le forze armate israel a tel aviv">
            <a:extLst>
              <a:ext uri="{FF2B5EF4-FFF2-40B4-BE49-F238E27FC236}">
                <a16:creationId xmlns:a16="http://schemas.microsoft.com/office/drawing/2014/main" id="{36B3F69D-1A2E-6398-6723-05A475D97ED3}"/>
              </a:ext>
            </a:extLst>
          </p:cNvPr>
          <p:cNvPicPr>
            <a:picLocks noChangeAspect="1" noChangeArrowheads="1"/>
          </p:cNvPicPr>
          <p:nvPr/>
        </p:nvPicPr>
        <p:blipFill>
          <a:blip r:embed="rId12"/>
          <a:srcRect/>
          <a:stretch>
            <a:fillRect/>
          </a:stretch>
        </p:blipFill>
        <p:spPr bwMode="auto">
          <a:xfrm>
            <a:off x="0" y="5535613"/>
            <a:ext cx="1763713" cy="1322387"/>
          </a:xfrm>
          <a:prstGeom prst="rect">
            <a:avLst/>
          </a:prstGeom>
          <a:ln>
            <a:noFill/>
          </a:ln>
          <a:effectLst>
            <a:outerShdw blurRad="292100" dist="139700" dir="2700000" algn="tl" rotWithShape="0">
              <a:srgbClr val="333333">
                <a:alpha val="65000"/>
              </a:srgbClr>
            </a:outerShdw>
          </a:effectLst>
        </p:spPr>
      </p:pic>
      <p:sp>
        <p:nvSpPr>
          <p:cNvPr id="642065" name="Rettangolo 24">
            <a:extLst>
              <a:ext uri="{FF2B5EF4-FFF2-40B4-BE49-F238E27FC236}">
                <a16:creationId xmlns:a16="http://schemas.microsoft.com/office/drawing/2014/main" id="{68A07320-5D0D-F3FD-0AC6-358B42246EC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11" name="Picture 2" descr="mideast20040609rocket">
            <a:extLst>
              <a:ext uri="{FF2B5EF4-FFF2-40B4-BE49-F238E27FC236}">
                <a16:creationId xmlns:a16="http://schemas.microsoft.com/office/drawing/2014/main" id="{A2E6D710-3722-DAC7-FCBF-50A65CAE405C}"/>
              </a:ext>
            </a:extLst>
          </p:cNvPr>
          <p:cNvPicPr>
            <a:picLocks noChangeAspect="1" noChangeArrowheads="1"/>
          </p:cNvPicPr>
          <p:nvPr/>
        </p:nvPicPr>
        <p:blipFill>
          <a:blip r:embed="rId3"/>
          <a:srcRect/>
          <a:stretch>
            <a:fillRect/>
          </a:stretch>
        </p:blipFill>
        <p:spPr bwMode="auto">
          <a:xfrm>
            <a:off x="250825" y="2060575"/>
            <a:ext cx="1428750" cy="962025"/>
          </a:xfrm>
          <a:prstGeom prst="rect">
            <a:avLst/>
          </a:prstGeom>
          <a:ln>
            <a:noFill/>
          </a:ln>
          <a:effectLst>
            <a:outerShdw blurRad="292100" dist="139700" dir="2700000" algn="tl" rotWithShape="0">
              <a:srgbClr val="333333">
                <a:alpha val="65000"/>
              </a:srgbClr>
            </a:outerShdw>
          </a:effectLst>
        </p:spPr>
      </p:pic>
      <p:pic>
        <p:nvPicPr>
          <p:cNvPr id="478212" name="Picture 3" descr="nuclear-israel-dimona-ikonos-bg">
            <a:extLst>
              <a:ext uri="{FF2B5EF4-FFF2-40B4-BE49-F238E27FC236}">
                <a16:creationId xmlns:a16="http://schemas.microsoft.com/office/drawing/2014/main" id="{B063084D-DF2B-13DF-64D6-D887701FEA61}"/>
              </a:ext>
            </a:extLst>
          </p:cNvPr>
          <p:cNvPicPr>
            <a:picLocks noChangeAspect="1" noChangeArrowheads="1"/>
          </p:cNvPicPr>
          <p:nvPr/>
        </p:nvPicPr>
        <p:blipFill>
          <a:blip r:embed="rId4"/>
          <a:srcRect/>
          <a:stretch>
            <a:fillRect/>
          </a:stretch>
        </p:blipFill>
        <p:spPr bwMode="auto">
          <a:xfrm>
            <a:off x="6465888" y="109538"/>
            <a:ext cx="2678112"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8213" name="Picture 4" descr="Dimonacntrl">
            <a:extLst>
              <a:ext uri="{FF2B5EF4-FFF2-40B4-BE49-F238E27FC236}">
                <a16:creationId xmlns:a16="http://schemas.microsoft.com/office/drawing/2014/main" id="{E426C459-0998-309A-58EC-2E374C5A1B86}"/>
              </a:ext>
            </a:extLst>
          </p:cNvPr>
          <p:cNvPicPr>
            <a:picLocks noChangeAspect="1" noChangeArrowheads="1"/>
          </p:cNvPicPr>
          <p:nvPr/>
        </p:nvPicPr>
        <p:blipFill>
          <a:blip r:embed="rId5"/>
          <a:srcRect/>
          <a:stretch>
            <a:fillRect/>
          </a:stretch>
        </p:blipFill>
        <p:spPr bwMode="auto">
          <a:xfrm>
            <a:off x="6465888" y="2398713"/>
            <a:ext cx="2698750" cy="2227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8214" name="Picture 5" descr="sorek centro armi nucleari israelino">
            <a:extLst>
              <a:ext uri="{FF2B5EF4-FFF2-40B4-BE49-F238E27FC236}">
                <a16:creationId xmlns:a16="http://schemas.microsoft.com/office/drawing/2014/main" id="{2D4B9D7C-C77A-F23A-D301-48CF79E42A2F}"/>
              </a:ext>
            </a:extLst>
          </p:cNvPr>
          <p:cNvPicPr>
            <a:picLocks noChangeAspect="1" noChangeArrowheads="1"/>
          </p:cNvPicPr>
          <p:nvPr/>
        </p:nvPicPr>
        <p:blipFill>
          <a:blip r:embed="rId6"/>
          <a:srcRect/>
          <a:stretch>
            <a:fillRect/>
          </a:stretch>
        </p:blipFill>
        <p:spPr bwMode="auto">
          <a:xfrm>
            <a:off x="3419475" y="115888"/>
            <a:ext cx="2952750" cy="1473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8215" name="Picture 6" descr="israelnuclear21">
            <a:extLst>
              <a:ext uri="{FF2B5EF4-FFF2-40B4-BE49-F238E27FC236}">
                <a16:creationId xmlns:a16="http://schemas.microsoft.com/office/drawing/2014/main" id="{483504DF-EDCD-D6D7-F51E-0BC587C492A0}"/>
              </a:ext>
            </a:extLst>
          </p:cNvPr>
          <p:cNvPicPr>
            <a:picLocks noChangeAspect="1" noChangeArrowheads="1"/>
          </p:cNvPicPr>
          <p:nvPr/>
        </p:nvPicPr>
        <p:blipFill>
          <a:blip r:embed="rId7">
            <a:lum bright="-14000" contrast="10000"/>
          </a:blip>
          <a:srcRect/>
          <a:stretch>
            <a:fillRect/>
          </a:stretch>
        </p:blipFill>
        <p:spPr bwMode="auto">
          <a:xfrm>
            <a:off x="0" y="109538"/>
            <a:ext cx="3381375" cy="656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4103" name="Text Box 7">
            <a:extLst>
              <a:ext uri="{FF2B5EF4-FFF2-40B4-BE49-F238E27FC236}">
                <a16:creationId xmlns:a16="http://schemas.microsoft.com/office/drawing/2014/main" id="{EC7EDB27-55EA-3772-FFBF-3849A3F10727}"/>
              </a:ext>
            </a:extLst>
          </p:cNvPr>
          <p:cNvSpPr txBox="1">
            <a:spLocks noChangeArrowheads="1"/>
          </p:cNvSpPr>
          <p:nvPr/>
        </p:nvSpPr>
        <p:spPr bwMode="auto">
          <a:xfrm>
            <a:off x="3419475" y="1628775"/>
            <a:ext cx="25209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Centro ricerca nucleare Nahal Sorek</a:t>
            </a:r>
            <a:endParaRPr lang="it-IT" altLang="it-CH" sz="1000" b="1">
              <a:solidFill>
                <a:srgbClr val="FFFFFF"/>
              </a:solidFill>
            </a:endParaRPr>
          </a:p>
        </p:txBody>
      </p:sp>
      <p:sp>
        <p:nvSpPr>
          <p:cNvPr id="644104" name="Text Box 8">
            <a:extLst>
              <a:ext uri="{FF2B5EF4-FFF2-40B4-BE49-F238E27FC236}">
                <a16:creationId xmlns:a16="http://schemas.microsoft.com/office/drawing/2014/main" id="{C69EBCD2-A1D6-3AE6-7593-0BE92889ECBC}"/>
              </a:ext>
            </a:extLst>
          </p:cNvPr>
          <p:cNvSpPr txBox="1">
            <a:spLocks noChangeArrowheads="1"/>
          </p:cNvSpPr>
          <p:nvPr/>
        </p:nvSpPr>
        <p:spPr bwMode="auto">
          <a:xfrm>
            <a:off x="3419475" y="2636838"/>
            <a:ext cx="863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Il tecnico isreliano che rivelò l’esistenza degli armamenti nucleari israeliani</a:t>
            </a:r>
            <a:endParaRPr lang="it-IT" altLang="it-CH" sz="1000" b="1">
              <a:solidFill>
                <a:srgbClr val="FFFFFF"/>
              </a:solidFill>
            </a:endParaRPr>
          </a:p>
        </p:txBody>
      </p:sp>
      <p:sp>
        <p:nvSpPr>
          <p:cNvPr id="644105" name="Text Box 9">
            <a:extLst>
              <a:ext uri="{FF2B5EF4-FFF2-40B4-BE49-F238E27FC236}">
                <a16:creationId xmlns:a16="http://schemas.microsoft.com/office/drawing/2014/main" id="{AFD95B8E-9445-636F-207A-7ACB5FA799AA}"/>
              </a:ext>
            </a:extLst>
          </p:cNvPr>
          <p:cNvSpPr txBox="1">
            <a:spLocks noChangeArrowheads="1"/>
          </p:cNvSpPr>
          <p:nvPr/>
        </p:nvSpPr>
        <p:spPr bwMode="auto">
          <a:xfrm>
            <a:off x="8494713" y="1916113"/>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sp>
        <p:nvSpPr>
          <p:cNvPr id="602122" name="Text Box 10">
            <a:extLst>
              <a:ext uri="{FF2B5EF4-FFF2-40B4-BE49-F238E27FC236}">
                <a16:creationId xmlns:a16="http://schemas.microsoft.com/office/drawing/2014/main" id="{BEB80A2F-E4BD-084B-D80C-FB845CBBE8D8}"/>
              </a:ext>
            </a:extLst>
          </p:cNvPr>
          <p:cNvSpPr txBox="1">
            <a:spLocks noChangeArrowheads="1"/>
          </p:cNvSpPr>
          <p:nvPr/>
        </p:nvSpPr>
        <p:spPr bwMode="auto">
          <a:xfrm>
            <a:off x="3536950" y="1938338"/>
            <a:ext cx="2736850" cy="581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Israele </a:t>
            </a:r>
            <a:r>
              <a:rPr lang="fr-CH" altLang="it-CH" sz="1600" b="1" dirty="0" err="1">
                <a:solidFill>
                  <a:schemeClr val="accent4">
                    <a:lumMod val="10000"/>
                  </a:schemeClr>
                </a:solidFill>
              </a:rPr>
              <a:t>possiede</a:t>
            </a:r>
            <a:r>
              <a:rPr lang="fr-CH" altLang="it-CH" sz="1600" b="1" dirty="0">
                <a:solidFill>
                  <a:schemeClr val="accent4">
                    <a:lumMod val="10000"/>
                  </a:schemeClr>
                </a:solidFill>
              </a:rPr>
              <a:t> circa 200- 400  bombe </a:t>
            </a:r>
            <a:r>
              <a:rPr lang="fr-CH" altLang="it-CH" sz="1600" b="1" dirty="0" err="1">
                <a:solidFill>
                  <a:schemeClr val="accent4">
                    <a:lumMod val="10000"/>
                  </a:schemeClr>
                </a:solidFill>
              </a:rPr>
              <a:t>nucleari</a:t>
            </a:r>
            <a:endParaRPr lang="it-IT" altLang="it-CH" sz="1600" b="1" dirty="0">
              <a:solidFill>
                <a:schemeClr val="accent4">
                  <a:lumMod val="10000"/>
                </a:schemeClr>
              </a:solidFill>
            </a:endParaRPr>
          </a:p>
        </p:txBody>
      </p:sp>
      <p:pic>
        <p:nvPicPr>
          <p:cNvPr id="478220" name="Picture 11" descr="nukesymbol">
            <a:extLst>
              <a:ext uri="{FF2B5EF4-FFF2-40B4-BE49-F238E27FC236}">
                <a16:creationId xmlns:a16="http://schemas.microsoft.com/office/drawing/2014/main" id="{8F40FC99-AAEC-4F9D-F3CA-6E3AC9D9C525}"/>
              </a:ext>
            </a:extLst>
          </p:cNvPr>
          <p:cNvPicPr>
            <a:picLocks noChangeAspect="1" noChangeArrowheads="1"/>
          </p:cNvPicPr>
          <p:nvPr/>
        </p:nvPicPr>
        <p:blipFill>
          <a:blip r:embed="rId8"/>
          <a:srcRect/>
          <a:stretch>
            <a:fillRect/>
          </a:stretch>
        </p:blipFill>
        <p:spPr bwMode="auto">
          <a:xfrm>
            <a:off x="3563938" y="4076700"/>
            <a:ext cx="496887" cy="504825"/>
          </a:xfrm>
          <a:prstGeom prst="rect">
            <a:avLst/>
          </a:prstGeom>
          <a:ln>
            <a:noFill/>
          </a:ln>
          <a:effectLst>
            <a:outerShdw blurRad="292100" dist="139700" dir="2700000" algn="tl" rotWithShape="0">
              <a:srgbClr val="333333">
                <a:alpha val="65000"/>
              </a:srgbClr>
            </a:outerShdw>
          </a:effectLst>
        </p:spPr>
      </p:pic>
      <p:pic>
        <p:nvPicPr>
          <p:cNvPr id="478221" name="Picture 12" descr="story">
            <a:extLst>
              <a:ext uri="{FF2B5EF4-FFF2-40B4-BE49-F238E27FC236}">
                <a16:creationId xmlns:a16="http://schemas.microsoft.com/office/drawing/2014/main" id="{25CEEF71-C87A-5FA5-6591-606FF875D5E2}"/>
              </a:ext>
            </a:extLst>
          </p:cNvPr>
          <p:cNvPicPr>
            <a:picLocks noChangeAspect="1" noChangeArrowheads="1"/>
          </p:cNvPicPr>
          <p:nvPr/>
        </p:nvPicPr>
        <p:blipFill>
          <a:blip r:embed="rId9"/>
          <a:srcRect/>
          <a:stretch>
            <a:fillRect/>
          </a:stretch>
        </p:blipFill>
        <p:spPr bwMode="auto">
          <a:xfrm>
            <a:off x="6443663" y="4759325"/>
            <a:ext cx="2700337" cy="1914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4109" name="Text Box 13">
            <a:extLst>
              <a:ext uri="{FF2B5EF4-FFF2-40B4-BE49-F238E27FC236}">
                <a16:creationId xmlns:a16="http://schemas.microsoft.com/office/drawing/2014/main" id="{F917D868-CA5D-2723-7DF1-6C9FC8933E6A}"/>
              </a:ext>
            </a:extLst>
          </p:cNvPr>
          <p:cNvSpPr txBox="1">
            <a:spLocks noChangeArrowheads="1"/>
          </p:cNvSpPr>
          <p:nvPr/>
        </p:nvSpPr>
        <p:spPr bwMode="auto">
          <a:xfrm>
            <a:off x="8424863" y="4797425"/>
            <a:ext cx="71913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pic>
        <p:nvPicPr>
          <p:cNvPr id="478223" name="Picture 14" descr="Vanunu">
            <a:extLst>
              <a:ext uri="{FF2B5EF4-FFF2-40B4-BE49-F238E27FC236}">
                <a16:creationId xmlns:a16="http://schemas.microsoft.com/office/drawing/2014/main" id="{3C35EB79-E5E7-4DDC-3AE7-DAD72FEFB098}"/>
              </a:ext>
            </a:extLst>
          </p:cNvPr>
          <p:cNvPicPr>
            <a:picLocks noChangeAspect="1" noChangeArrowheads="1"/>
          </p:cNvPicPr>
          <p:nvPr/>
        </p:nvPicPr>
        <p:blipFill>
          <a:blip r:embed="rId10"/>
          <a:srcRect/>
          <a:stretch>
            <a:fillRect/>
          </a:stretch>
        </p:blipFill>
        <p:spPr bwMode="auto">
          <a:xfrm>
            <a:off x="4211638" y="2689225"/>
            <a:ext cx="2160587" cy="1936750"/>
          </a:xfrm>
          <a:prstGeom prst="rect">
            <a:avLst/>
          </a:prstGeom>
          <a:ln w="12700">
            <a:solidFill>
              <a:schemeClr val="tx1"/>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28785E4C-324A-B883-350C-5FFCDA4ECD32}"/>
              </a:ext>
            </a:extLst>
          </p:cNvPr>
          <p:cNvPicPr>
            <a:picLocks noChangeAspect="1"/>
          </p:cNvPicPr>
          <p:nvPr/>
        </p:nvPicPr>
        <p:blipFill rotWithShape="1">
          <a:blip r:embed="rId11"/>
          <a:srcRect l="9183"/>
          <a:stretch/>
        </p:blipFill>
        <p:spPr>
          <a:xfrm>
            <a:off x="3419475" y="4754563"/>
            <a:ext cx="2952750"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44112" name="Text Box 16">
            <a:extLst>
              <a:ext uri="{FF2B5EF4-FFF2-40B4-BE49-F238E27FC236}">
                <a16:creationId xmlns:a16="http://schemas.microsoft.com/office/drawing/2014/main" id="{D6432965-0386-9CA0-D20F-C1BDC2668F1E}"/>
              </a:ext>
            </a:extLst>
          </p:cNvPr>
          <p:cNvSpPr txBox="1">
            <a:spLocks noChangeArrowheads="1"/>
          </p:cNvSpPr>
          <p:nvPr/>
        </p:nvSpPr>
        <p:spPr bwMode="auto">
          <a:xfrm>
            <a:off x="3468688" y="4827588"/>
            <a:ext cx="1535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rPr>
              <a:t>Sommergibile israeliano   con armamento nucleare</a:t>
            </a:r>
            <a:endParaRPr lang="it-IT" altLang="it-CH" sz="900" b="1">
              <a:solidFill>
                <a:srgbClr val="000000"/>
              </a:solidFill>
            </a:endParaRPr>
          </a:p>
        </p:txBody>
      </p:sp>
      <p:sp>
        <p:nvSpPr>
          <p:cNvPr id="644113" name="Slide Number Placeholder 3">
            <a:extLst>
              <a:ext uri="{FF2B5EF4-FFF2-40B4-BE49-F238E27FC236}">
                <a16:creationId xmlns:a16="http://schemas.microsoft.com/office/drawing/2014/main" id="{074F4181-5731-8F88-A6B1-30755AC4284F}"/>
              </a:ext>
            </a:extLst>
          </p:cNvPr>
          <p:cNvSpPr>
            <a:spLocks noGrp="1" noChangeArrowheads="1"/>
          </p:cNvSpPr>
          <p:nvPr>
            <p:ph type="sldNum" sz="quarter" idx="12"/>
          </p:nvPr>
        </p:nvSpPr>
        <p:spPr>
          <a:xfrm>
            <a:off x="8521700" y="5175250"/>
            <a:ext cx="525463"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05F27E-8FE3-4C46-AA63-69BBBC6BB78C}" type="slidenum">
              <a:rPr lang="it-IT" altLang="it-CH" sz="1400" b="1" smtClean="0">
                <a:solidFill>
                  <a:srgbClr val="161616"/>
                </a:solidFill>
              </a:rPr>
              <a:pPr>
                <a:spcBef>
                  <a:spcPct val="0"/>
                </a:spcBef>
                <a:buFontTx/>
                <a:buNone/>
              </a:pPr>
              <a:t>185</a:t>
            </a:fld>
            <a:endParaRPr lang="it-IT" altLang="it-CH" sz="1400" b="1">
              <a:solidFill>
                <a:srgbClr val="161616"/>
              </a:solidFill>
            </a:endParaRPr>
          </a:p>
        </p:txBody>
      </p:sp>
      <p:sp>
        <p:nvSpPr>
          <p:cNvPr id="644114" name="Rettangolo 17">
            <a:extLst>
              <a:ext uri="{FF2B5EF4-FFF2-40B4-BE49-F238E27FC236}">
                <a16:creationId xmlns:a16="http://schemas.microsoft.com/office/drawing/2014/main" id="{9E91DF73-FA8A-3AB4-524F-58451122826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a:extLst>
              <a:ext uri="{FF2B5EF4-FFF2-40B4-BE49-F238E27FC236}">
                <a16:creationId xmlns:a16="http://schemas.microsoft.com/office/drawing/2014/main" id="{44675E70-67D1-19FD-CFD5-924167B90907}"/>
              </a:ext>
            </a:extLst>
          </p:cNvPr>
          <p:cNvPicPr>
            <a:picLocks noChangeAspect="1" noChangeArrowheads="1"/>
          </p:cNvPicPr>
          <p:nvPr/>
        </p:nvPicPr>
        <p:blipFill>
          <a:blip r:embed="rId3"/>
          <a:srcRect/>
          <a:stretch>
            <a:fillRect/>
          </a:stretch>
        </p:blipFill>
        <p:spPr bwMode="auto">
          <a:xfrm>
            <a:off x="5364163" y="188913"/>
            <a:ext cx="3594100" cy="2751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46147" name="Slide Number Placeholder 3">
            <a:extLst>
              <a:ext uri="{FF2B5EF4-FFF2-40B4-BE49-F238E27FC236}">
                <a16:creationId xmlns:a16="http://schemas.microsoft.com/office/drawing/2014/main" id="{D15F6609-3E59-8B57-DB6A-67A3C5682004}"/>
              </a:ext>
            </a:extLst>
          </p:cNvPr>
          <p:cNvSpPr>
            <a:spLocks noGrp="1"/>
          </p:cNvSpPr>
          <p:nvPr>
            <p:ph type="sldNum" sz="quarter" idx="12"/>
          </p:nvPr>
        </p:nvSpPr>
        <p:spPr>
          <a:xfrm>
            <a:off x="4535488" y="1285875"/>
            <a:ext cx="604837" cy="696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17BC70D-A391-4B35-9A58-0D4AB12F7991}" type="slidenum">
              <a:rPr lang="it-IT" altLang="it-CH" sz="1400" smtClean="0">
                <a:solidFill>
                  <a:srgbClr val="FFFFFF"/>
                </a:solidFill>
              </a:rPr>
              <a:pPr algn="ctr">
                <a:spcBef>
                  <a:spcPct val="0"/>
                </a:spcBef>
                <a:buFontTx/>
                <a:buNone/>
              </a:pPr>
              <a:t>186</a:t>
            </a:fld>
            <a:endParaRPr lang="it-IT" altLang="it-CH" sz="1400">
              <a:solidFill>
                <a:srgbClr val="FFFFFF"/>
              </a:solidFill>
            </a:endParaRPr>
          </a:p>
        </p:txBody>
      </p:sp>
      <p:sp>
        <p:nvSpPr>
          <p:cNvPr id="646148" name="Text Box 10">
            <a:extLst>
              <a:ext uri="{FF2B5EF4-FFF2-40B4-BE49-F238E27FC236}">
                <a16:creationId xmlns:a16="http://schemas.microsoft.com/office/drawing/2014/main" id="{EB0528A5-0B14-8AC8-3FD4-E0B9ACA8AEB6}"/>
              </a:ext>
            </a:extLst>
          </p:cNvPr>
          <p:cNvSpPr txBox="1">
            <a:spLocks noChangeArrowheads="1"/>
          </p:cNvSpPr>
          <p:nvPr/>
        </p:nvSpPr>
        <p:spPr bwMode="auto">
          <a:xfrm>
            <a:off x="6021388" y="4306888"/>
            <a:ext cx="10810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Comme-morazione dell’olocausto</a:t>
            </a:r>
            <a:endParaRPr lang="it-IT" altLang="it-CH" sz="1000" b="1">
              <a:solidFill>
                <a:srgbClr val="FFFFFF"/>
              </a:solidFill>
            </a:endParaRPr>
          </a:p>
        </p:txBody>
      </p:sp>
      <p:sp>
        <p:nvSpPr>
          <p:cNvPr id="646149" name="Text Box 11">
            <a:extLst>
              <a:ext uri="{FF2B5EF4-FFF2-40B4-BE49-F238E27FC236}">
                <a16:creationId xmlns:a16="http://schemas.microsoft.com/office/drawing/2014/main" id="{06EBC8C7-20D8-4F1E-5669-1C701F5BB39B}"/>
              </a:ext>
            </a:extLst>
          </p:cNvPr>
          <p:cNvSpPr txBox="1">
            <a:spLocks noChangeArrowheads="1"/>
          </p:cNvSpPr>
          <p:nvPr/>
        </p:nvSpPr>
        <p:spPr bwMode="auto">
          <a:xfrm>
            <a:off x="7885113" y="595313"/>
            <a:ext cx="935037"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Processo Eichmann</a:t>
            </a:r>
            <a:endParaRPr lang="it-IT" altLang="it-CH" sz="1200" b="1">
              <a:solidFill>
                <a:srgbClr val="000000"/>
              </a:solidFill>
            </a:endParaRPr>
          </a:p>
        </p:txBody>
      </p:sp>
      <p:sp>
        <p:nvSpPr>
          <p:cNvPr id="646150" name="Text Box 13">
            <a:extLst>
              <a:ext uri="{FF2B5EF4-FFF2-40B4-BE49-F238E27FC236}">
                <a16:creationId xmlns:a16="http://schemas.microsoft.com/office/drawing/2014/main" id="{DCEE176C-4C48-A2B8-C1FA-4D34E512A136}"/>
              </a:ext>
            </a:extLst>
          </p:cNvPr>
          <p:cNvSpPr txBox="1">
            <a:spLocks noChangeArrowheads="1"/>
          </p:cNvSpPr>
          <p:nvPr/>
        </p:nvSpPr>
        <p:spPr bwMode="auto">
          <a:xfrm>
            <a:off x="3270250" y="4705350"/>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pic>
        <p:nvPicPr>
          <p:cNvPr id="26" name="Picture 2" descr="esibizione bus">
            <a:extLst>
              <a:ext uri="{FF2B5EF4-FFF2-40B4-BE49-F238E27FC236}">
                <a16:creationId xmlns:a16="http://schemas.microsoft.com/office/drawing/2014/main" id="{BAAC6497-7175-BF63-4D83-D18B6E85DB97}"/>
              </a:ext>
            </a:extLst>
          </p:cNvPr>
          <p:cNvPicPr>
            <a:picLocks noChangeAspect="1" noChangeArrowheads="1"/>
          </p:cNvPicPr>
          <p:nvPr/>
        </p:nvPicPr>
        <p:blipFill>
          <a:blip r:embed="rId4"/>
          <a:srcRect/>
          <a:stretch>
            <a:fillRect/>
          </a:stretch>
        </p:blipFill>
        <p:spPr bwMode="auto">
          <a:xfrm>
            <a:off x="250825" y="188913"/>
            <a:ext cx="4105275" cy="2751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 name="Picture 5" descr="memoriale a gerusalemme">
            <a:extLst>
              <a:ext uri="{FF2B5EF4-FFF2-40B4-BE49-F238E27FC236}">
                <a16:creationId xmlns:a16="http://schemas.microsoft.com/office/drawing/2014/main" id="{C3AD28B0-2369-0A46-C232-3D6A4DCC9B03}"/>
              </a:ext>
            </a:extLst>
          </p:cNvPr>
          <p:cNvPicPr>
            <a:picLocks noChangeAspect="1" noChangeArrowheads="1"/>
          </p:cNvPicPr>
          <p:nvPr/>
        </p:nvPicPr>
        <p:blipFill rotWithShape="1">
          <a:blip r:embed="rId5"/>
          <a:srcRect t="2905"/>
          <a:stretch/>
        </p:blipFill>
        <p:spPr bwMode="auto">
          <a:xfrm>
            <a:off x="7083425" y="4421188"/>
            <a:ext cx="1871663" cy="1117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 name="Picture 21" descr="C:\Users\Enrico\Desktop\Oggi ebrei a Ausschwyz jpeg.jpg">
            <a:extLst>
              <a:ext uri="{FF2B5EF4-FFF2-40B4-BE49-F238E27FC236}">
                <a16:creationId xmlns:a16="http://schemas.microsoft.com/office/drawing/2014/main" id="{671A7A9B-7114-20F8-50AD-B00E53841B57}"/>
              </a:ext>
            </a:extLst>
          </p:cNvPr>
          <p:cNvPicPr>
            <a:picLocks noChangeAspect="1" noChangeArrowheads="1"/>
          </p:cNvPicPr>
          <p:nvPr/>
        </p:nvPicPr>
        <p:blipFill>
          <a:blip r:embed="rId6"/>
          <a:srcRect/>
          <a:stretch>
            <a:fillRect/>
          </a:stretch>
        </p:blipFill>
        <p:spPr bwMode="auto">
          <a:xfrm>
            <a:off x="7086600" y="3027363"/>
            <a:ext cx="1871663" cy="1285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4" name="Picture 12">
            <a:extLst>
              <a:ext uri="{FF2B5EF4-FFF2-40B4-BE49-F238E27FC236}">
                <a16:creationId xmlns:a16="http://schemas.microsoft.com/office/drawing/2014/main" id="{A63CF3A3-39C5-688B-9FE9-A0E04037726B}"/>
              </a:ext>
            </a:extLst>
          </p:cNvPr>
          <p:cNvPicPr>
            <a:picLocks noChangeAspect="1" noChangeArrowheads="1"/>
          </p:cNvPicPr>
          <p:nvPr/>
        </p:nvPicPr>
        <p:blipFill>
          <a:blip r:embed="rId7"/>
          <a:srcRect/>
          <a:stretch>
            <a:fillRect/>
          </a:stretch>
        </p:blipFill>
        <p:spPr bwMode="auto">
          <a:xfrm>
            <a:off x="3097213" y="5126038"/>
            <a:ext cx="1085850" cy="155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5" name="Immagine 34">
            <a:extLst>
              <a:ext uri="{FF2B5EF4-FFF2-40B4-BE49-F238E27FC236}">
                <a16:creationId xmlns:a16="http://schemas.microsoft.com/office/drawing/2014/main" id="{DF2148E7-86D9-8F88-82FC-C6F2C09AA651}"/>
              </a:ext>
            </a:extLst>
          </p:cNvPr>
          <p:cNvPicPr>
            <a:picLocks noChangeAspect="1"/>
          </p:cNvPicPr>
          <p:nvPr/>
        </p:nvPicPr>
        <p:blipFill>
          <a:blip r:embed="rId8"/>
          <a:stretch>
            <a:fillRect/>
          </a:stretch>
        </p:blipFill>
        <p:spPr>
          <a:xfrm>
            <a:off x="7092950" y="5645150"/>
            <a:ext cx="1855788" cy="1044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46156" name="Rettangolo 20">
            <a:extLst>
              <a:ext uri="{FF2B5EF4-FFF2-40B4-BE49-F238E27FC236}">
                <a16:creationId xmlns:a16="http://schemas.microsoft.com/office/drawing/2014/main" id="{11714C20-4E81-70EC-E319-2D074AC924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2" name="Ovale 21">
            <a:extLst>
              <a:ext uri="{FF2B5EF4-FFF2-40B4-BE49-F238E27FC236}">
                <a16:creationId xmlns:a16="http://schemas.microsoft.com/office/drawing/2014/main" id="{C6FE23B8-159C-0F4B-FD8F-9A261C729D71}"/>
              </a:ext>
            </a:extLst>
          </p:cNvPr>
          <p:cNvSpPr/>
          <p:nvPr/>
        </p:nvSpPr>
        <p:spPr bwMode="auto">
          <a:xfrm>
            <a:off x="3235325" y="3211513"/>
            <a:ext cx="2747963" cy="1371600"/>
          </a:xfrm>
          <a:prstGeom prst="ellipse">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dirty="0">
              <a:solidFill>
                <a:srgbClr val="00FF00"/>
              </a:solidFill>
              <a:latin typeface="Arial" charset="0"/>
            </a:endParaRPr>
          </a:p>
        </p:txBody>
      </p:sp>
      <p:sp>
        <p:nvSpPr>
          <p:cNvPr id="24" name="Text Box 8">
            <a:extLst>
              <a:ext uri="{FF2B5EF4-FFF2-40B4-BE49-F238E27FC236}">
                <a16:creationId xmlns:a16="http://schemas.microsoft.com/office/drawing/2014/main" id="{D09A610E-C2E6-9BAD-FB9F-7F19079C089D}"/>
              </a:ext>
            </a:extLst>
          </p:cNvPr>
          <p:cNvSpPr txBox="1">
            <a:spLocks noChangeArrowheads="1"/>
          </p:cNvSpPr>
          <p:nvPr/>
        </p:nvSpPr>
        <p:spPr bwMode="auto">
          <a:xfrm>
            <a:off x="3419475" y="3370263"/>
            <a:ext cx="2446338" cy="11080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La </a:t>
            </a:r>
            <a:r>
              <a:rPr lang="fr-CH" altLang="it-CH" sz="2200" b="1" dirty="0" err="1">
                <a:solidFill>
                  <a:schemeClr val="accent4">
                    <a:lumMod val="10000"/>
                  </a:schemeClr>
                </a:solidFill>
              </a:rPr>
              <a:t>macchina</a:t>
            </a:r>
            <a:r>
              <a:rPr lang="fr-CH" altLang="it-CH" sz="2200" b="1" dirty="0">
                <a:solidFill>
                  <a:schemeClr val="accent4">
                    <a:lumMod val="10000"/>
                  </a:schemeClr>
                </a:solidFill>
              </a:rPr>
              <a:t> </a:t>
            </a:r>
            <a:r>
              <a:rPr lang="fr-CH" altLang="it-CH" sz="2200" b="1" dirty="0" err="1">
                <a:solidFill>
                  <a:schemeClr val="accent4">
                    <a:lumMod val="10000"/>
                  </a:schemeClr>
                </a:solidFill>
              </a:rPr>
              <a:t>propagandistica</a:t>
            </a:r>
            <a:r>
              <a:rPr lang="fr-CH" altLang="it-CH" sz="2200" b="1" dirty="0">
                <a:solidFill>
                  <a:schemeClr val="accent4">
                    <a:lumMod val="10000"/>
                  </a:schemeClr>
                </a:solidFill>
              </a:rPr>
              <a:t> </a:t>
            </a:r>
            <a:r>
              <a:rPr lang="fr-CH" altLang="it-CH" sz="2200" b="1" dirty="0" err="1">
                <a:solidFill>
                  <a:schemeClr val="accent4">
                    <a:lumMod val="10000"/>
                  </a:schemeClr>
                </a:solidFill>
              </a:rPr>
              <a:t>israeliana</a:t>
            </a:r>
            <a:endParaRPr lang="it-IT" altLang="it-CH" sz="2200" b="1" dirty="0">
              <a:solidFill>
                <a:schemeClr val="accent4">
                  <a:lumMod val="10000"/>
                </a:schemeClr>
              </a:solidFill>
            </a:endParaRPr>
          </a:p>
        </p:txBody>
      </p:sp>
      <p:pic>
        <p:nvPicPr>
          <p:cNvPr id="27" name="Immagine 36" descr="International campaign is criminalizing criticism of Israel as âantisemitismâ">
            <a:extLst>
              <a:ext uri="{FF2B5EF4-FFF2-40B4-BE49-F238E27FC236}">
                <a16:creationId xmlns:a16="http://schemas.microsoft.com/office/drawing/2014/main" id="{52BEA273-3272-8CF6-ECA2-7A049A3A611A}"/>
              </a:ext>
            </a:extLst>
          </p:cNvPr>
          <p:cNvPicPr>
            <a:picLocks noChangeAspect="1" noChangeArrowheads="1"/>
          </p:cNvPicPr>
          <p:nvPr/>
        </p:nvPicPr>
        <p:blipFill>
          <a:blip r:embed="rId9"/>
          <a:srcRect/>
          <a:stretch>
            <a:fillRect/>
          </a:stretch>
        </p:blipFill>
        <p:spPr bwMode="auto">
          <a:xfrm>
            <a:off x="4291013" y="5130800"/>
            <a:ext cx="2684462" cy="155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46160" name="Text Box 15">
            <a:extLst>
              <a:ext uri="{FF2B5EF4-FFF2-40B4-BE49-F238E27FC236}">
                <a16:creationId xmlns:a16="http://schemas.microsoft.com/office/drawing/2014/main" id="{FB860DAF-054B-1527-37CB-40142637C23D}"/>
              </a:ext>
            </a:extLst>
          </p:cNvPr>
          <p:cNvSpPr txBox="1">
            <a:spLocks noChangeArrowheads="1"/>
          </p:cNvSpPr>
          <p:nvPr/>
        </p:nvSpPr>
        <p:spPr bwMode="auto">
          <a:xfrm>
            <a:off x="4249738" y="4876800"/>
            <a:ext cx="28305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Londra 2009 - Delegati al congress IHRA</a:t>
            </a:r>
          </a:p>
        </p:txBody>
      </p:sp>
      <p:pic>
        <p:nvPicPr>
          <p:cNvPr id="36" name="Picture 3" descr="cartello annesso">
            <a:extLst>
              <a:ext uri="{FF2B5EF4-FFF2-40B4-BE49-F238E27FC236}">
                <a16:creationId xmlns:a16="http://schemas.microsoft.com/office/drawing/2014/main" id="{174A1016-510A-9043-21C3-C3BEA7449FE9}"/>
              </a:ext>
            </a:extLst>
          </p:cNvPr>
          <p:cNvPicPr>
            <a:picLocks noChangeAspect="1" noChangeArrowheads="1"/>
          </p:cNvPicPr>
          <p:nvPr/>
        </p:nvPicPr>
        <p:blipFill rotWithShape="1">
          <a:blip r:embed="rId10"/>
          <a:srcRect t="18273"/>
          <a:stretch/>
        </p:blipFill>
        <p:spPr bwMode="auto">
          <a:xfrm>
            <a:off x="250825" y="3043238"/>
            <a:ext cx="1812925" cy="1974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 name="Freccia in giù 29">
            <a:extLst>
              <a:ext uri="{FF2B5EF4-FFF2-40B4-BE49-F238E27FC236}">
                <a16:creationId xmlns:a16="http://schemas.microsoft.com/office/drawing/2014/main" id="{6CD1DAE6-78A3-378D-A23A-22E62F3771FB}"/>
              </a:ext>
            </a:extLst>
          </p:cNvPr>
          <p:cNvSpPr/>
          <p:nvPr/>
        </p:nvSpPr>
        <p:spPr>
          <a:xfrm>
            <a:off x="679450" y="2589213"/>
            <a:ext cx="504825" cy="539750"/>
          </a:xfrm>
          <a:prstGeom prst="downArrow">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9" name="Immagine 38">
            <a:extLst>
              <a:ext uri="{FF2B5EF4-FFF2-40B4-BE49-F238E27FC236}">
                <a16:creationId xmlns:a16="http://schemas.microsoft.com/office/drawing/2014/main" id="{58B7C42A-D2E2-2B32-3AC9-77F879714530}"/>
              </a:ext>
            </a:extLst>
          </p:cNvPr>
          <p:cNvPicPr>
            <a:picLocks noChangeAspect="1"/>
          </p:cNvPicPr>
          <p:nvPr/>
        </p:nvPicPr>
        <p:blipFill>
          <a:blip r:embed="rId11"/>
          <a:stretch>
            <a:fillRect/>
          </a:stretch>
        </p:blipFill>
        <p:spPr>
          <a:xfrm>
            <a:off x="263525" y="5130800"/>
            <a:ext cx="2736850" cy="1538288"/>
          </a:xfrm>
          <a:prstGeom prst="rect">
            <a:avLst/>
          </a:prstGeom>
          <a:ln w="28575">
            <a:solidFill>
              <a:schemeClr val="tx1"/>
            </a:solidFill>
          </a:ln>
          <a:effectLst>
            <a:outerShdw blurRad="292100" dist="139700" dir="2700000" algn="tl" rotWithShape="0">
              <a:srgbClr val="333333">
                <a:alpha val="65000"/>
              </a:srgbClr>
            </a:outerShdw>
          </a:effectLst>
        </p:spPr>
      </p:pic>
      <p:sp>
        <p:nvSpPr>
          <p:cNvPr id="646164" name="Text Box 9">
            <a:extLst>
              <a:ext uri="{FF2B5EF4-FFF2-40B4-BE49-F238E27FC236}">
                <a16:creationId xmlns:a16="http://schemas.microsoft.com/office/drawing/2014/main" id="{224773BC-60C5-523C-53F4-B9505C16E198}"/>
              </a:ext>
            </a:extLst>
          </p:cNvPr>
          <p:cNvSpPr txBox="1">
            <a:spLocks noChangeArrowheads="1"/>
          </p:cNvSpPr>
          <p:nvPr/>
        </p:nvSpPr>
        <p:spPr bwMode="auto">
          <a:xfrm>
            <a:off x="2160588" y="2982913"/>
            <a:ext cx="1258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Esposizione di un bus a Berkeley California</a:t>
            </a:r>
            <a:endParaRPr lang="it-IT" altLang="it-CH" sz="1000" b="1">
              <a:solidFill>
                <a:srgbClr val="FFFFFF"/>
              </a:solidFill>
            </a:endParaRPr>
          </a:p>
        </p:txBody>
      </p:sp>
      <p:sp>
        <p:nvSpPr>
          <p:cNvPr id="646165" name="CasellaDiTesto 1">
            <a:extLst>
              <a:ext uri="{FF2B5EF4-FFF2-40B4-BE49-F238E27FC236}">
                <a16:creationId xmlns:a16="http://schemas.microsoft.com/office/drawing/2014/main" id="{C7914E99-A4FF-024A-6911-7DC5FF7F5D37}"/>
              </a:ext>
            </a:extLst>
          </p:cNvPr>
          <p:cNvSpPr txBox="1">
            <a:spLocks noChangeArrowheads="1"/>
          </p:cNvSpPr>
          <p:nvPr/>
        </p:nvSpPr>
        <p:spPr bwMode="auto">
          <a:xfrm>
            <a:off x="2114550" y="4672013"/>
            <a:ext cx="1106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Cyber propaganda</a:t>
            </a:r>
          </a:p>
        </p:txBody>
      </p:sp>
      <p:sp>
        <p:nvSpPr>
          <p:cNvPr id="646166" name="CasellaDiTesto 2">
            <a:extLst>
              <a:ext uri="{FF2B5EF4-FFF2-40B4-BE49-F238E27FC236}">
                <a16:creationId xmlns:a16="http://schemas.microsoft.com/office/drawing/2014/main" id="{85A42BA0-C02F-9D25-32DC-F06DFB180D05}"/>
              </a:ext>
            </a:extLst>
          </p:cNvPr>
          <p:cNvSpPr txBox="1">
            <a:spLocks noChangeArrowheads="1"/>
          </p:cNvSpPr>
          <p:nvPr/>
        </p:nvSpPr>
        <p:spPr bwMode="auto">
          <a:xfrm>
            <a:off x="6202363" y="3054350"/>
            <a:ext cx="920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Ausschwyz</a:t>
            </a:r>
          </a:p>
        </p:txBody>
      </p:sp>
      <p:pic>
        <p:nvPicPr>
          <p:cNvPr id="259089" name="Picture 16" descr="israel flag 31">
            <a:extLst>
              <a:ext uri="{FF2B5EF4-FFF2-40B4-BE49-F238E27FC236}">
                <a16:creationId xmlns:a16="http://schemas.microsoft.com/office/drawing/2014/main" id="{4CD68EF6-1F1C-CC3E-F343-285E8B3D935A}"/>
              </a:ext>
            </a:extLst>
          </p:cNvPr>
          <p:cNvPicPr>
            <a:picLocks noChangeAspect="1" noChangeArrowheads="1"/>
          </p:cNvPicPr>
          <p:nvPr/>
        </p:nvPicPr>
        <p:blipFill>
          <a:blip r:embed="rId12"/>
          <a:srcRect/>
          <a:stretch>
            <a:fillRect/>
          </a:stretch>
        </p:blipFill>
        <p:spPr bwMode="auto">
          <a:xfrm>
            <a:off x="4437063" y="2322513"/>
            <a:ext cx="865187" cy="633412"/>
          </a:xfrm>
          <a:prstGeom prst="rect">
            <a:avLst/>
          </a:prstGeom>
          <a:ln>
            <a:noFill/>
          </a:ln>
          <a:effectLst>
            <a:outerShdw blurRad="292100" dist="139700" dir="2700000" algn="tl" rotWithShape="0">
              <a:srgbClr val="333333">
                <a:alpha val="65000"/>
              </a:srgbClr>
            </a:outerShdw>
          </a:effectLst>
        </p:spPr>
      </p:pic>
      <p:pic>
        <p:nvPicPr>
          <p:cNvPr id="259091" name="Picture 18">
            <a:extLst>
              <a:ext uri="{FF2B5EF4-FFF2-40B4-BE49-F238E27FC236}">
                <a16:creationId xmlns:a16="http://schemas.microsoft.com/office/drawing/2014/main" id="{C4FDF71A-4717-C07D-4090-E5DDF6B9B3AA}"/>
              </a:ext>
            </a:extLst>
          </p:cNvPr>
          <p:cNvPicPr>
            <a:picLocks noChangeAspect="1" noChangeArrowheads="1"/>
          </p:cNvPicPr>
          <p:nvPr/>
        </p:nvPicPr>
        <p:blipFill rotWithShape="1">
          <a:blip r:embed="rId13"/>
          <a:srcRect t="3037" r="3739" b="3018"/>
          <a:stretch/>
        </p:blipFill>
        <p:spPr bwMode="auto">
          <a:xfrm>
            <a:off x="4418013" y="188913"/>
            <a:ext cx="912812" cy="534987"/>
          </a:xfrm>
          <a:prstGeom prst="rect">
            <a:avLst/>
          </a:prstGeom>
          <a:ln>
            <a:noFill/>
          </a:ln>
          <a:effectLst>
            <a:outerShdw blurRad="292100" dist="139700" dir="2700000" algn="tl" rotWithShape="0">
              <a:srgbClr val="333333">
                <a:alpha val="65000"/>
              </a:srgbClr>
            </a:outerShdw>
          </a:effectLst>
        </p:spPr>
      </p:pic>
      <p:pic>
        <p:nvPicPr>
          <p:cNvPr id="259090" name="Picture 17" descr="colombe2">
            <a:extLst>
              <a:ext uri="{FF2B5EF4-FFF2-40B4-BE49-F238E27FC236}">
                <a16:creationId xmlns:a16="http://schemas.microsoft.com/office/drawing/2014/main" id="{F5588A37-561A-7101-636B-A86137FAD1D1}"/>
              </a:ext>
            </a:extLst>
          </p:cNvPr>
          <p:cNvPicPr>
            <a:picLocks noChangeAspect="1" noChangeArrowheads="1" noCrop="1"/>
          </p:cNvPicPr>
          <p:nvPr/>
        </p:nvPicPr>
        <p:blipFill>
          <a:blip r:embed="rId14"/>
          <a:srcRect/>
          <a:stretch>
            <a:fillRect/>
          </a:stretch>
        </p:blipFill>
        <p:spPr bwMode="auto">
          <a:xfrm>
            <a:off x="4716463" y="2492375"/>
            <a:ext cx="307975" cy="3603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2" descr="DSC_1114">
            <a:extLst>
              <a:ext uri="{FF2B5EF4-FFF2-40B4-BE49-F238E27FC236}">
                <a16:creationId xmlns:a16="http://schemas.microsoft.com/office/drawing/2014/main" id="{B6A3182E-CD95-B0BF-FCAA-7B85B5D58ADD}"/>
              </a:ext>
            </a:extLst>
          </p:cNvPr>
          <p:cNvPicPr>
            <a:picLocks noChangeAspect="1" noChangeArrowheads="1"/>
          </p:cNvPicPr>
          <p:nvPr/>
        </p:nvPicPr>
        <p:blipFill>
          <a:blip r:embed="rId3"/>
          <a:srcRect/>
          <a:stretch>
            <a:fillRect/>
          </a:stretch>
        </p:blipFill>
        <p:spPr bwMode="auto">
          <a:xfrm>
            <a:off x="5946775" y="5373688"/>
            <a:ext cx="936625"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2" name="Picture 3" descr="DSC_1069">
            <a:extLst>
              <a:ext uri="{FF2B5EF4-FFF2-40B4-BE49-F238E27FC236}">
                <a16:creationId xmlns:a16="http://schemas.microsoft.com/office/drawing/2014/main" id="{4867D58C-A48D-C472-48A1-AEBEDD8E0979}"/>
              </a:ext>
            </a:extLst>
          </p:cNvPr>
          <p:cNvPicPr>
            <a:picLocks noChangeAspect="1" noChangeArrowheads="1"/>
          </p:cNvPicPr>
          <p:nvPr/>
        </p:nvPicPr>
        <p:blipFill>
          <a:blip r:embed="rId4"/>
          <a:srcRect/>
          <a:stretch>
            <a:fillRect/>
          </a:stretch>
        </p:blipFill>
        <p:spPr bwMode="auto">
          <a:xfrm>
            <a:off x="6948488" y="5395913"/>
            <a:ext cx="2195512" cy="1462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3" name="Picture 4" descr="ebrei arrivano in israele">
            <a:extLst>
              <a:ext uri="{FF2B5EF4-FFF2-40B4-BE49-F238E27FC236}">
                <a16:creationId xmlns:a16="http://schemas.microsoft.com/office/drawing/2014/main" id="{59FBD4DE-883B-F0F5-BF67-63269FBAB322}"/>
              </a:ext>
            </a:extLst>
          </p:cNvPr>
          <p:cNvPicPr>
            <a:picLocks noChangeAspect="1" noChangeArrowheads="1"/>
          </p:cNvPicPr>
          <p:nvPr/>
        </p:nvPicPr>
        <p:blipFill>
          <a:blip r:embed="rId5"/>
          <a:srcRect/>
          <a:stretch>
            <a:fillRect/>
          </a:stretch>
        </p:blipFill>
        <p:spPr bwMode="auto">
          <a:xfrm>
            <a:off x="0" y="1773238"/>
            <a:ext cx="2268538"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4" name="Picture 5" descr="comitato di ricevimento 3 buona">
            <a:extLst>
              <a:ext uri="{FF2B5EF4-FFF2-40B4-BE49-F238E27FC236}">
                <a16:creationId xmlns:a16="http://schemas.microsoft.com/office/drawing/2014/main" id="{286476D2-1603-CC4C-8903-3AD1C7F96191}"/>
              </a:ext>
            </a:extLst>
          </p:cNvPr>
          <p:cNvPicPr>
            <a:picLocks noChangeAspect="1" noChangeArrowheads="1"/>
          </p:cNvPicPr>
          <p:nvPr/>
        </p:nvPicPr>
        <p:blipFill>
          <a:blip r:embed="rId6"/>
          <a:srcRect/>
          <a:stretch>
            <a:fillRect/>
          </a:stretch>
        </p:blipFill>
        <p:spPr bwMode="auto">
          <a:xfrm>
            <a:off x="4643438" y="0"/>
            <a:ext cx="22336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5" name="Picture 6" descr="comitato di ricevimento 4">
            <a:extLst>
              <a:ext uri="{FF2B5EF4-FFF2-40B4-BE49-F238E27FC236}">
                <a16:creationId xmlns:a16="http://schemas.microsoft.com/office/drawing/2014/main" id="{AA1B857A-56B4-E9C2-AE5A-A5BBDA2B2995}"/>
              </a:ext>
            </a:extLst>
          </p:cNvPr>
          <p:cNvPicPr>
            <a:picLocks noChangeAspect="1" noChangeArrowheads="1"/>
          </p:cNvPicPr>
          <p:nvPr/>
        </p:nvPicPr>
        <p:blipFill>
          <a:blip r:embed="rId7"/>
          <a:srcRect/>
          <a:stretch>
            <a:fillRect/>
          </a:stretch>
        </p:blipFill>
        <p:spPr bwMode="auto">
          <a:xfrm>
            <a:off x="5811838" y="1773238"/>
            <a:ext cx="1081087"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6" name="Picture 7" descr="comitato diricevimento 2">
            <a:extLst>
              <a:ext uri="{FF2B5EF4-FFF2-40B4-BE49-F238E27FC236}">
                <a16:creationId xmlns:a16="http://schemas.microsoft.com/office/drawing/2014/main" id="{A5E1D2CA-2210-0C99-8894-9D43A9EA9CCF}"/>
              </a:ext>
            </a:extLst>
          </p:cNvPr>
          <p:cNvPicPr>
            <a:picLocks noChangeAspect="1" noChangeArrowheads="1"/>
          </p:cNvPicPr>
          <p:nvPr/>
        </p:nvPicPr>
        <p:blipFill>
          <a:blip r:embed="rId8"/>
          <a:srcRect/>
          <a:stretch>
            <a:fillRect/>
          </a:stretch>
        </p:blipFill>
        <p:spPr bwMode="auto">
          <a:xfrm>
            <a:off x="0" y="3443288"/>
            <a:ext cx="2268538" cy="1660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7" name="Picture 8" descr="a0138">
            <a:extLst>
              <a:ext uri="{FF2B5EF4-FFF2-40B4-BE49-F238E27FC236}">
                <a16:creationId xmlns:a16="http://schemas.microsoft.com/office/drawing/2014/main" id="{4B836DA8-A522-7E9B-CCDD-DE8F6595ABFB}"/>
              </a:ext>
            </a:extLst>
          </p:cNvPr>
          <p:cNvPicPr>
            <a:picLocks noChangeAspect="1" noChangeArrowheads="1"/>
          </p:cNvPicPr>
          <p:nvPr/>
        </p:nvPicPr>
        <p:blipFill>
          <a:blip r:embed="rId9"/>
          <a:srcRect/>
          <a:stretch>
            <a:fillRect/>
          </a:stretch>
        </p:blipFill>
        <p:spPr bwMode="auto">
          <a:xfrm>
            <a:off x="0" y="0"/>
            <a:ext cx="2268538" cy="170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8" name="Picture 9" descr="a0052">
            <a:extLst>
              <a:ext uri="{FF2B5EF4-FFF2-40B4-BE49-F238E27FC236}">
                <a16:creationId xmlns:a16="http://schemas.microsoft.com/office/drawing/2014/main" id="{FFDB8D3D-F626-293A-C077-CB2EFC560920}"/>
              </a:ext>
            </a:extLst>
          </p:cNvPr>
          <p:cNvPicPr>
            <a:picLocks noChangeAspect="1" noChangeArrowheads="1"/>
          </p:cNvPicPr>
          <p:nvPr/>
        </p:nvPicPr>
        <p:blipFill>
          <a:blip r:embed="rId10"/>
          <a:srcRect/>
          <a:stretch>
            <a:fillRect/>
          </a:stretch>
        </p:blipFill>
        <p:spPr bwMode="auto">
          <a:xfrm>
            <a:off x="2339975" y="1773238"/>
            <a:ext cx="1323975"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9" name="Picture 10" descr="organizza l'agenzia ebraica">
            <a:extLst>
              <a:ext uri="{FF2B5EF4-FFF2-40B4-BE49-F238E27FC236}">
                <a16:creationId xmlns:a16="http://schemas.microsoft.com/office/drawing/2014/main" id="{5589198C-98F7-F008-49FB-7DAEBFDB2431}"/>
              </a:ext>
            </a:extLst>
          </p:cNvPr>
          <p:cNvPicPr>
            <a:picLocks noChangeAspect="1" noChangeArrowheads="1"/>
          </p:cNvPicPr>
          <p:nvPr/>
        </p:nvPicPr>
        <p:blipFill>
          <a:blip r:embed="rId11"/>
          <a:srcRect/>
          <a:stretch>
            <a:fillRect/>
          </a:stretch>
        </p:blipFill>
        <p:spPr bwMode="auto">
          <a:xfrm>
            <a:off x="0" y="5157788"/>
            <a:ext cx="2268538" cy="1700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0" name="Picture 11" descr="la mappa per i nuovi immigranti">
            <a:extLst>
              <a:ext uri="{FF2B5EF4-FFF2-40B4-BE49-F238E27FC236}">
                <a16:creationId xmlns:a16="http://schemas.microsoft.com/office/drawing/2014/main" id="{E9BC0DBC-64CC-27A3-411B-16352EDFD71F}"/>
              </a:ext>
            </a:extLst>
          </p:cNvPr>
          <p:cNvPicPr>
            <a:picLocks noChangeAspect="1" noChangeArrowheads="1"/>
          </p:cNvPicPr>
          <p:nvPr/>
        </p:nvPicPr>
        <p:blipFill>
          <a:blip r:embed="rId12"/>
          <a:srcRect/>
          <a:stretch>
            <a:fillRect/>
          </a:stretch>
        </p:blipFill>
        <p:spPr bwMode="auto">
          <a:xfrm>
            <a:off x="4430713" y="5373688"/>
            <a:ext cx="1452562"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1" name="Picture 12" descr="comitato di ricevimento 5">
            <a:extLst>
              <a:ext uri="{FF2B5EF4-FFF2-40B4-BE49-F238E27FC236}">
                <a16:creationId xmlns:a16="http://schemas.microsoft.com/office/drawing/2014/main" id="{2EC652D5-5A4D-4A32-FD47-136B2DFBBEDC}"/>
              </a:ext>
            </a:extLst>
          </p:cNvPr>
          <p:cNvPicPr>
            <a:picLocks noChangeAspect="1" noChangeArrowheads="1"/>
          </p:cNvPicPr>
          <p:nvPr/>
        </p:nvPicPr>
        <p:blipFill>
          <a:blip r:embed="rId13"/>
          <a:srcRect/>
          <a:stretch>
            <a:fillRect/>
          </a:stretch>
        </p:blipFill>
        <p:spPr bwMode="auto">
          <a:xfrm>
            <a:off x="6948488" y="0"/>
            <a:ext cx="21955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2" name="Picture 13" descr="a0258">
            <a:extLst>
              <a:ext uri="{FF2B5EF4-FFF2-40B4-BE49-F238E27FC236}">
                <a16:creationId xmlns:a16="http://schemas.microsoft.com/office/drawing/2014/main" id="{6BBD123A-26C3-A53E-F5FE-108261B975C5}"/>
              </a:ext>
            </a:extLst>
          </p:cNvPr>
          <p:cNvPicPr>
            <a:picLocks noChangeAspect="1" noChangeArrowheads="1"/>
          </p:cNvPicPr>
          <p:nvPr/>
        </p:nvPicPr>
        <p:blipFill>
          <a:blip r:embed="rId14"/>
          <a:srcRect/>
          <a:stretch>
            <a:fillRect/>
          </a:stretch>
        </p:blipFill>
        <p:spPr bwMode="auto">
          <a:xfrm>
            <a:off x="6948488" y="3255963"/>
            <a:ext cx="2195512" cy="2078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3" name="Picture 14" descr="a0047">
            <a:extLst>
              <a:ext uri="{FF2B5EF4-FFF2-40B4-BE49-F238E27FC236}">
                <a16:creationId xmlns:a16="http://schemas.microsoft.com/office/drawing/2014/main" id="{6E62D013-0444-BE68-BA35-5F0E53A1DC87}"/>
              </a:ext>
            </a:extLst>
          </p:cNvPr>
          <p:cNvPicPr>
            <a:picLocks noChangeAspect="1" noChangeArrowheads="1"/>
          </p:cNvPicPr>
          <p:nvPr/>
        </p:nvPicPr>
        <p:blipFill>
          <a:blip r:embed="rId15"/>
          <a:srcRect/>
          <a:stretch>
            <a:fillRect/>
          </a:stretch>
        </p:blipFill>
        <p:spPr bwMode="auto">
          <a:xfrm>
            <a:off x="6948488" y="1762125"/>
            <a:ext cx="2195512" cy="1392238"/>
          </a:xfrm>
          <a:prstGeom prst="rect">
            <a:avLst/>
          </a:prstGeom>
          <a:ln w="12700">
            <a:noFill/>
            <a:miter lim="800000"/>
            <a:headEnd/>
            <a:tailEnd/>
          </a:ln>
          <a:effectLst>
            <a:outerShdw blurRad="292100" dist="139700" dir="2700000" algn="tl" rotWithShape="0">
              <a:srgbClr val="333333">
                <a:alpha val="65000"/>
              </a:srgbClr>
            </a:outerShdw>
          </a:effectLst>
        </p:spPr>
      </p:pic>
      <p:pic>
        <p:nvPicPr>
          <p:cNvPr id="508944" name="Picture 15" descr="a0045">
            <a:extLst>
              <a:ext uri="{FF2B5EF4-FFF2-40B4-BE49-F238E27FC236}">
                <a16:creationId xmlns:a16="http://schemas.microsoft.com/office/drawing/2014/main" id="{3CF6035D-809B-2A48-8F75-35AA512AA699}"/>
              </a:ext>
            </a:extLst>
          </p:cNvPr>
          <p:cNvPicPr>
            <a:picLocks noChangeAspect="1" noChangeArrowheads="1"/>
          </p:cNvPicPr>
          <p:nvPr/>
        </p:nvPicPr>
        <p:blipFill rotWithShape="1">
          <a:blip r:embed="rId16"/>
          <a:srcRect/>
          <a:stretch/>
        </p:blipFill>
        <p:spPr bwMode="auto">
          <a:xfrm>
            <a:off x="3708400" y="1773238"/>
            <a:ext cx="2043113"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5" name="Picture 16" descr="a0141">
            <a:extLst>
              <a:ext uri="{FF2B5EF4-FFF2-40B4-BE49-F238E27FC236}">
                <a16:creationId xmlns:a16="http://schemas.microsoft.com/office/drawing/2014/main" id="{A55C7551-CAAA-79AE-4EBB-8AB4F6366EBC}"/>
              </a:ext>
            </a:extLst>
          </p:cNvPr>
          <p:cNvPicPr>
            <a:picLocks noChangeAspect="1" noChangeArrowheads="1"/>
          </p:cNvPicPr>
          <p:nvPr/>
        </p:nvPicPr>
        <p:blipFill>
          <a:blip r:embed="rId17"/>
          <a:srcRect/>
          <a:stretch>
            <a:fillRect/>
          </a:stretch>
        </p:blipFill>
        <p:spPr bwMode="auto">
          <a:xfrm>
            <a:off x="2339975" y="0"/>
            <a:ext cx="2232025"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8209" name="Picture 19" descr="usaflag-for-printing">
            <a:extLst>
              <a:ext uri="{FF2B5EF4-FFF2-40B4-BE49-F238E27FC236}">
                <a16:creationId xmlns:a16="http://schemas.microsoft.com/office/drawing/2014/main" id="{91ECB92C-81B9-4B12-6FD0-791A537DE19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9838" y="6394450"/>
            <a:ext cx="504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210" name="Slide Number Placeholder 3">
            <a:extLst>
              <a:ext uri="{FF2B5EF4-FFF2-40B4-BE49-F238E27FC236}">
                <a16:creationId xmlns:a16="http://schemas.microsoft.com/office/drawing/2014/main" id="{F73BFAF7-EB4F-D741-FD22-524F4857186F}"/>
              </a:ext>
            </a:extLst>
          </p:cNvPr>
          <p:cNvSpPr>
            <a:spLocks noGrp="1"/>
          </p:cNvSpPr>
          <p:nvPr>
            <p:ph type="sldNum" sz="quarter" idx="12"/>
          </p:nvPr>
        </p:nvSpPr>
        <p:spPr>
          <a:xfrm>
            <a:off x="8423275" y="6584950"/>
            <a:ext cx="720725" cy="271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E6761F-B736-4739-A029-C2EF5B14FC57}" type="slidenum">
              <a:rPr lang="it-IT" altLang="it-CH" sz="1400" smtClean="0">
                <a:solidFill>
                  <a:srgbClr val="FFFFFF"/>
                </a:solidFill>
              </a:rPr>
              <a:pPr>
                <a:spcBef>
                  <a:spcPct val="0"/>
                </a:spcBef>
                <a:buFontTx/>
                <a:buNone/>
              </a:pPr>
              <a:t>187</a:t>
            </a:fld>
            <a:endParaRPr lang="it-IT" altLang="it-CH" sz="1400">
              <a:solidFill>
                <a:srgbClr val="FFFFFF"/>
              </a:solidFill>
            </a:endParaRPr>
          </a:p>
        </p:txBody>
      </p:sp>
      <p:sp>
        <p:nvSpPr>
          <p:cNvPr id="606228" name="Text Box 21">
            <a:extLst>
              <a:ext uri="{FF2B5EF4-FFF2-40B4-BE49-F238E27FC236}">
                <a16:creationId xmlns:a16="http://schemas.microsoft.com/office/drawing/2014/main" id="{530C35A6-DF79-89D1-340A-813AFCAC4F9F}"/>
              </a:ext>
            </a:extLst>
          </p:cNvPr>
          <p:cNvSpPr txBox="1">
            <a:spLocks noChangeArrowheads="1"/>
          </p:cNvSpPr>
          <p:nvPr/>
        </p:nvSpPr>
        <p:spPr bwMode="auto">
          <a:xfrm>
            <a:off x="3216275" y="5365750"/>
            <a:ext cx="1133475" cy="14017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100" b="1" dirty="0">
                <a:solidFill>
                  <a:schemeClr val="accent4">
                    <a:lumMod val="10000"/>
                  </a:schemeClr>
                </a:solidFill>
              </a:rPr>
              <a:t>Aliyah</a:t>
            </a:r>
            <a:r>
              <a:rPr lang="fr-CH" altLang="it-CH" sz="1800" b="1" dirty="0">
                <a:solidFill>
                  <a:schemeClr val="accent4">
                    <a:lumMod val="10000"/>
                  </a:schemeClr>
                </a:solidFill>
              </a:rPr>
              <a:t> </a:t>
            </a:r>
            <a:r>
              <a:rPr lang="fr-CH" altLang="it-CH" sz="1600" b="1" dirty="0" err="1">
                <a:solidFill>
                  <a:schemeClr val="accent4">
                    <a:lumMod val="10000"/>
                  </a:schemeClr>
                </a:solidFill>
              </a:rPr>
              <a:t>Dagli</a:t>
            </a:r>
            <a:r>
              <a:rPr lang="fr-CH" altLang="it-CH" sz="1600" b="1" dirty="0">
                <a:solidFill>
                  <a:schemeClr val="accent4">
                    <a:lumMod val="10000"/>
                  </a:schemeClr>
                </a:solidFill>
              </a:rPr>
              <a:t> USA ai </a:t>
            </a:r>
            <a:r>
              <a:rPr lang="fr-CH" altLang="it-CH" sz="1600" b="1" dirty="0" err="1">
                <a:solidFill>
                  <a:schemeClr val="accent4">
                    <a:lumMod val="10000"/>
                  </a:schemeClr>
                </a:solidFill>
              </a:rPr>
              <a:t>territori</a:t>
            </a:r>
            <a:r>
              <a:rPr lang="fr-CH" altLang="it-CH" sz="1600" b="1" dirty="0">
                <a:solidFill>
                  <a:schemeClr val="accent4">
                    <a:lumMod val="10000"/>
                  </a:schemeClr>
                </a:solidFill>
              </a:rPr>
              <a:t> </a:t>
            </a:r>
            <a:r>
              <a:rPr lang="fr-CH" altLang="it-CH" sz="1600" b="1" dirty="0" err="1">
                <a:solidFill>
                  <a:schemeClr val="accent4">
                    <a:lumMod val="10000"/>
                  </a:schemeClr>
                </a:solidFill>
              </a:rPr>
              <a:t>occupati</a:t>
            </a:r>
            <a:endParaRPr lang="it-IT" altLang="it-CH" sz="1600" b="1" dirty="0">
              <a:solidFill>
                <a:schemeClr val="accent4">
                  <a:lumMod val="10000"/>
                </a:schemeClr>
              </a:solidFill>
            </a:endParaRPr>
          </a:p>
        </p:txBody>
      </p:sp>
      <p:pic>
        <p:nvPicPr>
          <p:cNvPr id="24" name="Picture 8" descr="C:\Users\Enrico\Desktop\imm j.jpg">
            <a:extLst>
              <a:ext uri="{FF2B5EF4-FFF2-40B4-BE49-F238E27FC236}">
                <a16:creationId xmlns:a16="http://schemas.microsoft.com/office/drawing/2014/main" id="{536D1F01-306D-506B-B8F8-C7C000FA74D4}"/>
              </a:ext>
            </a:extLst>
          </p:cNvPr>
          <p:cNvPicPr>
            <a:picLocks noChangeAspect="1" noChangeArrowheads="1"/>
          </p:cNvPicPr>
          <p:nvPr/>
        </p:nvPicPr>
        <p:blipFill>
          <a:blip r:embed="rId19"/>
          <a:srcRect/>
          <a:stretch>
            <a:fillRect/>
          </a:stretch>
        </p:blipFill>
        <p:spPr bwMode="auto">
          <a:xfrm>
            <a:off x="2960688" y="3455988"/>
            <a:ext cx="3222625"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5" name="Ovale 24">
            <a:extLst>
              <a:ext uri="{FF2B5EF4-FFF2-40B4-BE49-F238E27FC236}">
                <a16:creationId xmlns:a16="http://schemas.microsoft.com/office/drawing/2014/main" id="{F2DE9DA1-0322-629A-00EB-6C846D84900F}"/>
              </a:ext>
            </a:extLst>
          </p:cNvPr>
          <p:cNvSpPr/>
          <p:nvPr/>
        </p:nvSpPr>
        <p:spPr>
          <a:xfrm>
            <a:off x="5400675" y="5843588"/>
            <a:ext cx="71438"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solidFill>
                <a:srgbClr val="FFFFFF"/>
              </a:solidFill>
            </a:endParaRPr>
          </a:p>
        </p:txBody>
      </p:sp>
      <p:sp>
        <p:nvSpPr>
          <p:cNvPr id="2" name="CasellaDiTesto 1">
            <a:extLst>
              <a:ext uri="{FF2B5EF4-FFF2-40B4-BE49-F238E27FC236}">
                <a16:creationId xmlns:a16="http://schemas.microsoft.com/office/drawing/2014/main" id="{2779B340-C7B3-D13C-0535-BF6C6B210547}"/>
              </a:ext>
            </a:extLst>
          </p:cNvPr>
          <p:cNvSpPr txBox="1"/>
          <p:nvPr/>
        </p:nvSpPr>
        <p:spPr>
          <a:xfrm>
            <a:off x="3186113" y="3487738"/>
            <a:ext cx="2914650" cy="247650"/>
          </a:xfrm>
          <a:prstGeom prst="rect">
            <a:avLst/>
          </a:prstGeom>
          <a:noFill/>
        </p:spPr>
        <p:txBody>
          <a:bodyPr>
            <a:spAutoFit/>
          </a:bodyPr>
          <a:lstStyle/>
          <a:p>
            <a:pPr eaLnBrk="1" hangingPunct="1">
              <a:defRPr/>
            </a:pPr>
            <a:r>
              <a:rPr lang="it-CH" sz="1000" b="1" dirty="0">
                <a:solidFill>
                  <a:schemeClr val="accent4">
                    <a:lumMod val="10000"/>
                  </a:schemeClr>
                </a:solidFill>
                <a:latin typeface="Arial" charset="0"/>
                <a:cs typeface="Arial" charset="0"/>
              </a:rPr>
              <a:t>L’immigrazione ebraica in Israele 1948 - 2010</a:t>
            </a:r>
          </a:p>
        </p:txBody>
      </p:sp>
      <p:sp>
        <p:nvSpPr>
          <p:cNvPr id="648215" name="Rettangolo 25">
            <a:extLst>
              <a:ext uri="{FF2B5EF4-FFF2-40B4-BE49-F238E27FC236}">
                <a16:creationId xmlns:a16="http://schemas.microsoft.com/office/drawing/2014/main" id="{606E73FC-7C32-26E0-8539-8BC75A6B677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1BA27545-5513-EACA-5660-872578528561}"/>
              </a:ext>
            </a:extLst>
          </p:cNvPr>
          <p:cNvSpPr txBox="1"/>
          <p:nvPr/>
        </p:nvSpPr>
        <p:spPr>
          <a:xfrm>
            <a:off x="3276600" y="3938588"/>
            <a:ext cx="647700" cy="461962"/>
          </a:xfrm>
          <a:prstGeom prst="rect">
            <a:avLst/>
          </a:prstGeom>
          <a:noFill/>
        </p:spPr>
        <p:txBody>
          <a:bodyPr>
            <a:spAutoFit/>
          </a:bodyPr>
          <a:lstStyle/>
          <a:p>
            <a:pPr>
              <a:defRPr/>
            </a:pPr>
            <a:r>
              <a:rPr lang="en-US" sz="600" dirty="0">
                <a:solidFill>
                  <a:schemeClr val="accent4">
                    <a:lumMod val="10000"/>
                  </a:schemeClr>
                </a:solidFill>
              </a:rPr>
              <a:t>Fondazione di </a:t>
            </a:r>
            <a:r>
              <a:rPr lang="en-US" sz="600" dirty="0" err="1">
                <a:solidFill>
                  <a:schemeClr val="accent4">
                    <a:lumMod val="10000"/>
                  </a:schemeClr>
                </a:solidFill>
              </a:rPr>
              <a:t>Israele</a:t>
            </a:r>
            <a:r>
              <a:rPr lang="en-US" sz="600" dirty="0">
                <a:solidFill>
                  <a:schemeClr val="accent4">
                    <a:lumMod val="10000"/>
                  </a:schemeClr>
                </a:solidFill>
              </a:rPr>
              <a:t> e </a:t>
            </a:r>
            <a:r>
              <a:rPr lang="en-US" sz="600" dirty="0" err="1">
                <a:solidFill>
                  <a:schemeClr val="accent4">
                    <a:lumMod val="10000"/>
                  </a:schemeClr>
                </a:solidFill>
              </a:rPr>
              <a:t>internati</a:t>
            </a:r>
            <a:r>
              <a:rPr lang="en-US" sz="600" dirty="0">
                <a:solidFill>
                  <a:schemeClr val="accent4">
                    <a:lumMod val="10000"/>
                  </a:schemeClr>
                </a:solidFill>
              </a:rPr>
              <a:t> a Cipro</a:t>
            </a:r>
          </a:p>
        </p:txBody>
      </p:sp>
      <p:sp>
        <p:nvSpPr>
          <p:cNvPr id="26" name="CasellaDiTesto 25">
            <a:extLst>
              <a:ext uri="{FF2B5EF4-FFF2-40B4-BE49-F238E27FC236}">
                <a16:creationId xmlns:a16="http://schemas.microsoft.com/office/drawing/2014/main" id="{873852D1-BBE6-4929-4C1C-2748DFF621B9}"/>
              </a:ext>
            </a:extLst>
          </p:cNvPr>
          <p:cNvSpPr txBox="1"/>
          <p:nvPr/>
        </p:nvSpPr>
        <p:spPr>
          <a:xfrm>
            <a:off x="4716463" y="3949700"/>
            <a:ext cx="441325" cy="277813"/>
          </a:xfrm>
          <a:prstGeom prst="rect">
            <a:avLst/>
          </a:prstGeom>
          <a:noFill/>
        </p:spPr>
        <p:txBody>
          <a:bodyPr>
            <a:spAutoFit/>
          </a:bodyPr>
          <a:lstStyle/>
          <a:p>
            <a:pPr algn="r">
              <a:defRPr/>
            </a:pPr>
            <a:r>
              <a:rPr lang="en-US" sz="600" dirty="0">
                <a:solidFill>
                  <a:schemeClr val="accent4">
                    <a:lumMod val="10000"/>
                  </a:schemeClr>
                </a:solidFill>
              </a:rPr>
              <a:t>Fine URSS</a:t>
            </a:r>
          </a:p>
        </p:txBody>
      </p:sp>
      <p:sp>
        <p:nvSpPr>
          <p:cNvPr id="648218" name="Freeform 18">
            <a:extLst>
              <a:ext uri="{FF2B5EF4-FFF2-40B4-BE49-F238E27FC236}">
                <a16:creationId xmlns:a16="http://schemas.microsoft.com/office/drawing/2014/main" id="{D78A127C-CDDD-850D-6218-CF7FD03FB4F4}"/>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Number Placeholder 3">
            <a:extLst>
              <a:ext uri="{FF2B5EF4-FFF2-40B4-BE49-F238E27FC236}">
                <a16:creationId xmlns:a16="http://schemas.microsoft.com/office/drawing/2014/main" id="{328D1A93-1584-A7C5-005B-5D3D2FA537C2}"/>
              </a:ext>
            </a:extLst>
          </p:cNvPr>
          <p:cNvSpPr>
            <a:spLocks noGrp="1"/>
          </p:cNvSpPr>
          <p:nvPr>
            <p:ph type="sldNum" sz="quarter" idx="12"/>
          </p:nvPr>
        </p:nvSpPr>
        <p:spPr>
          <a:xfrm>
            <a:off x="5646738" y="3560763"/>
            <a:ext cx="514350"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C3DE5F2-910C-416A-A902-8FABDE340628}" type="slidenum">
              <a:rPr lang="it-IT" altLang="it-CH" sz="1400" smtClean="0">
                <a:solidFill>
                  <a:srgbClr val="FFFFFF"/>
                </a:solidFill>
              </a:rPr>
              <a:pPr>
                <a:spcBef>
                  <a:spcPct val="0"/>
                </a:spcBef>
                <a:buFontTx/>
                <a:buNone/>
              </a:pPr>
              <a:t>188</a:t>
            </a:fld>
            <a:endParaRPr lang="it-IT" altLang="it-CH" sz="1400">
              <a:solidFill>
                <a:srgbClr val="FFFFFF"/>
              </a:solidFill>
            </a:endParaRPr>
          </a:p>
        </p:txBody>
      </p:sp>
      <p:sp>
        <p:nvSpPr>
          <p:cNvPr id="650243" name="Text Box 8">
            <a:extLst>
              <a:ext uri="{FF2B5EF4-FFF2-40B4-BE49-F238E27FC236}">
                <a16:creationId xmlns:a16="http://schemas.microsoft.com/office/drawing/2014/main" id="{7F3D3949-3BB0-68F6-9CEF-FBDE17D52E9F}"/>
              </a:ext>
            </a:extLst>
          </p:cNvPr>
          <p:cNvSpPr txBox="1">
            <a:spLocks noChangeArrowheads="1"/>
          </p:cNvSpPr>
          <p:nvPr/>
        </p:nvSpPr>
        <p:spPr bwMode="auto">
          <a:xfrm>
            <a:off x="6208713" y="3498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9" name="Picture 11" descr="tv_ban_40102 ramallah 1 aprile 2002">
            <a:extLst>
              <a:ext uri="{FF2B5EF4-FFF2-40B4-BE49-F238E27FC236}">
                <a16:creationId xmlns:a16="http://schemas.microsoft.com/office/drawing/2014/main" id="{822CE6D5-FDD3-17EE-7D37-42062CB5F266}"/>
              </a:ext>
            </a:extLst>
          </p:cNvPr>
          <p:cNvPicPr>
            <a:picLocks noChangeAspect="1" noChangeArrowheads="1"/>
          </p:cNvPicPr>
          <p:nvPr/>
        </p:nvPicPr>
        <p:blipFill>
          <a:blip r:embed="rId3">
            <a:lum bright="-8000" contrast="10000"/>
          </a:blip>
          <a:srcRect/>
          <a:stretch>
            <a:fillRect/>
          </a:stretch>
        </p:blipFill>
        <p:spPr bwMode="auto">
          <a:xfrm>
            <a:off x="3078163" y="4764088"/>
            <a:ext cx="2808287"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4">
            <a:extLst>
              <a:ext uri="{FF2B5EF4-FFF2-40B4-BE49-F238E27FC236}">
                <a16:creationId xmlns:a16="http://schemas.microsoft.com/office/drawing/2014/main" id="{AE13F13A-EBA7-E6C0-1501-FEA45ED3AEDC}"/>
              </a:ext>
            </a:extLst>
          </p:cNvPr>
          <p:cNvPicPr>
            <a:picLocks noChangeAspect="1" noChangeArrowheads="1"/>
          </p:cNvPicPr>
          <p:nvPr/>
        </p:nvPicPr>
        <p:blipFill>
          <a:blip r:embed="rId4"/>
          <a:srcRect/>
          <a:stretch>
            <a:fillRect/>
          </a:stretch>
        </p:blipFill>
        <p:spPr bwMode="auto">
          <a:xfrm>
            <a:off x="0" y="4764088"/>
            <a:ext cx="2954338" cy="21018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5870" name="Picture 14" descr="C:\Users\Enrico\Desktop\Press j.jpg">
            <a:extLst>
              <a:ext uri="{FF2B5EF4-FFF2-40B4-BE49-F238E27FC236}">
                <a16:creationId xmlns:a16="http://schemas.microsoft.com/office/drawing/2014/main" id="{8668E73A-539B-555E-1943-FA0E23D68ABE}"/>
              </a:ext>
            </a:extLst>
          </p:cNvPr>
          <p:cNvPicPr>
            <a:picLocks noChangeAspect="1" noChangeArrowheads="1"/>
          </p:cNvPicPr>
          <p:nvPr/>
        </p:nvPicPr>
        <p:blipFill>
          <a:blip r:embed="rId5"/>
          <a:srcRect/>
          <a:stretch>
            <a:fillRect/>
          </a:stretch>
        </p:blipFill>
        <p:spPr bwMode="auto">
          <a:xfrm>
            <a:off x="0" y="2833688"/>
            <a:ext cx="2954338" cy="1800225"/>
          </a:xfrm>
          <a:prstGeom prst="rect">
            <a:avLst/>
          </a:prstGeom>
          <a:ln w="19050">
            <a:solidFill>
              <a:schemeClr val="tx1"/>
            </a:solidFill>
          </a:ln>
          <a:effectLst>
            <a:outerShdw blurRad="292100" dist="139700" dir="2700000" algn="tl" rotWithShape="0">
              <a:srgbClr val="333333">
                <a:alpha val="65000"/>
              </a:srgbClr>
            </a:outerShdw>
          </a:effectLst>
        </p:spPr>
      </p:pic>
      <p:sp>
        <p:nvSpPr>
          <p:cNvPr id="1127437" name="CasellaDiTesto 2">
            <a:extLst>
              <a:ext uri="{FF2B5EF4-FFF2-40B4-BE49-F238E27FC236}">
                <a16:creationId xmlns:a16="http://schemas.microsoft.com/office/drawing/2014/main" id="{F4362C8C-6B29-956D-67CB-9E81D1F6B473}"/>
              </a:ext>
            </a:extLst>
          </p:cNvPr>
          <p:cNvSpPr txBox="1">
            <a:spLocks noChangeArrowheads="1"/>
          </p:cNvSpPr>
          <p:nvPr/>
        </p:nvSpPr>
        <p:spPr bwMode="auto">
          <a:xfrm>
            <a:off x="3760788" y="3074988"/>
            <a:ext cx="1822450" cy="1200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Israele</a:t>
            </a:r>
          </a:p>
          <a:p>
            <a:pPr algn="ctr" eaLnBrk="1" hangingPunct="1">
              <a:spcBef>
                <a:spcPct val="0"/>
              </a:spcBef>
              <a:buFontTx/>
              <a:buNone/>
              <a:defRPr/>
            </a:pPr>
            <a:r>
              <a:rPr lang="it-CH" altLang="it-CH" sz="1800" b="1" dirty="0">
                <a:solidFill>
                  <a:schemeClr val="accent4">
                    <a:lumMod val="10000"/>
                  </a:schemeClr>
                </a:solidFill>
              </a:rPr>
              <a:t>non vuole </a:t>
            </a:r>
            <a:r>
              <a:rPr lang="fr-CH" altLang="it-CH" sz="1800" b="1" dirty="0">
                <a:solidFill>
                  <a:schemeClr val="accent4">
                    <a:lumMod val="10000"/>
                  </a:schemeClr>
                </a:solidFill>
              </a:rPr>
              <a:t> </a:t>
            </a:r>
            <a:r>
              <a:rPr lang="fr-CH" altLang="it-CH" sz="1800" b="1" dirty="0" err="1">
                <a:solidFill>
                  <a:schemeClr val="accent4">
                    <a:lumMod val="10000"/>
                  </a:schemeClr>
                </a:solidFill>
              </a:rPr>
              <a:t>testimoni</a:t>
            </a:r>
            <a:r>
              <a:rPr lang="fr-CH" altLang="it-CH" sz="1800" b="1" dirty="0">
                <a:solidFill>
                  <a:schemeClr val="accent4">
                    <a:lumMod val="10000"/>
                  </a:schemeClr>
                </a:solidFill>
              </a:rPr>
              <a:t> </a:t>
            </a:r>
            <a:r>
              <a:rPr lang="fr-CH" altLang="it-CH" sz="1800" b="1" dirty="0" err="1">
                <a:solidFill>
                  <a:schemeClr val="accent4">
                    <a:lumMod val="10000"/>
                  </a:schemeClr>
                </a:solidFill>
              </a:rPr>
              <a:t>scomodi</a:t>
            </a:r>
            <a:endParaRPr lang="it-CH" altLang="it-CH" sz="1800" b="1" dirty="0">
              <a:solidFill>
                <a:schemeClr val="accent4">
                  <a:lumMod val="10000"/>
                </a:schemeClr>
              </a:solidFill>
            </a:endParaRPr>
          </a:p>
        </p:txBody>
      </p:sp>
      <p:sp>
        <p:nvSpPr>
          <p:cNvPr id="505861" name="Text Box 10">
            <a:extLst>
              <a:ext uri="{FF2B5EF4-FFF2-40B4-BE49-F238E27FC236}">
                <a16:creationId xmlns:a16="http://schemas.microsoft.com/office/drawing/2014/main" id="{F1EADAFE-F4BA-5C83-5F23-D6C5C9A7B4FA}"/>
              </a:ext>
            </a:extLst>
          </p:cNvPr>
          <p:cNvSpPr txBox="1">
            <a:spLocks noChangeArrowheads="1"/>
          </p:cNvSpPr>
          <p:nvPr/>
        </p:nvSpPr>
        <p:spPr bwMode="auto">
          <a:xfrm>
            <a:off x="4408488" y="6588125"/>
            <a:ext cx="1800225" cy="3048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a:solidFill>
                  <a:schemeClr val="accent4">
                    <a:lumMod val="10000"/>
                  </a:schemeClr>
                </a:solidFill>
                <a:cs typeface="Arial" charset="0"/>
              </a:rPr>
              <a:t>Via i </a:t>
            </a:r>
            <a:r>
              <a:rPr lang="fr-CH" altLang="it-CH" sz="1400" b="1" dirty="0" err="1">
                <a:solidFill>
                  <a:schemeClr val="accent4">
                    <a:lumMod val="10000"/>
                  </a:schemeClr>
                </a:solidFill>
                <a:cs typeface="Arial" charset="0"/>
              </a:rPr>
              <a:t>giornalisti</a:t>
            </a:r>
            <a:r>
              <a:rPr lang="fr-CH" altLang="it-CH" sz="1400" b="1" dirty="0">
                <a:solidFill>
                  <a:schemeClr val="accent4">
                    <a:lumMod val="10000"/>
                  </a:schemeClr>
                </a:solidFill>
                <a:cs typeface="Arial" charset="0"/>
              </a:rPr>
              <a:t> !</a:t>
            </a:r>
            <a:endParaRPr lang="it-IT" altLang="it-CH" sz="1400" b="1" dirty="0">
              <a:solidFill>
                <a:schemeClr val="accent4">
                  <a:lumMod val="10000"/>
                </a:schemeClr>
              </a:solidFill>
              <a:cs typeface="Arial" charset="0"/>
            </a:endParaRPr>
          </a:p>
        </p:txBody>
      </p:sp>
      <p:pic>
        <p:nvPicPr>
          <p:cNvPr id="26" name="Picture 5" descr="cartello non ammessi turisti">
            <a:extLst>
              <a:ext uri="{FF2B5EF4-FFF2-40B4-BE49-F238E27FC236}">
                <a16:creationId xmlns:a16="http://schemas.microsoft.com/office/drawing/2014/main" id="{02B349B0-FDF0-4DCC-D052-003DDF86F924}"/>
              </a:ext>
            </a:extLst>
          </p:cNvPr>
          <p:cNvPicPr>
            <a:picLocks noChangeAspect="1" noChangeArrowheads="1"/>
          </p:cNvPicPr>
          <p:nvPr/>
        </p:nvPicPr>
        <p:blipFill>
          <a:blip r:embed="rId6">
            <a:lum bright="-8000" contrast="10000"/>
          </a:blip>
          <a:srcRect/>
          <a:stretch>
            <a:fillRect/>
          </a:stretch>
        </p:blipFill>
        <p:spPr bwMode="auto">
          <a:xfrm>
            <a:off x="5148263" y="0"/>
            <a:ext cx="3995737" cy="2709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 name="Immagine 27">
            <a:extLst>
              <a:ext uri="{FF2B5EF4-FFF2-40B4-BE49-F238E27FC236}">
                <a16:creationId xmlns:a16="http://schemas.microsoft.com/office/drawing/2014/main" id="{18AFEA92-8896-677C-3B7D-98EFA8B534DA}"/>
              </a:ext>
            </a:extLst>
          </p:cNvPr>
          <p:cNvPicPr>
            <a:picLocks noChangeAspect="1"/>
          </p:cNvPicPr>
          <p:nvPr/>
        </p:nvPicPr>
        <p:blipFill>
          <a:blip r:embed="rId7">
            <a:lum bright="-8000" contrast="10000"/>
          </a:blip>
          <a:stretch>
            <a:fillRect/>
          </a:stretch>
        </p:blipFill>
        <p:spPr>
          <a:xfrm>
            <a:off x="0" y="12700"/>
            <a:ext cx="5016500" cy="2697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50251" name="CasellaDiTesto 1">
            <a:extLst>
              <a:ext uri="{FF2B5EF4-FFF2-40B4-BE49-F238E27FC236}">
                <a16:creationId xmlns:a16="http://schemas.microsoft.com/office/drawing/2014/main" id="{CE97AE3A-E511-2DB3-1935-A7A71D868AA0}"/>
              </a:ext>
            </a:extLst>
          </p:cNvPr>
          <p:cNvSpPr txBox="1">
            <a:spLocks noChangeArrowheads="1"/>
          </p:cNvSpPr>
          <p:nvPr/>
        </p:nvSpPr>
        <p:spPr bwMode="auto">
          <a:xfrm>
            <a:off x="47625" y="2470150"/>
            <a:ext cx="1081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Spray al pepe</a:t>
            </a:r>
          </a:p>
        </p:txBody>
      </p:sp>
      <p:sp>
        <p:nvSpPr>
          <p:cNvPr id="650252" name="Rettangolo 13">
            <a:extLst>
              <a:ext uri="{FF2B5EF4-FFF2-40B4-BE49-F238E27FC236}">
                <a16:creationId xmlns:a16="http://schemas.microsoft.com/office/drawing/2014/main" id="{66299F27-3509-1C3F-9145-225766A152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 name="Picture 17" descr="L'immagine puÃ² contenere: una o piÃ¹ persone e spazio all'aperto">
            <a:extLst>
              <a:ext uri="{FF2B5EF4-FFF2-40B4-BE49-F238E27FC236}">
                <a16:creationId xmlns:a16="http://schemas.microsoft.com/office/drawing/2014/main" id="{03B5FCB2-153F-38F2-BA1E-E3F87A97EA9A}"/>
              </a:ext>
            </a:extLst>
          </p:cNvPr>
          <p:cNvPicPr>
            <a:picLocks noChangeAspect="1" noChangeArrowheads="1"/>
          </p:cNvPicPr>
          <p:nvPr/>
        </p:nvPicPr>
        <p:blipFill>
          <a:blip r:embed="rId8">
            <a:lum bright="-8000" contrast="10000"/>
          </a:blip>
          <a:srcRect/>
          <a:stretch>
            <a:fillRect/>
          </a:stretch>
        </p:blipFill>
        <p:spPr bwMode="auto">
          <a:xfrm>
            <a:off x="5972175" y="4764088"/>
            <a:ext cx="3162300" cy="2093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2" descr="foto 14">
            <a:extLst>
              <a:ext uri="{FF2B5EF4-FFF2-40B4-BE49-F238E27FC236}">
                <a16:creationId xmlns:a16="http://schemas.microsoft.com/office/drawing/2014/main" id="{BD41904D-7837-44BF-2DE3-8395A626E002}"/>
              </a:ext>
            </a:extLst>
          </p:cNvPr>
          <p:cNvPicPr>
            <a:picLocks noChangeAspect="1" noChangeArrowheads="1"/>
          </p:cNvPicPr>
          <p:nvPr/>
        </p:nvPicPr>
        <p:blipFill>
          <a:blip r:embed="rId9"/>
          <a:srcRect/>
          <a:stretch>
            <a:fillRect/>
          </a:stretch>
        </p:blipFill>
        <p:spPr bwMode="auto">
          <a:xfrm>
            <a:off x="6491288" y="2843213"/>
            <a:ext cx="2652712"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lide Number Placeholder 4">
            <a:extLst>
              <a:ext uri="{FF2B5EF4-FFF2-40B4-BE49-F238E27FC236}">
                <a16:creationId xmlns:a16="http://schemas.microsoft.com/office/drawing/2014/main" id="{ABF8F3B8-FDAF-2752-B113-919BC4617EBE}"/>
              </a:ext>
            </a:extLst>
          </p:cNvPr>
          <p:cNvSpPr>
            <a:spLocks noGrp="1"/>
          </p:cNvSpPr>
          <p:nvPr>
            <p:ph type="sldNum" sz="quarter" idx="12"/>
          </p:nvPr>
        </p:nvSpPr>
        <p:spPr>
          <a:xfrm>
            <a:off x="7596188" y="6234113"/>
            <a:ext cx="803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6DD627-DEEF-44A9-AB07-E32F91F424D9}" type="slidenum">
              <a:rPr lang="it-IT" altLang="it-CH" sz="1400" smtClean="0">
                <a:solidFill>
                  <a:srgbClr val="FFFFFF"/>
                </a:solidFill>
              </a:rPr>
              <a:pPr>
                <a:spcBef>
                  <a:spcPct val="0"/>
                </a:spcBef>
                <a:buFontTx/>
                <a:buNone/>
              </a:pPr>
              <a:t>189</a:t>
            </a:fld>
            <a:endParaRPr lang="it-IT" altLang="it-CH" sz="1400">
              <a:solidFill>
                <a:srgbClr val="FFFFFF"/>
              </a:solidFill>
            </a:endParaRPr>
          </a:p>
        </p:txBody>
      </p:sp>
      <p:sp>
        <p:nvSpPr>
          <p:cNvPr id="610307" name="Rectangle 4">
            <a:extLst>
              <a:ext uri="{FF2B5EF4-FFF2-40B4-BE49-F238E27FC236}">
                <a16:creationId xmlns:a16="http://schemas.microsoft.com/office/drawing/2014/main" id="{DE0C289B-29F4-AEE7-6278-9B2993CB32DF}"/>
              </a:ext>
            </a:extLst>
          </p:cNvPr>
          <p:cNvSpPr>
            <a:spLocks noGrp="1" noChangeArrowheads="1"/>
          </p:cNvSpPr>
          <p:nvPr>
            <p:ph type="title"/>
          </p:nvPr>
        </p:nvSpPr>
        <p:spPr>
          <a:xfrm>
            <a:off x="1908175" y="5376863"/>
            <a:ext cx="5411788" cy="719137"/>
          </a:xfrm>
          <a:solidFill>
            <a:srgbClr val="FFFF00"/>
          </a:solidFill>
          <a:ln w="12700">
            <a:solidFill>
              <a:schemeClr val="accent4">
                <a:lumMod val="10000"/>
              </a:schemeClr>
            </a:solidFill>
          </a:ln>
        </p:spPr>
        <p:txBody>
          <a:bodyPr/>
          <a:lstStyle/>
          <a:p>
            <a:pPr eaLnBrk="1" hangingPunct="1">
              <a:defRPr/>
            </a:pPr>
            <a:r>
              <a:rPr lang="it-CH" altLang="it-CH" sz="2800" b="1" dirty="0">
                <a:solidFill>
                  <a:schemeClr val="accent4">
                    <a:lumMod val="10000"/>
                  </a:schemeClr>
                </a:solidFill>
              </a:rPr>
              <a:t>Il prezioso lavoro delle ONG                        </a:t>
            </a:r>
            <a:r>
              <a:rPr lang="it-CH" altLang="it-CH" sz="1600" b="1" dirty="0">
                <a:solidFill>
                  <a:schemeClr val="accent4">
                    <a:lumMod val="10000"/>
                  </a:schemeClr>
                </a:solidFill>
              </a:rPr>
              <a:t>(Organizzazioni non governative)</a:t>
            </a:r>
            <a:endParaRPr lang="it-IT" altLang="it-CH" sz="1600" b="1" dirty="0">
              <a:solidFill>
                <a:schemeClr val="accent4">
                  <a:lumMod val="10000"/>
                </a:schemeClr>
              </a:solidFill>
            </a:endParaRPr>
          </a:p>
        </p:txBody>
      </p:sp>
      <p:pic>
        <p:nvPicPr>
          <p:cNvPr id="262148" name="Picture 6" descr="Engim">
            <a:extLst>
              <a:ext uri="{FF2B5EF4-FFF2-40B4-BE49-F238E27FC236}">
                <a16:creationId xmlns:a16="http://schemas.microsoft.com/office/drawing/2014/main" id="{F8DA422E-9322-30D1-0F1F-2F23E31E446D}"/>
              </a:ext>
            </a:extLst>
          </p:cNvPr>
          <p:cNvPicPr>
            <a:picLocks noChangeAspect="1" noChangeArrowheads="1"/>
          </p:cNvPicPr>
          <p:nvPr/>
        </p:nvPicPr>
        <p:blipFill>
          <a:blip r:embed="rId3"/>
          <a:srcRect/>
          <a:stretch>
            <a:fillRect/>
          </a:stretch>
        </p:blipFill>
        <p:spPr bwMode="auto">
          <a:xfrm>
            <a:off x="179388" y="2024063"/>
            <a:ext cx="1655762" cy="525462"/>
          </a:xfrm>
          <a:prstGeom prst="rect">
            <a:avLst/>
          </a:prstGeom>
          <a:ln>
            <a:noFill/>
          </a:ln>
          <a:effectLst>
            <a:outerShdw blurRad="292100" dist="139700" dir="2700000" algn="tl" rotWithShape="0">
              <a:srgbClr val="333333">
                <a:alpha val="65000"/>
              </a:srgbClr>
            </a:outerShdw>
          </a:effectLst>
        </p:spPr>
      </p:pic>
      <p:pic>
        <p:nvPicPr>
          <p:cNvPr id="262149" name="Picture 10" descr="pagine%255Cpiattaforma">
            <a:hlinkClick r:id="rId4"/>
            <a:extLst>
              <a:ext uri="{FF2B5EF4-FFF2-40B4-BE49-F238E27FC236}">
                <a16:creationId xmlns:a16="http://schemas.microsoft.com/office/drawing/2014/main" id="{47FB2273-B7CD-4BAB-BF92-5873CCCF5D52}"/>
              </a:ext>
            </a:extLst>
          </p:cNvPr>
          <p:cNvPicPr>
            <a:picLocks noChangeAspect="1" noChangeArrowheads="1"/>
          </p:cNvPicPr>
          <p:nvPr/>
        </p:nvPicPr>
        <p:blipFill>
          <a:blip r:embed="rId5"/>
          <a:srcRect/>
          <a:stretch>
            <a:fillRect/>
          </a:stretch>
        </p:blipFill>
        <p:spPr bwMode="auto">
          <a:xfrm>
            <a:off x="179388" y="2600325"/>
            <a:ext cx="1655762" cy="814388"/>
          </a:xfrm>
          <a:prstGeom prst="rect">
            <a:avLst/>
          </a:prstGeom>
          <a:ln>
            <a:noFill/>
          </a:ln>
          <a:effectLst>
            <a:outerShdw blurRad="292100" dist="139700" dir="2700000" algn="tl" rotWithShape="0">
              <a:srgbClr val="333333">
                <a:alpha val="65000"/>
              </a:srgbClr>
            </a:outerShdw>
          </a:effectLst>
        </p:spPr>
      </p:pic>
      <p:pic>
        <p:nvPicPr>
          <p:cNvPr id="262150" name="Picture 12" descr="MissionePalestina">
            <a:extLst>
              <a:ext uri="{FF2B5EF4-FFF2-40B4-BE49-F238E27FC236}">
                <a16:creationId xmlns:a16="http://schemas.microsoft.com/office/drawing/2014/main" id="{F56C88FC-EB73-D754-363C-F549A841657C}"/>
              </a:ext>
            </a:extLst>
          </p:cNvPr>
          <p:cNvPicPr>
            <a:picLocks noChangeAspect="1" noChangeArrowheads="1"/>
          </p:cNvPicPr>
          <p:nvPr/>
        </p:nvPicPr>
        <p:blipFill>
          <a:blip r:embed="rId6"/>
          <a:srcRect/>
          <a:stretch>
            <a:fillRect/>
          </a:stretch>
        </p:blipFill>
        <p:spPr bwMode="auto">
          <a:xfrm>
            <a:off x="1908175" y="3248025"/>
            <a:ext cx="1943100" cy="1943100"/>
          </a:xfrm>
          <a:prstGeom prst="rect">
            <a:avLst/>
          </a:prstGeom>
          <a:ln>
            <a:noFill/>
          </a:ln>
          <a:effectLst>
            <a:outerShdw blurRad="292100" dist="139700" dir="2700000" algn="tl" rotWithShape="0">
              <a:srgbClr val="333333">
                <a:alpha val="65000"/>
              </a:srgbClr>
            </a:outerShdw>
          </a:effectLst>
        </p:spPr>
      </p:pic>
      <p:pic>
        <p:nvPicPr>
          <p:cNvPr id="262151" name="Picture 14" descr="1161344537amal">
            <a:extLst>
              <a:ext uri="{FF2B5EF4-FFF2-40B4-BE49-F238E27FC236}">
                <a16:creationId xmlns:a16="http://schemas.microsoft.com/office/drawing/2014/main" id="{925B1D82-28EA-1B1A-75EC-3E043ABDB24A}"/>
              </a:ext>
            </a:extLst>
          </p:cNvPr>
          <p:cNvPicPr>
            <a:picLocks noChangeAspect="1" noChangeArrowheads="1"/>
          </p:cNvPicPr>
          <p:nvPr/>
        </p:nvPicPr>
        <p:blipFill>
          <a:blip r:embed="rId7"/>
          <a:srcRect/>
          <a:stretch>
            <a:fillRect/>
          </a:stretch>
        </p:blipFill>
        <p:spPr bwMode="auto">
          <a:xfrm>
            <a:off x="5940425" y="2513013"/>
            <a:ext cx="1385888" cy="2727325"/>
          </a:xfrm>
          <a:prstGeom prst="rect">
            <a:avLst/>
          </a:prstGeom>
          <a:ln>
            <a:noFill/>
          </a:ln>
          <a:effectLst>
            <a:outerShdw blurRad="292100" dist="139700" dir="2700000" algn="tl" rotWithShape="0">
              <a:srgbClr val="333333">
                <a:alpha val="65000"/>
              </a:srgbClr>
            </a:outerShdw>
          </a:effectLst>
        </p:spPr>
      </p:pic>
      <p:pic>
        <p:nvPicPr>
          <p:cNvPr id="262152" name="Picture 16" descr="logopiccolo1">
            <a:extLst>
              <a:ext uri="{FF2B5EF4-FFF2-40B4-BE49-F238E27FC236}">
                <a16:creationId xmlns:a16="http://schemas.microsoft.com/office/drawing/2014/main" id="{FA7934BC-72B4-9541-7B0D-648BF28D9B62}"/>
              </a:ext>
            </a:extLst>
          </p:cNvPr>
          <p:cNvPicPr>
            <a:picLocks noChangeAspect="1" noChangeArrowheads="1"/>
          </p:cNvPicPr>
          <p:nvPr/>
        </p:nvPicPr>
        <p:blipFill>
          <a:blip r:embed="rId8"/>
          <a:srcRect/>
          <a:stretch>
            <a:fillRect/>
          </a:stretch>
        </p:blipFill>
        <p:spPr bwMode="auto">
          <a:xfrm>
            <a:off x="179388" y="3463925"/>
            <a:ext cx="1655762" cy="787400"/>
          </a:xfrm>
          <a:prstGeom prst="rect">
            <a:avLst/>
          </a:prstGeom>
          <a:ln>
            <a:noFill/>
          </a:ln>
          <a:effectLst>
            <a:outerShdw blurRad="292100" dist="139700" dir="2700000" algn="tl" rotWithShape="0">
              <a:srgbClr val="333333">
                <a:alpha val="65000"/>
              </a:srgbClr>
            </a:outerShdw>
          </a:effectLst>
        </p:spPr>
      </p:pic>
      <p:pic>
        <p:nvPicPr>
          <p:cNvPr id="262153" name="Picture 18" descr="FM_SIMBOLO">
            <a:extLst>
              <a:ext uri="{FF2B5EF4-FFF2-40B4-BE49-F238E27FC236}">
                <a16:creationId xmlns:a16="http://schemas.microsoft.com/office/drawing/2014/main" id="{8BB79FC9-451A-51E4-8AF4-1105BCACE777}"/>
              </a:ext>
            </a:extLst>
          </p:cNvPr>
          <p:cNvPicPr>
            <a:picLocks noChangeAspect="1" noChangeArrowheads="1"/>
          </p:cNvPicPr>
          <p:nvPr/>
        </p:nvPicPr>
        <p:blipFill>
          <a:blip r:embed="rId9"/>
          <a:srcRect/>
          <a:stretch>
            <a:fillRect/>
          </a:stretch>
        </p:blipFill>
        <p:spPr bwMode="auto">
          <a:xfrm>
            <a:off x="179388" y="439738"/>
            <a:ext cx="1639887" cy="1511300"/>
          </a:xfrm>
          <a:prstGeom prst="rect">
            <a:avLst/>
          </a:prstGeom>
          <a:ln>
            <a:noFill/>
          </a:ln>
          <a:effectLst>
            <a:outerShdw blurRad="292100" dist="139700" dir="2700000" algn="tl" rotWithShape="0">
              <a:srgbClr val="333333">
                <a:alpha val="65000"/>
              </a:srgbClr>
            </a:outerShdw>
          </a:effectLst>
        </p:spPr>
      </p:pic>
      <p:pic>
        <p:nvPicPr>
          <p:cNvPr id="262154" name="Picture 20" descr="ONG,%20una%20nova%20manera%20de%20fer%20política">
            <a:extLst>
              <a:ext uri="{FF2B5EF4-FFF2-40B4-BE49-F238E27FC236}">
                <a16:creationId xmlns:a16="http://schemas.microsoft.com/office/drawing/2014/main" id="{E559308D-62A2-D2DC-BA3E-71B3BF1B423A}"/>
              </a:ext>
            </a:extLst>
          </p:cNvPr>
          <p:cNvPicPr>
            <a:picLocks noChangeAspect="1" noChangeArrowheads="1"/>
          </p:cNvPicPr>
          <p:nvPr/>
        </p:nvPicPr>
        <p:blipFill>
          <a:blip r:embed="rId10"/>
          <a:srcRect/>
          <a:stretch>
            <a:fillRect/>
          </a:stretch>
        </p:blipFill>
        <p:spPr bwMode="auto">
          <a:xfrm>
            <a:off x="3995738" y="439738"/>
            <a:ext cx="1800225" cy="2447925"/>
          </a:xfrm>
          <a:prstGeom prst="rect">
            <a:avLst/>
          </a:prstGeom>
          <a:ln>
            <a:noFill/>
          </a:ln>
          <a:effectLst>
            <a:outerShdw blurRad="292100" dist="139700" dir="2700000" algn="tl" rotWithShape="0">
              <a:srgbClr val="333333">
                <a:alpha val="65000"/>
              </a:srgbClr>
            </a:outerShdw>
          </a:effectLst>
        </p:spPr>
      </p:pic>
      <p:pic>
        <p:nvPicPr>
          <p:cNvPr id="262155" name="Picture 22" descr="home">
            <a:extLst>
              <a:ext uri="{FF2B5EF4-FFF2-40B4-BE49-F238E27FC236}">
                <a16:creationId xmlns:a16="http://schemas.microsoft.com/office/drawing/2014/main" id="{9CC406EB-1F93-295F-BEFE-846021067D23}"/>
              </a:ext>
            </a:extLst>
          </p:cNvPr>
          <p:cNvPicPr>
            <a:picLocks noChangeAspect="1" noChangeArrowheads="1"/>
          </p:cNvPicPr>
          <p:nvPr/>
        </p:nvPicPr>
        <p:blipFill>
          <a:blip r:embed="rId11"/>
          <a:srcRect/>
          <a:stretch>
            <a:fillRect/>
          </a:stretch>
        </p:blipFill>
        <p:spPr bwMode="auto">
          <a:xfrm>
            <a:off x="4022725" y="3008313"/>
            <a:ext cx="1852613" cy="2232025"/>
          </a:xfrm>
          <a:prstGeom prst="rect">
            <a:avLst/>
          </a:prstGeom>
          <a:ln>
            <a:noFill/>
          </a:ln>
          <a:effectLst>
            <a:outerShdw blurRad="292100" dist="139700" dir="2700000" algn="tl" rotWithShape="0">
              <a:srgbClr val="333333">
                <a:alpha val="65000"/>
              </a:srgbClr>
            </a:outerShdw>
          </a:effectLst>
        </p:spPr>
      </p:pic>
      <p:pic>
        <p:nvPicPr>
          <p:cNvPr id="262156" name="Picture 28" descr="Cbh03">
            <a:extLst>
              <a:ext uri="{FF2B5EF4-FFF2-40B4-BE49-F238E27FC236}">
                <a16:creationId xmlns:a16="http://schemas.microsoft.com/office/drawing/2014/main" id="{2C88DDA7-F91B-13F9-5422-281EBD6F8369}"/>
              </a:ext>
            </a:extLst>
          </p:cNvPr>
          <p:cNvPicPr>
            <a:picLocks noChangeAspect="1" noChangeArrowheads="1"/>
          </p:cNvPicPr>
          <p:nvPr/>
        </p:nvPicPr>
        <p:blipFill>
          <a:blip r:embed="rId12"/>
          <a:srcRect/>
          <a:stretch>
            <a:fillRect/>
          </a:stretch>
        </p:blipFill>
        <p:spPr bwMode="auto">
          <a:xfrm>
            <a:off x="1908175" y="439738"/>
            <a:ext cx="1943100" cy="1273175"/>
          </a:xfrm>
          <a:prstGeom prst="rect">
            <a:avLst/>
          </a:prstGeom>
          <a:ln>
            <a:noFill/>
          </a:ln>
          <a:effectLst>
            <a:outerShdw blurRad="292100" dist="139700" dir="2700000" algn="tl" rotWithShape="0">
              <a:srgbClr val="333333">
                <a:alpha val="65000"/>
              </a:srgbClr>
            </a:outerShdw>
          </a:effectLst>
        </p:spPr>
      </p:pic>
      <p:pic>
        <p:nvPicPr>
          <p:cNvPr id="262157" name="Picture 30" descr="cbh01">
            <a:extLst>
              <a:ext uri="{FF2B5EF4-FFF2-40B4-BE49-F238E27FC236}">
                <a16:creationId xmlns:a16="http://schemas.microsoft.com/office/drawing/2014/main" id="{6B2B0D6C-CE8A-E3D3-EE77-834758CD9659}"/>
              </a:ext>
            </a:extLst>
          </p:cNvPr>
          <p:cNvPicPr>
            <a:picLocks noChangeAspect="1" noChangeArrowheads="1"/>
          </p:cNvPicPr>
          <p:nvPr/>
        </p:nvPicPr>
        <p:blipFill>
          <a:blip r:embed="rId13"/>
          <a:srcRect/>
          <a:stretch>
            <a:fillRect/>
          </a:stretch>
        </p:blipFill>
        <p:spPr bwMode="auto">
          <a:xfrm>
            <a:off x="1908175" y="1808163"/>
            <a:ext cx="1943100" cy="1330325"/>
          </a:xfrm>
          <a:prstGeom prst="rect">
            <a:avLst/>
          </a:prstGeom>
          <a:ln>
            <a:noFill/>
          </a:ln>
          <a:effectLst>
            <a:outerShdw blurRad="292100" dist="139700" dir="2700000" algn="tl" rotWithShape="0">
              <a:srgbClr val="333333">
                <a:alpha val="65000"/>
              </a:srgbClr>
            </a:outerShdw>
          </a:effectLst>
        </p:spPr>
      </p:pic>
      <p:pic>
        <p:nvPicPr>
          <p:cNvPr id="262158" name="Picture 32" descr="rubon193-412b6">
            <a:extLst>
              <a:ext uri="{FF2B5EF4-FFF2-40B4-BE49-F238E27FC236}">
                <a16:creationId xmlns:a16="http://schemas.microsoft.com/office/drawing/2014/main" id="{551F6A65-1A67-86EA-8FFF-BEB52B54738B}"/>
              </a:ext>
            </a:extLst>
          </p:cNvPr>
          <p:cNvPicPr>
            <a:picLocks noChangeAspect="1" noChangeArrowheads="1"/>
          </p:cNvPicPr>
          <p:nvPr/>
        </p:nvPicPr>
        <p:blipFill>
          <a:blip r:embed="rId14"/>
          <a:srcRect/>
          <a:stretch>
            <a:fillRect/>
          </a:stretch>
        </p:blipFill>
        <p:spPr bwMode="auto">
          <a:xfrm>
            <a:off x="5940425" y="439738"/>
            <a:ext cx="1379538" cy="2016125"/>
          </a:xfrm>
          <a:prstGeom prst="rect">
            <a:avLst/>
          </a:prstGeom>
          <a:ln>
            <a:noFill/>
          </a:ln>
          <a:effectLst>
            <a:outerShdw blurRad="292100" dist="139700" dir="2700000" algn="tl" rotWithShape="0">
              <a:srgbClr val="333333">
                <a:alpha val="65000"/>
              </a:srgbClr>
            </a:outerShdw>
          </a:effectLst>
        </p:spPr>
      </p:pic>
      <p:pic>
        <p:nvPicPr>
          <p:cNvPr id="262159" name="Picture 34" descr="sit-in-pal">
            <a:extLst>
              <a:ext uri="{FF2B5EF4-FFF2-40B4-BE49-F238E27FC236}">
                <a16:creationId xmlns:a16="http://schemas.microsoft.com/office/drawing/2014/main" id="{EFF106AA-BCDB-1F38-06B6-C7799A2A5F63}"/>
              </a:ext>
            </a:extLst>
          </p:cNvPr>
          <p:cNvPicPr>
            <a:picLocks noChangeAspect="1" noChangeArrowheads="1"/>
          </p:cNvPicPr>
          <p:nvPr/>
        </p:nvPicPr>
        <p:blipFill>
          <a:blip r:embed="rId15"/>
          <a:srcRect/>
          <a:stretch>
            <a:fillRect/>
          </a:stretch>
        </p:blipFill>
        <p:spPr bwMode="auto">
          <a:xfrm>
            <a:off x="7451725" y="439738"/>
            <a:ext cx="1482725" cy="2592387"/>
          </a:xfrm>
          <a:prstGeom prst="rect">
            <a:avLst/>
          </a:prstGeom>
          <a:ln>
            <a:noFill/>
          </a:ln>
          <a:effectLst>
            <a:outerShdw blurRad="292100" dist="139700" dir="2700000" algn="tl" rotWithShape="0">
              <a:srgbClr val="333333">
                <a:alpha val="65000"/>
              </a:srgbClr>
            </a:outerShdw>
          </a:effectLst>
        </p:spPr>
      </p:pic>
      <p:pic>
        <p:nvPicPr>
          <p:cNvPr id="262160" name="Picture 36" descr="campagne-mur">
            <a:extLst>
              <a:ext uri="{FF2B5EF4-FFF2-40B4-BE49-F238E27FC236}">
                <a16:creationId xmlns:a16="http://schemas.microsoft.com/office/drawing/2014/main" id="{1950EC01-E907-D054-BA81-B5053BD1156F}"/>
              </a:ext>
            </a:extLst>
          </p:cNvPr>
          <p:cNvPicPr>
            <a:picLocks noChangeAspect="1" noChangeArrowheads="1"/>
          </p:cNvPicPr>
          <p:nvPr/>
        </p:nvPicPr>
        <p:blipFill>
          <a:blip r:embed="rId16"/>
          <a:srcRect/>
          <a:stretch>
            <a:fillRect/>
          </a:stretch>
        </p:blipFill>
        <p:spPr bwMode="auto">
          <a:xfrm>
            <a:off x="7451725" y="3103563"/>
            <a:ext cx="1474788" cy="2087562"/>
          </a:xfrm>
          <a:prstGeom prst="rect">
            <a:avLst/>
          </a:prstGeom>
          <a:ln>
            <a:noFill/>
          </a:ln>
          <a:effectLst>
            <a:outerShdw blurRad="292100" dist="139700" dir="2700000" algn="tl" rotWithShape="0">
              <a:srgbClr val="333333">
                <a:alpha val="65000"/>
              </a:srgbClr>
            </a:outerShdw>
          </a:effectLst>
        </p:spPr>
      </p:pic>
      <p:pic>
        <p:nvPicPr>
          <p:cNvPr id="262161" name="Picture 38" descr="europalestine">
            <a:extLst>
              <a:ext uri="{FF2B5EF4-FFF2-40B4-BE49-F238E27FC236}">
                <a16:creationId xmlns:a16="http://schemas.microsoft.com/office/drawing/2014/main" id="{CFC38DE2-3AF8-6F10-16F5-5203A2F15998}"/>
              </a:ext>
            </a:extLst>
          </p:cNvPr>
          <p:cNvPicPr>
            <a:picLocks noChangeAspect="1" noChangeArrowheads="1"/>
          </p:cNvPicPr>
          <p:nvPr/>
        </p:nvPicPr>
        <p:blipFill>
          <a:blip r:embed="rId17"/>
          <a:srcRect/>
          <a:stretch>
            <a:fillRect/>
          </a:stretch>
        </p:blipFill>
        <p:spPr bwMode="auto">
          <a:xfrm>
            <a:off x="179388" y="4327525"/>
            <a:ext cx="1655762" cy="865188"/>
          </a:xfrm>
          <a:prstGeom prst="rect">
            <a:avLst/>
          </a:prstGeom>
          <a:ln>
            <a:noFill/>
          </a:ln>
          <a:effectLst>
            <a:outerShdw blurRad="292100" dist="139700" dir="2700000" algn="tl" rotWithShape="0">
              <a:srgbClr val="333333">
                <a:alpha val="65000"/>
              </a:srgbClr>
            </a:outerShdw>
          </a:effectLst>
        </p:spPr>
      </p:pic>
      <p:sp>
        <p:nvSpPr>
          <p:cNvPr id="652306" name="Text Box 39">
            <a:extLst>
              <a:ext uri="{FF2B5EF4-FFF2-40B4-BE49-F238E27FC236}">
                <a16:creationId xmlns:a16="http://schemas.microsoft.com/office/drawing/2014/main" id="{7567752A-10CF-284A-3F8E-927E9F5CE169}"/>
              </a:ext>
            </a:extLst>
          </p:cNvPr>
          <p:cNvSpPr txBox="1">
            <a:spLocks noChangeArrowheads="1"/>
          </p:cNvSpPr>
          <p:nvPr/>
        </p:nvSpPr>
        <p:spPr bwMode="auto">
          <a:xfrm>
            <a:off x="2962275" y="6169025"/>
            <a:ext cx="321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a:solidFill>
                  <a:srgbClr val="FFFFFF"/>
                </a:solidFill>
              </a:rPr>
              <a:t>In Palestina operano più di cento ONG</a:t>
            </a:r>
            <a:endParaRPr lang="it-IT" altLang="it-CH" sz="1400">
              <a:solidFill>
                <a:srgbClr val="FFFFFF"/>
              </a:solidFill>
            </a:endParaRPr>
          </a:p>
        </p:txBody>
      </p:sp>
      <p:sp>
        <p:nvSpPr>
          <p:cNvPr id="652307" name="Rettangolo 18">
            <a:extLst>
              <a:ext uri="{FF2B5EF4-FFF2-40B4-BE49-F238E27FC236}">
                <a16:creationId xmlns:a16="http://schemas.microsoft.com/office/drawing/2014/main" id="{8308E975-C51D-7D61-B96D-E1979447E60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52308" name="Immagine 2">
            <a:extLst>
              <a:ext uri="{FF2B5EF4-FFF2-40B4-BE49-F238E27FC236}">
                <a16:creationId xmlns:a16="http://schemas.microsoft.com/office/drawing/2014/main" id="{6983EC04-C201-B797-6CF2-D320ACB596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1450" y="5295900"/>
            <a:ext cx="164782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2309" name="Immagine 4">
            <a:extLst>
              <a:ext uri="{FF2B5EF4-FFF2-40B4-BE49-F238E27FC236}">
                <a16:creationId xmlns:a16="http://schemas.microsoft.com/office/drawing/2014/main" id="{10C56430-F291-A38F-1E41-DC80121CBB4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73950" y="5295900"/>
            <a:ext cx="14525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2" descr="Mappa impero romano 1">
            <a:extLst>
              <a:ext uri="{FF2B5EF4-FFF2-40B4-BE49-F238E27FC236}">
                <a16:creationId xmlns:a16="http://schemas.microsoft.com/office/drawing/2014/main" id="{F66FFD74-AF61-1206-A0B5-33DFFF9A8720}"/>
              </a:ext>
            </a:extLst>
          </p:cNvPr>
          <p:cNvPicPr>
            <a:picLocks noGrp="1" noChangeAspect="1" noChangeArrowheads="1"/>
          </p:cNvPicPr>
          <p:nvPr>
            <p:ph idx="4294967295"/>
          </p:nvPr>
        </p:nvPicPr>
        <p:blipFill>
          <a:blip r:embed="rId3"/>
          <a:srcRect/>
          <a:stretch>
            <a:fillRect/>
          </a:stretch>
        </p:blipFill>
        <p:spPr>
          <a:xfrm>
            <a:off x="706438" y="209550"/>
            <a:ext cx="7577137" cy="5449888"/>
          </a:xfrm>
          <a:ln w="28575">
            <a:solidFill>
              <a:schemeClr val="accent4">
                <a:lumMod val="10000"/>
              </a:schemeClr>
            </a:solidFill>
          </a:ln>
          <a:effectLst>
            <a:outerShdw blurRad="292100" dist="139700" dir="2700000" algn="tl" rotWithShape="0">
              <a:srgbClr val="333333">
                <a:alpha val="65000"/>
              </a:srgbClr>
            </a:outerShdw>
          </a:effectLst>
        </p:spPr>
      </p:pic>
      <p:sp>
        <p:nvSpPr>
          <p:cNvPr id="305155" name="Text Box 3">
            <a:extLst>
              <a:ext uri="{FF2B5EF4-FFF2-40B4-BE49-F238E27FC236}">
                <a16:creationId xmlns:a16="http://schemas.microsoft.com/office/drawing/2014/main" id="{9EED5AFD-8C1F-B962-B52F-EF187F291892}"/>
              </a:ext>
            </a:extLst>
          </p:cNvPr>
          <p:cNvSpPr txBox="1">
            <a:spLocks noChangeArrowheads="1"/>
          </p:cNvSpPr>
          <p:nvPr/>
        </p:nvSpPr>
        <p:spPr bwMode="auto">
          <a:xfrm>
            <a:off x="706438" y="6135688"/>
            <a:ext cx="78978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Nel 135 d.G.C. gli ebrei vengono sottomessi definitivamente e parzialmente dispersi nel mondo. Secondo ricercatori moderni la presenza degli ebrei nel mondo era invece dovuta al proselitismo.</a:t>
            </a:r>
            <a:endParaRPr lang="it-IT" altLang="it-CH" sz="1400">
              <a:solidFill>
                <a:srgbClr val="FFFFFF"/>
              </a:solidFill>
            </a:endParaRPr>
          </a:p>
        </p:txBody>
      </p:sp>
      <p:sp>
        <p:nvSpPr>
          <p:cNvPr id="305156" name="Rettangolo 6">
            <a:extLst>
              <a:ext uri="{FF2B5EF4-FFF2-40B4-BE49-F238E27FC236}">
                <a16:creationId xmlns:a16="http://schemas.microsoft.com/office/drawing/2014/main" id="{63ECBDA8-3EA2-8F89-3A1A-3A9FDE73307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B417732-4A46-BBA9-237F-506B8AF5E828}"/>
              </a:ext>
            </a:extLst>
          </p:cNvPr>
          <p:cNvSpPr txBox="1"/>
          <p:nvPr/>
        </p:nvSpPr>
        <p:spPr>
          <a:xfrm>
            <a:off x="3125788" y="5745163"/>
            <a:ext cx="289242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dirty="0"/>
              <a:t>I Romani    14 - 116 d.C.  </a:t>
            </a:r>
            <a:endParaRPr lang="en-US" dirty="0"/>
          </a:p>
        </p:txBody>
      </p:sp>
      <p:sp>
        <p:nvSpPr>
          <p:cNvPr id="305158" name="Slide Number Placeholder 3">
            <a:extLst>
              <a:ext uri="{FF2B5EF4-FFF2-40B4-BE49-F238E27FC236}">
                <a16:creationId xmlns:a16="http://schemas.microsoft.com/office/drawing/2014/main" id="{570EB8A4-0B62-8D69-E30A-79EF31D84150}"/>
              </a:ext>
            </a:extLst>
          </p:cNvPr>
          <p:cNvSpPr>
            <a:spLocks noGrp="1"/>
          </p:cNvSpPr>
          <p:nvPr>
            <p:ph type="sldNum" sz="quarter" idx="12"/>
          </p:nvPr>
        </p:nvSpPr>
        <p:spPr>
          <a:xfrm>
            <a:off x="7775575" y="5807075"/>
            <a:ext cx="508000" cy="328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8B0710-E486-49B8-8012-56CBDD95E06D}" type="slidenum">
              <a:rPr lang="it-IT" altLang="it-CH" sz="1400" b="1" smtClean="0">
                <a:solidFill>
                  <a:srgbClr val="FFFFFF"/>
                </a:solidFill>
              </a:rPr>
              <a:pPr>
                <a:spcBef>
                  <a:spcPct val="0"/>
                </a:spcBef>
                <a:buFontTx/>
                <a:buNone/>
              </a:pPr>
              <a:t>19</a:t>
            </a:fld>
            <a:endParaRPr lang="it-IT" altLang="it-CH" sz="1400" b="1">
              <a:solidFill>
                <a:srgbClr val="FFFFFF"/>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Number Placeholder 1">
            <a:extLst>
              <a:ext uri="{FF2B5EF4-FFF2-40B4-BE49-F238E27FC236}">
                <a16:creationId xmlns:a16="http://schemas.microsoft.com/office/drawing/2014/main" id="{22E483DB-0CD7-C644-F0E9-16A59A80073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4C29E0-2529-462B-9F6B-C4358D3F274E}" type="slidenum">
              <a:rPr lang="it-IT" altLang="it-CH" sz="1400" smtClean="0">
                <a:solidFill>
                  <a:srgbClr val="FFFFFF"/>
                </a:solidFill>
              </a:rPr>
              <a:pPr>
                <a:spcBef>
                  <a:spcPct val="0"/>
                </a:spcBef>
                <a:buFontTx/>
                <a:buNone/>
              </a:pPr>
              <a:t>190</a:t>
            </a:fld>
            <a:endParaRPr lang="it-IT" altLang="it-CH" sz="1400">
              <a:solidFill>
                <a:srgbClr val="FFFFFF"/>
              </a:solidFill>
            </a:endParaRPr>
          </a:p>
        </p:txBody>
      </p:sp>
      <p:pic>
        <p:nvPicPr>
          <p:cNvPr id="263171" name="Picture 2" descr="C:\Dokumente und Einstellungen\Enrico\Eigene Dateien\Enrico\Documenti\AA Enrico nuovo\Palestina\A Foto\Guerra e personaggi\Personaggi\Sopravvissuto critico all'olocausto.jpg">
            <a:extLst>
              <a:ext uri="{FF2B5EF4-FFF2-40B4-BE49-F238E27FC236}">
                <a16:creationId xmlns:a16="http://schemas.microsoft.com/office/drawing/2014/main" id="{49CA2513-808E-24DC-C8C2-673B353EF3D7}"/>
              </a:ext>
            </a:extLst>
          </p:cNvPr>
          <p:cNvPicPr>
            <a:picLocks noChangeAspect="1" noChangeArrowheads="1"/>
          </p:cNvPicPr>
          <p:nvPr/>
        </p:nvPicPr>
        <p:blipFill>
          <a:blip r:embed="rId3"/>
          <a:srcRect/>
          <a:stretch>
            <a:fillRect/>
          </a:stretch>
        </p:blipFill>
        <p:spPr bwMode="auto">
          <a:xfrm>
            <a:off x="179388" y="188913"/>
            <a:ext cx="2566987" cy="5327650"/>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0" name="TextBox 4">
            <a:extLst>
              <a:ext uri="{FF2B5EF4-FFF2-40B4-BE49-F238E27FC236}">
                <a16:creationId xmlns:a16="http://schemas.microsoft.com/office/drawing/2014/main" id="{12DFFEA4-3D96-6A1A-0889-DB82E15D7708}"/>
              </a:ext>
            </a:extLst>
          </p:cNvPr>
          <p:cNvSpPr txBox="1">
            <a:spLocks noChangeArrowheads="1"/>
          </p:cNvSpPr>
          <p:nvPr/>
        </p:nvSpPr>
        <p:spPr bwMode="auto">
          <a:xfrm>
            <a:off x="179388" y="5589588"/>
            <a:ext cx="2592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Io sono ebreo, israeliano e sopravvissuto all’Olocausto.          Non sono sopravvissuto affinchè il mio Stato possa perseguitare gente come sono stato perseguitato io.</a:t>
            </a:r>
            <a:endParaRPr lang="it-IT" altLang="it-CH" sz="1200">
              <a:solidFill>
                <a:srgbClr val="FFFFFF"/>
              </a:solidFill>
            </a:endParaRPr>
          </a:p>
        </p:txBody>
      </p:sp>
      <p:pic>
        <p:nvPicPr>
          <p:cNvPr id="263175" name="Picture 8" descr="http://1.bp.blogspot.com/_j3jpxUW-UFQ/SYCeOJf29tI/AAAAAAAAAeA/rsvTzXQo6AQ/s400/manifestazione_di_pacifisti_israeliani_e_palestinesi%5B1%5D.jpg">
            <a:extLst>
              <a:ext uri="{FF2B5EF4-FFF2-40B4-BE49-F238E27FC236}">
                <a16:creationId xmlns:a16="http://schemas.microsoft.com/office/drawing/2014/main" id="{BBAB3D76-ED2F-D675-BA5A-75AAAD0CD05B}"/>
              </a:ext>
            </a:extLst>
          </p:cNvPr>
          <p:cNvPicPr>
            <a:picLocks noChangeAspect="1" noChangeArrowheads="1"/>
          </p:cNvPicPr>
          <p:nvPr/>
        </p:nvPicPr>
        <p:blipFill>
          <a:blip r:embed="rId4"/>
          <a:srcRect/>
          <a:stretch>
            <a:fillRect/>
          </a:stretch>
        </p:blipFill>
        <p:spPr bwMode="auto">
          <a:xfrm>
            <a:off x="2874963" y="1619250"/>
            <a:ext cx="1892300" cy="1287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263177" name="Picture 12" descr="C:\Dokumente und Einstellungen\Enrico\Eigene Dateien\Enrico\Documenti\AA Enrico nuovo\Palestina\A Foto\Guerra e personaggi\Personaggi\Ebrei per la pace.JPG">
            <a:extLst>
              <a:ext uri="{FF2B5EF4-FFF2-40B4-BE49-F238E27FC236}">
                <a16:creationId xmlns:a16="http://schemas.microsoft.com/office/drawing/2014/main" id="{DC98CB45-8692-6025-7778-463E8410FEC4}"/>
              </a:ext>
            </a:extLst>
          </p:cNvPr>
          <p:cNvPicPr>
            <a:picLocks noChangeAspect="1" noChangeArrowheads="1"/>
          </p:cNvPicPr>
          <p:nvPr/>
        </p:nvPicPr>
        <p:blipFill>
          <a:blip r:embed="rId5"/>
          <a:srcRect/>
          <a:stretch>
            <a:fillRect/>
          </a:stretch>
        </p:blipFill>
        <p:spPr bwMode="auto">
          <a:xfrm>
            <a:off x="4932363" y="3817938"/>
            <a:ext cx="3997325" cy="2635250"/>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3" name="TextBox 11">
            <a:extLst>
              <a:ext uri="{FF2B5EF4-FFF2-40B4-BE49-F238E27FC236}">
                <a16:creationId xmlns:a16="http://schemas.microsoft.com/office/drawing/2014/main" id="{4353F3A9-DC73-3387-8724-F5306E10E42E}"/>
              </a:ext>
            </a:extLst>
          </p:cNvPr>
          <p:cNvSpPr txBox="1">
            <a:spLocks noChangeArrowheads="1"/>
          </p:cNvSpPr>
          <p:nvPr/>
        </p:nvSpPr>
        <p:spPr bwMode="auto">
          <a:xfrm>
            <a:off x="3276600" y="4725988"/>
            <a:ext cx="1441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Neturei Karta</a:t>
            </a:r>
            <a:endParaRPr lang="it-IT" altLang="it-CH" sz="1200" b="1">
              <a:solidFill>
                <a:srgbClr val="FFFFFF"/>
              </a:solidFill>
            </a:endParaRPr>
          </a:p>
        </p:txBody>
      </p:sp>
      <p:pic>
        <p:nvPicPr>
          <p:cNvPr id="13" name="Picture 12" descr="C:\Users\Enrico\Desktop\Ebrei jpeg.jpg">
            <a:extLst>
              <a:ext uri="{FF2B5EF4-FFF2-40B4-BE49-F238E27FC236}">
                <a16:creationId xmlns:a16="http://schemas.microsoft.com/office/drawing/2014/main" id="{F8FBEAEE-FEE2-604F-D147-E25BC72FA33E}"/>
              </a:ext>
            </a:extLst>
          </p:cNvPr>
          <p:cNvPicPr>
            <a:picLocks noChangeAspect="1" noChangeArrowheads="1"/>
          </p:cNvPicPr>
          <p:nvPr/>
        </p:nvPicPr>
        <p:blipFill>
          <a:blip r:embed="rId6"/>
          <a:srcRect/>
          <a:stretch>
            <a:fillRect/>
          </a:stretch>
        </p:blipFill>
        <p:spPr bwMode="auto">
          <a:xfrm>
            <a:off x="2874963" y="4994275"/>
            <a:ext cx="1912937" cy="14589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54345" name="Slide Number Placeholder 4">
            <a:extLst>
              <a:ext uri="{FF2B5EF4-FFF2-40B4-BE49-F238E27FC236}">
                <a16:creationId xmlns:a16="http://schemas.microsoft.com/office/drawing/2014/main" id="{10776DCB-A315-3DDC-2AAE-3CCFCCA00FE6}"/>
              </a:ext>
            </a:extLst>
          </p:cNvPr>
          <p:cNvSpPr txBox="1">
            <a:spLocks/>
          </p:cNvSpPr>
          <p:nvPr/>
        </p:nvSpPr>
        <p:spPr bwMode="auto">
          <a:xfrm>
            <a:off x="7289800" y="3189288"/>
            <a:ext cx="11049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09E7B2D-7DA4-4FF5-85E6-A9F6B3F0B8E1}" type="slidenum">
              <a:rPr lang="it-IT" altLang="it-CH" sz="1400">
                <a:solidFill>
                  <a:srgbClr val="FFFFFF"/>
                </a:solidFill>
              </a:rPr>
              <a:pPr algn="r" eaLnBrk="1" hangingPunct="1">
                <a:spcBef>
                  <a:spcPct val="0"/>
                </a:spcBef>
                <a:buFontTx/>
                <a:buNone/>
              </a:pPr>
              <a:t>190</a:t>
            </a:fld>
            <a:endParaRPr lang="it-IT" altLang="it-CH" sz="1400">
              <a:solidFill>
                <a:srgbClr val="FFFFFF"/>
              </a:solidFill>
            </a:endParaRPr>
          </a:p>
        </p:txBody>
      </p:sp>
      <p:pic>
        <p:nvPicPr>
          <p:cNvPr id="654346" name="Immagine 2">
            <a:extLst>
              <a:ext uri="{FF2B5EF4-FFF2-40B4-BE49-F238E27FC236}">
                <a16:creationId xmlns:a16="http://schemas.microsoft.com/office/drawing/2014/main" id="{1D82A2D3-A7AF-9DB1-328A-1AAC993849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4963" y="188913"/>
            <a:ext cx="19097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A1A5740-17E8-DE61-12A8-253D1C640FB4}"/>
              </a:ext>
            </a:extLst>
          </p:cNvPr>
          <p:cNvSpPr txBox="1"/>
          <p:nvPr/>
        </p:nvSpPr>
        <p:spPr>
          <a:xfrm>
            <a:off x="3705225" y="1619250"/>
            <a:ext cx="1136650" cy="276225"/>
          </a:xfrm>
          <a:prstGeom prst="rect">
            <a:avLst/>
          </a:prstGeom>
          <a:noFill/>
        </p:spPr>
        <p:txBody>
          <a:bodyPr>
            <a:spAutoFit/>
          </a:bodyPr>
          <a:lstStyle/>
          <a:p>
            <a:pPr>
              <a:defRPr/>
            </a:pPr>
            <a:r>
              <a:rPr lang="en-US" sz="1200" b="1" dirty="0">
                <a:solidFill>
                  <a:schemeClr val="accent4">
                    <a:lumMod val="10000"/>
                  </a:schemeClr>
                </a:solidFill>
              </a:rPr>
              <a:t>Peace now</a:t>
            </a:r>
          </a:p>
        </p:txBody>
      </p:sp>
      <p:sp>
        <p:nvSpPr>
          <p:cNvPr id="654348" name="Rettangolo 13">
            <a:extLst>
              <a:ext uri="{FF2B5EF4-FFF2-40B4-BE49-F238E27FC236}">
                <a16:creationId xmlns:a16="http://schemas.microsoft.com/office/drawing/2014/main" id="{BAFEA72B-1641-47AA-379E-7E70A917497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54349" name="TextBox 3">
            <a:extLst>
              <a:ext uri="{FF2B5EF4-FFF2-40B4-BE49-F238E27FC236}">
                <a16:creationId xmlns:a16="http://schemas.microsoft.com/office/drawing/2014/main" id="{367DA87A-5853-35ED-1D15-4A6300F807BA}"/>
              </a:ext>
            </a:extLst>
          </p:cNvPr>
          <p:cNvSpPr txBox="1">
            <a:spLocks noChangeArrowheads="1"/>
          </p:cNvSpPr>
          <p:nvPr/>
        </p:nvSpPr>
        <p:spPr bwMode="auto">
          <a:xfrm>
            <a:off x="2843213" y="3068638"/>
            <a:ext cx="1944687" cy="1631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520825" algn="l"/>
              </a:tabLst>
              <a:defRPr sz="3200">
                <a:solidFill>
                  <a:schemeClr val="tx1"/>
                </a:solidFill>
                <a:latin typeface="Arial" panose="020B0604020202020204" pitchFamily="34" charset="0"/>
              </a:defRPr>
            </a:lvl1pPr>
            <a:lvl2pPr marL="742950" indent="-285750">
              <a:spcBef>
                <a:spcPct val="20000"/>
              </a:spcBef>
              <a:buChar char="–"/>
              <a:tabLst>
                <a:tab pos="1520825" algn="l"/>
              </a:tabLst>
              <a:defRPr sz="2800">
                <a:solidFill>
                  <a:schemeClr val="tx1"/>
                </a:solidFill>
                <a:latin typeface="Arial" panose="020B0604020202020204" pitchFamily="34" charset="0"/>
              </a:defRPr>
            </a:lvl2pPr>
            <a:lvl3pPr marL="1143000" indent="-228600">
              <a:spcBef>
                <a:spcPct val="20000"/>
              </a:spcBef>
              <a:buChar char="•"/>
              <a:tabLst>
                <a:tab pos="1520825" algn="l"/>
              </a:tabLst>
              <a:defRPr sz="2400">
                <a:solidFill>
                  <a:schemeClr val="tx1"/>
                </a:solidFill>
                <a:latin typeface="Arial" panose="020B0604020202020204" pitchFamily="34" charset="0"/>
              </a:defRPr>
            </a:lvl3pPr>
            <a:lvl4pPr marL="1600200" indent="-228600">
              <a:spcBef>
                <a:spcPct val="20000"/>
              </a:spcBef>
              <a:buChar char="–"/>
              <a:tabLst>
                <a:tab pos="1520825" algn="l"/>
              </a:tabLst>
              <a:defRPr sz="2000">
                <a:solidFill>
                  <a:schemeClr val="tx1"/>
                </a:solidFill>
                <a:latin typeface="Arial" panose="020B0604020202020204" pitchFamily="34" charset="0"/>
              </a:defRPr>
            </a:lvl4pPr>
            <a:lvl5pPr marL="2057400" indent="-228600">
              <a:spcBef>
                <a:spcPct val="20000"/>
              </a:spcBef>
              <a:buChar char="»"/>
              <a:tabLst>
                <a:tab pos="15208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520825" algn="l"/>
              </a:tabLst>
              <a:defRPr sz="2000">
                <a:solidFill>
                  <a:schemeClr val="tx1"/>
                </a:solidFill>
                <a:latin typeface="Arial" panose="020B0604020202020204" pitchFamily="34" charset="0"/>
              </a:defRPr>
            </a:lvl9pPr>
          </a:lstStyle>
          <a:p>
            <a:pPr algn="ctr" eaLnBrk="1" hangingPunct="1">
              <a:spcBef>
                <a:spcPct val="0"/>
              </a:spcBef>
              <a:buFontTx/>
              <a:buNone/>
            </a:pPr>
            <a:r>
              <a:rPr lang="it-CH" altLang="it-CH" sz="2000" b="1">
                <a:solidFill>
                  <a:srgbClr val="000000"/>
                </a:solidFill>
              </a:rPr>
              <a:t>Molti Ebrei disapprovano l’agire del Governo israeliano</a:t>
            </a:r>
            <a:endParaRPr lang="it-IT" altLang="it-CH" sz="2000" b="1">
              <a:solidFill>
                <a:srgbClr val="000000"/>
              </a:solidFill>
            </a:endParaRPr>
          </a:p>
        </p:txBody>
      </p:sp>
      <p:sp>
        <p:nvSpPr>
          <p:cNvPr id="654350" name="TextBox 11">
            <a:extLst>
              <a:ext uri="{FF2B5EF4-FFF2-40B4-BE49-F238E27FC236}">
                <a16:creationId xmlns:a16="http://schemas.microsoft.com/office/drawing/2014/main" id="{78ADDB4C-9B5D-5813-67F5-E1A8080EF5D6}"/>
              </a:ext>
            </a:extLst>
          </p:cNvPr>
          <p:cNvSpPr txBox="1">
            <a:spLocks noChangeArrowheads="1"/>
          </p:cNvSpPr>
          <p:nvPr/>
        </p:nvSpPr>
        <p:spPr bwMode="auto">
          <a:xfrm>
            <a:off x="5099050" y="3016250"/>
            <a:ext cx="1441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Naturei Karta</a:t>
            </a:r>
            <a:endParaRPr lang="it-IT" altLang="it-CH" sz="1200" b="1">
              <a:solidFill>
                <a:srgbClr val="FFFFFF"/>
              </a:solidFill>
            </a:endParaRPr>
          </a:p>
        </p:txBody>
      </p:sp>
      <p:pic>
        <p:nvPicPr>
          <p:cNvPr id="654351" name="Immagine 14">
            <a:extLst>
              <a:ext uri="{FF2B5EF4-FFF2-40B4-BE49-F238E27FC236}">
                <a16:creationId xmlns:a16="http://schemas.microsoft.com/office/drawing/2014/main" id="{78E33A25-5847-CDB0-7014-E89B6F03239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13313" y="187325"/>
            <a:ext cx="4022725"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6" name="Picture 6">
            <a:extLst>
              <a:ext uri="{FF2B5EF4-FFF2-40B4-BE49-F238E27FC236}">
                <a16:creationId xmlns:a16="http://schemas.microsoft.com/office/drawing/2014/main" id="{6BE23779-C394-D4E2-82B9-F7EA6BC13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8" y="247650"/>
            <a:ext cx="23637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5" name="TextBox 1">
            <a:extLst>
              <a:ext uri="{FF2B5EF4-FFF2-40B4-BE49-F238E27FC236}">
                <a16:creationId xmlns:a16="http://schemas.microsoft.com/office/drawing/2014/main" id="{286175EC-D0C8-4A16-1965-EAF29D8E28BD}"/>
              </a:ext>
            </a:extLst>
          </p:cNvPr>
          <p:cNvSpPr txBox="1">
            <a:spLocks noChangeArrowheads="1"/>
          </p:cNvSpPr>
          <p:nvPr/>
        </p:nvSpPr>
        <p:spPr bwMode="auto">
          <a:xfrm>
            <a:off x="2968625" y="3119438"/>
            <a:ext cx="5092700" cy="92392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2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LE BOMBE A OROLOGERIA               IN PALESTINA</a:t>
            </a:r>
            <a:endParaRPr lang="it-IT" altLang="it-CH" dirty="0"/>
          </a:p>
        </p:txBody>
      </p:sp>
      <p:pic>
        <p:nvPicPr>
          <p:cNvPr id="9" name="Picture 2" descr="C:\Dokumente und Einstellungen\Enrico\Eigene Dateien\Enrico\Documenti\AA Enrico nuovo\Palestina\A Foto\Diversi\Cartoons 1\image001.gif">
            <a:extLst>
              <a:ext uri="{FF2B5EF4-FFF2-40B4-BE49-F238E27FC236}">
                <a16:creationId xmlns:a16="http://schemas.microsoft.com/office/drawing/2014/main" id="{0BB3E68D-F3D7-9546-C00A-47FD6CB1404E}"/>
              </a:ext>
            </a:extLst>
          </p:cNvPr>
          <p:cNvPicPr>
            <a:picLocks noChangeAspect="1" noChangeArrowheads="1"/>
          </p:cNvPicPr>
          <p:nvPr/>
        </p:nvPicPr>
        <p:blipFill>
          <a:blip r:embed="rId4"/>
          <a:srcRect/>
          <a:stretch>
            <a:fillRect/>
          </a:stretch>
        </p:blipFill>
        <p:spPr bwMode="auto">
          <a:xfrm>
            <a:off x="1468438" y="2192338"/>
            <a:ext cx="382587" cy="382587"/>
          </a:xfrm>
          <a:prstGeom prst="rect">
            <a:avLst/>
          </a:prstGeom>
          <a:ln>
            <a:noFill/>
          </a:ln>
          <a:effectLst>
            <a:outerShdw blurRad="292100" dist="139700" dir="2700000" algn="tl" rotWithShape="0">
              <a:srgbClr val="333333">
                <a:alpha val="65000"/>
              </a:srgbClr>
            </a:outerShdw>
          </a:effectLst>
        </p:spPr>
      </p:pic>
      <p:sp>
        <p:nvSpPr>
          <p:cNvPr id="656389" name="Slide Number Placeholder 4">
            <a:extLst>
              <a:ext uri="{FF2B5EF4-FFF2-40B4-BE49-F238E27FC236}">
                <a16:creationId xmlns:a16="http://schemas.microsoft.com/office/drawing/2014/main" id="{CE92C933-F095-F772-101D-A5A55708D6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36215E8-C573-4141-B8E0-35604610B596}" type="slidenum">
              <a:rPr lang="it-IT" altLang="it-CH" sz="1400" smtClean="0">
                <a:solidFill>
                  <a:srgbClr val="FFFFFF"/>
                </a:solidFill>
              </a:rPr>
              <a:pPr>
                <a:spcBef>
                  <a:spcPct val="0"/>
                </a:spcBef>
                <a:buFontTx/>
                <a:buNone/>
              </a:pPr>
              <a:t>191</a:t>
            </a:fld>
            <a:endParaRPr lang="it-IT" altLang="it-CH" sz="1400">
              <a:solidFill>
                <a:srgbClr val="FFFFFF"/>
              </a:solidFill>
            </a:endParaRPr>
          </a:p>
        </p:txBody>
      </p:sp>
      <p:pic>
        <p:nvPicPr>
          <p:cNvPr id="656390" name="Immagine 11">
            <a:extLst>
              <a:ext uri="{FF2B5EF4-FFF2-40B4-BE49-F238E27FC236}">
                <a16:creationId xmlns:a16="http://schemas.microsoft.com/office/drawing/2014/main" id="{02E2082E-098B-C807-C2DF-753F2852F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1" name="Picture 6">
            <a:extLst>
              <a:ext uri="{FF2B5EF4-FFF2-40B4-BE49-F238E27FC236}">
                <a16:creationId xmlns:a16="http://schemas.microsoft.com/office/drawing/2014/main" id="{E6279726-4E1D-5BD3-954B-A7110D0CB0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92" name="Immagine 13">
            <a:extLst>
              <a:ext uri="{FF2B5EF4-FFF2-40B4-BE49-F238E27FC236}">
                <a16:creationId xmlns:a16="http://schemas.microsoft.com/office/drawing/2014/main" id="{6FD81AFB-3F3B-5260-97AF-C3F3DAC14E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3" name="Rettangolo 9">
            <a:extLst>
              <a:ext uri="{FF2B5EF4-FFF2-40B4-BE49-F238E27FC236}">
                <a16:creationId xmlns:a16="http://schemas.microsoft.com/office/drawing/2014/main" id="{2BB82827-A2F3-4046-9400-4528E1D79CE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lide Number Placeholder 3">
            <a:extLst>
              <a:ext uri="{FF2B5EF4-FFF2-40B4-BE49-F238E27FC236}">
                <a16:creationId xmlns:a16="http://schemas.microsoft.com/office/drawing/2014/main" id="{CD967F22-E56E-7ABB-C895-BE48041E8BD9}"/>
              </a:ext>
            </a:extLst>
          </p:cNvPr>
          <p:cNvSpPr>
            <a:spLocks noGrp="1"/>
          </p:cNvSpPr>
          <p:nvPr>
            <p:ph type="sldNum" sz="quarter" idx="12"/>
          </p:nvPr>
        </p:nvSpPr>
        <p:spPr>
          <a:xfrm>
            <a:off x="5308600" y="268288"/>
            <a:ext cx="669925" cy="522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6DD6CB-CD57-4FF7-B67C-8EA2F6ECB934}" type="slidenum">
              <a:rPr lang="it-IT" altLang="it-CH" sz="1400" smtClean="0">
                <a:solidFill>
                  <a:srgbClr val="FFFFFF"/>
                </a:solidFill>
              </a:rPr>
              <a:pPr>
                <a:spcBef>
                  <a:spcPct val="0"/>
                </a:spcBef>
                <a:buFontTx/>
                <a:buNone/>
              </a:pPr>
              <a:t>192</a:t>
            </a:fld>
            <a:endParaRPr lang="it-IT" altLang="it-CH" sz="1400">
              <a:solidFill>
                <a:srgbClr val="FFFFFF"/>
              </a:solidFill>
            </a:endParaRPr>
          </a:p>
        </p:txBody>
      </p:sp>
      <p:pic>
        <p:nvPicPr>
          <p:cNvPr id="265219" name="Picture 2">
            <a:extLst>
              <a:ext uri="{FF2B5EF4-FFF2-40B4-BE49-F238E27FC236}">
                <a16:creationId xmlns:a16="http://schemas.microsoft.com/office/drawing/2014/main" id="{38FA4005-A5FA-33D0-9097-2979E9332464}"/>
              </a:ext>
            </a:extLst>
          </p:cNvPr>
          <p:cNvPicPr>
            <a:picLocks noChangeAspect="1" noChangeArrowheads="1"/>
          </p:cNvPicPr>
          <p:nvPr/>
        </p:nvPicPr>
        <p:blipFill>
          <a:blip r:embed="rId3"/>
          <a:srcRect/>
          <a:stretch>
            <a:fillRect/>
          </a:stretch>
        </p:blipFill>
        <p:spPr bwMode="auto">
          <a:xfrm>
            <a:off x="274638" y="241300"/>
            <a:ext cx="2327275" cy="64087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658436" name="Text Box 3">
            <a:extLst>
              <a:ext uri="{FF2B5EF4-FFF2-40B4-BE49-F238E27FC236}">
                <a16:creationId xmlns:a16="http://schemas.microsoft.com/office/drawing/2014/main" id="{4D54164D-7E97-95D2-4B69-9E961386DB2E}"/>
              </a:ext>
            </a:extLst>
          </p:cNvPr>
          <p:cNvSpPr txBox="1">
            <a:spLocks noChangeArrowheads="1"/>
          </p:cNvSpPr>
          <p:nvPr/>
        </p:nvSpPr>
        <p:spPr bwMode="auto">
          <a:xfrm>
            <a:off x="2752725" y="2408238"/>
            <a:ext cx="3225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In Palestina c’è acqua a sufficienza ma  gli Israeliani convogliano buona parte dell’acqua di superficie e di falda dei territori occupati e del Sud del Libano nel lago di Galilea da dove la distribuiscono su tutto il territorio nazionale israeliano. Ai Palestinesi resta poca acqua </a:t>
            </a:r>
            <a:r>
              <a:rPr lang="fr-CH" altLang="it-CH" sz="1200">
                <a:solidFill>
                  <a:srgbClr val="FFFFFF"/>
                </a:solidFill>
              </a:rPr>
              <a:t> </a:t>
            </a:r>
            <a:r>
              <a:rPr lang="fr-CH" altLang="it-CH" sz="1200" b="1">
                <a:solidFill>
                  <a:srgbClr val="FFFFFF"/>
                </a:solidFill>
              </a:rPr>
              <a:t>e gli Israeliani la vendono loro a caro prezzo.</a:t>
            </a:r>
            <a:endParaRPr lang="it-IT" altLang="it-CH" sz="1200" b="1">
              <a:solidFill>
                <a:srgbClr val="FF0066"/>
              </a:solidFill>
            </a:endParaRPr>
          </a:p>
        </p:txBody>
      </p:sp>
      <p:pic>
        <p:nvPicPr>
          <p:cNvPr id="265221" name="Picture 4" descr="palestina acqua">
            <a:extLst>
              <a:ext uri="{FF2B5EF4-FFF2-40B4-BE49-F238E27FC236}">
                <a16:creationId xmlns:a16="http://schemas.microsoft.com/office/drawing/2014/main" id="{7C1AF1D4-F341-C7C2-6827-362B1319D508}"/>
              </a:ext>
            </a:extLst>
          </p:cNvPr>
          <p:cNvPicPr>
            <a:picLocks noChangeAspect="1" noChangeArrowheads="1"/>
          </p:cNvPicPr>
          <p:nvPr/>
        </p:nvPicPr>
        <p:blipFill>
          <a:blip r:embed="rId4"/>
          <a:srcRect/>
          <a:stretch>
            <a:fillRect/>
          </a:stretch>
        </p:blipFill>
        <p:spPr bwMode="auto">
          <a:xfrm>
            <a:off x="6142038" y="2724150"/>
            <a:ext cx="2773362" cy="391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5223" name="Picture 6" descr="pozzo acqua">
            <a:extLst>
              <a:ext uri="{FF2B5EF4-FFF2-40B4-BE49-F238E27FC236}">
                <a16:creationId xmlns:a16="http://schemas.microsoft.com/office/drawing/2014/main" id="{FC3D5930-D68B-3DB5-F01C-53680CEA3B2D}"/>
              </a:ext>
            </a:extLst>
          </p:cNvPr>
          <p:cNvPicPr>
            <a:picLocks noChangeAspect="1" noChangeArrowheads="1"/>
          </p:cNvPicPr>
          <p:nvPr/>
        </p:nvPicPr>
        <p:blipFill>
          <a:blip r:embed="rId5"/>
          <a:srcRect/>
          <a:stretch>
            <a:fillRect/>
          </a:stretch>
        </p:blipFill>
        <p:spPr bwMode="auto">
          <a:xfrm>
            <a:off x="6142038" y="247650"/>
            <a:ext cx="2773362" cy="234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5224" name="Picture 7">
            <a:extLst>
              <a:ext uri="{FF2B5EF4-FFF2-40B4-BE49-F238E27FC236}">
                <a16:creationId xmlns:a16="http://schemas.microsoft.com/office/drawing/2014/main" id="{AF47D32D-AA02-E724-5384-9A2687489DFE}"/>
              </a:ext>
            </a:extLst>
          </p:cNvPr>
          <p:cNvPicPr>
            <a:picLocks noChangeAspect="1" noChangeArrowheads="1"/>
          </p:cNvPicPr>
          <p:nvPr/>
        </p:nvPicPr>
        <p:blipFill>
          <a:blip r:embed="rId6"/>
          <a:srcRect/>
          <a:stretch>
            <a:fillRect/>
          </a:stretch>
        </p:blipFill>
        <p:spPr bwMode="auto">
          <a:xfrm>
            <a:off x="2738438" y="4208463"/>
            <a:ext cx="324008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65225" name="Picture 14" descr="acqua 3ccc">
            <a:extLst>
              <a:ext uri="{FF2B5EF4-FFF2-40B4-BE49-F238E27FC236}">
                <a16:creationId xmlns:a16="http://schemas.microsoft.com/office/drawing/2014/main" id="{B1D270FD-CBF4-2577-47E7-814598D5F4E2}"/>
              </a:ext>
            </a:extLst>
          </p:cNvPr>
          <p:cNvPicPr>
            <a:picLocks noChangeAspect="1" noChangeArrowheads="1"/>
          </p:cNvPicPr>
          <p:nvPr/>
        </p:nvPicPr>
        <p:blipFill>
          <a:blip r:embed="rId7"/>
          <a:srcRect/>
          <a:stretch>
            <a:fillRect/>
          </a:stretch>
        </p:blipFill>
        <p:spPr bwMode="auto">
          <a:xfrm>
            <a:off x="2916238" y="833438"/>
            <a:ext cx="1884362" cy="1557337"/>
          </a:xfrm>
          <a:prstGeom prst="rect">
            <a:avLst/>
          </a:prstGeom>
          <a:ln>
            <a:noFill/>
          </a:ln>
          <a:effectLst>
            <a:outerShdw blurRad="292100" dist="139700" dir="2700000" algn="tl" rotWithShape="0">
              <a:srgbClr val="333333">
                <a:alpha val="65000"/>
              </a:srgbClr>
            </a:outerShdw>
          </a:effectLst>
        </p:spPr>
      </p:pic>
      <p:sp>
        <p:nvSpPr>
          <p:cNvPr id="658441" name="TextBox 9">
            <a:extLst>
              <a:ext uri="{FF2B5EF4-FFF2-40B4-BE49-F238E27FC236}">
                <a16:creationId xmlns:a16="http://schemas.microsoft.com/office/drawing/2014/main" id="{32377EE0-D50C-6F02-276A-2FB8DA623302}"/>
              </a:ext>
            </a:extLst>
          </p:cNvPr>
          <p:cNvSpPr txBox="1">
            <a:spLocks noChangeArrowheads="1"/>
          </p:cNvSpPr>
          <p:nvPr/>
        </p:nvSpPr>
        <p:spPr bwMode="auto">
          <a:xfrm>
            <a:off x="3381375" y="247650"/>
            <a:ext cx="185737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000000"/>
                </a:solidFill>
              </a:rPr>
              <a:t>L’ACQUA</a:t>
            </a:r>
            <a:endParaRPr lang="it-IT" altLang="it-CH" sz="2800" b="1">
              <a:solidFill>
                <a:srgbClr val="000000"/>
              </a:solidFill>
            </a:endParaRPr>
          </a:p>
        </p:txBody>
      </p:sp>
      <p:pic>
        <p:nvPicPr>
          <p:cNvPr id="658442" name="Picture 11">
            <a:extLst>
              <a:ext uri="{FF2B5EF4-FFF2-40B4-BE49-F238E27FC236}">
                <a16:creationId xmlns:a16="http://schemas.microsoft.com/office/drawing/2014/main" id="{59E38ED3-9135-CD17-228C-92CC2F9D1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9ED0F568-D486-EBE9-0F11-99258C805D7A}"/>
              </a:ext>
            </a:extLst>
          </p:cNvPr>
          <p:cNvPicPr>
            <a:picLocks noChangeAspect="1" noChangeArrowheads="1"/>
          </p:cNvPicPr>
          <p:nvPr/>
        </p:nvPicPr>
        <p:blipFill>
          <a:blip r:embed="rId9"/>
          <a:srcRect/>
          <a:stretch>
            <a:fillRect/>
          </a:stretch>
        </p:blipFill>
        <p:spPr bwMode="auto">
          <a:xfrm>
            <a:off x="4932363" y="1379538"/>
            <a:ext cx="857250" cy="504825"/>
          </a:xfrm>
          <a:prstGeom prst="rect">
            <a:avLst/>
          </a:prstGeom>
          <a:ln>
            <a:noFill/>
          </a:ln>
          <a:effectLst>
            <a:outerShdw blurRad="292100" dist="139700" dir="2700000" algn="tl" rotWithShape="0">
              <a:srgbClr val="333333">
                <a:alpha val="65000"/>
              </a:srgbClr>
            </a:outerShdw>
          </a:effectLst>
        </p:spPr>
      </p:pic>
      <p:sp>
        <p:nvSpPr>
          <p:cNvPr id="658444" name="Rettangolo 11">
            <a:extLst>
              <a:ext uri="{FF2B5EF4-FFF2-40B4-BE49-F238E27FC236}">
                <a16:creationId xmlns:a16="http://schemas.microsoft.com/office/drawing/2014/main" id="{5276323D-DBA6-463C-3E79-DA39D86764D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Number Placeholder 3">
            <a:extLst>
              <a:ext uri="{FF2B5EF4-FFF2-40B4-BE49-F238E27FC236}">
                <a16:creationId xmlns:a16="http://schemas.microsoft.com/office/drawing/2014/main" id="{3FECE791-768F-5C36-F25B-806E88095647}"/>
              </a:ext>
            </a:extLst>
          </p:cNvPr>
          <p:cNvSpPr>
            <a:spLocks noGrp="1"/>
          </p:cNvSpPr>
          <p:nvPr>
            <p:ph type="sldNum" sz="quarter" idx="12"/>
          </p:nvPr>
        </p:nvSpPr>
        <p:spPr>
          <a:xfrm>
            <a:off x="8450263" y="6381750"/>
            <a:ext cx="6461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5AC6D-E108-40E0-AE6E-00BB88C7EF5A}" type="slidenum">
              <a:rPr lang="it-IT" altLang="it-CH" sz="1400" smtClean="0">
                <a:solidFill>
                  <a:srgbClr val="FFFFFF"/>
                </a:solidFill>
              </a:rPr>
              <a:pPr>
                <a:spcBef>
                  <a:spcPct val="0"/>
                </a:spcBef>
                <a:buFontTx/>
                <a:buNone/>
              </a:pPr>
              <a:t>193</a:t>
            </a:fld>
            <a:endParaRPr lang="it-IT" altLang="it-CH" sz="1400">
              <a:solidFill>
                <a:srgbClr val="FFFFFF"/>
              </a:solidFill>
            </a:endParaRPr>
          </a:p>
        </p:txBody>
      </p:sp>
      <p:pic>
        <p:nvPicPr>
          <p:cNvPr id="266243" name="Picture 2" descr="origine e utilizzo dell'acqua ">
            <a:extLst>
              <a:ext uri="{FF2B5EF4-FFF2-40B4-BE49-F238E27FC236}">
                <a16:creationId xmlns:a16="http://schemas.microsoft.com/office/drawing/2014/main" id="{DF1D5F58-6F28-0985-1DB0-EFB2DFD46B9C}"/>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60484" name="Text Box 3">
            <a:extLst>
              <a:ext uri="{FF2B5EF4-FFF2-40B4-BE49-F238E27FC236}">
                <a16:creationId xmlns:a16="http://schemas.microsoft.com/office/drawing/2014/main" id="{E87F1894-FB3A-C900-8C6B-0BCEF8A50D53}"/>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Provenienza</a:t>
            </a:r>
            <a:endParaRPr lang="it-IT" altLang="it-CH" sz="2400" b="1">
              <a:solidFill>
                <a:srgbClr val="FFFFFF"/>
              </a:solidFill>
            </a:endParaRPr>
          </a:p>
        </p:txBody>
      </p:sp>
      <p:sp>
        <p:nvSpPr>
          <p:cNvPr id="660485" name="Text Box 4">
            <a:extLst>
              <a:ext uri="{FF2B5EF4-FFF2-40B4-BE49-F238E27FC236}">
                <a16:creationId xmlns:a16="http://schemas.microsoft.com/office/drawing/2014/main" id="{9BDDDD18-3EBA-F8B1-48FE-C71096323E11}"/>
              </a:ext>
            </a:extLst>
          </p:cNvPr>
          <p:cNvSpPr txBox="1">
            <a:spLocks noChangeArrowheads="1"/>
          </p:cNvSpPr>
          <p:nvPr/>
        </p:nvSpPr>
        <p:spPr bwMode="auto">
          <a:xfrm>
            <a:off x="6721475" y="404813"/>
            <a:ext cx="17287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Consumo</a:t>
            </a:r>
            <a:endParaRPr lang="it-IT" altLang="it-CH" sz="2400" b="1">
              <a:solidFill>
                <a:srgbClr val="FFFFFF"/>
              </a:solidFill>
            </a:endParaRPr>
          </a:p>
        </p:txBody>
      </p:sp>
      <p:sp>
        <p:nvSpPr>
          <p:cNvPr id="660486" name="Text Box 5">
            <a:extLst>
              <a:ext uri="{FF2B5EF4-FFF2-40B4-BE49-F238E27FC236}">
                <a16:creationId xmlns:a16="http://schemas.microsoft.com/office/drawing/2014/main" id="{F1F30527-07D8-F5AE-791D-FF07DA1CF974}"/>
              </a:ext>
            </a:extLst>
          </p:cNvPr>
          <p:cNvSpPr txBox="1">
            <a:spLocks noChangeArrowheads="1"/>
          </p:cNvSpPr>
          <p:nvPr/>
        </p:nvSpPr>
        <p:spPr bwMode="auto">
          <a:xfrm>
            <a:off x="3667125" y="215900"/>
            <a:ext cx="17145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b="1">
                <a:solidFill>
                  <a:srgbClr val="000000"/>
                </a:solidFill>
              </a:rPr>
              <a:t>L’acqua</a:t>
            </a:r>
            <a:endParaRPr lang="it-IT" altLang="it-CH" b="1">
              <a:solidFill>
                <a:srgbClr val="000000"/>
              </a:solidFill>
            </a:endParaRPr>
          </a:p>
        </p:txBody>
      </p:sp>
      <p:sp>
        <p:nvSpPr>
          <p:cNvPr id="660487" name="Rettangolo 6">
            <a:extLst>
              <a:ext uri="{FF2B5EF4-FFF2-40B4-BE49-F238E27FC236}">
                <a16:creationId xmlns:a16="http://schemas.microsoft.com/office/drawing/2014/main" id="{1EA705E9-CE71-B8B4-ACDB-F56F46A7B2F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Slide Number Placeholder 3">
            <a:extLst>
              <a:ext uri="{FF2B5EF4-FFF2-40B4-BE49-F238E27FC236}">
                <a16:creationId xmlns:a16="http://schemas.microsoft.com/office/drawing/2014/main" id="{D1730F8F-EEE6-DA5A-EE84-6E4C05FAD0F9}"/>
              </a:ext>
            </a:extLst>
          </p:cNvPr>
          <p:cNvSpPr>
            <a:spLocks noGrp="1"/>
          </p:cNvSpPr>
          <p:nvPr>
            <p:ph type="sldNum" sz="quarter" idx="12"/>
          </p:nvPr>
        </p:nvSpPr>
        <p:spPr>
          <a:xfrm>
            <a:off x="8243888" y="6335713"/>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251949-468F-4DA7-8CE1-204FABDF55F7}" type="slidenum">
              <a:rPr lang="it-IT" altLang="it-CH" sz="1400" smtClean="0">
                <a:solidFill>
                  <a:srgbClr val="FFFFFF"/>
                </a:solidFill>
              </a:rPr>
              <a:pPr>
                <a:spcBef>
                  <a:spcPct val="0"/>
                </a:spcBef>
                <a:buFontTx/>
                <a:buNone/>
              </a:pPr>
              <a:t>194</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228BB505-EB69-DA84-8994-6A63FF176864}"/>
              </a:ext>
            </a:extLst>
          </p:cNvPr>
          <p:cNvPicPr>
            <a:picLocks noChangeAspect="1" noChangeArrowheads="1"/>
          </p:cNvPicPr>
          <p:nvPr/>
        </p:nvPicPr>
        <p:blipFill>
          <a:blip r:embed="rId3">
            <a:lum bright="-10000" contrast="10000"/>
          </a:blip>
          <a:srcRect/>
          <a:stretch>
            <a:fillRect/>
          </a:stretch>
        </p:blipFill>
        <p:spPr bwMode="auto">
          <a:xfrm>
            <a:off x="539750" y="3627438"/>
            <a:ext cx="4752975" cy="2527300"/>
          </a:xfrm>
          <a:prstGeom prst="rect">
            <a:avLst/>
          </a:prstGeom>
          <a:ln>
            <a:noFill/>
          </a:ln>
          <a:effectLst>
            <a:outerShdw blurRad="292100" dist="139700" dir="2700000" algn="tl" rotWithShape="0">
              <a:srgbClr val="333333">
                <a:alpha val="65000"/>
              </a:srgbClr>
            </a:outerShdw>
          </a:effectLst>
        </p:spPr>
      </p:pic>
      <p:sp>
        <p:nvSpPr>
          <p:cNvPr id="662532" name="Text Box 5">
            <a:extLst>
              <a:ext uri="{FF2B5EF4-FFF2-40B4-BE49-F238E27FC236}">
                <a16:creationId xmlns:a16="http://schemas.microsoft.com/office/drawing/2014/main" id="{FB8FA0C3-A947-A75A-37E5-4FA2EADBAEE5}"/>
              </a:ext>
            </a:extLst>
          </p:cNvPr>
          <p:cNvSpPr txBox="1">
            <a:spLocks noChangeArrowheads="1"/>
          </p:cNvSpPr>
          <p:nvPr/>
        </p:nvSpPr>
        <p:spPr bwMode="auto">
          <a:xfrm>
            <a:off x="3883025" y="2882900"/>
            <a:ext cx="471487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latin typeface="Arial Black" panose="020B0A04020102020204" pitchFamily="34" charset="0"/>
              </a:rPr>
              <a:t>LA BOMBA DEMOGRAFICA</a:t>
            </a:r>
            <a:endParaRPr lang="it-IT" altLang="it-CH" sz="2400" b="1">
              <a:solidFill>
                <a:srgbClr val="000000"/>
              </a:solidFill>
              <a:latin typeface="Arial Black" panose="020B0A04020102020204" pitchFamily="34" charset="0"/>
            </a:endParaRPr>
          </a:p>
        </p:txBody>
      </p:sp>
      <p:pic>
        <p:nvPicPr>
          <p:cNvPr id="267271" name="Picture 6" descr="sept">
            <a:extLst>
              <a:ext uri="{FF2B5EF4-FFF2-40B4-BE49-F238E27FC236}">
                <a16:creationId xmlns:a16="http://schemas.microsoft.com/office/drawing/2014/main" id="{814B6ADA-1900-0A0C-011A-F3B7243E70A9}"/>
              </a:ext>
            </a:extLst>
          </p:cNvPr>
          <p:cNvPicPr>
            <a:picLocks noChangeAspect="1" noChangeArrowheads="1"/>
          </p:cNvPicPr>
          <p:nvPr/>
        </p:nvPicPr>
        <p:blipFill>
          <a:blip r:embed="rId4"/>
          <a:srcRect/>
          <a:stretch>
            <a:fillRect/>
          </a:stretch>
        </p:blipFill>
        <p:spPr bwMode="auto">
          <a:xfrm>
            <a:off x="5292725" y="3644900"/>
            <a:ext cx="3344863"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52EDDF80-9E20-C6E4-0D2E-7207B01328F2}"/>
              </a:ext>
            </a:extLst>
          </p:cNvPr>
          <p:cNvPicPr>
            <a:picLocks noChangeAspect="1"/>
          </p:cNvPicPr>
          <p:nvPr/>
        </p:nvPicPr>
        <p:blipFill>
          <a:blip r:embed="rId5"/>
          <a:stretch>
            <a:fillRect/>
          </a:stretch>
        </p:blipFill>
        <p:spPr>
          <a:xfrm>
            <a:off x="546100" y="541338"/>
            <a:ext cx="3168650" cy="2838450"/>
          </a:xfrm>
          <a:prstGeom prst="rect">
            <a:avLst/>
          </a:prstGeom>
          <a:ln>
            <a:noFill/>
          </a:ln>
          <a:effectLst>
            <a:outerShdw blurRad="292100" dist="139700" dir="2700000" algn="tl" rotWithShape="0">
              <a:srgbClr val="333333">
                <a:alpha val="65000"/>
              </a:srgbClr>
            </a:outerShdw>
          </a:effectLst>
        </p:spPr>
      </p:pic>
      <p:sp>
        <p:nvSpPr>
          <p:cNvPr id="662535" name="CasellaDiTesto 1">
            <a:extLst>
              <a:ext uri="{FF2B5EF4-FFF2-40B4-BE49-F238E27FC236}">
                <a16:creationId xmlns:a16="http://schemas.microsoft.com/office/drawing/2014/main" id="{D1C2B5ED-0E5E-7DFB-4F2E-B0DABC49AFAB}"/>
              </a:ext>
            </a:extLst>
          </p:cNvPr>
          <p:cNvSpPr txBox="1">
            <a:spLocks noChangeArrowheads="1"/>
          </p:cNvSpPr>
          <p:nvPr/>
        </p:nvSpPr>
        <p:spPr bwMode="auto">
          <a:xfrm>
            <a:off x="539750" y="6453188"/>
            <a:ext cx="34559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http://en.wikipedia.org/wiki/Demographics_of_Palestine</a:t>
            </a:r>
          </a:p>
        </p:txBody>
      </p:sp>
      <p:pic>
        <p:nvPicPr>
          <p:cNvPr id="9" name="Picture 4" descr="dove sono i palestinesi">
            <a:extLst>
              <a:ext uri="{FF2B5EF4-FFF2-40B4-BE49-F238E27FC236}">
                <a16:creationId xmlns:a16="http://schemas.microsoft.com/office/drawing/2014/main" id="{B7D5D666-CD6A-24E8-AFB2-3525C67FA82A}"/>
              </a:ext>
            </a:extLst>
          </p:cNvPr>
          <p:cNvPicPr>
            <a:picLocks noChangeAspect="1" noChangeArrowheads="1"/>
          </p:cNvPicPr>
          <p:nvPr/>
        </p:nvPicPr>
        <p:blipFill>
          <a:blip r:embed="rId6"/>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B4B941E3-66EF-251E-3E82-EE4A20EAD592}"/>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662538" name="Rettangolo 10">
            <a:extLst>
              <a:ext uri="{FF2B5EF4-FFF2-40B4-BE49-F238E27FC236}">
                <a16:creationId xmlns:a16="http://schemas.microsoft.com/office/drawing/2014/main" id="{ED97C1E7-4523-1758-88BD-696EEBB1BE3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9" name="Picture 2" descr="sostegno USA a isrele">
            <a:extLst>
              <a:ext uri="{FF2B5EF4-FFF2-40B4-BE49-F238E27FC236}">
                <a16:creationId xmlns:a16="http://schemas.microsoft.com/office/drawing/2014/main" id="{9BD73DAF-80BB-A00B-C2C0-6DF7E656D66A}"/>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22595" name="Text Box 3">
            <a:extLst>
              <a:ext uri="{FF2B5EF4-FFF2-40B4-BE49-F238E27FC236}">
                <a16:creationId xmlns:a16="http://schemas.microsoft.com/office/drawing/2014/main" id="{25BB2AFF-918B-D557-9F6E-387A94C2F955}"/>
              </a:ext>
            </a:extLst>
          </p:cNvPr>
          <p:cNvSpPr txBox="1">
            <a:spLocks noChangeArrowheads="1"/>
          </p:cNvSpPr>
          <p:nvPr/>
        </p:nvSpPr>
        <p:spPr bwMode="auto">
          <a:xfrm>
            <a:off x="8123238" y="247650"/>
            <a:ext cx="84137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CH" altLang="it-CH" sz="1200" b="1" dirty="0">
                <a:solidFill>
                  <a:schemeClr val="accent4">
                    <a:lumMod val="10000"/>
                  </a:schemeClr>
                </a:solidFill>
              </a:rPr>
              <a:t>John Ashcroft</a:t>
            </a:r>
            <a:endParaRPr lang="it-IT" altLang="it-CH" sz="1200" b="1" dirty="0">
              <a:solidFill>
                <a:schemeClr val="accent4">
                  <a:lumMod val="10000"/>
                </a:schemeClr>
              </a:solidFill>
            </a:endParaRPr>
          </a:p>
        </p:txBody>
      </p:sp>
      <p:pic>
        <p:nvPicPr>
          <p:cNvPr id="475141" name="Picture 4" descr="embedded">
            <a:extLst>
              <a:ext uri="{FF2B5EF4-FFF2-40B4-BE49-F238E27FC236}">
                <a16:creationId xmlns:a16="http://schemas.microsoft.com/office/drawing/2014/main" id="{34F6350B-8763-3F03-F7CF-4D9CC7B6AB72}"/>
              </a:ext>
            </a:extLst>
          </p:cNvPr>
          <p:cNvPicPr>
            <a:picLocks noChangeAspect="1" noChangeArrowheads="1"/>
          </p:cNvPicPr>
          <p:nvPr/>
        </p:nvPicPr>
        <p:blipFill rotWithShape="1">
          <a:blip r:embed="rId4"/>
          <a:srcRect b="12653"/>
          <a:stretch/>
        </p:blipFill>
        <p:spPr bwMode="auto">
          <a:xfrm>
            <a:off x="2700338" y="3500438"/>
            <a:ext cx="2232025"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2" name="Picture 5" descr="bush_lamentations">
            <a:extLst>
              <a:ext uri="{FF2B5EF4-FFF2-40B4-BE49-F238E27FC236}">
                <a16:creationId xmlns:a16="http://schemas.microsoft.com/office/drawing/2014/main" id="{54B1C409-E55B-A22C-C9BE-8D046CECD679}"/>
              </a:ext>
            </a:extLst>
          </p:cNvPr>
          <p:cNvPicPr>
            <a:picLocks noChangeAspect="1" noChangeArrowheads="1"/>
          </p:cNvPicPr>
          <p:nvPr/>
        </p:nvPicPr>
        <p:blipFill>
          <a:blip r:embed="rId5"/>
          <a:srcRect/>
          <a:stretch>
            <a:fillRect/>
          </a:stretch>
        </p:blipFill>
        <p:spPr bwMode="auto">
          <a:xfrm>
            <a:off x="3276600" y="1268413"/>
            <a:ext cx="1655763" cy="1152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3" name="Picture 6" descr="Killer America">
            <a:extLst>
              <a:ext uri="{FF2B5EF4-FFF2-40B4-BE49-F238E27FC236}">
                <a16:creationId xmlns:a16="http://schemas.microsoft.com/office/drawing/2014/main" id="{8EB863FD-2362-E500-F543-4F0F50CE6533}"/>
              </a:ext>
            </a:extLst>
          </p:cNvPr>
          <p:cNvPicPr>
            <a:picLocks noChangeAspect="1" noChangeArrowheads="1"/>
          </p:cNvPicPr>
          <p:nvPr/>
        </p:nvPicPr>
        <p:blipFill>
          <a:blip r:embed="rId6"/>
          <a:srcRect/>
          <a:stretch>
            <a:fillRect/>
          </a:stretch>
        </p:blipFill>
        <p:spPr bwMode="auto">
          <a:xfrm>
            <a:off x="7186613"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5" name="Picture 8" descr="collaborazione  insegnanti israele usa">
            <a:extLst>
              <a:ext uri="{FF2B5EF4-FFF2-40B4-BE49-F238E27FC236}">
                <a16:creationId xmlns:a16="http://schemas.microsoft.com/office/drawing/2014/main" id="{5CDCD47E-E3E5-CF02-2E6B-8459A5D347DF}"/>
              </a:ext>
            </a:extLst>
          </p:cNvPr>
          <p:cNvPicPr>
            <a:picLocks noChangeAspect="1" noChangeArrowheads="1"/>
          </p:cNvPicPr>
          <p:nvPr/>
        </p:nvPicPr>
        <p:blipFill>
          <a:blip r:embed="rId7"/>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9" name="Picture 12" descr="astronauta israeliano">
            <a:extLst>
              <a:ext uri="{FF2B5EF4-FFF2-40B4-BE49-F238E27FC236}">
                <a16:creationId xmlns:a16="http://schemas.microsoft.com/office/drawing/2014/main" id="{46DDC29E-9164-9159-FE45-AA0B372B7B52}"/>
              </a:ext>
            </a:extLst>
          </p:cNvPr>
          <p:cNvPicPr>
            <a:picLocks noChangeAspect="1" noChangeArrowheads="1"/>
          </p:cNvPicPr>
          <p:nvPr/>
        </p:nvPicPr>
        <p:blipFill>
          <a:blip r:embed="rId8"/>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0" name="Picture 13" descr="cartoon america">
            <a:extLst>
              <a:ext uri="{FF2B5EF4-FFF2-40B4-BE49-F238E27FC236}">
                <a16:creationId xmlns:a16="http://schemas.microsoft.com/office/drawing/2014/main" id="{84BEA75B-85EB-30EC-347D-B5B70039012C}"/>
              </a:ext>
            </a:extLst>
          </p:cNvPr>
          <p:cNvPicPr>
            <a:picLocks noChangeAspect="1" noChangeArrowheads="1"/>
          </p:cNvPicPr>
          <p:nvPr/>
        </p:nvPicPr>
        <p:blipFill>
          <a:blip r:embed="rId9"/>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1" name="Picture 14" descr="jahgusa1">
            <a:extLst>
              <a:ext uri="{FF2B5EF4-FFF2-40B4-BE49-F238E27FC236}">
                <a16:creationId xmlns:a16="http://schemas.microsoft.com/office/drawing/2014/main" id="{F0025F71-C4B6-B1D6-0CAB-9FDB75566083}"/>
              </a:ext>
            </a:extLst>
          </p:cNvPr>
          <p:cNvPicPr>
            <a:picLocks noChangeAspect="1" noChangeArrowheads="1"/>
          </p:cNvPicPr>
          <p:nvPr/>
        </p:nvPicPr>
        <p:blipFill>
          <a:blip r:embed="rId10"/>
          <a:srcRect/>
          <a:stretch>
            <a:fillRect/>
          </a:stretch>
        </p:blipFill>
        <p:spPr bwMode="auto">
          <a:xfrm>
            <a:off x="179388" y="2565400"/>
            <a:ext cx="4733925" cy="8826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2" name="Picture 16" descr="C:\Users\Enrico\Desktop\Aipac jpeg.jpg">
            <a:extLst>
              <a:ext uri="{FF2B5EF4-FFF2-40B4-BE49-F238E27FC236}">
                <a16:creationId xmlns:a16="http://schemas.microsoft.com/office/drawing/2014/main" id="{AAD85832-6F87-3FC6-E3E0-8BFCB3BD7073}"/>
              </a:ext>
            </a:extLst>
          </p:cNvPr>
          <p:cNvPicPr>
            <a:picLocks noChangeAspect="1" noChangeArrowheads="1"/>
          </p:cNvPicPr>
          <p:nvPr/>
        </p:nvPicPr>
        <p:blipFill>
          <a:blip r:embed="rId11"/>
          <a:srcRect/>
          <a:stretch>
            <a:fillRect/>
          </a:stretch>
        </p:blipFill>
        <p:spPr bwMode="auto">
          <a:xfrm>
            <a:off x="5146675" y="4625975"/>
            <a:ext cx="1444625" cy="412750"/>
          </a:xfrm>
          <a:prstGeom prst="rect">
            <a:avLst/>
          </a:prstGeom>
          <a:ln>
            <a:noFill/>
          </a:ln>
          <a:effectLst>
            <a:outerShdw blurRad="292100" dist="139700" dir="2700000" algn="tl" rotWithShape="0">
              <a:srgbClr val="333333">
                <a:alpha val="65000"/>
              </a:srgbClr>
            </a:outerShdw>
          </a:effectLst>
        </p:spPr>
      </p:pic>
      <p:sp>
        <p:nvSpPr>
          <p:cNvPr id="664588" name="Slide Number Placeholder 3">
            <a:extLst>
              <a:ext uri="{FF2B5EF4-FFF2-40B4-BE49-F238E27FC236}">
                <a16:creationId xmlns:a16="http://schemas.microsoft.com/office/drawing/2014/main" id="{43CE0A31-A0F5-4305-ED4B-E26A52610607}"/>
              </a:ext>
            </a:extLst>
          </p:cNvPr>
          <p:cNvSpPr>
            <a:spLocks noGrp="1"/>
          </p:cNvSpPr>
          <p:nvPr>
            <p:ph type="sldNum" sz="quarter" idx="12"/>
          </p:nvPr>
        </p:nvSpPr>
        <p:spPr>
          <a:xfrm>
            <a:off x="6424613" y="4652963"/>
            <a:ext cx="7000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FCBBEF-158E-477F-8AA6-F1401A5E9473}" type="slidenum">
              <a:rPr lang="it-IT" altLang="it-CH" sz="1400" b="1" smtClean="0"/>
              <a:pPr>
                <a:spcBef>
                  <a:spcPct val="0"/>
                </a:spcBef>
                <a:buFontTx/>
                <a:buNone/>
              </a:pPr>
              <a:t>195</a:t>
            </a:fld>
            <a:endParaRPr lang="it-IT" altLang="it-CH" sz="1400" b="1"/>
          </a:p>
        </p:txBody>
      </p:sp>
      <p:pic>
        <p:nvPicPr>
          <p:cNvPr id="664589" name="Immagine 1">
            <a:extLst>
              <a:ext uri="{FF2B5EF4-FFF2-40B4-BE49-F238E27FC236}">
                <a16:creationId xmlns:a16="http://schemas.microsoft.com/office/drawing/2014/main" id="{BBACD4C5-CB43-B480-76B2-4BD110BCFA8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79775" y="177800"/>
            <a:ext cx="15970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90" name="Rettangolo 17">
            <a:extLst>
              <a:ext uri="{FF2B5EF4-FFF2-40B4-BE49-F238E27FC236}">
                <a16:creationId xmlns:a16="http://schemas.microsoft.com/office/drawing/2014/main" id="{83B32D96-C33D-F41F-C8A8-5D948DEFBFA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22601" name="Text Box 9">
            <a:extLst>
              <a:ext uri="{FF2B5EF4-FFF2-40B4-BE49-F238E27FC236}">
                <a16:creationId xmlns:a16="http://schemas.microsoft.com/office/drawing/2014/main" id="{4CB0E083-1815-CECA-71EB-B1EDF0DAF5BD}"/>
              </a:ext>
            </a:extLst>
          </p:cNvPr>
          <p:cNvSpPr txBox="1">
            <a:spLocks noChangeArrowheads="1"/>
          </p:cNvSpPr>
          <p:nvPr/>
        </p:nvSpPr>
        <p:spPr bwMode="auto">
          <a:xfrm>
            <a:off x="5132388" y="5173663"/>
            <a:ext cx="1871662" cy="6413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Gli USA  </a:t>
            </a:r>
            <a:r>
              <a:rPr lang="fr-CH" altLang="it-CH" sz="1800" b="1" dirty="0" err="1">
                <a:solidFill>
                  <a:schemeClr val="accent4">
                    <a:lumMod val="10000"/>
                  </a:schemeClr>
                </a:solidFill>
              </a:rPr>
              <a:t>aiutano</a:t>
            </a:r>
            <a:r>
              <a:rPr lang="fr-CH" altLang="it-CH" sz="1800" b="1" dirty="0">
                <a:solidFill>
                  <a:schemeClr val="accent4">
                    <a:lumMod val="10000"/>
                  </a:schemeClr>
                </a:solidFill>
              </a:rPr>
              <a:t> Israele </a:t>
            </a:r>
            <a:endParaRPr lang="it-IT" altLang="it-CH" sz="1800" b="1" dirty="0">
              <a:solidFill>
                <a:schemeClr val="accent4">
                  <a:lumMod val="10000"/>
                </a:schemeClr>
              </a:solidFill>
            </a:endParaRPr>
          </a:p>
        </p:txBody>
      </p:sp>
      <p:pic>
        <p:nvPicPr>
          <p:cNvPr id="20" name="Picture 2">
            <a:extLst>
              <a:ext uri="{FF2B5EF4-FFF2-40B4-BE49-F238E27FC236}">
                <a16:creationId xmlns:a16="http://schemas.microsoft.com/office/drawing/2014/main" id="{5630231C-8E67-93D1-0520-9D56D596F28D}"/>
              </a:ext>
            </a:extLst>
          </p:cNvPr>
          <p:cNvPicPr>
            <a:picLocks noChangeAspect="1" noChangeArrowheads="1"/>
          </p:cNvPicPr>
          <p:nvPr/>
        </p:nvPicPr>
        <p:blipFill rotWithShape="1">
          <a:blip r:embed="rId13"/>
          <a:srcRect b="9391"/>
          <a:stretch/>
        </p:blipFill>
        <p:spPr bwMode="auto">
          <a:xfrm>
            <a:off x="2701925" y="5338763"/>
            <a:ext cx="2247900" cy="1343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4593" name="CasellaDiTesto 1">
            <a:extLst>
              <a:ext uri="{FF2B5EF4-FFF2-40B4-BE49-F238E27FC236}">
                <a16:creationId xmlns:a16="http://schemas.microsoft.com/office/drawing/2014/main" id="{ACEEDFAA-87F6-9014-0EA6-72772F481C7D}"/>
              </a:ext>
            </a:extLst>
          </p:cNvPr>
          <p:cNvSpPr txBox="1">
            <a:spLocks noChangeArrowheads="1"/>
          </p:cNvSpPr>
          <p:nvPr/>
        </p:nvSpPr>
        <p:spPr bwMode="auto">
          <a:xfrm>
            <a:off x="2638425" y="5114925"/>
            <a:ext cx="2378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Veto al Consiglio di sicurezza ONU</a:t>
            </a:r>
          </a:p>
        </p:txBody>
      </p:sp>
      <p:sp>
        <p:nvSpPr>
          <p:cNvPr id="3" name="Freccia in su 2">
            <a:extLst>
              <a:ext uri="{FF2B5EF4-FFF2-40B4-BE49-F238E27FC236}">
                <a16:creationId xmlns:a16="http://schemas.microsoft.com/office/drawing/2014/main" id="{D030B6E6-37F1-FB05-35E2-406A8E27F772}"/>
              </a:ext>
            </a:extLst>
          </p:cNvPr>
          <p:cNvSpPr/>
          <p:nvPr/>
        </p:nvSpPr>
        <p:spPr bwMode="auto">
          <a:xfrm rot="3502783">
            <a:off x="3556794" y="6260306"/>
            <a:ext cx="203200" cy="268288"/>
          </a:xfrm>
          <a:prstGeom prst="upArrow">
            <a:avLst>
              <a:gd name="adj1" fmla="val 38712"/>
              <a:gd name="adj2" fmla="val 45767"/>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664595" name="Text Box 11">
            <a:extLst>
              <a:ext uri="{FF2B5EF4-FFF2-40B4-BE49-F238E27FC236}">
                <a16:creationId xmlns:a16="http://schemas.microsoft.com/office/drawing/2014/main" id="{F60852BE-4BE3-8DBD-EF68-FDC261474DBA}"/>
              </a:ext>
            </a:extLst>
          </p:cNvPr>
          <p:cNvSpPr txBox="1">
            <a:spLocks noChangeArrowheads="1"/>
          </p:cNvSpPr>
          <p:nvPr/>
        </p:nvSpPr>
        <p:spPr bwMode="auto">
          <a:xfrm>
            <a:off x="5040313" y="5865813"/>
            <a:ext cx="2038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Da circa 50 anni, ogni anno gli USA versano a Israele più di 2 - 4 miliardi di $                   in armi e contanti.</a:t>
            </a:r>
            <a:endParaRPr lang="it-IT" altLang="it-CH" sz="1200">
              <a:solidFill>
                <a:srgbClr val="FFFFFF"/>
              </a:solidFil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lide Number Placeholder 3">
            <a:extLst>
              <a:ext uri="{FF2B5EF4-FFF2-40B4-BE49-F238E27FC236}">
                <a16:creationId xmlns:a16="http://schemas.microsoft.com/office/drawing/2014/main" id="{0E187567-B275-1D5F-4B17-6A7B4B555C5F}"/>
              </a:ext>
            </a:extLst>
          </p:cNvPr>
          <p:cNvSpPr>
            <a:spLocks noGrp="1"/>
          </p:cNvSpPr>
          <p:nvPr>
            <p:ph type="sldNum" sz="quarter" idx="12"/>
          </p:nvPr>
        </p:nvSpPr>
        <p:spPr>
          <a:xfrm>
            <a:off x="4773613" y="4130675"/>
            <a:ext cx="5159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51C3A1-7DA8-434A-99A0-16EF2A3EC7C8}" type="slidenum">
              <a:rPr lang="it-IT" altLang="it-CH" sz="1400" smtClean="0">
                <a:solidFill>
                  <a:srgbClr val="FFFFFF"/>
                </a:solidFill>
              </a:rPr>
              <a:pPr>
                <a:spcBef>
                  <a:spcPct val="0"/>
                </a:spcBef>
                <a:buFontTx/>
                <a:buNone/>
              </a:pPr>
              <a:t>196</a:t>
            </a:fld>
            <a:endParaRPr lang="it-IT" altLang="it-CH" sz="1400">
              <a:solidFill>
                <a:srgbClr val="FFFFFF"/>
              </a:solidFill>
            </a:endParaRPr>
          </a:p>
        </p:txBody>
      </p:sp>
      <p:pic>
        <p:nvPicPr>
          <p:cNvPr id="269315" name="Picture 2" descr="maggio 2000 centrale elettr baslim libano bonb dagli israel">
            <a:extLst>
              <a:ext uri="{FF2B5EF4-FFF2-40B4-BE49-F238E27FC236}">
                <a16:creationId xmlns:a16="http://schemas.microsoft.com/office/drawing/2014/main" id="{62F94444-270F-DEEB-9A0C-FF46AF8E60DF}"/>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28" name="Text Box 3">
            <a:extLst>
              <a:ext uri="{FF2B5EF4-FFF2-40B4-BE49-F238E27FC236}">
                <a16:creationId xmlns:a16="http://schemas.microsoft.com/office/drawing/2014/main" id="{FA9C16EC-D455-973C-68C2-91F9FFA1CF1A}"/>
              </a:ext>
            </a:extLst>
          </p:cNvPr>
          <p:cNvSpPr txBox="1">
            <a:spLocks noChangeArrowheads="1"/>
          </p:cNvSpPr>
          <p:nvPr/>
        </p:nvSpPr>
        <p:spPr bwMode="auto">
          <a:xfrm>
            <a:off x="2411413" y="5373688"/>
            <a:ext cx="10810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centrale elettrica di Baslim in Libano distrutta dagli sraeliani nel maggio 2000 </a:t>
            </a:r>
            <a:endParaRPr lang="it-IT" altLang="it-CH" sz="1000" b="1">
              <a:solidFill>
                <a:srgbClr val="FFFFFF"/>
              </a:solidFill>
            </a:endParaRPr>
          </a:p>
        </p:txBody>
      </p:sp>
      <p:pic>
        <p:nvPicPr>
          <p:cNvPr id="269317" name="Picture 4" descr="edificio comunicazione vicino beirut 25 giu 1999 distr da israeli per rappresaglia">
            <a:extLst>
              <a:ext uri="{FF2B5EF4-FFF2-40B4-BE49-F238E27FC236}">
                <a16:creationId xmlns:a16="http://schemas.microsoft.com/office/drawing/2014/main" id="{7D74A1DD-9278-8127-455E-F7094C5DD491}"/>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30" name="Text Box 5">
            <a:extLst>
              <a:ext uri="{FF2B5EF4-FFF2-40B4-BE49-F238E27FC236}">
                <a16:creationId xmlns:a16="http://schemas.microsoft.com/office/drawing/2014/main" id="{AB3C4FBE-B603-6E4E-ED85-3C661242548E}"/>
              </a:ext>
            </a:extLst>
          </p:cNvPr>
          <p:cNvSpPr txBox="1">
            <a:spLocks noChangeArrowheads="1"/>
          </p:cNvSpPr>
          <p:nvPr/>
        </p:nvSpPr>
        <p:spPr bwMode="auto">
          <a:xfrm>
            <a:off x="2411413" y="2276475"/>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Edificio per le telecomunica-zioni a Beirut distrutto dagli israeliani il     25 giugno 1999 </a:t>
            </a:r>
            <a:endParaRPr lang="it-IT" altLang="it-CH" sz="1000" b="1">
              <a:solidFill>
                <a:srgbClr val="FFFFFF"/>
              </a:solidFill>
            </a:endParaRPr>
          </a:p>
        </p:txBody>
      </p:sp>
      <p:pic>
        <p:nvPicPr>
          <p:cNvPr id="269319" name="Picture 6" descr="sidone 25 giu 1999 2">
            <a:extLst>
              <a:ext uri="{FF2B5EF4-FFF2-40B4-BE49-F238E27FC236}">
                <a16:creationId xmlns:a16="http://schemas.microsoft.com/office/drawing/2014/main" id="{2238E853-52F5-D1DD-9591-30A87CED29A7}"/>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32" name="Text Box 7">
            <a:extLst>
              <a:ext uri="{FF2B5EF4-FFF2-40B4-BE49-F238E27FC236}">
                <a16:creationId xmlns:a16="http://schemas.microsoft.com/office/drawing/2014/main" id="{F7561A04-2889-04AB-779E-92E5E4D48629}"/>
              </a:ext>
            </a:extLst>
          </p:cNvPr>
          <p:cNvSpPr txBox="1">
            <a:spLocks noChangeArrowheads="1"/>
          </p:cNvSpPr>
          <p:nvPr/>
        </p:nvSpPr>
        <p:spPr bwMode="auto">
          <a:xfrm>
            <a:off x="2411413" y="3860800"/>
            <a:ext cx="1223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Ponte a Sidone distrutto dagli israeliani il 25 giugno 1999</a:t>
            </a:r>
            <a:endParaRPr lang="it-IT" altLang="it-CH" sz="1000" b="1">
              <a:solidFill>
                <a:srgbClr val="FFFFFF"/>
              </a:solidFill>
            </a:endParaRPr>
          </a:p>
        </p:txBody>
      </p:sp>
      <p:pic>
        <p:nvPicPr>
          <p:cNvPr id="269321" name="Picture 8" descr="1999 libano centrale elettrica bombardata dagli israeliani come rappresaglia">
            <a:extLst>
              <a:ext uri="{FF2B5EF4-FFF2-40B4-BE49-F238E27FC236}">
                <a16:creationId xmlns:a16="http://schemas.microsoft.com/office/drawing/2014/main" id="{15002A62-82C2-F9F7-F5E2-56C0FF274270}"/>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34" name="Text Box 9">
            <a:extLst>
              <a:ext uri="{FF2B5EF4-FFF2-40B4-BE49-F238E27FC236}">
                <a16:creationId xmlns:a16="http://schemas.microsoft.com/office/drawing/2014/main" id="{AAD93ACB-1C06-2CE0-01B7-09B4A33922D9}"/>
              </a:ext>
            </a:extLst>
          </p:cNvPr>
          <p:cNvSpPr txBox="1">
            <a:spLocks noChangeArrowheads="1"/>
          </p:cNvSpPr>
          <p:nvPr/>
        </p:nvSpPr>
        <p:spPr bwMode="auto">
          <a:xfrm>
            <a:off x="2411413" y="476250"/>
            <a:ext cx="8921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Centrale elettrica libanese distrutta dagli israeliani</a:t>
            </a:r>
            <a:endParaRPr lang="it-IT" altLang="it-CH" sz="1000" b="1">
              <a:solidFill>
                <a:srgbClr val="FFFFFF"/>
              </a:solidFill>
            </a:endParaRPr>
          </a:p>
        </p:txBody>
      </p:sp>
      <p:pic>
        <p:nvPicPr>
          <p:cNvPr id="269323" name="Picture 10" descr="16 2 2001 bombardamenti israeliani sul libano del sud">
            <a:extLst>
              <a:ext uri="{FF2B5EF4-FFF2-40B4-BE49-F238E27FC236}">
                <a16:creationId xmlns:a16="http://schemas.microsoft.com/office/drawing/2014/main" id="{966EF3DF-F461-B01B-FCC6-3E6380D94F69}"/>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36" name="Text Box 11">
            <a:extLst>
              <a:ext uri="{FF2B5EF4-FFF2-40B4-BE49-F238E27FC236}">
                <a16:creationId xmlns:a16="http://schemas.microsoft.com/office/drawing/2014/main" id="{7E9E46B5-CC9B-162C-4F50-257411568A8A}"/>
              </a:ext>
            </a:extLst>
          </p:cNvPr>
          <p:cNvSpPr txBox="1">
            <a:spLocks noChangeArrowheads="1"/>
          </p:cNvSpPr>
          <p:nvPr/>
        </p:nvSpPr>
        <p:spPr bwMode="auto">
          <a:xfrm>
            <a:off x="5557838" y="3829050"/>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Gli israeliani bombardano il  Libano       meridionale</a:t>
            </a:r>
            <a:endParaRPr lang="it-IT" altLang="it-CH" sz="1000" b="1">
              <a:solidFill>
                <a:srgbClr val="FFFFFF"/>
              </a:solidFill>
            </a:endParaRPr>
          </a:p>
        </p:txBody>
      </p:sp>
      <p:pic>
        <p:nvPicPr>
          <p:cNvPr id="269325" name="Picture 12" descr="8 2 2000 centrale elettrica Joumhour libano bonbard dagli israeliani">
            <a:extLst>
              <a:ext uri="{FF2B5EF4-FFF2-40B4-BE49-F238E27FC236}">
                <a16:creationId xmlns:a16="http://schemas.microsoft.com/office/drawing/2014/main" id="{22E8A6D7-B83F-55EC-8EFC-73D03C9A4528}"/>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9327" name="Picture 14" descr="stazione radar siriana colpita apri 2001">
            <a:extLst>
              <a:ext uri="{FF2B5EF4-FFF2-40B4-BE49-F238E27FC236}">
                <a16:creationId xmlns:a16="http://schemas.microsoft.com/office/drawing/2014/main" id="{90828CF2-678A-CE48-9867-9D1601D2839F}"/>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39" name="Text Box 15">
            <a:extLst>
              <a:ext uri="{FF2B5EF4-FFF2-40B4-BE49-F238E27FC236}">
                <a16:creationId xmlns:a16="http://schemas.microsoft.com/office/drawing/2014/main" id="{F09AA72F-A3B2-A479-7DC8-EEB4DE3094D1}"/>
              </a:ext>
            </a:extLst>
          </p:cNvPr>
          <p:cNvSpPr txBox="1">
            <a:spLocks noChangeArrowheads="1"/>
          </p:cNvSpPr>
          <p:nvPr/>
        </p:nvSpPr>
        <p:spPr bwMode="auto">
          <a:xfrm>
            <a:off x="5629275" y="2211388"/>
            <a:ext cx="936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Stazione radar siriana colpita dagli israeliani in aprile 2000 </a:t>
            </a:r>
            <a:endParaRPr lang="it-IT" altLang="it-CH" sz="1000" b="1">
              <a:solidFill>
                <a:srgbClr val="FFFFFF"/>
              </a:solidFill>
            </a:endParaRPr>
          </a:p>
        </p:txBody>
      </p:sp>
      <p:pic>
        <p:nvPicPr>
          <p:cNvPr id="269329" name="Picture 16" descr="gli israelinai oscurano gli osservatori ONU sud libano con bombe fumogene maggio 2004">
            <a:extLst>
              <a:ext uri="{FF2B5EF4-FFF2-40B4-BE49-F238E27FC236}">
                <a16:creationId xmlns:a16="http://schemas.microsoft.com/office/drawing/2014/main" id="{1781811E-A300-5791-CAA5-F668F2638826}"/>
              </a:ext>
            </a:extLst>
          </p:cNvPr>
          <p:cNvPicPr>
            <a:picLocks noChangeAspect="1" noChangeArrowheads="1"/>
          </p:cNvPicPr>
          <p:nvPr/>
        </p:nvPicPr>
        <p:blipFill>
          <a:blip r:embed="rId10"/>
          <a:srcRect/>
          <a:stretch>
            <a:fillRect/>
          </a:stretch>
        </p:blipFill>
        <p:spPr bwMode="auto">
          <a:xfrm>
            <a:off x="3563938" y="5251450"/>
            <a:ext cx="1871662" cy="14874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41" name="Text Box 17">
            <a:extLst>
              <a:ext uri="{FF2B5EF4-FFF2-40B4-BE49-F238E27FC236}">
                <a16:creationId xmlns:a16="http://schemas.microsoft.com/office/drawing/2014/main" id="{F97C331B-FD65-F3CF-62FC-D29EA234AF7C}"/>
              </a:ext>
            </a:extLst>
          </p:cNvPr>
          <p:cNvSpPr txBox="1">
            <a:spLocks noChangeArrowheads="1"/>
          </p:cNvSpPr>
          <p:nvPr/>
        </p:nvSpPr>
        <p:spPr bwMode="auto">
          <a:xfrm>
            <a:off x="3492500" y="4508500"/>
            <a:ext cx="2016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Maggio 2004                           Gli israelian « oscurano »      gli osservatori ONU in Libano con bombe fumogene</a:t>
            </a:r>
            <a:endParaRPr lang="it-IT" altLang="it-CH" sz="1000" b="1">
              <a:solidFill>
                <a:srgbClr val="FFFFFF"/>
              </a:solidFill>
            </a:endParaRPr>
          </a:p>
        </p:txBody>
      </p:sp>
      <p:pic>
        <p:nvPicPr>
          <p:cNvPr id="269331" name="Picture 18" descr="1996 qana campo rifugiati onu">
            <a:extLst>
              <a:ext uri="{FF2B5EF4-FFF2-40B4-BE49-F238E27FC236}">
                <a16:creationId xmlns:a16="http://schemas.microsoft.com/office/drawing/2014/main" id="{38F5B310-772F-81E8-E10A-741820DA2473}"/>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43" name="Text Box 19">
            <a:extLst>
              <a:ext uri="{FF2B5EF4-FFF2-40B4-BE49-F238E27FC236}">
                <a16:creationId xmlns:a16="http://schemas.microsoft.com/office/drawing/2014/main" id="{F27DE006-A308-C872-241A-EFC275CAD197}"/>
              </a:ext>
            </a:extLst>
          </p:cNvPr>
          <p:cNvSpPr txBox="1">
            <a:spLocks noChangeArrowheads="1"/>
          </p:cNvSpPr>
          <p:nvPr/>
        </p:nvSpPr>
        <p:spPr bwMode="auto">
          <a:xfrm>
            <a:off x="5430838" y="5241925"/>
            <a:ext cx="11525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Gli israeliani bombardano il campo profughi palestinesi dell’ONU di Qana - Tyro provocando 100 morti civili</a:t>
            </a:r>
            <a:endParaRPr lang="it-IT" altLang="it-CH" sz="1000" b="1">
              <a:solidFill>
                <a:srgbClr val="FFFFFF"/>
              </a:solidFill>
            </a:endParaRPr>
          </a:p>
        </p:txBody>
      </p:sp>
      <p:pic>
        <p:nvPicPr>
          <p:cNvPr id="269333" name="Picture 20" descr="maggio 2001 artigleiria israeliana confine con libano">
            <a:extLst>
              <a:ext uri="{FF2B5EF4-FFF2-40B4-BE49-F238E27FC236}">
                <a16:creationId xmlns:a16="http://schemas.microsoft.com/office/drawing/2014/main" id="{C03798C5-05CE-1C2B-AC4E-BC030D810FCC}"/>
              </a:ext>
            </a:extLst>
          </p:cNvPr>
          <p:cNvPicPr>
            <a:picLocks noChangeAspect="1" noChangeArrowheads="1"/>
          </p:cNvPicPr>
          <p:nvPr/>
        </p:nvPicPr>
        <p:blipFill>
          <a:blip r:embed="rId12"/>
          <a:srcRect/>
          <a:stretch>
            <a:fillRect/>
          </a:stretch>
        </p:blipFill>
        <p:spPr bwMode="auto">
          <a:xfrm>
            <a:off x="3136900" y="138113"/>
            <a:ext cx="2654300" cy="1674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66645" name="Text Box 21">
            <a:extLst>
              <a:ext uri="{FF2B5EF4-FFF2-40B4-BE49-F238E27FC236}">
                <a16:creationId xmlns:a16="http://schemas.microsoft.com/office/drawing/2014/main" id="{726AEED3-AB6D-FE8E-D5CB-9645EFB1588B}"/>
              </a:ext>
            </a:extLst>
          </p:cNvPr>
          <p:cNvSpPr txBox="1">
            <a:spLocks noChangeArrowheads="1"/>
          </p:cNvSpPr>
          <p:nvPr/>
        </p:nvSpPr>
        <p:spPr bwMode="auto">
          <a:xfrm>
            <a:off x="3659188" y="1889125"/>
            <a:ext cx="18002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Maggio 2001  L’artiglieria israeliana in azione lungo   il confine con il Libano</a:t>
            </a:r>
            <a:endParaRPr lang="it-IT" altLang="it-CH" sz="1000" b="1">
              <a:solidFill>
                <a:srgbClr val="FFFFFF"/>
              </a:solidFill>
            </a:endParaRPr>
          </a:p>
        </p:txBody>
      </p:sp>
      <p:sp>
        <p:nvSpPr>
          <p:cNvPr id="666646" name="Text Box 22">
            <a:extLst>
              <a:ext uri="{FF2B5EF4-FFF2-40B4-BE49-F238E27FC236}">
                <a16:creationId xmlns:a16="http://schemas.microsoft.com/office/drawing/2014/main" id="{BFB0B994-F86B-985C-41EB-CDF8F0233F0D}"/>
              </a:ext>
            </a:extLst>
          </p:cNvPr>
          <p:cNvSpPr txBox="1">
            <a:spLocks noChangeArrowheads="1"/>
          </p:cNvSpPr>
          <p:nvPr/>
        </p:nvSpPr>
        <p:spPr bwMode="auto">
          <a:xfrm>
            <a:off x="3571875" y="2714625"/>
            <a:ext cx="1871663" cy="1200150"/>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Rappresaglie israeliane       in Libano:          fino a quando?</a:t>
            </a:r>
            <a:endParaRPr lang="it-IT" altLang="it-CH" sz="1800" b="1">
              <a:solidFill>
                <a:srgbClr val="000000"/>
              </a:solidFill>
            </a:endParaRPr>
          </a:p>
        </p:txBody>
      </p:sp>
      <p:sp>
        <p:nvSpPr>
          <p:cNvPr id="666647" name="Rettangolo 23">
            <a:extLst>
              <a:ext uri="{FF2B5EF4-FFF2-40B4-BE49-F238E27FC236}">
                <a16:creationId xmlns:a16="http://schemas.microsoft.com/office/drawing/2014/main" id="{D9D4748E-2FF7-5C3D-1430-6481DF4EDB3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66648" name="Text Box 13">
            <a:extLst>
              <a:ext uri="{FF2B5EF4-FFF2-40B4-BE49-F238E27FC236}">
                <a16:creationId xmlns:a16="http://schemas.microsoft.com/office/drawing/2014/main" id="{2CBFF73F-2E7B-C491-8417-5EDDE3544079}"/>
              </a:ext>
            </a:extLst>
          </p:cNvPr>
          <p:cNvSpPr txBox="1">
            <a:spLocks noChangeArrowheads="1"/>
          </p:cNvSpPr>
          <p:nvPr/>
        </p:nvSpPr>
        <p:spPr bwMode="auto">
          <a:xfrm>
            <a:off x="5746750" y="257175"/>
            <a:ext cx="8366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La              centrale elettrica di Joumhour distrutta    dagli   israeliani          il 8.2.2000</a:t>
            </a:r>
            <a:endParaRPr lang="it-IT" altLang="it-CH" sz="1000" b="1">
              <a:solidFill>
                <a:srgbClr val="FFFFFF"/>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Number Placeholder 3">
            <a:extLst>
              <a:ext uri="{FF2B5EF4-FFF2-40B4-BE49-F238E27FC236}">
                <a16:creationId xmlns:a16="http://schemas.microsoft.com/office/drawing/2014/main" id="{78CAA154-A814-B285-8C21-EB9F6134283C}"/>
              </a:ext>
            </a:extLst>
          </p:cNvPr>
          <p:cNvSpPr>
            <a:spLocks noGrp="1"/>
          </p:cNvSpPr>
          <p:nvPr>
            <p:ph type="sldNum" sz="quarter" idx="12"/>
          </p:nvPr>
        </p:nvSpPr>
        <p:spPr>
          <a:xfrm>
            <a:off x="6813550" y="549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7F69A3-AC82-4E12-B1F1-C26FCC523DCF}" type="slidenum">
              <a:rPr lang="it-IT" altLang="it-CH" sz="1400" smtClean="0">
                <a:solidFill>
                  <a:srgbClr val="FFFFFF"/>
                </a:solidFill>
              </a:rPr>
              <a:pPr>
                <a:spcBef>
                  <a:spcPct val="0"/>
                </a:spcBef>
                <a:buFontTx/>
                <a:buNone/>
              </a:pPr>
              <a:t>197</a:t>
            </a:fld>
            <a:endParaRPr lang="it-IT" altLang="it-CH" sz="1400">
              <a:solidFill>
                <a:srgbClr val="FFFFFF"/>
              </a:solidFill>
            </a:endParaRPr>
          </a:p>
        </p:txBody>
      </p:sp>
      <p:pic>
        <p:nvPicPr>
          <p:cNvPr id="270339" name="Picture 2">
            <a:extLst>
              <a:ext uri="{FF2B5EF4-FFF2-40B4-BE49-F238E27FC236}">
                <a16:creationId xmlns:a16="http://schemas.microsoft.com/office/drawing/2014/main" id="{844D9F89-E6A5-20E2-67FC-CC25869E4C3A}"/>
              </a:ext>
            </a:extLst>
          </p:cNvPr>
          <p:cNvPicPr>
            <a:picLocks noChangeAspect="1" noChangeArrowheads="1"/>
          </p:cNvPicPr>
          <p:nvPr/>
        </p:nvPicPr>
        <p:blipFill>
          <a:blip r:embed="rId3"/>
          <a:srcRect/>
          <a:stretch>
            <a:fillRect/>
          </a:stretch>
        </p:blipFill>
        <p:spPr bwMode="auto">
          <a:xfrm>
            <a:off x="323850" y="260350"/>
            <a:ext cx="8496300" cy="242888"/>
          </a:xfrm>
          <a:prstGeom prst="rect">
            <a:avLst/>
          </a:prstGeom>
          <a:ln>
            <a:noFill/>
          </a:ln>
          <a:effectLst>
            <a:outerShdw blurRad="292100" dist="139700" dir="2700000" algn="tl" rotWithShape="0">
              <a:srgbClr val="333333">
                <a:alpha val="65000"/>
              </a:srgbClr>
            </a:outerShdw>
          </a:effectLst>
        </p:spPr>
      </p:pic>
      <p:sp>
        <p:nvSpPr>
          <p:cNvPr id="668676" name="Rectangle 3">
            <a:extLst>
              <a:ext uri="{FF2B5EF4-FFF2-40B4-BE49-F238E27FC236}">
                <a16:creationId xmlns:a16="http://schemas.microsoft.com/office/drawing/2014/main" id="{2BDEFCE8-6AFA-C3AF-49B4-85CE6A293871}"/>
              </a:ext>
            </a:extLst>
          </p:cNvPr>
          <p:cNvSpPr>
            <a:spLocks noChangeArrowheads="1"/>
          </p:cNvSpPr>
          <p:nvPr/>
        </p:nvSpPr>
        <p:spPr bwMode="auto">
          <a:xfrm>
            <a:off x="1619250" y="549275"/>
            <a:ext cx="619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Algeria Bahrain Comoros Djibouti Egypt Iraq Jordan Kuwait Lebanon Libya Mauritania Morocco                                                                                     Oman Palestine Qatar Saudi Arabia Somalia Sudan Syria Tunisia United Arab Emirates Yemen</a:t>
            </a:r>
            <a:r>
              <a:rPr lang="it-IT" altLang="it-CH" sz="1000">
                <a:solidFill>
                  <a:srgbClr val="FFFFFF"/>
                </a:solidFill>
              </a:rPr>
              <a:t> </a:t>
            </a:r>
          </a:p>
        </p:txBody>
      </p:sp>
      <p:pic>
        <p:nvPicPr>
          <p:cNvPr id="270341" name="Picture 4" descr="lega araba">
            <a:extLst>
              <a:ext uri="{FF2B5EF4-FFF2-40B4-BE49-F238E27FC236}">
                <a16:creationId xmlns:a16="http://schemas.microsoft.com/office/drawing/2014/main" id="{DEEFBBFB-2AFA-4023-7EC6-0CA7200D21CD}"/>
              </a:ext>
            </a:extLst>
          </p:cNvPr>
          <p:cNvPicPr>
            <a:picLocks noChangeAspect="1" noChangeArrowheads="1"/>
          </p:cNvPicPr>
          <p:nvPr/>
        </p:nvPicPr>
        <p:blipFill>
          <a:blip r:embed="rId4"/>
          <a:srcRect/>
          <a:stretch>
            <a:fillRect/>
          </a:stretch>
        </p:blipFill>
        <p:spPr bwMode="auto">
          <a:xfrm>
            <a:off x="3489325" y="981075"/>
            <a:ext cx="1514475"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70342" name="Picture 5" descr="concilio lega araba a Bloudan siria, giugno 1946">
            <a:extLst>
              <a:ext uri="{FF2B5EF4-FFF2-40B4-BE49-F238E27FC236}">
                <a16:creationId xmlns:a16="http://schemas.microsoft.com/office/drawing/2014/main" id="{656EDC68-115B-5BAB-6DCD-FE0A80AB0DAD}"/>
              </a:ext>
            </a:extLst>
          </p:cNvPr>
          <p:cNvPicPr>
            <a:picLocks noChangeAspect="1" noChangeArrowheads="1"/>
          </p:cNvPicPr>
          <p:nvPr/>
        </p:nvPicPr>
        <p:blipFill>
          <a:blip r:embed="rId5"/>
          <a:srcRect/>
          <a:stretch>
            <a:fillRect/>
          </a:stretch>
        </p:blipFill>
        <p:spPr bwMode="auto">
          <a:xfrm>
            <a:off x="5076825" y="981075"/>
            <a:ext cx="3887788" cy="2101850"/>
          </a:xfrm>
          <a:prstGeom prst="rect">
            <a:avLst/>
          </a:prstGeom>
          <a:ln w="19050">
            <a:solidFill>
              <a:schemeClr val="tx1"/>
            </a:solidFill>
          </a:ln>
          <a:effectLst>
            <a:outerShdw blurRad="292100" dist="139700" dir="2700000" algn="tl" rotWithShape="0">
              <a:srgbClr val="333333">
                <a:alpha val="65000"/>
              </a:srgbClr>
            </a:outerShdw>
          </a:effectLst>
        </p:spPr>
      </p:pic>
      <p:sp>
        <p:nvSpPr>
          <p:cNvPr id="668679" name="Text Box 13">
            <a:extLst>
              <a:ext uri="{FF2B5EF4-FFF2-40B4-BE49-F238E27FC236}">
                <a16:creationId xmlns:a16="http://schemas.microsoft.com/office/drawing/2014/main" id="{50CC0ED9-04AF-97B4-61D6-976B4FACBB35}"/>
              </a:ext>
            </a:extLst>
          </p:cNvPr>
          <p:cNvSpPr txBox="1">
            <a:spLocks noChangeArrowheads="1"/>
          </p:cNvSpPr>
          <p:nvPr/>
        </p:nvSpPr>
        <p:spPr bwMode="auto">
          <a:xfrm>
            <a:off x="6418263" y="2855913"/>
            <a:ext cx="7905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Siria 1946</a:t>
            </a:r>
            <a:endParaRPr lang="it-IT" altLang="it-CH" sz="900" b="1">
              <a:solidFill>
                <a:srgbClr val="FFFFFF"/>
              </a:solidFill>
            </a:endParaRPr>
          </a:p>
        </p:txBody>
      </p:sp>
      <p:pic>
        <p:nvPicPr>
          <p:cNvPr id="270350" name="Picture 14">
            <a:extLst>
              <a:ext uri="{FF2B5EF4-FFF2-40B4-BE49-F238E27FC236}">
                <a16:creationId xmlns:a16="http://schemas.microsoft.com/office/drawing/2014/main" id="{26AA4F2A-7E71-D7AC-432B-184E548A676A}"/>
              </a:ext>
            </a:extLst>
          </p:cNvPr>
          <p:cNvPicPr>
            <a:picLocks noChangeAspect="1" noChangeArrowheads="1"/>
          </p:cNvPicPr>
          <p:nvPr/>
        </p:nvPicPr>
        <p:blipFill>
          <a:blip r:embed="rId6"/>
          <a:srcRect/>
          <a:stretch>
            <a:fillRect/>
          </a:stretch>
        </p:blipFill>
        <p:spPr bwMode="auto">
          <a:xfrm>
            <a:off x="111125" y="3290888"/>
            <a:ext cx="2024063" cy="1433512"/>
          </a:xfrm>
          <a:prstGeom prst="rect">
            <a:avLst/>
          </a:prstGeom>
          <a:ln w="19050">
            <a:solidFill>
              <a:schemeClr val="tx1"/>
            </a:solidFill>
          </a:ln>
          <a:effectLst>
            <a:outerShdw blurRad="292100" dist="139700" dir="2700000" algn="tl" rotWithShape="0">
              <a:srgbClr val="333333">
                <a:alpha val="65000"/>
              </a:srgbClr>
            </a:outerShdw>
          </a:effectLst>
        </p:spPr>
      </p:pic>
      <p:sp>
        <p:nvSpPr>
          <p:cNvPr id="668681" name="Text Box 15">
            <a:extLst>
              <a:ext uri="{FF2B5EF4-FFF2-40B4-BE49-F238E27FC236}">
                <a16:creationId xmlns:a16="http://schemas.microsoft.com/office/drawing/2014/main" id="{551DCF9C-5BF7-E7BC-0D9B-1F2572738195}"/>
              </a:ext>
            </a:extLst>
          </p:cNvPr>
          <p:cNvSpPr txBox="1">
            <a:spLocks noChangeArrowheads="1"/>
          </p:cNvSpPr>
          <p:nvPr/>
        </p:nvSpPr>
        <p:spPr bwMode="auto">
          <a:xfrm>
            <a:off x="5003800" y="5084763"/>
            <a:ext cx="2089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boicottaggi petroliferi anni ‘70</a:t>
            </a:r>
            <a:endParaRPr lang="it-IT" altLang="it-CH" sz="1000" b="1">
              <a:solidFill>
                <a:srgbClr val="FFFFFF"/>
              </a:solidFill>
            </a:endParaRPr>
          </a:p>
        </p:txBody>
      </p:sp>
      <p:pic>
        <p:nvPicPr>
          <p:cNvPr id="270352" name="Picture 16">
            <a:extLst>
              <a:ext uri="{FF2B5EF4-FFF2-40B4-BE49-F238E27FC236}">
                <a16:creationId xmlns:a16="http://schemas.microsoft.com/office/drawing/2014/main" id="{21C5A2B6-D213-EE26-7154-9472093A2F22}"/>
              </a:ext>
            </a:extLst>
          </p:cNvPr>
          <p:cNvPicPr>
            <a:picLocks noChangeAspect="1" noChangeArrowheads="1"/>
          </p:cNvPicPr>
          <p:nvPr/>
        </p:nvPicPr>
        <p:blipFill>
          <a:blip r:embed="rId7"/>
          <a:srcRect/>
          <a:stretch>
            <a:fillRect/>
          </a:stretch>
        </p:blipFill>
        <p:spPr bwMode="auto">
          <a:xfrm>
            <a:off x="7094538" y="3141663"/>
            <a:ext cx="1852612" cy="1655762"/>
          </a:xfrm>
          <a:prstGeom prst="rect">
            <a:avLst/>
          </a:prstGeom>
          <a:ln w="19050">
            <a:solidFill>
              <a:schemeClr val="tx1"/>
            </a:solidFill>
          </a:ln>
          <a:effectLst>
            <a:outerShdw blurRad="292100" dist="139700" dir="2700000" algn="tl" rotWithShape="0">
              <a:srgbClr val="333333">
                <a:alpha val="65000"/>
              </a:srgbClr>
            </a:outerShdw>
          </a:effectLst>
        </p:spPr>
      </p:pic>
      <p:pic>
        <p:nvPicPr>
          <p:cNvPr id="270354" name="Picture 18" descr="concilio lega araba Tunisi maggio 2004">
            <a:extLst>
              <a:ext uri="{FF2B5EF4-FFF2-40B4-BE49-F238E27FC236}">
                <a16:creationId xmlns:a16="http://schemas.microsoft.com/office/drawing/2014/main" id="{7773B04F-2589-390A-B33C-273EBA225B95}"/>
              </a:ext>
            </a:extLst>
          </p:cNvPr>
          <p:cNvPicPr>
            <a:picLocks noChangeAspect="1" noChangeArrowheads="1"/>
          </p:cNvPicPr>
          <p:nvPr/>
        </p:nvPicPr>
        <p:blipFill>
          <a:blip r:embed="rId8"/>
          <a:srcRect/>
          <a:stretch>
            <a:fillRect/>
          </a:stretch>
        </p:blipFill>
        <p:spPr bwMode="auto">
          <a:xfrm>
            <a:off x="7092950" y="4868863"/>
            <a:ext cx="1871663" cy="1862137"/>
          </a:xfrm>
          <a:prstGeom prst="rect">
            <a:avLst/>
          </a:prstGeom>
          <a:ln w="19050">
            <a:solidFill>
              <a:schemeClr val="tx1"/>
            </a:solidFill>
          </a:ln>
          <a:effectLst>
            <a:outerShdw blurRad="292100" dist="139700" dir="2700000" algn="tl" rotWithShape="0">
              <a:srgbClr val="333333">
                <a:alpha val="65000"/>
              </a:srgbClr>
            </a:outerShdw>
          </a:effectLst>
        </p:spPr>
      </p:pic>
      <p:sp>
        <p:nvSpPr>
          <p:cNvPr id="626707" name="Text Box 19">
            <a:extLst>
              <a:ext uri="{FF2B5EF4-FFF2-40B4-BE49-F238E27FC236}">
                <a16:creationId xmlns:a16="http://schemas.microsoft.com/office/drawing/2014/main" id="{E316CC6A-BDE3-5FF1-42D1-47F84396AFBA}"/>
              </a:ext>
            </a:extLst>
          </p:cNvPr>
          <p:cNvSpPr txBox="1">
            <a:spLocks noChangeArrowheads="1"/>
          </p:cNvSpPr>
          <p:nvPr/>
        </p:nvSpPr>
        <p:spPr bwMode="auto">
          <a:xfrm>
            <a:off x="7092950" y="4868863"/>
            <a:ext cx="792163" cy="214312"/>
          </a:xfrm>
          <a:prstGeom prst="rect">
            <a:avLst/>
          </a:prstGeom>
          <a:solidFill>
            <a:srgbClr val="DABE63"/>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800" b="1" dirty="0" err="1">
                <a:solidFill>
                  <a:schemeClr val="accent4">
                    <a:lumMod val="10000"/>
                  </a:schemeClr>
                </a:solidFill>
              </a:rPr>
              <a:t>Tunisi</a:t>
            </a:r>
            <a:r>
              <a:rPr lang="fr-CH" altLang="it-CH" sz="800" b="1" dirty="0">
                <a:solidFill>
                  <a:schemeClr val="accent4">
                    <a:lumMod val="10000"/>
                  </a:schemeClr>
                </a:solidFill>
              </a:rPr>
              <a:t> 2004</a:t>
            </a:r>
            <a:endParaRPr lang="it-IT" altLang="it-CH" sz="800" b="1" dirty="0">
              <a:solidFill>
                <a:schemeClr val="accent4">
                  <a:lumMod val="10000"/>
                </a:schemeClr>
              </a:solidFill>
            </a:endParaRPr>
          </a:p>
        </p:txBody>
      </p:sp>
      <p:sp>
        <p:nvSpPr>
          <p:cNvPr id="668685" name="Text Box 20">
            <a:extLst>
              <a:ext uri="{FF2B5EF4-FFF2-40B4-BE49-F238E27FC236}">
                <a16:creationId xmlns:a16="http://schemas.microsoft.com/office/drawing/2014/main" id="{22C3EAB6-044B-F319-A540-D85B989707AE}"/>
              </a:ext>
            </a:extLst>
          </p:cNvPr>
          <p:cNvSpPr txBox="1">
            <a:spLocks noChangeArrowheads="1"/>
          </p:cNvSpPr>
          <p:nvPr/>
        </p:nvSpPr>
        <p:spPr bwMode="auto">
          <a:xfrm>
            <a:off x="3759200" y="4838700"/>
            <a:ext cx="865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Lega araba</a:t>
            </a:r>
            <a:endParaRPr lang="it-IT" altLang="it-CH" sz="1000" b="1">
              <a:solidFill>
                <a:srgbClr val="FFFFFF"/>
              </a:solidFill>
            </a:endParaRPr>
          </a:p>
        </p:txBody>
      </p:sp>
      <p:pic>
        <p:nvPicPr>
          <p:cNvPr id="270357" name="Picture 21">
            <a:extLst>
              <a:ext uri="{FF2B5EF4-FFF2-40B4-BE49-F238E27FC236}">
                <a16:creationId xmlns:a16="http://schemas.microsoft.com/office/drawing/2014/main" id="{E31AAB41-F878-7EDC-D284-1E2A8D52F29C}"/>
              </a:ext>
            </a:extLst>
          </p:cNvPr>
          <p:cNvPicPr>
            <a:picLocks noChangeAspect="1" noChangeArrowheads="1"/>
          </p:cNvPicPr>
          <p:nvPr/>
        </p:nvPicPr>
        <p:blipFill>
          <a:blip r:embed="rId9"/>
          <a:srcRect/>
          <a:stretch>
            <a:fillRect/>
          </a:stretch>
        </p:blipFill>
        <p:spPr bwMode="auto">
          <a:xfrm>
            <a:off x="107950" y="5118100"/>
            <a:ext cx="6911975" cy="1627188"/>
          </a:xfrm>
          <a:prstGeom prst="rect">
            <a:avLst/>
          </a:prstGeom>
          <a:ln w="19050">
            <a:solidFill>
              <a:schemeClr val="tx1"/>
            </a:solidFill>
          </a:ln>
          <a:effectLst>
            <a:outerShdw blurRad="292100" dist="139700" dir="2700000" algn="tl" rotWithShape="0">
              <a:srgbClr val="333333">
                <a:alpha val="65000"/>
              </a:srgbClr>
            </a:outerShdw>
          </a:effectLst>
        </p:spPr>
      </p:pic>
      <p:sp>
        <p:nvSpPr>
          <p:cNvPr id="668687" name="Text Box 22">
            <a:extLst>
              <a:ext uri="{FF2B5EF4-FFF2-40B4-BE49-F238E27FC236}">
                <a16:creationId xmlns:a16="http://schemas.microsoft.com/office/drawing/2014/main" id="{6C1537F5-EE5E-E4FB-7E0F-4B7AF595A9D4}"/>
              </a:ext>
            </a:extLst>
          </p:cNvPr>
          <p:cNvSpPr txBox="1">
            <a:spLocks noChangeArrowheads="1"/>
          </p:cNvSpPr>
          <p:nvPr/>
        </p:nvSpPr>
        <p:spPr bwMode="auto">
          <a:xfrm>
            <a:off x="179388" y="4868863"/>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capi degli Stati arabi</a:t>
            </a:r>
            <a:endParaRPr lang="it-IT" altLang="it-CH" sz="1000" b="1">
              <a:solidFill>
                <a:srgbClr val="FFFFFF"/>
              </a:solidFill>
            </a:endParaRPr>
          </a:p>
        </p:txBody>
      </p:sp>
      <p:pic>
        <p:nvPicPr>
          <p:cNvPr id="668688" name="Picture 23" descr="logo_ligue 22">
            <a:extLst>
              <a:ext uri="{FF2B5EF4-FFF2-40B4-BE49-F238E27FC236}">
                <a16:creationId xmlns:a16="http://schemas.microsoft.com/office/drawing/2014/main" id="{D8343E45-8977-86C3-B453-9242765CBA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3213100"/>
            <a:ext cx="15144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89" name="Rettangolo 24">
            <a:extLst>
              <a:ext uri="{FF2B5EF4-FFF2-40B4-BE49-F238E27FC236}">
                <a16:creationId xmlns:a16="http://schemas.microsoft.com/office/drawing/2014/main" id="{04445FB0-AEC3-07D1-0B68-6ED30051B4C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68690" name="CasellaDiTesto 1">
            <a:extLst>
              <a:ext uri="{FF2B5EF4-FFF2-40B4-BE49-F238E27FC236}">
                <a16:creationId xmlns:a16="http://schemas.microsoft.com/office/drawing/2014/main" id="{CC8F1D66-B168-6E8C-772A-9049025D43D3}"/>
              </a:ext>
            </a:extLst>
          </p:cNvPr>
          <p:cNvSpPr txBox="1">
            <a:spLocks noChangeArrowheads="1"/>
          </p:cNvSpPr>
          <p:nvPr/>
        </p:nvSpPr>
        <p:spPr bwMode="auto">
          <a:xfrm>
            <a:off x="6265863" y="4022725"/>
            <a:ext cx="754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800" b="1">
                <a:solidFill>
                  <a:srgbClr val="FFFFFF"/>
                </a:solidFill>
              </a:rPr>
              <a:t>Arafat alla Lega Araba</a:t>
            </a:r>
          </a:p>
        </p:txBody>
      </p:sp>
      <p:pic>
        <p:nvPicPr>
          <p:cNvPr id="26" name="Picture 32" descr="Leaders reaffirm support for Palestinian state at Arab summit">
            <a:extLst>
              <a:ext uri="{FF2B5EF4-FFF2-40B4-BE49-F238E27FC236}">
                <a16:creationId xmlns:a16="http://schemas.microsoft.com/office/drawing/2014/main" id="{4E50AE14-D22B-9C93-2A3E-DD99EDB8D3D9}"/>
              </a:ext>
            </a:extLst>
          </p:cNvPr>
          <p:cNvPicPr>
            <a:picLocks noChangeAspect="1" noChangeArrowheads="1"/>
          </p:cNvPicPr>
          <p:nvPr/>
        </p:nvPicPr>
        <p:blipFill>
          <a:blip r:embed="rId11"/>
          <a:srcRect/>
          <a:stretch>
            <a:fillRect/>
          </a:stretch>
        </p:blipFill>
        <p:spPr bwMode="auto">
          <a:xfrm>
            <a:off x="107950" y="976313"/>
            <a:ext cx="3311525" cy="1793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28" descr="Tamim bin Hamad Al Thani - Wikipedia">
            <a:extLst>
              <a:ext uri="{FF2B5EF4-FFF2-40B4-BE49-F238E27FC236}">
                <a16:creationId xmlns:a16="http://schemas.microsoft.com/office/drawing/2014/main" id="{E7389F8D-5F71-905F-200B-0E43B289BC2B}"/>
              </a:ext>
            </a:extLst>
          </p:cNvPr>
          <p:cNvPicPr>
            <a:picLocks noChangeAspect="1" noChangeArrowheads="1"/>
          </p:cNvPicPr>
          <p:nvPr/>
        </p:nvPicPr>
        <p:blipFill>
          <a:blip r:embed="rId12"/>
          <a:srcRect/>
          <a:stretch>
            <a:fillRect/>
          </a:stretch>
        </p:blipFill>
        <p:spPr bwMode="auto">
          <a:xfrm>
            <a:off x="2282825" y="32908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8" name="Picture 27" descr="Mohammed bin Salman | Biography, Education, &amp; Facts | Britannica">
            <a:extLst>
              <a:ext uri="{FF2B5EF4-FFF2-40B4-BE49-F238E27FC236}">
                <a16:creationId xmlns:a16="http://schemas.microsoft.com/office/drawing/2014/main" id="{56D01F27-E277-3F03-C558-52D74240FE1E}"/>
              </a:ext>
            </a:extLst>
          </p:cNvPr>
          <p:cNvPicPr>
            <a:picLocks noChangeAspect="1" noChangeArrowheads="1"/>
          </p:cNvPicPr>
          <p:nvPr/>
        </p:nvPicPr>
        <p:blipFill>
          <a:blip r:embed="rId13"/>
          <a:srcRect/>
          <a:stretch>
            <a:fillRect/>
          </a:stretch>
        </p:blipFill>
        <p:spPr bwMode="auto">
          <a:xfrm>
            <a:off x="5089525" y="3136900"/>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68694" name="CasellaDiTesto 28">
            <a:extLst>
              <a:ext uri="{FF2B5EF4-FFF2-40B4-BE49-F238E27FC236}">
                <a16:creationId xmlns:a16="http://schemas.microsoft.com/office/drawing/2014/main" id="{E3075214-BBF1-B6A7-01CD-A380386EB383}"/>
              </a:ext>
            </a:extLst>
          </p:cNvPr>
          <p:cNvSpPr txBox="1">
            <a:spLocks noChangeArrowheads="1"/>
          </p:cNvSpPr>
          <p:nvPr/>
        </p:nvSpPr>
        <p:spPr bwMode="auto">
          <a:xfrm>
            <a:off x="6048375" y="3197225"/>
            <a:ext cx="1095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Principe Mohammed bin Salman</a:t>
            </a:r>
          </a:p>
          <a:p>
            <a:pPr>
              <a:spcBef>
                <a:spcPct val="0"/>
              </a:spcBef>
              <a:buFontTx/>
              <a:buNone/>
            </a:pPr>
            <a:r>
              <a:rPr lang="en-US" altLang="en-US" sz="1000" b="1">
                <a:solidFill>
                  <a:srgbClr val="FFFFFF"/>
                </a:solidFill>
              </a:rPr>
              <a:t>Saudi Arabian</a:t>
            </a:r>
          </a:p>
        </p:txBody>
      </p:sp>
      <p:sp>
        <p:nvSpPr>
          <p:cNvPr id="668695" name="CasellaDiTesto 3">
            <a:extLst>
              <a:ext uri="{FF2B5EF4-FFF2-40B4-BE49-F238E27FC236}">
                <a16:creationId xmlns:a16="http://schemas.microsoft.com/office/drawing/2014/main" id="{EDCB6C2D-05B3-C743-E754-DC9EFAFC13B0}"/>
              </a:ext>
            </a:extLst>
          </p:cNvPr>
          <p:cNvSpPr txBox="1">
            <a:spLocks noChangeArrowheads="1"/>
          </p:cNvSpPr>
          <p:nvPr/>
        </p:nvSpPr>
        <p:spPr bwMode="auto">
          <a:xfrm>
            <a:off x="36513" y="2797175"/>
            <a:ext cx="330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a:solidFill>
                  <a:srgbClr val="FFFFFF"/>
                </a:solidFill>
              </a:rPr>
              <a:t>29 marzo 2017 – Al vertice arabo i dirigenti riconfermano il loro sostegno allo Stato palestinese</a:t>
            </a:r>
          </a:p>
        </p:txBody>
      </p:sp>
      <p:sp>
        <p:nvSpPr>
          <p:cNvPr id="668696" name="CasellaDiTesto 2">
            <a:extLst>
              <a:ext uri="{FF2B5EF4-FFF2-40B4-BE49-F238E27FC236}">
                <a16:creationId xmlns:a16="http://schemas.microsoft.com/office/drawing/2014/main" id="{81F74540-1D76-F55F-A6BD-2D5A66C49E08}"/>
              </a:ext>
            </a:extLst>
          </p:cNvPr>
          <p:cNvSpPr txBox="1">
            <a:spLocks noChangeArrowheads="1"/>
          </p:cNvSpPr>
          <p:nvPr/>
        </p:nvSpPr>
        <p:spPr bwMode="auto">
          <a:xfrm>
            <a:off x="2170113" y="4471988"/>
            <a:ext cx="13303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Emiro del Qatar</a:t>
            </a:r>
          </a:p>
        </p:txBody>
      </p:sp>
      <p:sp>
        <p:nvSpPr>
          <p:cNvPr id="3" name="CasellaDiTesto 2">
            <a:extLst>
              <a:ext uri="{FF2B5EF4-FFF2-40B4-BE49-F238E27FC236}">
                <a16:creationId xmlns:a16="http://schemas.microsoft.com/office/drawing/2014/main" id="{B3110B5B-D972-42D3-CF1C-4B2E8867B9E4}"/>
              </a:ext>
            </a:extLst>
          </p:cNvPr>
          <p:cNvSpPr txBox="1"/>
          <p:nvPr/>
        </p:nvSpPr>
        <p:spPr>
          <a:xfrm>
            <a:off x="3692525" y="2687638"/>
            <a:ext cx="1139825" cy="276225"/>
          </a:xfrm>
          <a:prstGeom prst="rect">
            <a:avLst/>
          </a:prstGeom>
          <a:noFill/>
        </p:spPr>
        <p:txBody>
          <a:bodyPr>
            <a:spAutoFit/>
          </a:bodyPr>
          <a:lstStyle/>
          <a:p>
            <a:pPr>
              <a:defRPr/>
            </a:pPr>
            <a:r>
              <a:rPr lang="en-US" sz="1200" b="1" dirty="0">
                <a:solidFill>
                  <a:schemeClr val="accent4">
                    <a:lumMod val="10000"/>
                  </a:schemeClr>
                </a:solidFill>
              </a:rPr>
              <a:t>I </a:t>
            </a:r>
            <a:r>
              <a:rPr lang="en-US" sz="1200" b="1" dirty="0" err="1">
                <a:solidFill>
                  <a:schemeClr val="accent4">
                    <a:lumMod val="10000"/>
                  </a:schemeClr>
                </a:solidFill>
              </a:rPr>
              <a:t>paesi</a:t>
            </a:r>
            <a:r>
              <a:rPr lang="en-US" sz="1200" b="1" dirty="0">
                <a:solidFill>
                  <a:schemeClr val="accent4">
                    <a:lumMod val="10000"/>
                  </a:schemeClr>
                </a:solidFill>
              </a:rPr>
              <a:t> </a:t>
            </a:r>
            <a:r>
              <a:rPr lang="en-US" sz="1200" b="1" dirty="0" err="1">
                <a:solidFill>
                  <a:schemeClr val="accent4">
                    <a:lumMod val="10000"/>
                  </a:schemeClr>
                </a:solidFill>
              </a:rPr>
              <a:t>arabi</a:t>
            </a:r>
            <a:endParaRPr lang="en-US" sz="1200" b="1" dirty="0">
              <a:solidFill>
                <a:schemeClr val="accent4">
                  <a:lumMod val="10000"/>
                </a:schemeClr>
              </a:solidFill>
            </a:endParaRPr>
          </a:p>
        </p:txBody>
      </p:sp>
      <p:sp>
        <p:nvSpPr>
          <p:cNvPr id="668698" name="TextBox 24">
            <a:extLst>
              <a:ext uri="{FF2B5EF4-FFF2-40B4-BE49-F238E27FC236}">
                <a16:creationId xmlns:a16="http://schemas.microsoft.com/office/drawing/2014/main" id="{E6100532-92E0-3F92-D83C-ACB39BCC83A5}"/>
              </a:ext>
            </a:extLst>
          </p:cNvPr>
          <p:cNvSpPr txBox="1">
            <a:spLocks noChangeArrowheads="1"/>
          </p:cNvSpPr>
          <p:nvPr/>
        </p:nvSpPr>
        <p:spPr bwMode="auto">
          <a:xfrm>
            <a:off x="5072063" y="4429125"/>
            <a:ext cx="1857375"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000000"/>
                </a:solidFill>
              </a:rPr>
              <a:t>Gli Arabi:                    che faranno?</a:t>
            </a:r>
            <a:endParaRPr lang="it-IT" altLang="it-CH" sz="1800" b="1">
              <a:solidFill>
                <a:srgbClr val="000000"/>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0722" name="Slide Number Placeholder 3">
            <a:extLst>
              <a:ext uri="{FF2B5EF4-FFF2-40B4-BE49-F238E27FC236}">
                <a16:creationId xmlns:a16="http://schemas.microsoft.com/office/drawing/2014/main" id="{BCDDF920-CF71-8E78-2CFA-10BEAAC2A6C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720421-CF3B-4A97-973E-E62EF5EECB47}" type="slidenum">
              <a:rPr lang="it-IT" altLang="it-CH" sz="1400" smtClean="0">
                <a:solidFill>
                  <a:srgbClr val="000000"/>
                </a:solidFill>
              </a:rPr>
              <a:pPr>
                <a:spcBef>
                  <a:spcPct val="0"/>
                </a:spcBef>
                <a:buFontTx/>
                <a:buNone/>
              </a:pPr>
              <a:t>198</a:t>
            </a:fld>
            <a:endParaRPr lang="it-IT" altLang="it-CH" sz="1400">
              <a:solidFill>
                <a:srgbClr val="000000"/>
              </a:solidFill>
            </a:endParaRPr>
          </a:p>
        </p:txBody>
      </p:sp>
      <p:sp>
        <p:nvSpPr>
          <p:cNvPr id="670723" name="Line 2">
            <a:extLst>
              <a:ext uri="{FF2B5EF4-FFF2-40B4-BE49-F238E27FC236}">
                <a16:creationId xmlns:a16="http://schemas.microsoft.com/office/drawing/2014/main" id="{3C70A52A-837A-FAED-A9CA-FB0A613FE888}"/>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24" name="Line 3">
            <a:extLst>
              <a:ext uri="{FF2B5EF4-FFF2-40B4-BE49-F238E27FC236}">
                <a16:creationId xmlns:a16="http://schemas.microsoft.com/office/drawing/2014/main" id="{5043EB1D-E23F-85A5-A6E3-3D81D265DCFE}"/>
              </a:ext>
            </a:extLst>
          </p:cNvPr>
          <p:cNvSpPr>
            <a:spLocks noChangeShapeType="1"/>
          </p:cNvSpPr>
          <p:nvPr/>
        </p:nvSpPr>
        <p:spPr bwMode="auto">
          <a:xfrm>
            <a:off x="179388" y="4941888"/>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70725" name="Picture 4" descr="colombe2">
            <a:extLst>
              <a:ext uri="{FF2B5EF4-FFF2-40B4-BE49-F238E27FC236}">
                <a16:creationId xmlns:a16="http://schemas.microsoft.com/office/drawing/2014/main" id="{0F7D04A4-B312-A4FD-4AA3-9B96C5EB329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26" name="Picture 5" descr="_40824103_prisonersap203bdy">
            <a:extLst>
              <a:ext uri="{FF2B5EF4-FFF2-40B4-BE49-F238E27FC236}">
                <a16:creationId xmlns:a16="http://schemas.microsoft.com/office/drawing/2014/main" id="{AB36278C-D7A0-E74A-33FD-714553B28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5715000"/>
            <a:ext cx="936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7" name="Line 6">
            <a:extLst>
              <a:ext uri="{FF2B5EF4-FFF2-40B4-BE49-F238E27FC236}">
                <a16:creationId xmlns:a16="http://schemas.microsoft.com/office/drawing/2014/main" id="{6AE9D59F-B025-C946-12CB-B55959EEBF44}"/>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28" name="Line 7">
            <a:extLst>
              <a:ext uri="{FF2B5EF4-FFF2-40B4-BE49-F238E27FC236}">
                <a16:creationId xmlns:a16="http://schemas.microsoft.com/office/drawing/2014/main" id="{33641FB7-A969-489F-5D38-4AD604100191}"/>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29" name="Line 8">
            <a:extLst>
              <a:ext uri="{FF2B5EF4-FFF2-40B4-BE49-F238E27FC236}">
                <a16:creationId xmlns:a16="http://schemas.microsoft.com/office/drawing/2014/main" id="{F6D033D5-078A-89F3-AE49-78795B56A968}"/>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30" name="Line 9">
            <a:extLst>
              <a:ext uri="{FF2B5EF4-FFF2-40B4-BE49-F238E27FC236}">
                <a16:creationId xmlns:a16="http://schemas.microsoft.com/office/drawing/2014/main" id="{BEEA1582-7DD5-6C42-48C6-097CA8EAD4D3}"/>
              </a:ext>
            </a:extLst>
          </p:cNvPr>
          <p:cNvSpPr>
            <a:spLocks noChangeShapeType="1"/>
          </p:cNvSpPr>
          <p:nvPr/>
        </p:nvSpPr>
        <p:spPr bwMode="auto">
          <a:xfrm>
            <a:off x="3059113" y="1196975"/>
            <a:ext cx="1873250" cy="7191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31" name="Line 10">
            <a:extLst>
              <a:ext uri="{FF2B5EF4-FFF2-40B4-BE49-F238E27FC236}">
                <a16:creationId xmlns:a16="http://schemas.microsoft.com/office/drawing/2014/main" id="{1116634D-A453-71A6-86FF-C5A9E1595C19}"/>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32" name="Line 11">
            <a:extLst>
              <a:ext uri="{FF2B5EF4-FFF2-40B4-BE49-F238E27FC236}">
                <a16:creationId xmlns:a16="http://schemas.microsoft.com/office/drawing/2014/main" id="{67A32A7F-C362-3206-28EA-837D02F9AFB3}"/>
              </a:ext>
            </a:extLst>
          </p:cNvPr>
          <p:cNvSpPr>
            <a:spLocks noChangeShapeType="1"/>
          </p:cNvSpPr>
          <p:nvPr/>
        </p:nvSpPr>
        <p:spPr bwMode="auto">
          <a:xfrm flipV="1">
            <a:off x="4572000" y="1773238"/>
            <a:ext cx="0" cy="431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70733" name="Text Box 12">
            <a:extLst>
              <a:ext uri="{FF2B5EF4-FFF2-40B4-BE49-F238E27FC236}">
                <a16:creationId xmlns:a16="http://schemas.microsoft.com/office/drawing/2014/main" id="{4D725362-36CE-10FE-1930-11DF9C5294B5}"/>
              </a:ext>
            </a:extLst>
          </p:cNvPr>
          <p:cNvSpPr txBox="1">
            <a:spLocks noChangeArrowheads="1"/>
          </p:cNvSpPr>
          <p:nvPr/>
        </p:nvSpPr>
        <p:spPr bwMode="auto">
          <a:xfrm>
            <a:off x="0" y="2571750"/>
            <a:ext cx="16430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LIVELLO </a:t>
            </a:r>
            <a:r>
              <a:rPr lang="fr-CH" altLang="it-CH" sz="1600" b="1">
                <a:solidFill>
                  <a:srgbClr val="000000"/>
                </a:solidFill>
              </a:rPr>
              <a:t>DIPLOMATICO</a:t>
            </a:r>
            <a:endParaRPr lang="it-IT" altLang="it-CH" sz="1600" b="1">
              <a:solidFill>
                <a:srgbClr val="000000"/>
              </a:solidFill>
            </a:endParaRPr>
          </a:p>
        </p:txBody>
      </p:sp>
      <p:pic>
        <p:nvPicPr>
          <p:cNvPr id="670734" name="Picture 13" descr="gifmenorah">
            <a:extLst>
              <a:ext uri="{FF2B5EF4-FFF2-40B4-BE49-F238E27FC236}">
                <a16:creationId xmlns:a16="http://schemas.microsoft.com/office/drawing/2014/main" id="{7487A225-BE32-58CD-691D-9BF5953B61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35" name="Text Box 14">
            <a:extLst>
              <a:ext uri="{FF2B5EF4-FFF2-40B4-BE49-F238E27FC236}">
                <a16:creationId xmlns:a16="http://schemas.microsoft.com/office/drawing/2014/main" id="{1EE4F63A-14B5-D543-A6AB-58D9ABE55500}"/>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LIVELLO TERRENO</a:t>
            </a:r>
            <a:endParaRPr lang="it-IT" altLang="it-CH" sz="1800" b="1">
              <a:solidFill>
                <a:srgbClr val="000000"/>
              </a:solidFill>
            </a:endParaRPr>
          </a:p>
        </p:txBody>
      </p:sp>
      <p:sp>
        <p:nvSpPr>
          <p:cNvPr id="670736" name="Text Box 15">
            <a:extLst>
              <a:ext uri="{FF2B5EF4-FFF2-40B4-BE49-F238E27FC236}">
                <a16:creationId xmlns:a16="http://schemas.microsoft.com/office/drawing/2014/main" id="{61A57FDA-3F1A-30D8-9FE3-33FE7FC80414}"/>
              </a:ext>
            </a:extLst>
          </p:cNvPr>
          <p:cNvSpPr txBox="1">
            <a:spLocks noChangeArrowheads="1"/>
          </p:cNvSpPr>
          <p:nvPr/>
        </p:nvSpPr>
        <p:spPr bwMode="auto">
          <a:xfrm>
            <a:off x="107950" y="6021388"/>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SOTTOSUOLO</a:t>
            </a:r>
            <a:endParaRPr lang="it-IT" altLang="it-CH" sz="1800" b="1">
              <a:solidFill>
                <a:srgbClr val="000000"/>
              </a:solidFill>
            </a:endParaRPr>
          </a:p>
        </p:txBody>
      </p:sp>
      <p:pic>
        <p:nvPicPr>
          <p:cNvPr id="670737" name="Picture 17" descr="checkpoints3-klein">
            <a:extLst>
              <a:ext uri="{FF2B5EF4-FFF2-40B4-BE49-F238E27FC236}">
                <a16:creationId xmlns:a16="http://schemas.microsoft.com/office/drawing/2014/main" id="{71476FFB-4046-E675-5DEE-1D0BFBB18C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013" y="4076700"/>
            <a:ext cx="709612"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38" name="Picture 18" descr="upload_photo_uploadzz081211">
            <a:extLst>
              <a:ext uri="{FF2B5EF4-FFF2-40B4-BE49-F238E27FC236}">
                <a16:creationId xmlns:a16="http://schemas.microsoft.com/office/drawing/2014/main" id="{63BA0F0F-FC4B-8096-1435-EFC47E58AC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025" y="4076700"/>
            <a:ext cx="12239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39" name="Picture 19" descr="muro">
            <a:extLst>
              <a:ext uri="{FF2B5EF4-FFF2-40B4-BE49-F238E27FC236}">
                <a16:creationId xmlns:a16="http://schemas.microsoft.com/office/drawing/2014/main" id="{8C735739-9DB1-0C6B-5C13-68542A97AD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4076700"/>
            <a:ext cx="617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0" name="Picture 20" descr="p1">
            <a:extLst>
              <a:ext uri="{FF2B5EF4-FFF2-40B4-BE49-F238E27FC236}">
                <a16:creationId xmlns:a16="http://schemas.microsoft.com/office/drawing/2014/main" id="{14E09BFD-913D-4500-C04E-D96AD9EB17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888" y="4076700"/>
            <a:ext cx="6016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1" name="Picture 21" descr="jenin 4">
            <a:extLst>
              <a:ext uri="{FF2B5EF4-FFF2-40B4-BE49-F238E27FC236}">
                <a16:creationId xmlns:a16="http://schemas.microsoft.com/office/drawing/2014/main" id="{96E69A76-8329-9A74-B1E5-9D2DE13735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9338" y="4076700"/>
            <a:ext cx="11525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2" name="Picture 22" descr="QalqiliaAug152003WBRR2">
            <a:extLst>
              <a:ext uri="{FF2B5EF4-FFF2-40B4-BE49-F238E27FC236}">
                <a16:creationId xmlns:a16="http://schemas.microsoft.com/office/drawing/2014/main" id="{78861192-DCAF-0C5D-FB13-F706C5F0E4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1638" y="4076700"/>
            <a:ext cx="56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3" name="Picture 23" descr="i90_nuclear-il">
            <a:extLst>
              <a:ext uri="{FF2B5EF4-FFF2-40B4-BE49-F238E27FC236}">
                <a16:creationId xmlns:a16="http://schemas.microsoft.com/office/drawing/2014/main" id="{3F9A3B6C-4863-42FD-B169-9AFA012CA7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0" y="57150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44" name="Line 24">
            <a:extLst>
              <a:ext uri="{FF2B5EF4-FFF2-40B4-BE49-F238E27FC236}">
                <a16:creationId xmlns:a16="http://schemas.microsoft.com/office/drawing/2014/main" id="{B33B1E96-822B-2204-4AC1-56DDD9BED169}"/>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70745" name="Picture 25" descr="f16">
            <a:extLst>
              <a:ext uri="{FF2B5EF4-FFF2-40B4-BE49-F238E27FC236}">
                <a16:creationId xmlns:a16="http://schemas.microsoft.com/office/drawing/2014/main" id="{D0896111-881E-2DC0-FEDD-5535EF0E0A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3313" y="5715000"/>
            <a:ext cx="571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6" name="Picture 26" descr="armi carro armato">
            <a:extLst>
              <a:ext uri="{FF2B5EF4-FFF2-40B4-BE49-F238E27FC236}">
                <a16:creationId xmlns:a16="http://schemas.microsoft.com/office/drawing/2014/main" id="{DDC6FF04-5166-B484-8419-52638F171E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3713" y="4076700"/>
            <a:ext cx="15843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7" name="Picture 27" descr="bandiera israeliana 2 jpg">
            <a:extLst>
              <a:ext uri="{FF2B5EF4-FFF2-40B4-BE49-F238E27FC236}">
                <a16:creationId xmlns:a16="http://schemas.microsoft.com/office/drawing/2014/main" id="{1404A218-D285-5CB0-85CF-D61E2CB15F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9113" y="476250"/>
            <a:ext cx="6492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8" name="Picture 28" descr="usaflag-for-printing">
            <a:extLst>
              <a:ext uri="{FF2B5EF4-FFF2-40B4-BE49-F238E27FC236}">
                <a16:creationId xmlns:a16="http://schemas.microsoft.com/office/drawing/2014/main" id="{87E0622D-530C-2B72-6021-8BA9B86BF6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00563" y="5715000"/>
            <a:ext cx="10080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49" name="Picture 29" descr="bandiera israeliana 3 jpg">
            <a:extLst>
              <a:ext uri="{FF2B5EF4-FFF2-40B4-BE49-F238E27FC236}">
                <a16:creationId xmlns:a16="http://schemas.microsoft.com/office/drawing/2014/main" id="{81FA6BD8-30AC-8681-1754-47781E8D879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11638" y="5734050"/>
            <a:ext cx="431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50" name="Text Box 30">
            <a:extLst>
              <a:ext uri="{FF2B5EF4-FFF2-40B4-BE49-F238E27FC236}">
                <a16:creationId xmlns:a16="http://schemas.microsoft.com/office/drawing/2014/main" id="{42A9A3F0-CD7F-43FF-CABA-02DD1C8DFFDA}"/>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670751" name="Picture 31" descr="Immagine1">
            <a:extLst>
              <a:ext uri="{FF2B5EF4-FFF2-40B4-BE49-F238E27FC236}">
                <a16:creationId xmlns:a16="http://schemas.microsoft.com/office/drawing/2014/main" id="{67AF72A8-6261-0AFC-7B2B-0791C80612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52" name="Freeform 32">
            <a:extLst>
              <a:ext uri="{FF2B5EF4-FFF2-40B4-BE49-F238E27FC236}">
                <a16:creationId xmlns:a16="http://schemas.microsoft.com/office/drawing/2014/main" id="{F020A0A0-1556-3ED9-EC6E-7E983B512F14}"/>
              </a:ext>
            </a:extLst>
          </p:cNvPr>
          <p:cNvSpPr>
            <a:spLocks/>
          </p:cNvSpPr>
          <p:nvPr/>
        </p:nvSpPr>
        <p:spPr bwMode="auto">
          <a:xfrm>
            <a:off x="4067175" y="1484313"/>
            <a:ext cx="2663825" cy="1109662"/>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670753" name="Line 33">
            <a:extLst>
              <a:ext uri="{FF2B5EF4-FFF2-40B4-BE49-F238E27FC236}">
                <a16:creationId xmlns:a16="http://schemas.microsoft.com/office/drawing/2014/main" id="{9ECB3489-F8B9-8843-2320-66E02A97237C}"/>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sp>
        <p:nvSpPr>
          <p:cNvPr id="670754" name="Text Box 34">
            <a:extLst>
              <a:ext uri="{FF2B5EF4-FFF2-40B4-BE49-F238E27FC236}">
                <a16:creationId xmlns:a16="http://schemas.microsoft.com/office/drawing/2014/main" id="{EC5D6CF7-FFA3-7963-183F-74AA611A6803}"/>
              </a:ext>
            </a:extLst>
          </p:cNvPr>
          <p:cNvSpPr txBox="1">
            <a:spLocks noChangeArrowheads="1"/>
          </p:cNvSpPr>
          <p:nvPr/>
        </p:nvSpPr>
        <p:spPr bwMode="auto">
          <a:xfrm>
            <a:off x="4643438" y="0"/>
            <a:ext cx="4500562" cy="708025"/>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000000"/>
                </a:solidFill>
              </a:rPr>
              <a:t>La strategia israeliana : per quanto tempo il mondo ci crederà ancora?</a:t>
            </a:r>
            <a:endParaRPr lang="it-IT" altLang="it-CH" sz="2000" b="1">
              <a:solidFill>
                <a:srgbClr val="000000"/>
              </a:solidFill>
            </a:endParaRPr>
          </a:p>
        </p:txBody>
      </p:sp>
      <p:pic>
        <p:nvPicPr>
          <p:cNvPr id="670755" name="Picture 35" descr="Mossad LOGO">
            <a:extLst>
              <a:ext uri="{FF2B5EF4-FFF2-40B4-BE49-F238E27FC236}">
                <a16:creationId xmlns:a16="http://schemas.microsoft.com/office/drawing/2014/main" id="{A259888C-4274-B66F-767B-69F2ACFE3289}"/>
              </a:ext>
            </a:extLst>
          </p:cNvPr>
          <p:cNvPicPr>
            <a:picLocks noChangeAspect="1" noChangeArrowheads="1"/>
          </p:cNvPicPr>
          <p:nvPr/>
        </p:nvPicPr>
        <p:blipFill>
          <a:blip r:embed="rId20">
            <a:lum bright="-10000" contrast="10000"/>
            <a:extLst>
              <a:ext uri="{28A0092B-C50C-407E-A947-70E740481C1C}">
                <a14:useLocalDpi xmlns:a14="http://schemas.microsoft.com/office/drawing/2010/main" val="0"/>
              </a:ext>
            </a:extLst>
          </a:blip>
          <a:srcRect/>
          <a:stretch>
            <a:fillRect/>
          </a:stretch>
        </p:blipFill>
        <p:spPr bwMode="auto">
          <a:xfrm>
            <a:off x="5572125" y="5715000"/>
            <a:ext cx="74453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0756" name="Picture 36" descr="democracy_lebanon_sabra02">
            <a:extLst>
              <a:ext uri="{FF2B5EF4-FFF2-40B4-BE49-F238E27FC236}">
                <a16:creationId xmlns:a16="http://schemas.microsoft.com/office/drawing/2014/main" id="{3F7D1991-76AF-DB74-83B5-596898579FB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57938" y="5715000"/>
            <a:ext cx="9350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57" name="Text Box 37">
            <a:extLst>
              <a:ext uri="{FF2B5EF4-FFF2-40B4-BE49-F238E27FC236}">
                <a16:creationId xmlns:a16="http://schemas.microsoft.com/office/drawing/2014/main" id="{DDF824A4-C2AF-E282-D340-5536CEDA938E}"/>
              </a:ext>
            </a:extLst>
          </p:cNvPr>
          <p:cNvSpPr txBox="1">
            <a:spLocks noChangeArrowheads="1"/>
          </p:cNvSpPr>
          <p:nvPr/>
        </p:nvSpPr>
        <p:spPr bwMode="auto">
          <a:xfrm>
            <a:off x="2000250" y="6357938"/>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670758" name="Picture 38" descr="censura">
            <a:extLst>
              <a:ext uri="{FF2B5EF4-FFF2-40B4-BE49-F238E27FC236}">
                <a16:creationId xmlns:a16="http://schemas.microsoft.com/office/drawing/2014/main" id="{95B80E33-8892-8DCE-7BA4-53429178ECF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58063" y="5715000"/>
            <a:ext cx="5540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59" name="Rettangolo 39">
            <a:extLst>
              <a:ext uri="{FF2B5EF4-FFF2-40B4-BE49-F238E27FC236}">
                <a16:creationId xmlns:a16="http://schemas.microsoft.com/office/drawing/2014/main" id="{26FEAA80-F92B-1EF6-667E-E309C0110A7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D911788-F2BE-D8DC-2B0E-D7C8BBBCE260}"/>
              </a:ext>
            </a:extLst>
          </p:cNvPr>
          <p:cNvSpPr txBox="1"/>
          <p:nvPr/>
        </p:nvSpPr>
        <p:spPr>
          <a:xfrm>
            <a:off x="2346325" y="1771650"/>
            <a:ext cx="1484313" cy="312738"/>
          </a:xfrm>
          <a:prstGeom prst="rect">
            <a:avLst/>
          </a:prstGeom>
          <a:solidFill>
            <a:schemeClr val="accent2">
              <a:lumMod val="20000"/>
              <a:lumOff val="80000"/>
            </a:schemeClr>
          </a:solidFill>
          <a:ln w="12700">
            <a:solidFill>
              <a:srgbClr val="FF0000"/>
            </a:solidFill>
          </a:ln>
        </p:spPr>
        <p:txBody>
          <a:bodyPr>
            <a:spAutoFit/>
          </a:bodyPr>
          <a:lstStyle/>
          <a:p>
            <a:pPr algn="ctr">
              <a:defRPr/>
            </a:pPr>
            <a:r>
              <a:rPr lang="en-US" sz="1400" b="1" dirty="0"/>
              <a:t>DEMOCRAZIA</a:t>
            </a:r>
          </a:p>
        </p:txBody>
      </p:sp>
    </p:spTree>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ttp://www.manhattanrarebooks.com/images/religion/herzl.jpg">
            <a:extLst>
              <a:ext uri="{FF2B5EF4-FFF2-40B4-BE49-F238E27FC236}">
                <a16:creationId xmlns:a16="http://schemas.microsoft.com/office/drawing/2014/main" id="{5EE2B44B-23B4-D91E-923E-159EB79F44FD}"/>
              </a:ext>
            </a:extLst>
          </p:cNvPr>
          <p:cNvPicPr>
            <a:picLocks noChangeAspect="1" noChangeArrowheads="1"/>
          </p:cNvPicPr>
          <p:nvPr/>
        </p:nvPicPr>
        <p:blipFill>
          <a:blip r:embed="rId3"/>
          <a:srcRect/>
          <a:stretch>
            <a:fillRect/>
          </a:stretch>
        </p:blipFill>
        <p:spPr bwMode="auto">
          <a:xfrm>
            <a:off x="2714625" y="642938"/>
            <a:ext cx="1739900" cy="2225675"/>
          </a:xfrm>
          <a:prstGeom prst="rect">
            <a:avLst/>
          </a:prstGeom>
          <a:ln>
            <a:noFill/>
          </a:ln>
          <a:effectLst>
            <a:outerShdw blurRad="292100" dist="139700" dir="2700000" algn="tl" rotWithShape="0">
              <a:srgbClr val="333333">
                <a:alpha val="65000"/>
              </a:srgbClr>
            </a:outerShdw>
          </a:effectLst>
        </p:spPr>
      </p:pic>
      <p:pic>
        <p:nvPicPr>
          <p:cNvPr id="272387" name="Picture 4" descr="http://redescolar.ilce.edu.mx/redescolar2008/educontinua/historia/html/conflicto_palestina/herzl.jpg">
            <a:extLst>
              <a:ext uri="{FF2B5EF4-FFF2-40B4-BE49-F238E27FC236}">
                <a16:creationId xmlns:a16="http://schemas.microsoft.com/office/drawing/2014/main" id="{620842F2-5BDF-820E-710D-62B2CCA8825E}"/>
              </a:ext>
            </a:extLst>
          </p:cNvPr>
          <p:cNvPicPr>
            <a:picLocks noChangeAspect="1" noChangeArrowheads="1"/>
          </p:cNvPicPr>
          <p:nvPr/>
        </p:nvPicPr>
        <p:blipFill>
          <a:blip r:embed="rId4"/>
          <a:srcRect/>
          <a:stretch>
            <a:fillRect/>
          </a:stretch>
        </p:blipFill>
        <p:spPr bwMode="auto">
          <a:xfrm>
            <a:off x="857250" y="642938"/>
            <a:ext cx="1603375" cy="222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72772" name="TextBox 3">
            <a:extLst>
              <a:ext uri="{FF2B5EF4-FFF2-40B4-BE49-F238E27FC236}">
                <a16:creationId xmlns:a16="http://schemas.microsoft.com/office/drawing/2014/main" id="{D98B6C9F-DC8F-E485-418A-95805D0873BA}"/>
              </a:ext>
            </a:extLst>
          </p:cNvPr>
          <p:cNvSpPr txBox="1">
            <a:spLocks noChangeArrowheads="1"/>
          </p:cNvSpPr>
          <p:nvPr/>
        </p:nvSpPr>
        <p:spPr bwMode="auto">
          <a:xfrm>
            <a:off x="5143500" y="755650"/>
            <a:ext cx="30289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Il sionismo è una forma di razzismo o di colonialismo?</a:t>
            </a:r>
            <a:endParaRPr lang="it-IT" altLang="it-CH" sz="2000" b="1">
              <a:solidFill>
                <a:srgbClr val="000000"/>
              </a:solidFill>
            </a:endParaRPr>
          </a:p>
        </p:txBody>
      </p:sp>
      <p:sp>
        <p:nvSpPr>
          <p:cNvPr id="672773" name="TextBox 4">
            <a:extLst>
              <a:ext uri="{FF2B5EF4-FFF2-40B4-BE49-F238E27FC236}">
                <a16:creationId xmlns:a16="http://schemas.microsoft.com/office/drawing/2014/main" id="{407132B3-C415-37AE-5642-A99A6B81C30E}"/>
              </a:ext>
            </a:extLst>
          </p:cNvPr>
          <p:cNvSpPr txBox="1">
            <a:spLocks noChangeArrowheads="1"/>
          </p:cNvSpPr>
          <p:nvPr/>
        </p:nvSpPr>
        <p:spPr bwMode="auto">
          <a:xfrm>
            <a:off x="714375" y="3857625"/>
            <a:ext cx="3929063" cy="2062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L’ONU              decreterà               delle sanzioni contro Israele?</a:t>
            </a:r>
            <a:endParaRPr lang="it-IT" altLang="it-CH" b="1">
              <a:solidFill>
                <a:srgbClr val="000000"/>
              </a:solidFill>
            </a:endParaRPr>
          </a:p>
        </p:txBody>
      </p:sp>
      <p:sp>
        <p:nvSpPr>
          <p:cNvPr id="672774" name="TextBox 5">
            <a:extLst>
              <a:ext uri="{FF2B5EF4-FFF2-40B4-BE49-F238E27FC236}">
                <a16:creationId xmlns:a16="http://schemas.microsoft.com/office/drawing/2014/main" id="{716B6CDC-F63C-C231-4FA3-D7A5D106EAD7}"/>
              </a:ext>
            </a:extLst>
          </p:cNvPr>
          <p:cNvSpPr txBox="1">
            <a:spLocks noChangeArrowheads="1"/>
          </p:cNvSpPr>
          <p:nvPr/>
        </p:nvSpPr>
        <p:spPr bwMode="auto">
          <a:xfrm>
            <a:off x="714375" y="3071813"/>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Lo stato degli ebrei</a:t>
            </a:r>
            <a:endParaRPr lang="it-IT" altLang="it-CH" sz="1800">
              <a:solidFill>
                <a:srgbClr val="FFFFFF"/>
              </a:solidFill>
            </a:endParaRPr>
          </a:p>
        </p:txBody>
      </p:sp>
      <p:pic>
        <p:nvPicPr>
          <p:cNvPr id="272391" name="Picture 6" descr="http://www.textes.justice.gouv.fr/art_pix/onu.jpg">
            <a:extLst>
              <a:ext uri="{FF2B5EF4-FFF2-40B4-BE49-F238E27FC236}">
                <a16:creationId xmlns:a16="http://schemas.microsoft.com/office/drawing/2014/main" id="{2EED99F3-C345-9FE1-A8F3-CC8EEC7E9EDD}"/>
              </a:ext>
            </a:extLst>
          </p:cNvPr>
          <p:cNvPicPr>
            <a:picLocks noChangeAspect="1" noChangeArrowheads="1"/>
          </p:cNvPicPr>
          <p:nvPr/>
        </p:nvPicPr>
        <p:blipFill>
          <a:blip r:embed="rId5"/>
          <a:srcRect/>
          <a:stretch>
            <a:fillRect/>
          </a:stretch>
        </p:blipFill>
        <p:spPr bwMode="auto">
          <a:xfrm>
            <a:off x="4929188" y="3714750"/>
            <a:ext cx="3400425" cy="2247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72392" name="Picture 8" descr="http://www.egalite-mixite.com/local/cache-vignettes/L300xH269/logo_ONU-893e1.jpg">
            <a:extLst>
              <a:ext uri="{FF2B5EF4-FFF2-40B4-BE49-F238E27FC236}">
                <a16:creationId xmlns:a16="http://schemas.microsoft.com/office/drawing/2014/main" id="{54B68BDB-23F6-E412-0951-A07E47582DB8}"/>
              </a:ext>
            </a:extLst>
          </p:cNvPr>
          <p:cNvPicPr>
            <a:picLocks noChangeAspect="1" noChangeArrowheads="1"/>
          </p:cNvPicPr>
          <p:nvPr/>
        </p:nvPicPr>
        <p:blipFill>
          <a:blip r:embed="rId6"/>
          <a:srcRect/>
          <a:stretch>
            <a:fillRect/>
          </a:stretch>
        </p:blipFill>
        <p:spPr bwMode="auto">
          <a:xfrm>
            <a:off x="3500438" y="3857625"/>
            <a:ext cx="1125537" cy="1009650"/>
          </a:xfrm>
          <a:prstGeom prst="rect">
            <a:avLst/>
          </a:prstGeom>
          <a:ln>
            <a:noFill/>
          </a:ln>
          <a:effectLst>
            <a:outerShdw blurRad="292100" dist="139700" dir="2700000" algn="tl" rotWithShape="0">
              <a:srgbClr val="333333">
                <a:alpha val="65000"/>
              </a:srgbClr>
            </a:outerShdw>
          </a:effectLst>
        </p:spPr>
      </p:pic>
      <p:sp>
        <p:nvSpPr>
          <p:cNvPr id="672777" name="Slide Number Placeholder 4">
            <a:extLst>
              <a:ext uri="{FF2B5EF4-FFF2-40B4-BE49-F238E27FC236}">
                <a16:creationId xmlns:a16="http://schemas.microsoft.com/office/drawing/2014/main" id="{34F59B1C-7C25-57EA-AA6B-DF76CA90DA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3BC806-33DE-4689-BE0A-3F973C9F1280}" type="slidenum">
              <a:rPr lang="it-IT" altLang="it-CH" sz="1400" smtClean="0">
                <a:solidFill>
                  <a:srgbClr val="FFFFFF"/>
                </a:solidFill>
              </a:rPr>
              <a:pPr>
                <a:spcBef>
                  <a:spcPct val="0"/>
                </a:spcBef>
                <a:buFontTx/>
                <a:buNone/>
              </a:pPr>
              <a:t>199</a:t>
            </a:fld>
            <a:endParaRPr lang="it-IT" altLang="it-CH" sz="1400">
              <a:solidFill>
                <a:srgbClr val="FFFFFF"/>
              </a:solidFill>
            </a:endParaRPr>
          </a:p>
        </p:txBody>
      </p:sp>
      <p:sp>
        <p:nvSpPr>
          <p:cNvPr id="672778" name="Rettangolo 9">
            <a:extLst>
              <a:ext uri="{FF2B5EF4-FFF2-40B4-BE49-F238E27FC236}">
                <a16:creationId xmlns:a16="http://schemas.microsoft.com/office/drawing/2014/main" id="{BEF98189-5B96-133F-49D5-10BACBA8B87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72779" name="TextBox 3">
            <a:extLst>
              <a:ext uri="{FF2B5EF4-FFF2-40B4-BE49-F238E27FC236}">
                <a16:creationId xmlns:a16="http://schemas.microsoft.com/office/drawing/2014/main" id="{88BE4788-509C-93D8-894D-D8E8BAD640A5}"/>
              </a:ext>
            </a:extLst>
          </p:cNvPr>
          <p:cNvSpPr txBox="1">
            <a:spLocks noChangeArrowheads="1"/>
          </p:cNvSpPr>
          <p:nvPr/>
        </p:nvSpPr>
        <p:spPr bwMode="auto">
          <a:xfrm>
            <a:off x="5143500" y="2019300"/>
            <a:ext cx="30289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000" b="1">
                <a:solidFill>
                  <a:srgbClr val="000000"/>
                </a:solidFill>
              </a:rPr>
              <a:t>Israele è uno Stato che pratica l’apartheid?</a:t>
            </a:r>
            <a:endParaRPr lang="it-IT" altLang="it-CH" sz="2000" b="1">
              <a:solidFill>
                <a:srgbClr val="000000"/>
              </a:solidFill>
            </a:endParaRPr>
          </a:p>
        </p:txBody>
      </p:sp>
      <p:sp>
        <p:nvSpPr>
          <p:cNvPr id="672780" name="CasellaDiTesto 1">
            <a:extLst>
              <a:ext uri="{FF2B5EF4-FFF2-40B4-BE49-F238E27FC236}">
                <a16:creationId xmlns:a16="http://schemas.microsoft.com/office/drawing/2014/main" id="{95F184C3-EE63-12F2-1B61-19270165C07C}"/>
              </a:ext>
            </a:extLst>
          </p:cNvPr>
          <p:cNvSpPr txBox="1">
            <a:spLocks noChangeArrowheads="1"/>
          </p:cNvSpPr>
          <p:nvPr/>
        </p:nvSpPr>
        <p:spPr bwMode="auto">
          <a:xfrm>
            <a:off x="5619750" y="3230563"/>
            <a:ext cx="2076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Assemblea ONU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Slide Number Placeholder 3">
            <a:extLst>
              <a:ext uri="{FF2B5EF4-FFF2-40B4-BE49-F238E27FC236}">
                <a16:creationId xmlns:a16="http://schemas.microsoft.com/office/drawing/2014/main" id="{1DE4B218-7137-A99E-39C3-50E3FE4E4A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BB34E7-EDFC-4653-A748-8046CF704D6B}" type="slidenum">
              <a:rPr lang="it-IT" altLang="it-CH" sz="1400" smtClean="0">
                <a:solidFill>
                  <a:srgbClr val="000000"/>
                </a:solidFill>
              </a:rPr>
              <a:pPr>
                <a:spcBef>
                  <a:spcPct val="0"/>
                </a:spcBef>
                <a:buFontTx/>
                <a:buNone/>
              </a:pPr>
              <a:t>2</a:t>
            </a:fld>
            <a:endParaRPr lang="it-IT" altLang="it-CH" sz="1400">
              <a:solidFill>
                <a:srgbClr val="000000"/>
              </a:solidFill>
            </a:endParaRPr>
          </a:p>
        </p:txBody>
      </p:sp>
      <p:sp>
        <p:nvSpPr>
          <p:cNvPr id="270339" name="Text Box 2">
            <a:extLst>
              <a:ext uri="{FF2B5EF4-FFF2-40B4-BE49-F238E27FC236}">
                <a16:creationId xmlns:a16="http://schemas.microsoft.com/office/drawing/2014/main" id="{095E5537-C30D-64E9-EF27-490892A547B4}"/>
              </a:ext>
            </a:extLst>
          </p:cNvPr>
          <p:cNvSpPr txBox="1">
            <a:spLocks noChangeArrowheads="1"/>
          </p:cNvSpPr>
          <p:nvPr/>
        </p:nvSpPr>
        <p:spPr bwMode="auto">
          <a:xfrm>
            <a:off x="785813" y="549275"/>
            <a:ext cx="7345362"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Questa presentazione vuole far conoscere i fatti storici salienti della Palestina e le peripezie del popolo palestinese.</a:t>
            </a:r>
          </a:p>
          <a:p>
            <a:pPr eaLnBrk="1" hangingPunct="1">
              <a:spcBef>
                <a:spcPct val="50000"/>
              </a:spcBef>
              <a:buFontTx/>
              <a:buNone/>
            </a:pPr>
            <a:endParaRPr lang="fr-CH" altLang="it-CH" sz="1100" b="1">
              <a:solidFill>
                <a:srgbClr val="000000"/>
              </a:solidFill>
            </a:endParaRPr>
          </a:p>
          <a:p>
            <a:pPr eaLnBrk="1" hangingPunct="1">
              <a:spcBef>
                <a:spcPct val="50000"/>
              </a:spcBef>
              <a:buFontTx/>
              <a:buNone/>
            </a:pPr>
            <a:r>
              <a:rPr lang="fr-CH" altLang="it-CH" sz="1800" b="1">
                <a:solidFill>
                  <a:srgbClr val="000000"/>
                </a:solidFill>
              </a:rPr>
              <a:t>Questa presentazione non vuole essere un atto di accusa verso gli ebrei che pure hanno sofferto molto, nè contro il popolo israeliano. </a:t>
            </a:r>
          </a:p>
          <a:p>
            <a:pPr eaLnBrk="1" hangingPunct="1">
              <a:spcBef>
                <a:spcPct val="50000"/>
              </a:spcBef>
              <a:buFontTx/>
              <a:buNone/>
            </a:pPr>
            <a:endParaRPr lang="fr-CH" altLang="it-CH" sz="1100" b="1">
              <a:solidFill>
                <a:srgbClr val="000000"/>
              </a:solidFill>
            </a:endParaRPr>
          </a:p>
          <a:p>
            <a:pPr eaLnBrk="1" hangingPunct="1">
              <a:spcBef>
                <a:spcPct val="50000"/>
              </a:spcBef>
              <a:buFontTx/>
              <a:buNone/>
            </a:pPr>
            <a:r>
              <a:rPr lang="fr-CH" altLang="it-CH" sz="1800" b="1">
                <a:solidFill>
                  <a:srgbClr val="000000"/>
                </a:solidFill>
              </a:rPr>
              <a:t>Le persecuzioni e soprattutto l’olocausto, in cui perirono circa 5,5 milioni di ebrei, ha condizionato in misura notevole gli ebrei e conseguentemente gli avvenimenti in Palestina, complicando assai il quadro politico, i rapporti con i palestinesi e con la comunità internazionale.</a:t>
            </a:r>
          </a:p>
          <a:p>
            <a:pPr eaLnBrk="1" hangingPunct="1">
              <a:spcBef>
                <a:spcPct val="50000"/>
              </a:spcBef>
              <a:buFontTx/>
              <a:buNone/>
            </a:pPr>
            <a:endParaRPr lang="fr-CH" altLang="it-CH" sz="1100" b="1">
              <a:solidFill>
                <a:srgbClr val="000000"/>
              </a:solidFill>
            </a:endParaRPr>
          </a:p>
          <a:p>
            <a:pPr eaLnBrk="1" hangingPunct="1">
              <a:spcBef>
                <a:spcPct val="50000"/>
              </a:spcBef>
              <a:buFontTx/>
              <a:buNone/>
            </a:pPr>
            <a:r>
              <a:rPr lang="fr-CH" altLang="it-CH" sz="1800" b="1">
                <a:solidFill>
                  <a:srgbClr val="000000"/>
                </a:solidFill>
              </a:rPr>
              <a:t>Doverosamente si deve distinguere tra ebrei in generale e   sionisti e/o israeliani direttamente responsabili delle sofferenze del popolo palestinese.                                                                                    </a:t>
            </a:r>
            <a:r>
              <a:rPr lang="fr-CH" altLang="it-CH" sz="1100" b="1">
                <a:solidFill>
                  <a:srgbClr val="000000"/>
                </a:solidFill>
              </a:rPr>
              <a:t>Da notare che nell’ambito di questa storia della Palestina con la parola «ebrei»  o  «Jews»                                                                   sono intesi gli ebrei sionisti.</a:t>
            </a:r>
          </a:p>
          <a:p>
            <a:pPr eaLnBrk="1" hangingPunct="1">
              <a:spcBef>
                <a:spcPct val="50000"/>
              </a:spcBef>
              <a:buFontTx/>
              <a:buNone/>
            </a:pPr>
            <a:endParaRPr lang="fr-CH" altLang="it-CH" sz="1100" b="1">
              <a:solidFill>
                <a:srgbClr val="000000"/>
              </a:solidFill>
            </a:endParaRPr>
          </a:p>
          <a:p>
            <a:pPr eaLnBrk="1" hangingPunct="1">
              <a:spcBef>
                <a:spcPct val="50000"/>
              </a:spcBef>
              <a:buFontTx/>
              <a:buNone/>
            </a:pPr>
            <a:r>
              <a:rPr lang="fr-CH" altLang="it-CH" sz="1800" b="1">
                <a:solidFill>
                  <a:srgbClr val="000000"/>
                </a:solidFill>
              </a:rPr>
              <a:t>Senza giustizia non può esserci pace ma solo tregua.</a:t>
            </a:r>
            <a:endParaRPr lang="it-IT" altLang="it-CH" sz="1800" b="1">
              <a:solidFill>
                <a:srgbClr val="000000"/>
              </a:solidFill>
            </a:endParaRPr>
          </a:p>
        </p:txBody>
      </p:sp>
      <p:pic>
        <p:nvPicPr>
          <p:cNvPr id="270340" name="Picture 4">
            <a:extLst>
              <a:ext uri="{FF2B5EF4-FFF2-40B4-BE49-F238E27FC236}">
                <a16:creationId xmlns:a16="http://schemas.microsoft.com/office/drawing/2014/main" id="{232B22B8-7A87-64B6-0019-0D92374F9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5445125"/>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Rettangolo 4">
            <a:extLst>
              <a:ext uri="{FF2B5EF4-FFF2-40B4-BE49-F238E27FC236}">
                <a16:creationId xmlns:a16="http://schemas.microsoft.com/office/drawing/2014/main" id="{F7F7B01F-039E-B9AB-185C-CF8F250E81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ttangolo 12">
            <a:extLst>
              <a:ext uri="{FF2B5EF4-FFF2-40B4-BE49-F238E27FC236}">
                <a16:creationId xmlns:a16="http://schemas.microsoft.com/office/drawing/2014/main" id="{4ABEB582-A543-DE94-4CCA-45DE3BC6293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07203" name="Immagine 3">
            <a:extLst>
              <a:ext uri="{FF2B5EF4-FFF2-40B4-BE49-F238E27FC236}">
                <a16:creationId xmlns:a16="http://schemas.microsoft.com/office/drawing/2014/main" id="{F7CD28B3-24E4-B138-E862-10E2309AC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4" name="Text Box 6">
            <a:extLst>
              <a:ext uri="{FF2B5EF4-FFF2-40B4-BE49-F238E27FC236}">
                <a16:creationId xmlns:a16="http://schemas.microsoft.com/office/drawing/2014/main" id="{2E26F8F1-97E8-1CD3-B651-7C3A6A046A4D}"/>
              </a:ext>
            </a:extLst>
          </p:cNvPr>
          <p:cNvSpPr txBox="1">
            <a:spLocks noChangeArrowheads="1"/>
          </p:cNvSpPr>
          <p:nvPr/>
        </p:nvSpPr>
        <p:spPr bwMode="auto">
          <a:xfrm>
            <a:off x="6804025" y="4327525"/>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Conquiste di Maometto</a:t>
            </a:r>
            <a:endParaRPr lang="it-IT" altLang="it-CH" sz="1000" b="1">
              <a:solidFill>
                <a:srgbClr val="000000"/>
              </a:solidFill>
            </a:endParaRPr>
          </a:p>
        </p:txBody>
      </p:sp>
      <p:sp>
        <p:nvSpPr>
          <p:cNvPr id="307205" name="Text Box 7">
            <a:extLst>
              <a:ext uri="{FF2B5EF4-FFF2-40B4-BE49-F238E27FC236}">
                <a16:creationId xmlns:a16="http://schemas.microsoft.com/office/drawing/2014/main" id="{613168A8-8A7A-69D3-48DB-C76559B4D1B5}"/>
              </a:ext>
            </a:extLst>
          </p:cNvPr>
          <p:cNvSpPr txBox="1">
            <a:spLocks noChangeArrowheads="1"/>
          </p:cNvSpPr>
          <p:nvPr/>
        </p:nvSpPr>
        <p:spPr bwMode="auto">
          <a:xfrm>
            <a:off x="6804025" y="467042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Conquiste nei successivi 100 anni</a:t>
            </a:r>
            <a:endParaRPr lang="it-IT" altLang="it-CH" sz="1000" b="1">
              <a:solidFill>
                <a:srgbClr val="000000"/>
              </a:solidFill>
            </a:endParaRPr>
          </a:p>
        </p:txBody>
      </p:sp>
      <p:sp>
        <p:nvSpPr>
          <p:cNvPr id="307206" name="Text Box 8">
            <a:extLst>
              <a:ext uri="{FF2B5EF4-FFF2-40B4-BE49-F238E27FC236}">
                <a16:creationId xmlns:a16="http://schemas.microsoft.com/office/drawing/2014/main" id="{925229E6-88E0-2E98-0735-D36264BDE59F}"/>
              </a:ext>
            </a:extLst>
          </p:cNvPr>
          <p:cNvSpPr txBox="1">
            <a:spLocks noChangeArrowheads="1"/>
          </p:cNvSpPr>
          <p:nvPr/>
        </p:nvSpPr>
        <p:spPr bwMode="auto">
          <a:xfrm>
            <a:off x="6804025" y="5030788"/>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Direzione delle successive espansioni</a:t>
            </a:r>
            <a:endParaRPr lang="it-IT" altLang="it-CH" sz="1000" b="1">
              <a:solidFill>
                <a:srgbClr val="000000"/>
              </a:solidFill>
            </a:endParaRPr>
          </a:p>
        </p:txBody>
      </p:sp>
      <p:sp>
        <p:nvSpPr>
          <p:cNvPr id="307207" name="Slide Number Placeholder 3">
            <a:extLst>
              <a:ext uri="{FF2B5EF4-FFF2-40B4-BE49-F238E27FC236}">
                <a16:creationId xmlns:a16="http://schemas.microsoft.com/office/drawing/2014/main" id="{3FFA52AD-0446-6F75-3D6A-7F5860057D87}"/>
              </a:ext>
            </a:extLst>
          </p:cNvPr>
          <p:cNvSpPr>
            <a:spLocks noGrp="1" noChangeArrowheads="1"/>
          </p:cNvSpPr>
          <p:nvPr>
            <p:ph type="sldNum" sz="quarter" idx="12"/>
          </p:nvPr>
        </p:nvSpPr>
        <p:spPr>
          <a:xfrm>
            <a:off x="7392988" y="6092825"/>
            <a:ext cx="508000" cy="328613"/>
          </a:xfrm>
          <a:solidFill>
            <a:srgbClr val="800000"/>
          </a:solid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03DF13-A9FA-40CF-A518-7B7117A2555F}" type="slidenum">
              <a:rPr lang="it-IT" altLang="it-CH" sz="1400" b="1" smtClean="0">
                <a:solidFill>
                  <a:srgbClr val="FFFFFF"/>
                </a:solidFill>
              </a:rPr>
              <a:pPr>
                <a:spcBef>
                  <a:spcPct val="0"/>
                </a:spcBef>
                <a:buFontTx/>
                <a:buNone/>
              </a:pPr>
              <a:t>20</a:t>
            </a:fld>
            <a:endParaRPr lang="it-IT" altLang="it-CH" sz="1400" b="1">
              <a:solidFill>
                <a:srgbClr val="FFFFFF"/>
              </a:solidFil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9" name="Picture 2" descr="boicotta israele">
            <a:extLst>
              <a:ext uri="{FF2B5EF4-FFF2-40B4-BE49-F238E27FC236}">
                <a16:creationId xmlns:a16="http://schemas.microsoft.com/office/drawing/2014/main" id="{628CF4B0-E86F-732B-E43C-32099B7E9EA1}"/>
              </a:ext>
            </a:extLst>
          </p:cNvPr>
          <p:cNvPicPr>
            <a:picLocks noChangeAspect="1" noChangeArrowheads="1"/>
          </p:cNvPicPr>
          <p:nvPr/>
        </p:nvPicPr>
        <p:blipFill>
          <a:blip r:embed="rId3"/>
          <a:srcRect/>
          <a:stretch>
            <a:fillRect/>
          </a:stretch>
        </p:blipFill>
        <p:spPr bwMode="auto">
          <a:xfrm>
            <a:off x="5995988" y="2274888"/>
            <a:ext cx="1441450" cy="1443037"/>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736261" name="Picture 4">
            <a:extLst>
              <a:ext uri="{FF2B5EF4-FFF2-40B4-BE49-F238E27FC236}">
                <a16:creationId xmlns:a16="http://schemas.microsoft.com/office/drawing/2014/main" id="{9E1E9A5D-C9C0-3410-B395-4D478BB52C74}"/>
              </a:ext>
            </a:extLst>
          </p:cNvPr>
          <p:cNvPicPr>
            <a:picLocks noChangeAspect="1" noChangeArrowheads="1"/>
          </p:cNvPicPr>
          <p:nvPr/>
        </p:nvPicPr>
        <p:blipFill>
          <a:blip r:embed="rId4"/>
          <a:srcRect/>
          <a:stretch>
            <a:fillRect/>
          </a:stretch>
        </p:blipFill>
        <p:spPr bwMode="auto">
          <a:xfrm>
            <a:off x="0" y="0"/>
            <a:ext cx="2771775" cy="208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36263" name="Picture 7" descr="manif 2">
            <a:extLst>
              <a:ext uri="{FF2B5EF4-FFF2-40B4-BE49-F238E27FC236}">
                <a16:creationId xmlns:a16="http://schemas.microsoft.com/office/drawing/2014/main" id="{29F4EB65-E9AB-D50B-14F3-5ED7461ACE77}"/>
              </a:ext>
            </a:extLst>
          </p:cNvPr>
          <p:cNvPicPr>
            <a:picLocks noChangeAspect="1" noChangeArrowheads="1"/>
          </p:cNvPicPr>
          <p:nvPr/>
        </p:nvPicPr>
        <p:blipFill>
          <a:blip r:embed="rId5"/>
          <a:srcRect/>
          <a:stretch>
            <a:fillRect/>
          </a:stretch>
        </p:blipFill>
        <p:spPr bwMode="auto">
          <a:xfrm>
            <a:off x="2987675" y="0"/>
            <a:ext cx="2665413" cy="2100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736265" name="Picture 9" descr="manif 7">
            <a:extLst>
              <a:ext uri="{FF2B5EF4-FFF2-40B4-BE49-F238E27FC236}">
                <a16:creationId xmlns:a16="http://schemas.microsoft.com/office/drawing/2014/main" id="{1381A791-620B-1BE5-E570-7A1C53A603A1}"/>
              </a:ext>
            </a:extLst>
          </p:cNvPr>
          <p:cNvPicPr>
            <a:picLocks noChangeAspect="1" noChangeArrowheads="1"/>
          </p:cNvPicPr>
          <p:nvPr/>
        </p:nvPicPr>
        <p:blipFill>
          <a:blip r:embed="rId6"/>
          <a:srcRect/>
          <a:stretch>
            <a:fillRect/>
          </a:stretch>
        </p:blipFill>
        <p:spPr bwMode="auto">
          <a:xfrm>
            <a:off x="5842000" y="0"/>
            <a:ext cx="3302000" cy="2082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74822" name="Text Box 10">
            <a:extLst>
              <a:ext uri="{FF2B5EF4-FFF2-40B4-BE49-F238E27FC236}">
                <a16:creationId xmlns:a16="http://schemas.microsoft.com/office/drawing/2014/main" id="{8C724965-849C-8E72-D086-3957FB1618F3}"/>
              </a:ext>
            </a:extLst>
          </p:cNvPr>
          <p:cNvSpPr txBox="1">
            <a:spLocks noChangeArrowheads="1"/>
          </p:cNvSpPr>
          <p:nvPr/>
        </p:nvSpPr>
        <p:spPr bwMode="auto">
          <a:xfrm>
            <a:off x="3851275" y="2276475"/>
            <a:ext cx="1873250" cy="1439863"/>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000000"/>
                </a:solidFill>
              </a:rPr>
              <a:t>Il mondo non ama Israele</a:t>
            </a:r>
            <a:endParaRPr lang="it-IT" altLang="it-CH" sz="2800" b="1">
              <a:solidFill>
                <a:srgbClr val="000000"/>
              </a:solidFill>
            </a:endParaRPr>
          </a:p>
        </p:txBody>
      </p:sp>
      <p:pic>
        <p:nvPicPr>
          <p:cNvPr id="736267" name="Picture 11">
            <a:extLst>
              <a:ext uri="{FF2B5EF4-FFF2-40B4-BE49-F238E27FC236}">
                <a16:creationId xmlns:a16="http://schemas.microsoft.com/office/drawing/2014/main" id="{26347779-8D37-D0B1-1EA3-EAED28AE4FAF}"/>
              </a:ext>
            </a:extLst>
          </p:cNvPr>
          <p:cNvPicPr>
            <a:picLocks noChangeAspect="1" noChangeArrowheads="1"/>
          </p:cNvPicPr>
          <p:nvPr/>
        </p:nvPicPr>
        <p:blipFill>
          <a:blip r:embed="rId7"/>
          <a:srcRect/>
          <a:stretch>
            <a:fillRect/>
          </a:stretch>
        </p:blipFill>
        <p:spPr bwMode="auto">
          <a:xfrm>
            <a:off x="2268538" y="2276475"/>
            <a:ext cx="1330325" cy="14414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74824" name="Slide Number Placeholder 3">
            <a:extLst>
              <a:ext uri="{FF2B5EF4-FFF2-40B4-BE49-F238E27FC236}">
                <a16:creationId xmlns:a16="http://schemas.microsoft.com/office/drawing/2014/main" id="{3FBB69E5-05F9-B7A1-0CAB-2F0832FA3410}"/>
              </a:ext>
            </a:extLst>
          </p:cNvPr>
          <p:cNvSpPr>
            <a:spLocks noGrp="1"/>
          </p:cNvSpPr>
          <p:nvPr>
            <p:ph type="sldNum" sz="quarter" idx="12"/>
          </p:nvPr>
        </p:nvSpPr>
        <p:spPr>
          <a:xfrm>
            <a:off x="4471988" y="3781425"/>
            <a:ext cx="631825"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601D47-B1FC-4DAE-95DC-C428F094933B}" type="slidenum">
              <a:rPr lang="it-IT" altLang="it-CH" sz="1400" smtClean="0">
                <a:solidFill>
                  <a:srgbClr val="FFFFFF"/>
                </a:solidFill>
              </a:rPr>
              <a:pPr>
                <a:spcBef>
                  <a:spcPct val="0"/>
                </a:spcBef>
                <a:buFontTx/>
                <a:buNone/>
              </a:pPr>
              <a:t>200</a:t>
            </a:fld>
            <a:endParaRPr lang="it-IT" altLang="it-CH" sz="1400">
              <a:solidFill>
                <a:srgbClr val="FFFFFF"/>
              </a:solidFill>
            </a:endParaRPr>
          </a:p>
        </p:txBody>
      </p:sp>
      <p:pic>
        <p:nvPicPr>
          <p:cNvPr id="751634" name="Picture 18" descr="C:\Users\Enrico\Desktop\World danger j.jpg">
            <a:extLst>
              <a:ext uri="{FF2B5EF4-FFF2-40B4-BE49-F238E27FC236}">
                <a16:creationId xmlns:a16="http://schemas.microsoft.com/office/drawing/2014/main" id="{71E4F3D1-D196-2A12-2122-B8B545B5EA26}"/>
              </a:ext>
            </a:extLst>
          </p:cNvPr>
          <p:cNvPicPr>
            <a:picLocks noChangeAspect="1" noChangeArrowheads="1"/>
          </p:cNvPicPr>
          <p:nvPr/>
        </p:nvPicPr>
        <p:blipFill rotWithShape="1">
          <a:blip r:embed="rId8"/>
          <a:srcRect t="6614"/>
          <a:stretch/>
        </p:blipFill>
        <p:spPr bwMode="auto">
          <a:xfrm>
            <a:off x="0" y="3933825"/>
            <a:ext cx="2092325" cy="2924175"/>
          </a:xfrm>
          <a:prstGeom prst="rect">
            <a:avLst/>
          </a:prstGeom>
          <a:ln w="12700">
            <a:solidFill>
              <a:schemeClr val="tx1"/>
            </a:solidFill>
          </a:ln>
          <a:effectLst>
            <a:outerShdw blurRad="292100" dist="139700" dir="2700000" algn="tl" rotWithShape="0">
              <a:srgbClr val="333333">
                <a:alpha val="65000"/>
              </a:srgbClr>
            </a:outerShdw>
          </a:effectLst>
        </p:spPr>
      </p:pic>
      <p:sp>
        <p:nvSpPr>
          <p:cNvPr id="674826" name="CasellaDiTesto 1">
            <a:extLst>
              <a:ext uri="{FF2B5EF4-FFF2-40B4-BE49-F238E27FC236}">
                <a16:creationId xmlns:a16="http://schemas.microsoft.com/office/drawing/2014/main" id="{C93656F3-033A-072C-BDBE-931A4F7659BC}"/>
              </a:ext>
            </a:extLst>
          </p:cNvPr>
          <p:cNvSpPr txBox="1">
            <a:spLocks noChangeArrowheads="1"/>
          </p:cNvSpPr>
          <p:nvPr/>
        </p:nvSpPr>
        <p:spPr bwMode="auto">
          <a:xfrm>
            <a:off x="71438" y="3979863"/>
            <a:ext cx="1908175" cy="1698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500">
                <a:solidFill>
                  <a:srgbClr val="000000"/>
                </a:solidFill>
              </a:rPr>
              <a:t>Il mondo deve sapere che Israele è un pericolo per l’umanità</a:t>
            </a:r>
          </a:p>
        </p:txBody>
      </p:sp>
      <p:pic>
        <p:nvPicPr>
          <p:cNvPr id="20" name="Picture 3" descr="manifestazione anti israeloamericana in libano">
            <a:extLst>
              <a:ext uri="{FF2B5EF4-FFF2-40B4-BE49-F238E27FC236}">
                <a16:creationId xmlns:a16="http://schemas.microsoft.com/office/drawing/2014/main" id="{8514E82C-6512-7B3F-2EC9-5385ACFCFB16}"/>
              </a:ext>
            </a:extLst>
          </p:cNvPr>
          <p:cNvPicPr>
            <a:picLocks noChangeAspect="1" noChangeArrowheads="1"/>
          </p:cNvPicPr>
          <p:nvPr/>
        </p:nvPicPr>
        <p:blipFill>
          <a:blip r:embed="rId9"/>
          <a:srcRect/>
          <a:stretch>
            <a:fillRect/>
          </a:stretch>
        </p:blipFill>
        <p:spPr bwMode="auto">
          <a:xfrm>
            <a:off x="7710488" y="2205038"/>
            <a:ext cx="1441450" cy="1787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74828" name="Rettangolo 15">
            <a:extLst>
              <a:ext uri="{FF2B5EF4-FFF2-40B4-BE49-F238E27FC236}">
                <a16:creationId xmlns:a16="http://schemas.microsoft.com/office/drawing/2014/main" id="{3C1677BE-AFAC-200C-37AB-90073D42A4A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74829" name="Immagine 16">
            <a:extLst>
              <a:ext uri="{FF2B5EF4-FFF2-40B4-BE49-F238E27FC236}">
                <a16:creationId xmlns:a16="http://schemas.microsoft.com/office/drawing/2014/main" id="{A2E0276A-D4AA-2287-9E77-5430C6FF0A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0" y="2157413"/>
            <a:ext cx="20923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a:extLst>
              <a:ext uri="{FF2B5EF4-FFF2-40B4-BE49-F238E27FC236}">
                <a16:creationId xmlns:a16="http://schemas.microsoft.com/office/drawing/2014/main" id="{3D546DDF-4F5E-5821-D572-CD614C3A891F}"/>
              </a:ext>
            </a:extLst>
          </p:cNvPr>
          <p:cNvPicPr>
            <a:picLocks noChangeAspect="1" noChangeArrowheads="1"/>
          </p:cNvPicPr>
          <p:nvPr/>
        </p:nvPicPr>
        <p:blipFill>
          <a:blip r:embed="rId11"/>
          <a:srcRect/>
          <a:stretch>
            <a:fillRect/>
          </a:stretch>
        </p:blipFill>
        <p:spPr bwMode="auto">
          <a:xfrm>
            <a:off x="5840413" y="4076700"/>
            <a:ext cx="3303587" cy="278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Picture 5" descr="manif di ebrei anti sionisti">
            <a:extLst>
              <a:ext uri="{FF2B5EF4-FFF2-40B4-BE49-F238E27FC236}">
                <a16:creationId xmlns:a16="http://schemas.microsoft.com/office/drawing/2014/main" id="{F4D8D69D-1C8D-9AB0-7C6D-6D9A1FF4AF01}"/>
              </a:ext>
            </a:extLst>
          </p:cNvPr>
          <p:cNvPicPr>
            <a:picLocks noChangeAspect="1" noChangeArrowheads="1"/>
          </p:cNvPicPr>
          <p:nvPr/>
        </p:nvPicPr>
        <p:blipFill>
          <a:blip r:embed="rId12"/>
          <a:srcRect/>
          <a:stretch>
            <a:fillRect/>
          </a:stretch>
        </p:blipFill>
        <p:spPr bwMode="auto">
          <a:xfrm>
            <a:off x="2298700" y="4076700"/>
            <a:ext cx="3335338" cy="278130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Box 1">
            <a:extLst>
              <a:ext uri="{FF2B5EF4-FFF2-40B4-BE49-F238E27FC236}">
                <a16:creationId xmlns:a16="http://schemas.microsoft.com/office/drawing/2014/main" id="{2E085B5F-044A-4D11-9A8A-5DDC77DE117D}"/>
              </a:ext>
            </a:extLst>
          </p:cNvPr>
          <p:cNvSpPr txBox="1">
            <a:spLocks noChangeArrowheads="1"/>
          </p:cNvSpPr>
          <p:nvPr/>
        </p:nvSpPr>
        <p:spPr bwMode="auto">
          <a:xfrm>
            <a:off x="1000125" y="2636838"/>
            <a:ext cx="7143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4000">
                <a:solidFill>
                  <a:srgbClr val="FFFFFF"/>
                </a:solidFill>
                <a:latin typeface="Arial Black" panose="020B0A04020102020204" pitchFamily="34" charset="0"/>
              </a:rPr>
              <a:t>ALCUNE QUESTIONI IRRISOLTE</a:t>
            </a:r>
            <a:endParaRPr lang="it-IT" altLang="it-CH" sz="4000">
              <a:solidFill>
                <a:srgbClr val="FFFFFF"/>
              </a:solidFill>
              <a:latin typeface="Arial Black" panose="020B0A04020102020204" pitchFamily="34" charset="0"/>
            </a:endParaRPr>
          </a:p>
        </p:txBody>
      </p:sp>
      <p:pic>
        <p:nvPicPr>
          <p:cNvPr id="676867" name="Picture 2">
            <a:extLst>
              <a:ext uri="{FF2B5EF4-FFF2-40B4-BE49-F238E27FC236}">
                <a16:creationId xmlns:a16="http://schemas.microsoft.com/office/drawing/2014/main" id="{BBBBC00B-1959-5CE7-C56E-5C5C33006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4643438"/>
            <a:ext cx="16430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CCBF5CC-23C7-FC4E-5134-65EE7715CDA1}"/>
              </a:ext>
            </a:extLst>
          </p:cNvPr>
          <p:cNvSpPr txBox="1"/>
          <p:nvPr/>
        </p:nvSpPr>
        <p:spPr>
          <a:xfrm>
            <a:off x="900113" y="549275"/>
            <a:ext cx="906462" cy="1446213"/>
          </a:xfrm>
          <a:prstGeom prst="rect">
            <a:avLst/>
          </a:prstGeom>
          <a:solidFill>
            <a:srgbClr val="FFFF00"/>
          </a:solidFill>
        </p:spPr>
        <p:txBody>
          <a:bodyPr>
            <a:spAutoFit/>
          </a:bodyPr>
          <a:lstStyle/>
          <a:p>
            <a:pPr eaLnBrk="1" hangingPunct="1">
              <a:defRPr/>
            </a:pPr>
            <a:r>
              <a:rPr lang="it-CH" sz="8800" b="1" dirty="0">
                <a:solidFill>
                  <a:schemeClr val="accent4">
                    <a:lumMod val="10000"/>
                  </a:schemeClr>
                </a:solidFill>
                <a:latin typeface="Arial" charset="0"/>
                <a:cs typeface="Arial" charset="0"/>
              </a:rPr>
              <a:t>?</a:t>
            </a:r>
          </a:p>
        </p:txBody>
      </p:sp>
      <p:sp>
        <p:nvSpPr>
          <p:cNvPr id="676869" name="Slide Number Placeholder 4">
            <a:extLst>
              <a:ext uri="{FF2B5EF4-FFF2-40B4-BE49-F238E27FC236}">
                <a16:creationId xmlns:a16="http://schemas.microsoft.com/office/drawing/2014/main" id="{F1279480-8B83-4AF9-C633-F8EFD2AED6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A4F488-8F76-45DD-99CC-4AC4DEEC138D}" type="slidenum">
              <a:rPr lang="it-IT" altLang="it-CH" sz="1400" smtClean="0">
                <a:solidFill>
                  <a:srgbClr val="FFFFFF"/>
                </a:solidFill>
              </a:rPr>
              <a:pPr>
                <a:spcBef>
                  <a:spcPct val="0"/>
                </a:spcBef>
                <a:buFontTx/>
                <a:buNone/>
              </a:pPr>
              <a:t>201</a:t>
            </a:fld>
            <a:endParaRPr lang="it-IT" altLang="it-CH" sz="1400">
              <a:solidFill>
                <a:srgbClr val="FFFFFF"/>
              </a:solidFill>
            </a:endParaRPr>
          </a:p>
        </p:txBody>
      </p:sp>
      <p:sp>
        <p:nvSpPr>
          <p:cNvPr id="676870" name="Rettangolo 5">
            <a:extLst>
              <a:ext uri="{FF2B5EF4-FFF2-40B4-BE49-F238E27FC236}">
                <a16:creationId xmlns:a16="http://schemas.microsoft.com/office/drawing/2014/main" id="{1219CF41-38C4-FF4C-3E97-85C55A80AFD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B490F8CD-4017-B557-5802-3ECB07676F88}"/>
              </a:ext>
            </a:extLst>
          </p:cNvPr>
          <p:cNvSpPr txBox="1">
            <a:spLocks noChangeArrowheads="1"/>
          </p:cNvSpPr>
          <p:nvPr/>
        </p:nvSpPr>
        <p:spPr bwMode="auto">
          <a:xfrm>
            <a:off x="357188" y="428625"/>
            <a:ext cx="8286750" cy="5786438"/>
          </a:xfrm>
          <a:prstGeom prst="rect">
            <a:avLst/>
          </a:prstGeom>
          <a:noFill/>
          <a:ln w="9525">
            <a:noFill/>
            <a:miter lim="800000"/>
            <a:headEnd/>
            <a:tailEnd/>
          </a:ln>
        </p:spPr>
        <p:txBody>
          <a:bodyPr>
            <a:spAutoFit/>
          </a:bodyPr>
          <a:lstStyle/>
          <a:p>
            <a:pPr marL="266700" indent="-266700" eaLnBrk="1" hangingPunct="1">
              <a:buFontTx/>
              <a:buChar char="-"/>
              <a:defRPr/>
            </a:pPr>
            <a:r>
              <a:rPr lang="fr-CH" sz="3200" dirty="0">
                <a:solidFill>
                  <a:srgbClr val="FFFFFF"/>
                </a:solidFill>
                <a:latin typeface="Arial Black" panose="020B0A04020102020204" pitchFamily="34" charset="0"/>
                <a:cs typeface="Arial" charset="0"/>
              </a:rPr>
              <a:t>DUE STATI o UNO STATO UNICO ?</a:t>
            </a:r>
            <a:r>
              <a:rPr lang="fr-CH" sz="1400" dirty="0">
                <a:solidFill>
                  <a:srgbClr val="FFFFFF"/>
                </a:solidFill>
                <a:latin typeface="Algerian" pitchFamily="82" charset="0"/>
                <a:cs typeface="Arial" charset="0"/>
              </a:rPr>
              <a:t>   </a:t>
            </a:r>
            <a:r>
              <a:rPr lang="fr-CH" sz="1400" b="1" dirty="0" err="1">
                <a:solidFill>
                  <a:srgbClr val="FFFFFF"/>
                </a:solidFill>
                <a:latin typeface="+mn-lt"/>
                <a:cs typeface="Arial" charset="0"/>
              </a:rPr>
              <a:t>Entro</a:t>
            </a:r>
            <a:r>
              <a:rPr lang="fr-CH" sz="1400" b="1" dirty="0">
                <a:solidFill>
                  <a:srgbClr val="FFFFFF"/>
                </a:solidFill>
                <a:latin typeface="+mn-lt"/>
                <a:cs typeface="Arial" charset="0"/>
              </a:rPr>
              <a:t> </a:t>
            </a:r>
            <a:r>
              <a:rPr lang="fr-CH" sz="1400" b="1" dirty="0" err="1">
                <a:solidFill>
                  <a:srgbClr val="FFFFFF"/>
                </a:solidFill>
                <a:latin typeface="+mn-lt"/>
                <a:cs typeface="Arial" charset="0"/>
              </a:rPr>
              <a:t>quali</a:t>
            </a:r>
            <a:r>
              <a:rPr lang="fr-CH" sz="1400" b="1" dirty="0">
                <a:solidFill>
                  <a:srgbClr val="FFFFFF"/>
                </a:solidFill>
                <a:latin typeface="+mn-lt"/>
                <a:cs typeface="Arial" charset="0"/>
              </a:rPr>
              <a:t> </a:t>
            </a:r>
            <a:r>
              <a:rPr lang="fr-CH" sz="1400" b="1" dirty="0" err="1">
                <a:solidFill>
                  <a:srgbClr val="FFFFFF"/>
                </a:solidFill>
                <a:latin typeface="+mn-lt"/>
                <a:cs typeface="Arial" charset="0"/>
              </a:rPr>
              <a:t>confini</a:t>
            </a:r>
            <a:r>
              <a:rPr lang="fr-CH" sz="1400" b="1" dirty="0">
                <a:solidFill>
                  <a:srgbClr val="FFFFFF"/>
                </a:solidFill>
                <a:latin typeface="+mn-lt"/>
                <a:cs typeface="Arial" charset="0"/>
              </a:rPr>
              <a:t> ? </a:t>
            </a:r>
            <a:r>
              <a:rPr lang="fr-CH" sz="1400" b="1" dirty="0" err="1">
                <a:solidFill>
                  <a:srgbClr val="FFFFFF"/>
                </a:solidFill>
                <a:latin typeface="+mn-lt"/>
                <a:cs typeface="Arial" charset="0"/>
              </a:rPr>
              <a:t>Quale</a:t>
            </a:r>
            <a:r>
              <a:rPr lang="fr-CH" sz="1400" b="1" dirty="0">
                <a:solidFill>
                  <a:srgbClr val="FFFFFF"/>
                </a:solidFill>
                <a:latin typeface="+mn-lt"/>
                <a:cs typeface="Arial" charset="0"/>
              </a:rPr>
              <a:t> </a:t>
            </a:r>
            <a:r>
              <a:rPr lang="fr-CH" sz="1400" b="1" dirty="0" err="1">
                <a:solidFill>
                  <a:srgbClr val="FFFFFF"/>
                </a:solidFill>
                <a:latin typeface="+mn-lt"/>
                <a:cs typeface="Arial" charset="0"/>
              </a:rPr>
              <a:t>statuto</a:t>
            </a:r>
            <a:r>
              <a:rPr lang="fr-CH" sz="1400" b="1" dirty="0">
                <a:solidFill>
                  <a:srgbClr val="FFFFFF"/>
                </a:solidFill>
                <a:latin typeface="+mn-lt"/>
                <a:cs typeface="Arial" charset="0"/>
              </a:rPr>
              <a:t> per i due </a:t>
            </a:r>
            <a:r>
              <a:rPr lang="fr-CH" sz="1400" b="1" dirty="0" err="1">
                <a:solidFill>
                  <a:srgbClr val="FFFFFF"/>
                </a:solidFill>
                <a:latin typeface="+mn-lt"/>
                <a:cs typeface="Arial" charset="0"/>
              </a:rPr>
              <a:t>stati</a:t>
            </a:r>
            <a:r>
              <a:rPr lang="fr-CH" sz="1400" b="1" dirty="0">
                <a:solidFill>
                  <a:srgbClr val="FFFFFF"/>
                </a:solidFill>
                <a:latin typeface="+mn-lt"/>
                <a:cs typeface="Arial" charset="0"/>
              </a:rPr>
              <a:t> ?</a:t>
            </a: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DI CHI È GERUSALEMME </a:t>
            </a:r>
            <a:r>
              <a:rPr lang="fr-CH" sz="2800" b="1" dirty="0">
                <a:solidFill>
                  <a:srgbClr val="FFFFFF"/>
                </a:solidFill>
                <a:latin typeface="Arial Black" panose="020B0A04020102020204" pitchFamily="34" charset="0"/>
                <a:cs typeface="Arial" charset="0"/>
              </a:rPr>
              <a:t>?                                        </a:t>
            </a:r>
            <a:r>
              <a:rPr lang="fr-CH" sz="1400" b="1" dirty="0">
                <a:solidFill>
                  <a:srgbClr val="FFFFFF"/>
                </a:solidFill>
                <a:latin typeface="+mn-lt"/>
                <a:cs typeface="Arial" charset="0"/>
              </a:rPr>
              <a:t>Capitale di che </a:t>
            </a:r>
            <a:r>
              <a:rPr lang="fr-CH" sz="1400" b="1" dirty="0" err="1">
                <a:solidFill>
                  <a:srgbClr val="FFFFFF"/>
                </a:solidFill>
                <a:latin typeface="+mn-lt"/>
                <a:cs typeface="Arial" charset="0"/>
              </a:rPr>
              <a:t>stato</a:t>
            </a:r>
            <a:r>
              <a:rPr lang="fr-CH" sz="1400" b="1" dirty="0">
                <a:solidFill>
                  <a:srgbClr val="FFFFFF"/>
                </a:solidFill>
                <a:latin typeface="+mn-lt"/>
                <a:cs typeface="Arial" charset="0"/>
              </a:rPr>
              <a:t> ? Si </a:t>
            </a:r>
            <a:r>
              <a:rPr lang="fr-CH" sz="1400" b="1" dirty="0" err="1">
                <a:solidFill>
                  <a:srgbClr val="FFFFFF"/>
                </a:solidFill>
                <a:latin typeface="+mn-lt"/>
                <a:cs typeface="Arial" charset="0"/>
              </a:rPr>
              <a:t>deve</a:t>
            </a:r>
            <a:r>
              <a:rPr lang="fr-CH" sz="1400" b="1" dirty="0">
                <a:solidFill>
                  <a:srgbClr val="FFFFFF"/>
                </a:solidFill>
                <a:latin typeface="+mn-lt"/>
                <a:cs typeface="Arial" charset="0"/>
              </a:rPr>
              <a:t> </a:t>
            </a:r>
            <a:r>
              <a:rPr lang="fr-CH" sz="1400" b="1" dirty="0" err="1">
                <a:solidFill>
                  <a:srgbClr val="FFFFFF"/>
                </a:solidFill>
                <a:latin typeface="+mn-lt"/>
                <a:cs typeface="Arial" charset="0"/>
              </a:rPr>
              <a:t>dividere</a:t>
            </a:r>
            <a:r>
              <a:rPr lang="fr-CH" sz="1400" b="1" dirty="0">
                <a:solidFill>
                  <a:srgbClr val="FFFFFF"/>
                </a:solidFill>
                <a:latin typeface="+mn-lt"/>
                <a:cs typeface="Arial" charset="0"/>
              </a:rPr>
              <a:t> la </a:t>
            </a:r>
            <a:r>
              <a:rPr lang="fr-CH" sz="1400" b="1" dirty="0" err="1">
                <a:solidFill>
                  <a:srgbClr val="FFFFFF"/>
                </a:solidFill>
                <a:latin typeface="+mn-lt"/>
                <a:cs typeface="Arial" charset="0"/>
              </a:rPr>
              <a:t>città</a:t>
            </a:r>
            <a:r>
              <a:rPr lang="fr-CH" sz="1400" b="1" dirty="0">
                <a:solidFill>
                  <a:srgbClr val="FFFFFF"/>
                </a:solidFill>
                <a:latin typeface="+mn-lt"/>
                <a:cs typeface="Arial" charset="0"/>
              </a:rPr>
              <a:t>  o </a:t>
            </a:r>
            <a:r>
              <a:rPr lang="fr-CH" sz="1400" b="1" dirty="0" err="1">
                <a:solidFill>
                  <a:srgbClr val="FFFFFF"/>
                </a:solidFill>
                <a:latin typeface="+mn-lt"/>
                <a:cs typeface="Arial" charset="0"/>
              </a:rPr>
              <a:t>renderla</a:t>
            </a:r>
            <a:r>
              <a:rPr lang="fr-CH" sz="1400" b="1" dirty="0">
                <a:solidFill>
                  <a:srgbClr val="FFFFFF"/>
                </a:solidFill>
                <a:latin typeface="+mn-lt"/>
                <a:cs typeface="Arial" charset="0"/>
              </a:rPr>
              <a:t>  «</a:t>
            </a:r>
            <a:r>
              <a:rPr lang="fr-CH" sz="1400" b="1" dirty="0" err="1">
                <a:solidFill>
                  <a:srgbClr val="FFFFFF"/>
                </a:solidFill>
                <a:latin typeface="+mn-lt"/>
                <a:cs typeface="Arial" charset="0"/>
              </a:rPr>
              <a:t>Internazionale</a:t>
            </a:r>
            <a:r>
              <a:rPr lang="fr-CH" sz="1400" b="1" dirty="0">
                <a:solidFill>
                  <a:srgbClr val="FFFFFF"/>
                </a:solidFill>
                <a:latin typeface="+mn-lt"/>
                <a:cs typeface="Arial" charset="0"/>
              </a:rPr>
              <a:t>» </a:t>
            </a:r>
            <a:r>
              <a:rPr lang="fr-CH" sz="1400" b="1" dirty="0" err="1">
                <a:solidFill>
                  <a:srgbClr val="FFFFFF"/>
                </a:solidFill>
                <a:latin typeface="+mn-lt"/>
                <a:cs typeface="Arial" charset="0"/>
              </a:rPr>
              <a:t>secondo</a:t>
            </a:r>
            <a:r>
              <a:rPr lang="fr-CH" sz="1400" b="1" dirty="0">
                <a:solidFill>
                  <a:srgbClr val="FFFFFF"/>
                </a:solidFill>
                <a:latin typeface="+mn-lt"/>
                <a:cs typeface="Arial" charset="0"/>
              </a:rPr>
              <a:t> la 181?</a:t>
            </a:r>
          </a:p>
          <a:p>
            <a:pPr eaLnBrk="1" hangingPunct="1">
              <a:defRPr/>
            </a:pPr>
            <a:r>
              <a:rPr lang="fr-CH" sz="4000" b="1" dirty="0">
                <a:solidFill>
                  <a:srgbClr val="FFFFFF"/>
                </a:solidFill>
                <a:latin typeface="+mn-lt"/>
                <a:cs typeface="Arial" charset="0"/>
              </a:rPr>
              <a:t> </a:t>
            </a: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I PROFUGHI PALESTINESI POSSONO RIENTRARE ?                                                    </a:t>
            </a:r>
            <a:r>
              <a:rPr lang="fr-CH" sz="1400" b="1" dirty="0">
                <a:solidFill>
                  <a:srgbClr val="FFFFFF"/>
                </a:solidFill>
                <a:latin typeface="+mn-lt"/>
                <a:cs typeface="Arial" charset="0"/>
              </a:rPr>
              <a:t>Chi </a:t>
            </a:r>
            <a:r>
              <a:rPr lang="fr-CH" sz="1400" b="1" dirty="0" err="1">
                <a:solidFill>
                  <a:srgbClr val="FFFFFF"/>
                </a:solidFill>
                <a:latin typeface="+mn-lt"/>
                <a:cs typeface="Arial" charset="0"/>
              </a:rPr>
              <a:t>può</a:t>
            </a:r>
            <a:r>
              <a:rPr lang="fr-CH" sz="1400" b="1" dirty="0">
                <a:solidFill>
                  <a:srgbClr val="FFFFFF"/>
                </a:solidFill>
                <a:latin typeface="+mn-lt"/>
                <a:cs typeface="Arial" charset="0"/>
              </a:rPr>
              <a:t> </a:t>
            </a:r>
            <a:r>
              <a:rPr lang="fr-CH" sz="1400" b="1" dirty="0" err="1">
                <a:solidFill>
                  <a:srgbClr val="FFFFFF"/>
                </a:solidFill>
                <a:latin typeface="+mn-lt"/>
                <a:cs typeface="Arial" charset="0"/>
              </a:rPr>
              <a:t>rientrare</a:t>
            </a:r>
            <a:r>
              <a:rPr lang="fr-CH" sz="1400" b="1" dirty="0">
                <a:solidFill>
                  <a:srgbClr val="FFFFFF"/>
                </a:solidFill>
                <a:latin typeface="+mn-lt"/>
                <a:cs typeface="Arial" charset="0"/>
              </a:rPr>
              <a:t>? </a:t>
            </a:r>
            <a:r>
              <a:rPr lang="fr-CH" sz="1400" b="1" dirty="0" err="1">
                <a:solidFill>
                  <a:srgbClr val="FFFFFF"/>
                </a:solidFill>
                <a:latin typeface="+mn-lt"/>
                <a:cs typeface="Arial" charset="0"/>
              </a:rPr>
              <a:t>Quando</a:t>
            </a:r>
            <a:r>
              <a:rPr lang="fr-CH" sz="1400" b="1" dirty="0">
                <a:solidFill>
                  <a:srgbClr val="FFFFFF"/>
                </a:solidFill>
                <a:latin typeface="+mn-lt"/>
                <a:cs typeface="Arial" charset="0"/>
              </a:rPr>
              <a:t> ? Dove </a:t>
            </a:r>
            <a:r>
              <a:rPr lang="fr-CH" sz="1400" b="1" dirty="0" err="1">
                <a:solidFill>
                  <a:srgbClr val="FFFFFF"/>
                </a:solidFill>
                <a:latin typeface="+mn-lt"/>
                <a:cs typeface="Arial" charset="0"/>
              </a:rPr>
              <a:t>andare</a:t>
            </a:r>
            <a:r>
              <a:rPr lang="fr-CH" sz="1400" b="1" dirty="0">
                <a:solidFill>
                  <a:srgbClr val="FFFFFF"/>
                </a:solidFill>
                <a:latin typeface="+mn-lt"/>
                <a:cs typeface="Arial" charset="0"/>
              </a:rPr>
              <a:t>? </a:t>
            </a:r>
            <a:r>
              <a:rPr lang="fr-CH" sz="1400" b="1" dirty="0" err="1">
                <a:solidFill>
                  <a:srgbClr val="FFFFFF"/>
                </a:solidFill>
                <a:latin typeface="+mn-lt"/>
                <a:cs typeface="Arial" charset="0"/>
              </a:rPr>
              <a:t>Restituire</a:t>
            </a:r>
            <a:r>
              <a:rPr lang="fr-CH" sz="1400" b="1" dirty="0">
                <a:solidFill>
                  <a:srgbClr val="FFFFFF"/>
                </a:solidFill>
                <a:latin typeface="+mn-lt"/>
                <a:cs typeface="Arial" charset="0"/>
              </a:rPr>
              <a:t> </a:t>
            </a:r>
            <a:r>
              <a:rPr lang="fr-CH" sz="1400" b="1" dirty="0" err="1">
                <a:solidFill>
                  <a:srgbClr val="FFFFFF"/>
                </a:solidFill>
                <a:latin typeface="+mn-lt"/>
                <a:cs typeface="Arial" charset="0"/>
              </a:rPr>
              <a:t>loro</a:t>
            </a:r>
            <a:r>
              <a:rPr lang="fr-CH" sz="1400" b="1" dirty="0">
                <a:solidFill>
                  <a:srgbClr val="FFFFFF"/>
                </a:solidFill>
                <a:latin typeface="+mn-lt"/>
                <a:cs typeface="Arial" charset="0"/>
              </a:rPr>
              <a:t> i </a:t>
            </a:r>
            <a:r>
              <a:rPr lang="fr-CH" sz="1400" b="1" dirty="0" err="1">
                <a:solidFill>
                  <a:srgbClr val="FFFFFF"/>
                </a:solidFill>
                <a:latin typeface="+mn-lt"/>
                <a:cs typeface="Arial" charset="0"/>
              </a:rPr>
              <a:t>loro</a:t>
            </a:r>
            <a:r>
              <a:rPr lang="fr-CH" sz="1400" b="1" dirty="0">
                <a:solidFill>
                  <a:srgbClr val="FFFFFF"/>
                </a:solidFill>
                <a:latin typeface="+mn-lt"/>
                <a:cs typeface="Arial" charset="0"/>
              </a:rPr>
              <a:t> </a:t>
            </a:r>
            <a:r>
              <a:rPr lang="fr-CH" sz="1400" b="1" dirty="0" err="1">
                <a:solidFill>
                  <a:srgbClr val="FFFFFF"/>
                </a:solidFill>
                <a:latin typeface="+mn-lt"/>
                <a:cs typeface="Arial" charset="0"/>
              </a:rPr>
              <a:t>beni</a:t>
            </a:r>
            <a:r>
              <a:rPr lang="fr-CH" sz="1400" b="1" dirty="0">
                <a:solidFill>
                  <a:srgbClr val="FFFFFF"/>
                </a:solidFill>
                <a:latin typeface="+mn-lt"/>
                <a:cs typeface="Arial" charset="0"/>
              </a:rPr>
              <a:t> </a:t>
            </a:r>
            <a:r>
              <a:rPr lang="fr-CH" sz="1400" b="1" dirty="0" err="1">
                <a:solidFill>
                  <a:srgbClr val="FFFFFF"/>
                </a:solidFill>
                <a:latin typeface="+mn-lt"/>
                <a:cs typeface="Arial" charset="0"/>
              </a:rPr>
              <a:t>confiscati</a:t>
            </a:r>
            <a:r>
              <a:rPr lang="fr-CH" sz="1400" b="1" dirty="0">
                <a:solidFill>
                  <a:srgbClr val="FFFFFF"/>
                </a:solidFill>
                <a:latin typeface="+mn-lt"/>
                <a:cs typeface="Arial" charset="0"/>
              </a:rPr>
              <a:t> </a:t>
            </a:r>
            <a:r>
              <a:rPr lang="fr-CH" sz="1400" b="1" dirty="0" err="1">
                <a:solidFill>
                  <a:srgbClr val="FFFFFF"/>
                </a:solidFill>
                <a:latin typeface="+mn-lt"/>
                <a:cs typeface="Arial" charset="0"/>
              </a:rPr>
              <a:t>dai</a:t>
            </a:r>
            <a:r>
              <a:rPr lang="fr-CH" sz="1400" b="1" dirty="0">
                <a:solidFill>
                  <a:srgbClr val="FFFFFF"/>
                </a:solidFill>
                <a:latin typeface="+mn-lt"/>
                <a:cs typeface="Arial" charset="0"/>
              </a:rPr>
              <a:t> </a:t>
            </a:r>
            <a:r>
              <a:rPr lang="fr-CH" sz="1400" b="1" dirty="0" err="1">
                <a:solidFill>
                  <a:srgbClr val="FFFFFF"/>
                </a:solidFill>
                <a:latin typeface="+mn-lt"/>
                <a:cs typeface="Arial" charset="0"/>
              </a:rPr>
              <a:t>sionisti</a:t>
            </a:r>
            <a:r>
              <a:rPr lang="fr-CH" sz="1400" b="1" dirty="0">
                <a:solidFill>
                  <a:srgbClr val="FFFFFF"/>
                </a:solidFill>
                <a:latin typeface="+mn-lt"/>
                <a:cs typeface="Arial" charset="0"/>
              </a:rPr>
              <a:t>   o </a:t>
            </a:r>
            <a:r>
              <a:rPr lang="fr-CH" sz="1400" b="1" dirty="0" err="1">
                <a:solidFill>
                  <a:srgbClr val="FFFFFF"/>
                </a:solidFill>
                <a:latin typeface="+mn-lt"/>
                <a:cs typeface="Arial" charset="0"/>
              </a:rPr>
              <a:t>versare</a:t>
            </a:r>
            <a:r>
              <a:rPr lang="fr-CH" sz="1400" b="1" dirty="0">
                <a:solidFill>
                  <a:srgbClr val="FFFFFF"/>
                </a:solidFill>
                <a:latin typeface="+mn-lt"/>
                <a:cs typeface="Arial" charset="0"/>
              </a:rPr>
              <a:t> dei </a:t>
            </a:r>
            <a:r>
              <a:rPr lang="fr-CH" sz="1400" b="1" dirty="0" err="1">
                <a:solidFill>
                  <a:srgbClr val="FFFFFF"/>
                </a:solidFill>
                <a:latin typeface="+mn-lt"/>
                <a:cs typeface="Arial" charset="0"/>
              </a:rPr>
              <a:t>risarcimenti</a:t>
            </a:r>
            <a:r>
              <a:rPr lang="fr-CH" sz="1400" b="1" dirty="0">
                <a:solidFill>
                  <a:srgbClr val="FFFFFF"/>
                </a:solidFill>
                <a:latin typeface="+mn-lt"/>
                <a:cs typeface="Arial" charset="0"/>
              </a:rPr>
              <a:t> ? </a:t>
            </a:r>
          </a:p>
          <a:p>
            <a:pPr eaLnBrk="1" hangingPunct="1">
              <a:defRPr/>
            </a:pPr>
            <a:endParaRPr lang="fr-CH"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CHI GESTISCE I LUOGHI SANTI ?                    </a:t>
            </a:r>
            <a:r>
              <a:rPr lang="fr-CH" sz="1400" b="1" dirty="0">
                <a:solidFill>
                  <a:srgbClr val="FFFFFF"/>
                </a:solidFill>
                <a:latin typeface="+mn-lt"/>
                <a:cs typeface="Arial" charset="0"/>
              </a:rPr>
              <a:t>La </a:t>
            </a:r>
            <a:r>
              <a:rPr lang="fr-CH" sz="1400" b="1" dirty="0" err="1">
                <a:solidFill>
                  <a:srgbClr val="FFFFFF"/>
                </a:solidFill>
                <a:latin typeface="+mn-lt"/>
                <a:cs typeface="Arial" charset="0"/>
              </a:rPr>
              <a:t>potenza</a:t>
            </a:r>
            <a:r>
              <a:rPr lang="fr-CH" sz="1400" b="1" dirty="0">
                <a:solidFill>
                  <a:srgbClr val="FFFFFF"/>
                </a:solidFill>
                <a:latin typeface="+mn-lt"/>
                <a:cs typeface="Arial" charset="0"/>
              </a:rPr>
              <a:t> occupante ? Lo </a:t>
            </a:r>
            <a:r>
              <a:rPr lang="fr-CH" sz="1400" b="1" dirty="0" err="1">
                <a:solidFill>
                  <a:srgbClr val="FFFFFF"/>
                </a:solidFill>
                <a:latin typeface="+mn-lt"/>
                <a:cs typeface="Arial" charset="0"/>
              </a:rPr>
              <a:t>stato</a:t>
            </a:r>
            <a:r>
              <a:rPr lang="fr-CH" sz="1400" b="1" dirty="0">
                <a:solidFill>
                  <a:srgbClr val="FFFFFF"/>
                </a:solidFill>
                <a:latin typeface="+mn-lt"/>
                <a:cs typeface="Arial" charset="0"/>
              </a:rPr>
              <a:t> ? Gli </a:t>
            </a:r>
            <a:r>
              <a:rPr lang="fr-CH" sz="1400" b="1" dirty="0" err="1">
                <a:solidFill>
                  <a:srgbClr val="FFFFFF"/>
                </a:solidFill>
                <a:latin typeface="+mn-lt"/>
                <a:cs typeface="Arial" charset="0"/>
              </a:rPr>
              <a:t>ordini</a:t>
            </a:r>
            <a:r>
              <a:rPr lang="fr-CH" sz="1400" b="1" dirty="0">
                <a:solidFill>
                  <a:srgbClr val="FFFFFF"/>
                </a:solidFill>
                <a:latin typeface="+mn-lt"/>
                <a:cs typeface="Arial" charset="0"/>
              </a:rPr>
              <a:t> </a:t>
            </a:r>
            <a:r>
              <a:rPr lang="fr-CH" sz="1400" b="1" dirty="0" err="1">
                <a:solidFill>
                  <a:srgbClr val="FFFFFF"/>
                </a:solidFill>
                <a:latin typeface="+mn-lt"/>
                <a:cs typeface="Arial" charset="0"/>
              </a:rPr>
              <a:t>religiosi</a:t>
            </a:r>
            <a:r>
              <a:rPr lang="fr-CH" sz="1400" b="1" dirty="0">
                <a:solidFill>
                  <a:srgbClr val="FFFFFF"/>
                </a:solidFill>
                <a:latin typeface="+mn-lt"/>
                <a:cs typeface="Arial" charset="0"/>
              </a:rPr>
              <a:t> ? L’ONU ? </a:t>
            </a:r>
          </a:p>
        </p:txBody>
      </p:sp>
      <p:sp>
        <p:nvSpPr>
          <p:cNvPr id="678915" name="Slide Number Placeholder 4">
            <a:extLst>
              <a:ext uri="{FF2B5EF4-FFF2-40B4-BE49-F238E27FC236}">
                <a16:creationId xmlns:a16="http://schemas.microsoft.com/office/drawing/2014/main" id="{B48A508B-A6C5-D35D-9E7A-ED71DA4484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A0F8AF-03F8-4D09-8BEA-8E3D3C6D8866}" type="slidenum">
              <a:rPr lang="it-IT" altLang="it-CH" sz="1400" smtClean="0">
                <a:solidFill>
                  <a:srgbClr val="FFFFFF"/>
                </a:solidFill>
              </a:rPr>
              <a:pPr>
                <a:spcBef>
                  <a:spcPct val="0"/>
                </a:spcBef>
                <a:buFontTx/>
                <a:buNone/>
              </a:pPr>
              <a:t>202</a:t>
            </a:fld>
            <a:endParaRPr lang="it-IT" altLang="it-CH" sz="1400">
              <a:solidFill>
                <a:srgbClr val="FFFFFF"/>
              </a:solidFill>
            </a:endParaRPr>
          </a:p>
        </p:txBody>
      </p:sp>
      <p:sp>
        <p:nvSpPr>
          <p:cNvPr id="678916" name="Rettangolo 3">
            <a:extLst>
              <a:ext uri="{FF2B5EF4-FFF2-40B4-BE49-F238E27FC236}">
                <a16:creationId xmlns:a16="http://schemas.microsoft.com/office/drawing/2014/main" id="{3479A2F3-F8B6-D623-4646-6856D2819AB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11CA83A2-E00B-DD21-B185-5C7DDE4D3859}"/>
              </a:ext>
            </a:extLst>
          </p:cNvPr>
          <p:cNvSpPr txBox="1">
            <a:spLocks noChangeArrowheads="1"/>
          </p:cNvSpPr>
          <p:nvPr/>
        </p:nvSpPr>
        <p:spPr bwMode="auto">
          <a:xfrm>
            <a:off x="361950" y="1125538"/>
            <a:ext cx="8286750" cy="4062412"/>
          </a:xfrm>
          <a:prstGeom prst="rect">
            <a:avLst/>
          </a:prstGeom>
          <a:noFill/>
          <a:ln w="9525">
            <a:noFill/>
            <a:miter lim="800000"/>
            <a:headEnd/>
            <a:tailEnd/>
          </a:ln>
        </p:spPr>
        <p:txBody>
          <a:bodyPr>
            <a:spAutoFit/>
          </a:bodyPr>
          <a:lstStyle/>
          <a:p>
            <a:pPr marL="266700" indent="-266700" eaLnBrk="1" hangingPunct="1">
              <a:buFontTx/>
              <a:buChar char="-"/>
              <a:defRPr/>
            </a:pPr>
            <a:r>
              <a:rPr lang="fr-CH" sz="2800" dirty="0">
                <a:solidFill>
                  <a:srgbClr val="FFFFFF"/>
                </a:solidFill>
                <a:latin typeface="Arial Black" panose="020B0A04020102020204" pitchFamily="34" charset="0"/>
                <a:cs typeface="Arial" charset="0"/>
              </a:rPr>
              <a:t>I PALESTINESI DEVONO RICONOSCERE IL CARATTERE EBRAICO DI ISRAELE ? </a:t>
            </a:r>
            <a:endParaRPr lang="fr-CH" sz="2800" b="1" dirty="0">
              <a:solidFill>
                <a:srgbClr val="FFFFFF"/>
              </a:solidFill>
              <a:latin typeface="Arial Black" panose="020B0A04020102020204" pitchFamily="34" charset="0"/>
              <a:cs typeface="Arial" charset="0"/>
            </a:endParaRP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HAMAS È UN’ORGANIZZAZIONE TERRORISTA ?</a:t>
            </a:r>
            <a:endParaRPr lang="fr-CH" sz="2800" b="1" dirty="0">
              <a:solidFill>
                <a:srgbClr val="FFFFFF"/>
              </a:solidFill>
              <a:latin typeface="Arial Black" panose="020B0A04020102020204" pitchFamily="34" charset="0"/>
              <a:cs typeface="Arial" charset="0"/>
            </a:endParaRPr>
          </a:p>
          <a:p>
            <a:pPr eaLnBrk="1" hangingPunct="1">
              <a:defRPr/>
            </a:pPr>
            <a:r>
              <a:rPr lang="fr-CH" sz="4000" b="1" dirty="0">
                <a:solidFill>
                  <a:srgbClr val="FFFFFF"/>
                </a:solidFill>
                <a:latin typeface="+mn-lt"/>
                <a:cs typeface="Arial" charset="0"/>
              </a:rPr>
              <a:t> </a:t>
            </a: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GAZA DEVE ESSERE ISOLATA ?</a:t>
            </a:r>
          </a:p>
          <a:p>
            <a:pPr indent="266700" eaLnBrk="1" hangingPunct="1">
              <a:defRPr/>
            </a:pPr>
            <a:r>
              <a:rPr lang="fr-CH" sz="1400" dirty="0">
                <a:solidFill>
                  <a:srgbClr val="FFFFFF"/>
                </a:solidFill>
                <a:latin typeface="+mn-lt"/>
                <a:cs typeface="Arial" charset="0"/>
              </a:rPr>
              <a:t>Di chi sono le </a:t>
            </a:r>
            <a:r>
              <a:rPr lang="fr-CH" sz="1400" dirty="0" err="1">
                <a:solidFill>
                  <a:srgbClr val="FFFFFF"/>
                </a:solidFill>
                <a:latin typeface="+mn-lt"/>
                <a:cs typeface="Arial" charset="0"/>
              </a:rPr>
              <a:t>riserve</a:t>
            </a:r>
            <a:r>
              <a:rPr lang="fr-CH" sz="1400" dirty="0">
                <a:solidFill>
                  <a:srgbClr val="FFFFFF"/>
                </a:solidFill>
                <a:latin typeface="+mn-lt"/>
                <a:cs typeface="Arial" charset="0"/>
              </a:rPr>
              <a:t> </a:t>
            </a:r>
            <a:r>
              <a:rPr lang="fr-CH" sz="1400" dirty="0" err="1">
                <a:solidFill>
                  <a:srgbClr val="FFFFFF"/>
                </a:solidFill>
                <a:latin typeface="+mn-lt"/>
                <a:cs typeface="Arial" charset="0"/>
              </a:rPr>
              <a:t>naturali</a:t>
            </a:r>
            <a:r>
              <a:rPr lang="fr-CH" sz="1400" dirty="0">
                <a:solidFill>
                  <a:srgbClr val="FFFFFF"/>
                </a:solidFill>
                <a:latin typeface="+mn-lt"/>
                <a:cs typeface="Arial" charset="0"/>
              </a:rPr>
              <a:t> di </a:t>
            </a:r>
            <a:r>
              <a:rPr lang="fr-CH" sz="1400" dirty="0" err="1">
                <a:solidFill>
                  <a:srgbClr val="FFFFFF"/>
                </a:solidFill>
                <a:latin typeface="+mn-lt"/>
                <a:cs typeface="Arial" charset="0"/>
              </a:rPr>
              <a:t>gas</a:t>
            </a:r>
            <a:r>
              <a:rPr lang="fr-CH" sz="1400" dirty="0">
                <a:solidFill>
                  <a:srgbClr val="FFFFFF"/>
                </a:solidFill>
                <a:latin typeface="+mn-lt"/>
                <a:cs typeface="Arial" charset="0"/>
              </a:rPr>
              <a:t> </a:t>
            </a:r>
            <a:r>
              <a:rPr lang="fr-CH" sz="1400" dirty="0" err="1">
                <a:solidFill>
                  <a:srgbClr val="FFFFFF"/>
                </a:solidFill>
                <a:latin typeface="+mn-lt"/>
                <a:cs typeface="Arial" charset="0"/>
              </a:rPr>
              <a:t>del</a:t>
            </a:r>
            <a:r>
              <a:rPr lang="fr-CH" sz="1400" dirty="0">
                <a:solidFill>
                  <a:srgbClr val="FFFFFF"/>
                </a:solidFill>
                <a:latin typeface="+mn-lt"/>
                <a:cs typeface="Arial" charset="0"/>
              </a:rPr>
              <a:t> mare di Gaza ?</a:t>
            </a:r>
          </a:p>
        </p:txBody>
      </p:sp>
      <p:sp>
        <p:nvSpPr>
          <p:cNvPr id="680963" name="Slide Number Placeholder 4">
            <a:extLst>
              <a:ext uri="{FF2B5EF4-FFF2-40B4-BE49-F238E27FC236}">
                <a16:creationId xmlns:a16="http://schemas.microsoft.com/office/drawing/2014/main" id="{5AC50AF6-F65B-DA68-6FB2-F882036B5F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F3B7C6-11C3-4E90-8105-8969268C893C}" type="slidenum">
              <a:rPr lang="it-IT" altLang="it-CH" sz="1400" smtClean="0">
                <a:solidFill>
                  <a:srgbClr val="FFFFFF"/>
                </a:solidFill>
              </a:rPr>
              <a:pPr>
                <a:spcBef>
                  <a:spcPct val="0"/>
                </a:spcBef>
                <a:buFontTx/>
                <a:buNone/>
              </a:pPr>
              <a:t>203</a:t>
            </a:fld>
            <a:endParaRPr lang="it-IT" altLang="it-CH" sz="1400">
              <a:solidFill>
                <a:srgbClr val="FFFFFF"/>
              </a:solidFill>
            </a:endParaRPr>
          </a:p>
        </p:txBody>
      </p:sp>
      <p:sp>
        <p:nvSpPr>
          <p:cNvPr id="680964" name="Rettangolo 3">
            <a:extLst>
              <a:ext uri="{FF2B5EF4-FFF2-40B4-BE49-F238E27FC236}">
                <a16:creationId xmlns:a16="http://schemas.microsoft.com/office/drawing/2014/main" id="{30799471-F217-4EDF-17C0-5D46EE7CACB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072CF103-693E-3621-08EB-28312F646F77}"/>
              </a:ext>
            </a:extLst>
          </p:cNvPr>
          <p:cNvSpPr txBox="1">
            <a:spLocks noChangeArrowheads="1"/>
          </p:cNvSpPr>
          <p:nvPr/>
        </p:nvSpPr>
        <p:spPr bwMode="auto">
          <a:xfrm>
            <a:off x="357188" y="1196975"/>
            <a:ext cx="8286750" cy="4124325"/>
          </a:xfrm>
          <a:prstGeom prst="rect">
            <a:avLst/>
          </a:prstGeom>
          <a:noFill/>
          <a:ln w="9525">
            <a:noFill/>
            <a:miter lim="800000"/>
            <a:headEnd/>
            <a:tailEnd/>
          </a:ln>
        </p:spPr>
        <p:txBody>
          <a:bodyPr>
            <a:spAutoFit/>
          </a:bodyPr>
          <a:lstStyle/>
          <a:p>
            <a:pPr marL="266700" indent="-266700" eaLnBrk="1" hangingPunct="1">
              <a:buFontTx/>
              <a:buChar char="-"/>
              <a:defRPr/>
            </a:pPr>
            <a:r>
              <a:rPr lang="fr-CH" sz="2800" dirty="0">
                <a:solidFill>
                  <a:srgbClr val="FFFFFF"/>
                </a:solidFill>
                <a:latin typeface="Arial Black" panose="020B0A04020102020204" pitchFamily="34" charset="0"/>
                <a:cs typeface="Arial" charset="0"/>
              </a:rPr>
              <a:t>LE RISOLUZIONI ONU SONO ANCORA VALIDE  ?</a:t>
            </a:r>
            <a:endParaRPr lang="fr-CH" sz="2800" b="1" dirty="0">
              <a:solidFill>
                <a:srgbClr val="FFFFFF"/>
              </a:solidFill>
              <a:latin typeface="Arial Black" panose="020B0A04020102020204" pitchFamily="34" charset="0"/>
              <a:cs typeface="Arial" charset="0"/>
            </a:endParaRP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2800" dirty="0">
                <a:solidFill>
                  <a:srgbClr val="FFFFFF"/>
                </a:solidFill>
                <a:latin typeface="Arial Black" panose="020B0A04020102020204" pitchFamily="34" charset="0"/>
                <a:cs typeface="Arial" charset="0"/>
              </a:rPr>
              <a:t>GLI ACCORDI DI OSLO SONO SEMPRE VALIDI ?</a:t>
            </a:r>
            <a:endParaRPr lang="fr-CH" sz="2800" b="1" dirty="0">
              <a:solidFill>
                <a:srgbClr val="FFFFFF"/>
              </a:solidFill>
              <a:latin typeface="Arial Black" panose="020B0A04020102020204" pitchFamily="34" charset="0"/>
              <a:cs typeface="Arial" charset="0"/>
            </a:endParaRPr>
          </a:p>
          <a:p>
            <a:pPr eaLnBrk="1" hangingPunct="1">
              <a:defRPr/>
            </a:pPr>
            <a:r>
              <a:rPr lang="fr-CH" sz="2800" b="1" dirty="0">
                <a:solidFill>
                  <a:srgbClr val="FFFFFF"/>
                </a:solidFill>
                <a:latin typeface="Arial Black" panose="020B0A04020102020204" pitchFamily="34" charset="0"/>
                <a:cs typeface="Arial" charset="0"/>
              </a:rPr>
              <a:t> </a:t>
            </a:r>
          </a:p>
          <a:p>
            <a:pPr marL="266700" indent="-266700" eaLnBrk="1" hangingPunct="1">
              <a:buFontTx/>
              <a:buChar char="-"/>
              <a:defRPr/>
            </a:pPr>
            <a:r>
              <a:rPr lang="fr-CH" sz="2800" dirty="0">
                <a:solidFill>
                  <a:srgbClr val="FFFFFF"/>
                </a:solidFill>
                <a:latin typeface="Arial Black" panose="020B0A04020102020204" pitchFamily="34" charset="0"/>
                <a:cs typeface="Arial" charset="0"/>
              </a:rPr>
              <a:t>LE CONVENZIONI INTERNAZIONALI ECC. DEVONO ESSERE APPLICATE ?</a:t>
            </a:r>
          </a:p>
          <a:p>
            <a:pPr marL="266700" indent="-266700" eaLnBrk="1" hangingPunct="1">
              <a:defRPr/>
            </a:pPr>
            <a:r>
              <a:rPr lang="fr-CH" sz="1400" dirty="0">
                <a:solidFill>
                  <a:srgbClr val="FFFFFF"/>
                </a:solidFill>
                <a:latin typeface="+mn-lt"/>
                <a:cs typeface="Arial" charset="0"/>
              </a:rPr>
              <a:t>	La </a:t>
            </a:r>
            <a:r>
              <a:rPr lang="fr-CH" sz="1400" dirty="0" err="1">
                <a:solidFill>
                  <a:srgbClr val="FFFFFF"/>
                </a:solidFill>
                <a:latin typeface="+mn-lt"/>
                <a:cs typeface="Arial" charset="0"/>
              </a:rPr>
              <a:t>Cisgiordania</a:t>
            </a:r>
            <a:r>
              <a:rPr lang="fr-CH" sz="1400" dirty="0">
                <a:solidFill>
                  <a:srgbClr val="FFFFFF"/>
                </a:solidFill>
                <a:latin typeface="+mn-lt"/>
                <a:cs typeface="Arial" charset="0"/>
              </a:rPr>
              <a:t>, Gaza, il Golan, </a:t>
            </a:r>
            <a:r>
              <a:rPr lang="fr-CH" sz="1400" dirty="0" err="1">
                <a:solidFill>
                  <a:srgbClr val="FFFFFF"/>
                </a:solidFill>
                <a:latin typeface="+mn-lt"/>
                <a:cs typeface="Arial" charset="0"/>
              </a:rPr>
              <a:t>ecc</a:t>
            </a:r>
            <a:r>
              <a:rPr lang="fr-CH" sz="1400" dirty="0">
                <a:solidFill>
                  <a:srgbClr val="FFFFFF"/>
                </a:solidFill>
                <a:latin typeface="+mn-lt"/>
                <a:cs typeface="Arial" charset="0"/>
              </a:rPr>
              <a:t>. sono </a:t>
            </a:r>
            <a:r>
              <a:rPr lang="fr-CH" sz="1400" dirty="0" err="1">
                <a:solidFill>
                  <a:srgbClr val="FFFFFF"/>
                </a:solidFill>
                <a:latin typeface="+mn-lt"/>
                <a:cs typeface="Arial" charset="0"/>
              </a:rPr>
              <a:t>territori</a:t>
            </a:r>
            <a:r>
              <a:rPr lang="fr-CH" sz="1400" dirty="0">
                <a:solidFill>
                  <a:srgbClr val="FFFFFF"/>
                </a:solidFill>
                <a:latin typeface="+mn-lt"/>
                <a:cs typeface="Arial" charset="0"/>
              </a:rPr>
              <a:t> «  </a:t>
            </a:r>
            <a:r>
              <a:rPr lang="fr-CH" sz="1400" dirty="0" err="1">
                <a:solidFill>
                  <a:srgbClr val="FFFFFF"/>
                </a:solidFill>
                <a:latin typeface="+mn-lt"/>
                <a:cs typeface="Arial" charset="0"/>
              </a:rPr>
              <a:t>occupati</a:t>
            </a:r>
            <a:r>
              <a:rPr lang="fr-CH" sz="1400" dirty="0">
                <a:solidFill>
                  <a:srgbClr val="FFFFFF"/>
                </a:solidFill>
                <a:latin typeface="+mn-lt"/>
                <a:cs typeface="Arial" charset="0"/>
              </a:rPr>
              <a:t> »  o  « </a:t>
            </a:r>
            <a:r>
              <a:rPr lang="fr-CH" sz="1400" dirty="0" err="1">
                <a:solidFill>
                  <a:srgbClr val="FFFFFF"/>
                </a:solidFill>
                <a:latin typeface="+mn-lt"/>
                <a:cs typeface="Arial" charset="0"/>
              </a:rPr>
              <a:t>contesi</a:t>
            </a:r>
            <a:r>
              <a:rPr lang="fr-CH" sz="1400" dirty="0">
                <a:solidFill>
                  <a:srgbClr val="FFFFFF"/>
                </a:solidFill>
                <a:latin typeface="+mn-lt"/>
                <a:cs typeface="Arial" charset="0"/>
              </a:rPr>
              <a:t> »  ? </a:t>
            </a:r>
            <a:r>
              <a:rPr lang="fr-CH" sz="1400" dirty="0" err="1">
                <a:solidFill>
                  <a:srgbClr val="FFFFFF"/>
                </a:solidFill>
                <a:latin typeface="+mn-lt"/>
                <a:cs typeface="Arial" charset="0"/>
              </a:rPr>
              <a:t>Ritirare</a:t>
            </a:r>
            <a:r>
              <a:rPr lang="fr-CH" sz="1400" dirty="0">
                <a:solidFill>
                  <a:srgbClr val="FFFFFF"/>
                </a:solidFill>
                <a:latin typeface="+mn-lt"/>
                <a:cs typeface="Arial" charset="0"/>
              </a:rPr>
              <a:t> i </a:t>
            </a:r>
            <a:r>
              <a:rPr lang="fr-CH" sz="1400" dirty="0" err="1">
                <a:solidFill>
                  <a:srgbClr val="FFFFFF"/>
                </a:solidFill>
                <a:latin typeface="+mn-lt"/>
                <a:cs typeface="Arial" charset="0"/>
              </a:rPr>
              <a:t>coloni</a:t>
            </a:r>
            <a:r>
              <a:rPr lang="fr-CH" sz="1400" dirty="0">
                <a:solidFill>
                  <a:srgbClr val="FFFFFF"/>
                </a:solidFill>
                <a:latin typeface="+mn-lt"/>
                <a:cs typeface="Arial" charset="0"/>
              </a:rPr>
              <a:t> ?</a:t>
            </a:r>
          </a:p>
        </p:txBody>
      </p:sp>
      <p:sp>
        <p:nvSpPr>
          <p:cNvPr id="683011" name="Slide Number Placeholder 4">
            <a:extLst>
              <a:ext uri="{FF2B5EF4-FFF2-40B4-BE49-F238E27FC236}">
                <a16:creationId xmlns:a16="http://schemas.microsoft.com/office/drawing/2014/main" id="{60AB853E-8EE6-A74E-173A-FCC32DAECE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ABFE5E-F501-4D23-86EA-E300DBAB0937}" type="slidenum">
              <a:rPr lang="it-IT" altLang="it-CH" sz="1400" smtClean="0">
                <a:solidFill>
                  <a:srgbClr val="FFFFFF"/>
                </a:solidFill>
              </a:rPr>
              <a:pPr>
                <a:spcBef>
                  <a:spcPct val="0"/>
                </a:spcBef>
                <a:buFontTx/>
                <a:buNone/>
              </a:pPr>
              <a:t>204</a:t>
            </a:fld>
            <a:endParaRPr lang="it-IT" altLang="it-CH" sz="1400">
              <a:solidFill>
                <a:srgbClr val="FFFFFF"/>
              </a:solidFill>
            </a:endParaRPr>
          </a:p>
        </p:txBody>
      </p:sp>
      <p:sp>
        <p:nvSpPr>
          <p:cNvPr id="683012" name="Rettangolo 3">
            <a:extLst>
              <a:ext uri="{FF2B5EF4-FFF2-40B4-BE49-F238E27FC236}">
                <a16:creationId xmlns:a16="http://schemas.microsoft.com/office/drawing/2014/main" id="{B2CCB884-A852-B6B3-5DD9-60B448608BB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egnaposto numero diapositiva 1">
            <a:extLst>
              <a:ext uri="{FF2B5EF4-FFF2-40B4-BE49-F238E27FC236}">
                <a16:creationId xmlns:a16="http://schemas.microsoft.com/office/drawing/2014/main" id="{6E3B8952-5AC3-B4FB-FA3E-683137F8703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BE764D-2E5E-4592-BAFC-7C694E57A754}" type="slidenum">
              <a:rPr lang="it-IT" altLang="en-US" sz="1400" smtClean="0">
                <a:solidFill>
                  <a:srgbClr val="FFFFFF"/>
                </a:solidFill>
              </a:rPr>
              <a:pPr>
                <a:spcBef>
                  <a:spcPct val="0"/>
                </a:spcBef>
                <a:buFontTx/>
                <a:buNone/>
              </a:pPr>
              <a:t>205</a:t>
            </a:fld>
            <a:endParaRPr lang="it-IT" altLang="en-US" sz="1400">
              <a:solidFill>
                <a:srgbClr val="FFFFFF"/>
              </a:solidFill>
            </a:endParaRPr>
          </a:p>
        </p:txBody>
      </p:sp>
      <p:sp>
        <p:nvSpPr>
          <p:cNvPr id="3" name="CasellaDiTesto 2">
            <a:extLst>
              <a:ext uri="{FF2B5EF4-FFF2-40B4-BE49-F238E27FC236}">
                <a16:creationId xmlns:a16="http://schemas.microsoft.com/office/drawing/2014/main" id="{EF035EC8-2C49-7403-CFD4-CD7CD8AE6BF1}"/>
              </a:ext>
            </a:extLst>
          </p:cNvPr>
          <p:cNvSpPr txBox="1"/>
          <p:nvPr/>
        </p:nvSpPr>
        <p:spPr>
          <a:xfrm>
            <a:off x="2771800" y="4566058"/>
            <a:ext cx="3600400"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err="1"/>
              <a:t>L’ampiezza</a:t>
            </a:r>
            <a:r>
              <a:rPr lang="en-US" sz="4000" dirty="0"/>
              <a:t> del </a:t>
            </a:r>
            <a:r>
              <a:rPr lang="en-US" sz="4000" dirty="0" err="1"/>
              <a:t>disastro</a:t>
            </a:r>
            <a:endParaRPr lang="en-US" sz="4000" dirty="0"/>
          </a:p>
        </p:txBody>
      </p:sp>
      <p:pic>
        <p:nvPicPr>
          <p:cNvPr id="685062" name="Picture 4" descr="1. World | | United-World.org">
            <a:extLst>
              <a:ext uri="{FF2B5EF4-FFF2-40B4-BE49-F238E27FC236}">
                <a16:creationId xmlns:a16="http://schemas.microsoft.com/office/drawing/2014/main" id="{D792E85C-41B5-64A2-FB4D-F331DCCE0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Segnaposto numero diapositiva 1">
            <a:extLst>
              <a:ext uri="{FF2B5EF4-FFF2-40B4-BE49-F238E27FC236}">
                <a16:creationId xmlns:a16="http://schemas.microsoft.com/office/drawing/2014/main" id="{52F46DAD-7D2A-7EC1-A16D-AE605C33207C}"/>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BAC3CA-787B-4410-8447-1E6EAB032299}"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F9D258DF-9B53-F605-93E4-71C72B9CBEB3}"/>
              </a:ext>
            </a:extLst>
          </p:cNvPr>
          <p:cNvPicPr>
            <a:picLocks noChangeAspect="1" noChangeArrowheads="1"/>
          </p:cNvPicPr>
          <p:nvPr/>
        </p:nvPicPr>
        <p:blipFill>
          <a:blip r:embed="rId3"/>
          <a:srcRect/>
          <a:stretch>
            <a:fillRect/>
          </a:stretch>
        </p:blipFill>
        <p:spPr bwMode="auto">
          <a:xfrm>
            <a:off x="735013" y="765175"/>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86084" name="CasellaDiTesto 2">
            <a:extLst>
              <a:ext uri="{FF2B5EF4-FFF2-40B4-BE49-F238E27FC236}">
                <a16:creationId xmlns:a16="http://schemas.microsoft.com/office/drawing/2014/main" id="{8F1DB62B-4951-56EB-1D51-DAC3FB86A808}"/>
              </a:ext>
            </a:extLst>
          </p:cNvPr>
          <p:cNvSpPr txBox="1">
            <a:spLocks noChangeArrowheads="1"/>
          </p:cNvSpPr>
          <p:nvPr/>
        </p:nvSpPr>
        <p:spPr bwMode="auto">
          <a:xfrm>
            <a:off x="1263650" y="5884863"/>
            <a:ext cx="60340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31 gennaio 2014. Qui i profughi palestinesi assediati dalla guerra aspettano un’improbabile distribuzione di viveri. I profughi palestinesi sono tra le maggiori vittime delle guerre che imperversano nei paesi del M.O.</a:t>
            </a:r>
          </a:p>
        </p:txBody>
      </p:sp>
      <p:sp>
        <p:nvSpPr>
          <p:cNvPr id="686085" name="CasellaDiTesto 1">
            <a:extLst>
              <a:ext uri="{FF2B5EF4-FFF2-40B4-BE49-F238E27FC236}">
                <a16:creationId xmlns:a16="http://schemas.microsoft.com/office/drawing/2014/main" id="{9E95FDA0-F802-3AE3-9702-58658E363065}"/>
              </a:ext>
            </a:extLst>
          </p:cNvPr>
          <p:cNvSpPr txBox="1">
            <a:spLocks noChangeArrowheads="1"/>
          </p:cNvSpPr>
          <p:nvPr/>
        </p:nvSpPr>
        <p:spPr bwMode="auto">
          <a:xfrm>
            <a:off x="7224713" y="27146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Il disastro</a:t>
            </a:r>
          </a:p>
        </p:txBody>
      </p:sp>
      <p:sp>
        <p:nvSpPr>
          <p:cNvPr id="686086" name="Rettangolo 5">
            <a:extLst>
              <a:ext uri="{FF2B5EF4-FFF2-40B4-BE49-F238E27FC236}">
                <a16:creationId xmlns:a16="http://schemas.microsoft.com/office/drawing/2014/main" id="{8B3B3535-865C-BE81-15EC-756FD456516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21450BE-B5F3-33E8-EE00-C7B0592E2316}"/>
              </a:ext>
            </a:extLst>
          </p:cNvPr>
          <p:cNvSpPr txBox="1"/>
          <p:nvPr/>
        </p:nvSpPr>
        <p:spPr>
          <a:xfrm>
            <a:off x="1633538" y="254000"/>
            <a:ext cx="5545137" cy="368300"/>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Campo profughi palestinesi di Al-</a:t>
            </a:r>
            <a:r>
              <a:rPr lang="it-CH" b="1" dirty="0" err="1">
                <a:solidFill>
                  <a:schemeClr val="accent4">
                    <a:lumMod val="10000"/>
                  </a:schemeClr>
                </a:solidFill>
              </a:rPr>
              <a:t>Yarmouk</a:t>
            </a:r>
            <a:r>
              <a:rPr lang="it-CH" b="1" dirty="0">
                <a:solidFill>
                  <a:schemeClr val="accent4">
                    <a:lumMod val="10000"/>
                  </a:schemeClr>
                </a:solidFill>
              </a:rPr>
              <a:t>, Siria </a:t>
            </a:r>
            <a:endParaRPr lang="en-US" b="1" dirty="0">
              <a:solidFill>
                <a:schemeClr val="accent4">
                  <a:lumMod val="10000"/>
                </a:schemeClr>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Segnaposto numero diapositiva 1">
            <a:extLst>
              <a:ext uri="{FF2B5EF4-FFF2-40B4-BE49-F238E27FC236}">
                <a16:creationId xmlns:a16="http://schemas.microsoft.com/office/drawing/2014/main" id="{25B9D15D-E0B4-DB04-2DBF-9AA0B2D30059}"/>
              </a:ext>
            </a:extLst>
          </p:cNvPr>
          <p:cNvSpPr>
            <a:spLocks noGrp="1"/>
          </p:cNvSpPr>
          <p:nvPr>
            <p:ph type="sldNum" sz="quarter" idx="12"/>
          </p:nvPr>
        </p:nvSpPr>
        <p:spPr>
          <a:xfrm>
            <a:off x="8107363" y="5643563"/>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542275-C79D-44E6-85A8-CC811C4A0CDD}"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sp>
        <p:nvSpPr>
          <p:cNvPr id="688131" name="CasellaDiTesto 2">
            <a:extLst>
              <a:ext uri="{FF2B5EF4-FFF2-40B4-BE49-F238E27FC236}">
                <a16:creationId xmlns:a16="http://schemas.microsoft.com/office/drawing/2014/main" id="{860F5A62-64FD-93C3-37B0-19949BA847AC}"/>
              </a:ext>
            </a:extLst>
          </p:cNvPr>
          <p:cNvSpPr txBox="1">
            <a:spLocks noChangeArrowheads="1"/>
          </p:cNvSpPr>
          <p:nvPr/>
        </p:nvSpPr>
        <p:spPr bwMode="auto">
          <a:xfrm>
            <a:off x="952500" y="6094413"/>
            <a:ext cx="723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t>A causa della guerra, dal 2011 milioni di Siriani devono fuggire dal loro paese e cercano disperatamente rifugio nei paesi vicini e in Europa. Molti di loro sono profughi palestinesi che già erano in Siria.</a:t>
            </a:r>
          </a:p>
        </p:txBody>
      </p:sp>
      <p:pic>
        <p:nvPicPr>
          <p:cNvPr id="1515523" name="Picture 3" descr="C:\Users\Enrico\Desktop\Campo pro giord j.jpg">
            <a:extLst>
              <a:ext uri="{FF2B5EF4-FFF2-40B4-BE49-F238E27FC236}">
                <a16:creationId xmlns:a16="http://schemas.microsoft.com/office/drawing/2014/main" id="{758A794C-929E-0FB4-583D-E069451F1A2F}"/>
              </a:ext>
            </a:extLst>
          </p:cNvPr>
          <p:cNvPicPr>
            <a:picLocks noChangeAspect="1" noChangeArrowheads="1"/>
          </p:cNvPicPr>
          <p:nvPr/>
        </p:nvPicPr>
        <p:blipFill>
          <a:blip r:embed="rId3"/>
          <a:srcRect/>
          <a:stretch>
            <a:fillRect/>
          </a:stretch>
        </p:blipFill>
        <p:spPr bwMode="auto">
          <a:xfrm>
            <a:off x="534988" y="333375"/>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688133" name="Rettangolo 4">
            <a:extLst>
              <a:ext uri="{FF2B5EF4-FFF2-40B4-BE49-F238E27FC236}">
                <a16:creationId xmlns:a16="http://schemas.microsoft.com/office/drawing/2014/main" id="{139ED133-DC56-E3BD-A55D-0EEEC449DD3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5273E41-080A-B3A8-A15B-41D42D91C80C}"/>
              </a:ext>
            </a:extLst>
          </p:cNvPr>
          <p:cNvSpPr txBox="1"/>
          <p:nvPr/>
        </p:nvSpPr>
        <p:spPr>
          <a:xfrm>
            <a:off x="1106488" y="5670550"/>
            <a:ext cx="6994525" cy="369888"/>
          </a:xfrm>
          <a:prstGeom prst="rect">
            <a:avLst/>
          </a:prstGeom>
          <a:solidFill>
            <a:srgbClr val="FFFF00"/>
          </a:solidFill>
          <a:ln w="12700">
            <a:solidFill>
              <a:schemeClr val="accent4">
                <a:lumMod val="10000"/>
              </a:schemeClr>
            </a:solidFill>
          </a:ln>
        </p:spPr>
        <p:txBody>
          <a:bodyPr>
            <a:spAutoFit/>
          </a:bodyPr>
          <a:lstStyle/>
          <a:p>
            <a:pPr>
              <a:defRPr/>
            </a:pPr>
            <a:r>
              <a:rPr lang="it-CH" b="1" dirty="0">
                <a:solidFill>
                  <a:schemeClr val="accent4">
                    <a:lumMod val="10000"/>
                  </a:schemeClr>
                </a:solidFill>
              </a:rPr>
              <a:t>Il campo profughi di </a:t>
            </a:r>
            <a:r>
              <a:rPr lang="it-CH" b="1" dirty="0" err="1">
                <a:solidFill>
                  <a:schemeClr val="accent4">
                    <a:lumMod val="10000"/>
                  </a:schemeClr>
                </a:solidFill>
              </a:rPr>
              <a:t>Zaatari</a:t>
            </a:r>
            <a:r>
              <a:rPr lang="it-CH" b="1" dirty="0">
                <a:solidFill>
                  <a:schemeClr val="accent4">
                    <a:lumMod val="10000"/>
                  </a:schemeClr>
                </a:solidFill>
              </a:rPr>
              <a:t>, Giordania, ospita 115.000 rifugiati</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lide Number Placeholder 3">
            <a:extLst>
              <a:ext uri="{FF2B5EF4-FFF2-40B4-BE49-F238E27FC236}">
                <a16:creationId xmlns:a16="http://schemas.microsoft.com/office/drawing/2014/main" id="{53EB1CF9-52D1-4B79-50B5-BF8934B3FAF6}"/>
              </a:ext>
            </a:extLst>
          </p:cNvPr>
          <p:cNvSpPr>
            <a:spLocks noGrp="1"/>
          </p:cNvSpPr>
          <p:nvPr>
            <p:ph type="sldNum" sz="quarter" idx="12"/>
          </p:nvPr>
        </p:nvSpPr>
        <p:spPr>
          <a:xfrm>
            <a:off x="7596188" y="6259513"/>
            <a:ext cx="730250"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6FE65C-6625-41F4-B91F-82709EB25358}" type="slidenum">
              <a:rPr lang="it-IT" altLang="it-CH" sz="1400" b="1" smtClean="0">
                <a:solidFill>
                  <a:srgbClr val="FFFFFF"/>
                </a:solidFill>
              </a:rPr>
              <a:pPr>
                <a:spcBef>
                  <a:spcPct val="0"/>
                </a:spcBef>
                <a:buFontTx/>
                <a:buNone/>
              </a:pPr>
              <a:t>208</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A154138D-0EA9-BA9A-FBC9-B06F203B881C}"/>
              </a:ext>
            </a:extLst>
          </p:cNvPr>
          <p:cNvPicPr>
            <a:picLocks noChangeAspect="1" noChangeArrowheads="1"/>
          </p:cNvPicPr>
          <p:nvPr/>
        </p:nvPicPr>
        <p:blipFill>
          <a:blip r:embed="rId3"/>
          <a:srcRect/>
          <a:stretch>
            <a:fillRect/>
          </a:stretch>
        </p:blipFill>
        <p:spPr bwMode="auto">
          <a:xfrm>
            <a:off x="295275" y="255588"/>
            <a:ext cx="8553450" cy="5867400"/>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90180" name="Rettangolo 4">
            <a:extLst>
              <a:ext uri="{FF2B5EF4-FFF2-40B4-BE49-F238E27FC236}">
                <a16:creationId xmlns:a16="http://schemas.microsoft.com/office/drawing/2014/main" id="{8796EAE0-BAFB-F0B6-93F8-F88AF9CE03F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87779" name="Text Box 3">
            <a:extLst>
              <a:ext uri="{FF2B5EF4-FFF2-40B4-BE49-F238E27FC236}">
                <a16:creationId xmlns:a16="http://schemas.microsoft.com/office/drawing/2014/main" id="{F24CB5A7-BB34-7273-6658-7A4B3C803FDB}"/>
              </a:ext>
            </a:extLst>
          </p:cNvPr>
          <p:cNvSpPr txBox="1">
            <a:spLocks noChangeArrowheads="1"/>
          </p:cNvSpPr>
          <p:nvPr/>
        </p:nvSpPr>
        <p:spPr bwMode="auto">
          <a:xfrm>
            <a:off x="1800225" y="6232525"/>
            <a:ext cx="554355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realtà</a:t>
            </a:r>
            <a:r>
              <a:rPr lang="fr-CH" altLang="it-CH" sz="1800" b="1" dirty="0">
                <a:solidFill>
                  <a:schemeClr val="accent4">
                    <a:lumMod val="10000"/>
                  </a:schemeClr>
                </a:solidFill>
              </a:rPr>
              <a:t> : la </a:t>
            </a:r>
            <a:r>
              <a:rPr lang="fr-CH" altLang="it-CH" sz="1800" b="1" dirty="0" err="1">
                <a:solidFill>
                  <a:schemeClr val="accent4">
                    <a:lumMod val="10000"/>
                  </a:schemeClr>
                </a:solidFill>
              </a:rPr>
              <a:t>perdita</a:t>
            </a:r>
            <a:r>
              <a:rPr lang="fr-CH" altLang="it-CH" sz="1800" b="1" dirty="0">
                <a:solidFill>
                  <a:schemeClr val="accent4">
                    <a:lumMod val="10000"/>
                  </a:schemeClr>
                </a:solidFill>
              </a:rPr>
              <a:t> di terra </a:t>
            </a:r>
            <a:r>
              <a:rPr lang="fr-CH" altLang="it-CH" sz="1800" b="1" dirty="0" err="1">
                <a:solidFill>
                  <a:schemeClr val="accent4">
                    <a:lumMod val="10000"/>
                  </a:schemeClr>
                </a:solidFill>
              </a:rPr>
              <a:t>palestinese</a:t>
            </a:r>
            <a:r>
              <a:rPr lang="fr-CH" altLang="it-CH" sz="1800" b="1" dirty="0">
                <a:solidFill>
                  <a:schemeClr val="accent4">
                    <a:lumMod val="10000"/>
                  </a:schemeClr>
                </a:solidFill>
              </a:rPr>
              <a:t> dal 1947</a:t>
            </a:r>
            <a:endParaRPr lang="it-IT" altLang="it-CH" sz="1800" b="1" dirty="0">
              <a:solidFill>
                <a:schemeClr val="accent4">
                  <a:lumMod val="10000"/>
                </a:schemeClr>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530" name="Picture 2" descr="C:\Users\Enrico\Desktop\Conflitti jpeg.jpg">
            <a:extLst>
              <a:ext uri="{FF2B5EF4-FFF2-40B4-BE49-F238E27FC236}">
                <a16:creationId xmlns:a16="http://schemas.microsoft.com/office/drawing/2014/main" id="{C0532842-16E0-1C73-E36F-9EA6A67960A5}"/>
              </a:ext>
            </a:extLst>
          </p:cNvPr>
          <p:cNvPicPr>
            <a:picLocks noChangeAspect="1" noChangeArrowheads="1"/>
          </p:cNvPicPr>
          <p:nvPr/>
        </p:nvPicPr>
        <p:blipFill>
          <a:blip r:embed="rId3"/>
          <a:srcRect/>
          <a:stretch>
            <a:fillRect/>
          </a:stretch>
        </p:blipFill>
        <p:spPr bwMode="auto">
          <a:xfrm>
            <a:off x="288925" y="549275"/>
            <a:ext cx="8566150" cy="4752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92227" name="CasellaDiTesto 1">
            <a:extLst>
              <a:ext uri="{FF2B5EF4-FFF2-40B4-BE49-F238E27FC236}">
                <a16:creationId xmlns:a16="http://schemas.microsoft.com/office/drawing/2014/main" id="{378CDB6F-75EB-A398-531E-4A07CBBBCB68}"/>
              </a:ext>
            </a:extLst>
          </p:cNvPr>
          <p:cNvSpPr txBox="1">
            <a:spLocks noChangeArrowheads="1"/>
          </p:cNvSpPr>
          <p:nvPr/>
        </p:nvSpPr>
        <p:spPr bwMode="auto">
          <a:xfrm>
            <a:off x="1042988" y="5957888"/>
            <a:ext cx="7488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t>Il conflitto in Palestina  è probabilmente il più lungo conflitto di quelli attualmente in corso. </a:t>
            </a:r>
            <a:r>
              <a:rPr lang="it-CH" altLang="it-CH" sz="1100"/>
              <a:t>(nella mappa sono elencati solo i più noti, per esempio non è citato il Sahara occ.)</a:t>
            </a:r>
          </a:p>
        </p:txBody>
      </p:sp>
      <p:sp>
        <p:nvSpPr>
          <p:cNvPr id="692228" name="Slide Number Placeholder 4">
            <a:extLst>
              <a:ext uri="{FF2B5EF4-FFF2-40B4-BE49-F238E27FC236}">
                <a16:creationId xmlns:a16="http://schemas.microsoft.com/office/drawing/2014/main" id="{1EEE6EA3-A2EA-FC32-3E71-EF816EBD2E92}"/>
              </a:ext>
            </a:extLst>
          </p:cNvPr>
          <p:cNvSpPr>
            <a:spLocks noGrp="1"/>
          </p:cNvSpPr>
          <p:nvPr>
            <p:ph type="sldNum" sz="quarter" idx="12"/>
          </p:nvPr>
        </p:nvSpPr>
        <p:spPr>
          <a:xfrm>
            <a:off x="6300788" y="5545138"/>
            <a:ext cx="873125" cy="41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3FA25D-D0F4-4858-9D59-CCA808BEF74B}" type="slidenum">
              <a:rPr lang="it-IT" altLang="it-CH" sz="1400" smtClean="0">
                <a:solidFill>
                  <a:srgbClr val="FFFFFF"/>
                </a:solidFill>
              </a:rPr>
              <a:pPr>
                <a:spcBef>
                  <a:spcPct val="0"/>
                </a:spcBef>
                <a:buFontTx/>
                <a:buNone/>
              </a:pPr>
              <a:t>209</a:t>
            </a:fld>
            <a:endParaRPr lang="it-IT" altLang="it-CH" sz="1400">
              <a:solidFill>
                <a:srgbClr val="FFFFFF"/>
              </a:solidFill>
            </a:endParaRPr>
          </a:p>
        </p:txBody>
      </p:sp>
      <p:sp>
        <p:nvSpPr>
          <p:cNvPr id="692229" name="Rettangolo 4">
            <a:extLst>
              <a:ext uri="{FF2B5EF4-FFF2-40B4-BE49-F238E27FC236}">
                <a16:creationId xmlns:a16="http://schemas.microsoft.com/office/drawing/2014/main" id="{ABA2038A-AD00-E555-1DFF-3A93EA29AF8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A7FDA6A-F5FD-9ECC-4360-E0A3D0C9F56E}"/>
              </a:ext>
            </a:extLst>
          </p:cNvPr>
          <p:cNvSpPr txBox="1"/>
          <p:nvPr/>
        </p:nvSpPr>
        <p:spPr>
          <a:xfrm>
            <a:off x="3276600" y="5492750"/>
            <a:ext cx="25908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 </a:t>
            </a:r>
            <a:r>
              <a:rPr lang="en-US" b="1" dirty="0" err="1">
                <a:solidFill>
                  <a:schemeClr val="accent4">
                    <a:lumMod val="10000"/>
                  </a:schemeClr>
                </a:solidFill>
              </a:rPr>
              <a:t>conflitti</a:t>
            </a:r>
            <a:r>
              <a:rPr lang="en-US" b="1" dirty="0">
                <a:solidFill>
                  <a:schemeClr val="accent4">
                    <a:lumMod val="10000"/>
                  </a:schemeClr>
                </a:solidFill>
              </a:rPr>
              <a:t> </a:t>
            </a:r>
            <a:r>
              <a:rPr lang="en-US" b="1" dirty="0" err="1">
                <a:solidFill>
                  <a:schemeClr val="accent4">
                    <a:lumMod val="10000"/>
                  </a:schemeClr>
                </a:solidFill>
              </a:rPr>
              <a:t>nel</a:t>
            </a:r>
            <a:r>
              <a:rPr lang="en-US" b="1" dirty="0">
                <a:solidFill>
                  <a:schemeClr val="accent4">
                    <a:lumMod val="10000"/>
                  </a:schemeClr>
                </a:solidFill>
              </a:rPr>
              <a:t> mondo</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3">
            <a:extLst>
              <a:ext uri="{FF2B5EF4-FFF2-40B4-BE49-F238E27FC236}">
                <a16:creationId xmlns:a16="http://schemas.microsoft.com/office/drawing/2014/main" id="{60DD9D55-39A0-9367-D743-8B00D8B32AC3}"/>
              </a:ext>
            </a:extLst>
          </p:cNvPr>
          <p:cNvSpPr>
            <a:spLocks noGrp="1"/>
          </p:cNvSpPr>
          <p:nvPr>
            <p:ph type="sldNum" sz="quarter" idx="12"/>
          </p:nvPr>
        </p:nvSpPr>
        <p:spPr>
          <a:xfrm>
            <a:off x="4408488" y="5949950"/>
            <a:ext cx="790575" cy="41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602AF80-5253-449A-924E-B61A73D5F54E}" type="slidenum">
              <a:rPr lang="it-IT" altLang="it-CH" sz="1800" b="1" smtClean="0">
                <a:solidFill>
                  <a:srgbClr val="FFFFFF"/>
                </a:solidFill>
              </a:rPr>
              <a:pPr algn="ctr">
                <a:spcBef>
                  <a:spcPct val="0"/>
                </a:spcBef>
                <a:buFontTx/>
                <a:buNone/>
              </a:pPr>
              <a:t>21</a:t>
            </a:fld>
            <a:endParaRPr lang="it-IT" altLang="it-CH" sz="1800" b="1">
              <a:solidFill>
                <a:srgbClr val="FFFFFF"/>
              </a:solidFill>
            </a:endParaRPr>
          </a:p>
        </p:txBody>
      </p:sp>
      <p:sp>
        <p:nvSpPr>
          <p:cNvPr id="272387" name="Text Box 3">
            <a:extLst>
              <a:ext uri="{FF2B5EF4-FFF2-40B4-BE49-F238E27FC236}">
                <a16:creationId xmlns:a16="http://schemas.microsoft.com/office/drawing/2014/main" id="{50CC088C-94F2-9502-8B3A-3DBAC3909453}"/>
              </a:ext>
            </a:extLst>
          </p:cNvPr>
          <p:cNvSpPr txBox="1">
            <a:spLocks noChangeArrowheads="1"/>
          </p:cNvSpPr>
          <p:nvPr/>
        </p:nvSpPr>
        <p:spPr bwMode="auto">
          <a:xfrm>
            <a:off x="6907213" y="2649538"/>
            <a:ext cx="1663700"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I </a:t>
            </a:r>
            <a:r>
              <a:rPr lang="fr-CH" altLang="it-CH" sz="2400" b="1" dirty="0" err="1">
                <a:solidFill>
                  <a:schemeClr val="accent4">
                    <a:lumMod val="10000"/>
                  </a:schemeClr>
                </a:solidFill>
              </a:rPr>
              <a:t>Crociati</a:t>
            </a:r>
            <a:r>
              <a:rPr lang="fr-CH" altLang="it-CH" sz="2400" b="1" dirty="0">
                <a:solidFill>
                  <a:schemeClr val="accent4">
                    <a:lumMod val="10000"/>
                  </a:schemeClr>
                </a:solidFill>
              </a:rPr>
              <a:t>   </a:t>
            </a:r>
            <a:r>
              <a:rPr lang="fr-CH" altLang="it-CH" sz="1800" b="1" dirty="0">
                <a:solidFill>
                  <a:schemeClr val="accent4">
                    <a:lumMod val="10000"/>
                  </a:schemeClr>
                </a:solidFill>
              </a:rPr>
              <a:t>1096 - 1291  </a:t>
            </a:r>
            <a:r>
              <a:rPr lang="fr-CH" altLang="it-CH" sz="1800" b="1" dirty="0" err="1">
                <a:solidFill>
                  <a:schemeClr val="accent4">
                    <a:lumMod val="10000"/>
                  </a:schemeClr>
                </a:solidFill>
              </a:rPr>
              <a:t>d.C.</a:t>
            </a:r>
            <a:endParaRPr lang="it-IT" altLang="it-CH" sz="1800" b="1" dirty="0">
              <a:solidFill>
                <a:schemeClr val="accent4">
                  <a:lumMod val="10000"/>
                </a:schemeClr>
              </a:solidFill>
            </a:endParaRPr>
          </a:p>
        </p:txBody>
      </p:sp>
      <p:pic>
        <p:nvPicPr>
          <p:cNvPr id="101382" name="Picture 5" descr="cross">
            <a:extLst>
              <a:ext uri="{FF2B5EF4-FFF2-40B4-BE49-F238E27FC236}">
                <a16:creationId xmlns:a16="http://schemas.microsoft.com/office/drawing/2014/main" id="{F259CDC5-735A-90B1-4D88-18E774DD50E7}"/>
              </a:ext>
            </a:extLst>
          </p:cNvPr>
          <p:cNvPicPr>
            <a:picLocks noChangeAspect="1" noChangeArrowheads="1"/>
          </p:cNvPicPr>
          <p:nvPr/>
        </p:nvPicPr>
        <p:blipFill>
          <a:blip r:embed="rId3"/>
          <a:srcRect/>
          <a:stretch>
            <a:fillRect/>
          </a:stretch>
        </p:blipFill>
        <p:spPr bwMode="auto">
          <a:xfrm>
            <a:off x="7518400" y="1765300"/>
            <a:ext cx="576263" cy="581025"/>
          </a:xfrm>
          <a:prstGeom prst="rect">
            <a:avLst/>
          </a:prstGeom>
          <a:ln>
            <a:noFill/>
          </a:ln>
          <a:effectLst>
            <a:outerShdw blurRad="292100" dist="139700" dir="2700000" algn="tl" rotWithShape="0">
              <a:srgbClr val="333333">
                <a:alpha val="65000"/>
              </a:srgbClr>
            </a:outerShdw>
          </a:effectLst>
        </p:spPr>
      </p:pic>
      <p:pic>
        <p:nvPicPr>
          <p:cNvPr id="101386" name="Picture 10" descr="C:\Users\Enrico\Desktop\eee.jpg">
            <a:extLst>
              <a:ext uri="{FF2B5EF4-FFF2-40B4-BE49-F238E27FC236}">
                <a16:creationId xmlns:a16="http://schemas.microsoft.com/office/drawing/2014/main" id="{E11A26A9-70EA-1E6A-D736-24D2B2608860}"/>
              </a:ext>
            </a:extLst>
          </p:cNvPr>
          <p:cNvPicPr>
            <a:picLocks noChangeAspect="1" noChangeArrowheads="1"/>
          </p:cNvPicPr>
          <p:nvPr/>
        </p:nvPicPr>
        <p:blipFill rotWithShape="1">
          <a:blip r:embed="rId4"/>
          <a:srcRect l="6144" t="3172"/>
          <a:stretch/>
        </p:blipFill>
        <p:spPr bwMode="auto">
          <a:xfrm>
            <a:off x="684213" y="260350"/>
            <a:ext cx="3208337" cy="6308725"/>
          </a:xfrm>
          <a:prstGeom prst="rect">
            <a:avLst/>
          </a:prstGeom>
          <a:ln w="38100">
            <a:solidFill>
              <a:schemeClr val="tx1"/>
            </a:solidFill>
          </a:ln>
          <a:effectLst>
            <a:outerShdw blurRad="292100" dist="139700" dir="2700000" algn="tl" rotWithShape="0">
              <a:srgbClr val="333333">
                <a:alpha val="65000"/>
              </a:srgbClr>
            </a:outerShdw>
          </a:effectLst>
        </p:spPr>
      </p:pic>
      <p:sp>
        <p:nvSpPr>
          <p:cNvPr id="309254" name="Rettangolo 9">
            <a:extLst>
              <a:ext uri="{FF2B5EF4-FFF2-40B4-BE49-F238E27FC236}">
                <a16:creationId xmlns:a16="http://schemas.microsoft.com/office/drawing/2014/main" id="{5844181E-8B24-6287-1E63-BCF02C8E47A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8" descr="il massacro di musulmani a Acri">
            <a:extLst>
              <a:ext uri="{FF2B5EF4-FFF2-40B4-BE49-F238E27FC236}">
                <a16:creationId xmlns:a16="http://schemas.microsoft.com/office/drawing/2014/main" id="{76728A30-23C0-2BE1-EE1F-06B9F3F920CE}"/>
              </a:ext>
            </a:extLst>
          </p:cNvPr>
          <p:cNvPicPr>
            <a:picLocks noChangeAspect="1" noChangeArrowheads="1"/>
          </p:cNvPicPr>
          <p:nvPr/>
        </p:nvPicPr>
        <p:blipFill>
          <a:blip r:embed="rId5">
            <a:lum bright="-4000" contrast="8000"/>
          </a:blip>
          <a:srcRect/>
          <a:stretch>
            <a:fillRect/>
          </a:stretch>
        </p:blipFill>
        <p:spPr bwMode="auto">
          <a:xfrm>
            <a:off x="5710238" y="3879850"/>
            <a:ext cx="2860675" cy="27098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09256" name="Picture 6" descr="crusader">
            <a:extLst>
              <a:ext uri="{FF2B5EF4-FFF2-40B4-BE49-F238E27FC236}">
                <a16:creationId xmlns:a16="http://schemas.microsoft.com/office/drawing/2014/main" id="{7EA321F8-FE6B-15F6-B2F2-C68D3D31A4D3}"/>
              </a:ext>
            </a:extLst>
          </p:cNvPr>
          <p:cNvPicPr>
            <a:picLocks noChangeAspect="1" noChangeArrowheads="1"/>
          </p:cNvPicPr>
          <p:nvPr/>
        </p:nvPicPr>
        <p:blipFill>
          <a:blip r:embed="rId6">
            <a:lum bright="-8000" contrast="10000"/>
            <a:extLst>
              <a:ext uri="{28A0092B-C50C-407E-A947-70E740481C1C}">
                <a14:useLocalDpi xmlns:a14="http://schemas.microsoft.com/office/drawing/2010/main" val="0"/>
              </a:ext>
            </a:extLst>
          </a:blip>
          <a:srcRect/>
          <a:stretch>
            <a:fillRect/>
          </a:stretch>
        </p:blipFill>
        <p:spPr bwMode="auto">
          <a:xfrm>
            <a:off x="7061200" y="331788"/>
            <a:ext cx="14906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Users\Enrico\Desktop\Battaglia 1187 di Hattin tra crociati e musulm di Salah al-Din  jpeg.jpg">
            <a:extLst>
              <a:ext uri="{FF2B5EF4-FFF2-40B4-BE49-F238E27FC236}">
                <a16:creationId xmlns:a16="http://schemas.microsoft.com/office/drawing/2014/main" id="{EA75DD17-59D6-254F-03CF-4BCD5EA1B9CB}"/>
              </a:ext>
            </a:extLst>
          </p:cNvPr>
          <p:cNvPicPr>
            <a:picLocks noChangeAspect="1" noChangeArrowheads="1"/>
          </p:cNvPicPr>
          <p:nvPr/>
        </p:nvPicPr>
        <p:blipFill>
          <a:blip r:embed="rId7"/>
          <a:srcRect/>
          <a:stretch>
            <a:fillRect/>
          </a:stretch>
        </p:blipFill>
        <p:spPr bwMode="auto">
          <a:xfrm>
            <a:off x="4140200" y="239713"/>
            <a:ext cx="2519363" cy="34004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09258" name="CasellaDiTesto 1">
            <a:extLst>
              <a:ext uri="{FF2B5EF4-FFF2-40B4-BE49-F238E27FC236}">
                <a16:creationId xmlns:a16="http://schemas.microsoft.com/office/drawing/2014/main" id="{2972CEB4-6E22-FC3F-E503-338581FF58BF}"/>
              </a:ext>
            </a:extLst>
          </p:cNvPr>
          <p:cNvSpPr txBox="1">
            <a:spLocks noChangeArrowheads="1"/>
          </p:cNvSpPr>
          <p:nvPr/>
        </p:nvSpPr>
        <p:spPr bwMode="auto">
          <a:xfrm>
            <a:off x="4140200" y="4257675"/>
            <a:ext cx="1511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 battaglie e i massacri dei Crociati in Palestina</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80931" name="CasellaDiTesto 2">
            <a:extLst>
              <a:ext uri="{FF2B5EF4-FFF2-40B4-BE49-F238E27FC236}">
                <a16:creationId xmlns:a16="http://schemas.microsoft.com/office/drawing/2014/main" id="{1D63B871-6C06-EF0A-0DC7-23C9860BB463}"/>
              </a:ext>
            </a:extLst>
          </p:cNvPr>
          <p:cNvSpPr txBox="1">
            <a:spLocks noChangeArrowheads="1"/>
          </p:cNvSpPr>
          <p:nvPr/>
        </p:nvSpPr>
        <p:spPr bwMode="auto">
          <a:xfrm>
            <a:off x="300038" y="339725"/>
            <a:ext cx="1223962" cy="2586038"/>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u="sng" dirty="0">
                <a:solidFill>
                  <a:schemeClr val="tx1">
                    <a:lumMod val="95000"/>
                    <a:lumOff val="5000"/>
                  </a:schemeClr>
                </a:solidFill>
              </a:rPr>
              <a:t>I sionisti </a:t>
            </a:r>
            <a:r>
              <a:rPr lang="en-US" altLang="en-US" sz="1800" dirty="0">
                <a:solidFill>
                  <a:schemeClr val="tx1">
                    <a:lumMod val="95000"/>
                    <a:lumOff val="5000"/>
                  </a:schemeClr>
                </a:solidFill>
              </a:rPr>
              <a:t>espellono tutti </a:t>
            </a:r>
            <a:r>
              <a:rPr lang="en-US" altLang="en-US" sz="1800" dirty="0" err="1">
                <a:solidFill>
                  <a:schemeClr val="tx1">
                    <a:lumMod val="95000"/>
                    <a:lumOff val="5000"/>
                  </a:schemeClr>
                </a:solidFill>
              </a:rPr>
              <a:t>gli</a:t>
            </a:r>
            <a:r>
              <a:rPr lang="en-US" altLang="en-US" sz="1800" dirty="0">
                <a:solidFill>
                  <a:schemeClr val="tx1">
                    <a:lumMod val="95000"/>
                    <a:lumOff val="5000"/>
                  </a:schemeClr>
                </a:solidFill>
              </a:rPr>
              <a:t> arabi dalla Palestina. Esiste solo Israele. </a:t>
            </a:r>
          </a:p>
        </p:txBody>
      </p:sp>
      <p:sp>
        <p:nvSpPr>
          <p:cNvPr id="380932" name="CasellaDiTesto 4">
            <a:extLst>
              <a:ext uri="{FF2B5EF4-FFF2-40B4-BE49-F238E27FC236}">
                <a16:creationId xmlns:a16="http://schemas.microsoft.com/office/drawing/2014/main" id="{C861DA34-20FC-41D2-9955-17431AF7B0B1}"/>
              </a:ext>
            </a:extLst>
          </p:cNvPr>
          <p:cNvSpPr txBox="1">
            <a:spLocks noChangeArrowheads="1"/>
          </p:cNvSpPr>
          <p:nvPr/>
        </p:nvSpPr>
        <p:spPr bwMode="auto">
          <a:xfrm>
            <a:off x="300038" y="3076575"/>
            <a:ext cx="1223962" cy="3416300"/>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u="sng" dirty="0">
                <a:solidFill>
                  <a:schemeClr val="tx1">
                    <a:lumMod val="95000"/>
                    <a:lumOff val="5000"/>
                  </a:schemeClr>
                </a:solidFill>
              </a:rPr>
              <a:t>I sionisti </a:t>
            </a:r>
            <a:r>
              <a:rPr lang="en-US" altLang="en-US" sz="1800" dirty="0">
                <a:solidFill>
                  <a:schemeClr val="tx1">
                    <a:lumMod val="95000"/>
                    <a:lumOff val="5000"/>
                  </a:schemeClr>
                </a:solidFill>
              </a:rPr>
              <a:t>espellono quasi tutti </a:t>
            </a:r>
            <a:r>
              <a:rPr lang="en-US" altLang="en-US" sz="1800" dirty="0" err="1">
                <a:solidFill>
                  <a:schemeClr val="tx1">
                    <a:lumMod val="95000"/>
                    <a:lumOff val="5000"/>
                  </a:schemeClr>
                </a:solidFill>
              </a:rPr>
              <a:t>gli</a:t>
            </a:r>
            <a:r>
              <a:rPr lang="en-US" altLang="en-US" sz="1800" dirty="0">
                <a:solidFill>
                  <a:schemeClr val="tx1">
                    <a:lumMod val="95000"/>
                    <a:lumOff val="5000"/>
                  </a:schemeClr>
                </a:solidFill>
              </a:rPr>
              <a:t> arabi dalla Palestina. Esiste solo Israele, nazione con  apartheid.</a:t>
            </a:r>
          </a:p>
        </p:txBody>
      </p:sp>
      <p:sp>
        <p:nvSpPr>
          <p:cNvPr id="380933" name="CasellaDiTesto 5">
            <a:extLst>
              <a:ext uri="{FF2B5EF4-FFF2-40B4-BE49-F238E27FC236}">
                <a16:creationId xmlns:a16="http://schemas.microsoft.com/office/drawing/2014/main" id="{A2514365-1246-DC32-775E-2CD69C01FA2F}"/>
              </a:ext>
            </a:extLst>
          </p:cNvPr>
          <p:cNvSpPr txBox="1">
            <a:spLocks noChangeArrowheads="1"/>
          </p:cNvSpPr>
          <p:nvPr/>
        </p:nvSpPr>
        <p:spPr bwMode="auto">
          <a:xfrm>
            <a:off x="1654175" y="339725"/>
            <a:ext cx="1223963" cy="3694113"/>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u="sng" dirty="0">
                <a:solidFill>
                  <a:schemeClr val="tx1">
                    <a:lumMod val="95000"/>
                    <a:lumOff val="5000"/>
                  </a:schemeClr>
                </a:solidFill>
              </a:rPr>
              <a:t>I sionisti </a:t>
            </a:r>
            <a:r>
              <a:rPr lang="en-US" altLang="en-US" sz="1800" dirty="0">
                <a:solidFill>
                  <a:schemeClr val="tx1">
                    <a:lumMod val="95000"/>
                    <a:lumOff val="5000"/>
                  </a:schemeClr>
                </a:solidFill>
              </a:rPr>
              <a:t>espellono tutti </a:t>
            </a:r>
            <a:r>
              <a:rPr lang="en-US" altLang="en-US" sz="1800" dirty="0" err="1">
                <a:solidFill>
                  <a:schemeClr val="tx1">
                    <a:lumMod val="95000"/>
                    <a:lumOff val="5000"/>
                  </a:schemeClr>
                </a:solidFill>
              </a:rPr>
              <a:t>gli</a:t>
            </a:r>
            <a:r>
              <a:rPr lang="en-US" altLang="en-US" sz="1800" dirty="0">
                <a:solidFill>
                  <a:schemeClr val="tx1">
                    <a:lumMod val="95000"/>
                    <a:lumOff val="5000"/>
                  </a:schemeClr>
                </a:solidFill>
              </a:rPr>
              <a:t> arabi da Israele.  Si crea anche un Mini-Stato di Palestina sottomes-so a Israele.  </a:t>
            </a:r>
          </a:p>
        </p:txBody>
      </p:sp>
      <p:sp>
        <p:nvSpPr>
          <p:cNvPr id="380934" name="CasellaDiTesto 6">
            <a:extLst>
              <a:ext uri="{FF2B5EF4-FFF2-40B4-BE49-F238E27FC236}">
                <a16:creationId xmlns:a16="http://schemas.microsoft.com/office/drawing/2014/main" id="{3C90C0D7-21FC-8A27-0E7E-CAC2278BB242}"/>
              </a:ext>
            </a:extLst>
          </p:cNvPr>
          <p:cNvSpPr txBox="1">
            <a:spLocks noChangeArrowheads="1"/>
          </p:cNvSpPr>
          <p:nvPr/>
        </p:nvSpPr>
        <p:spPr bwMode="auto">
          <a:xfrm>
            <a:off x="3036888" y="339725"/>
            <a:ext cx="1439862" cy="1754188"/>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CH" altLang="en-US" sz="1800" u="sng" dirty="0">
                <a:solidFill>
                  <a:schemeClr val="tx1">
                    <a:lumMod val="95000"/>
                    <a:lumOff val="5000"/>
                  </a:schemeClr>
                </a:solidFill>
              </a:rPr>
              <a:t>In Palestina </a:t>
            </a:r>
            <a:r>
              <a:rPr lang="it-CH" altLang="en-US" sz="1800" dirty="0">
                <a:solidFill>
                  <a:schemeClr val="tx1">
                    <a:lumMod val="95000"/>
                    <a:lumOff val="5000"/>
                  </a:schemeClr>
                </a:solidFill>
              </a:rPr>
              <a:t>si creano due Stati indipendenti nei confini del 1967.</a:t>
            </a:r>
          </a:p>
        </p:txBody>
      </p:sp>
      <p:sp>
        <p:nvSpPr>
          <p:cNvPr id="380935" name="CasellaDiTesto 7">
            <a:extLst>
              <a:ext uri="{FF2B5EF4-FFF2-40B4-BE49-F238E27FC236}">
                <a16:creationId xmlns:a16="http://schemas.microsoft.com/office/drawing/2014/main" id="{CA40C2ED-EAD7-9F01-1DA1-50CF121BFCED}"/>
              </a:ext>
            </a:extLst>
          </p:cNvPr>
          <p:cNvSpPr txBox="1">
            <a:spLocks noChangeArrowheads="1"/>
          </p:cNvSpPr>
          <p:nvPr/>
        </p:nvSpPr>
        <p:spPr bwMode="auto">
          <a:xfrm>
            <a:off x="3036888" y="2270125"/>
            <a:ext cx="1439862" cy="1754188"/>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dirty="0">
                <a:solidFill>
                  <a:schemeClr val="tx1">
                    <a:lumMod val="95000"/>
                    <a:lumOff val="5000"/>
                  </a:schemeClr>
                </a:solidFill>
              </a:rPr>
              <a:t>Si creano due Stati indipendenti secondo risoluzione ONU 181.</a:t>
            </a:r>
          </a:p>
        </p:txBody>
      </p:sp>
      <p:sp>
        <p:nvSpPr>
          <p:cNvPr id="380936" name="CasellaDiTesto 8">
            <a:extLst>
              <a:ext uri="{FF2B5EF4-FFF2-40B4-BE49-F238E27FC236}">
                <a16:creationId xmlns:a16="http://schemas.microsoft.com/office/drawing/2014/main" id="{E0E00C94-FBF5-6EAF-345D-93BFA888E80D}"/>
              </a:ext>
            </a:extLst>
          </p:cNvPr>
          <p:cNvSpPr txBox="1">
            <a:spLocks noChangeArrowheads="1"/>
          </p:cNvSpPr>
          <p:nvPr/>
        </p:nvSpPr>
        <p:spPr bwMode="auto">
          <a:xfrm>
            <a:off x="6180138" y="344488"/>
            <a:ext cx="1325562" cy="3694112"/>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CH" altLang="en-US" sz="1800" u="sng" dirty="0">
                <a:solidFill>
                  <a:schemeClr val="tx1">
                    <a:lumMod val="95000"/>
                    <a:lumOff val="5000"/>
                  </a:schemeClr>
                </a:solidFill>
              </a:rPr>
              <a:t>Gli arabi </a:t>
            </a:r>
            <a:r>
              <a:rPr lang="it-CH" altLang="en-US" sz="1800" dirty="0">
                <a:solidFill>
                  <a:schemeClr val="tx1">
                    <a:lumMod val="95000"/>
                    <a:lumOff val="5000"/>
                  </a:schemeClr>
                </a:solidFill>
              </a:rPr>
              <a:t>espellono tutti i sionisti dalla Palestina. Si crea uno Stato di Palestina  e un Mini-Stato di Israele.</a:t>
            </a:r>
            <a:endParaRPr lang="en-US" altLang="en-US" sz="1800" dirty="0">
              <a:solidFill>
                <a:schemeClr val="tx1">
                  <a:lumMod val="95000"/>
                  <a:lumOff val="5000"/>
                </a:schemeClr>
              </a:solidFill>
            </a:endParaRPr>
          </a:p>
        </p:txBody>
      </p:sp>
      <p:sp>
        <p:nvSpPr>
          <p:cNvPr id="380937" name="CasellaDiTesto 9">
            <a:extLst>
              <a:ext uri="{FF2B5EF4-FFF2-40B4-BE49-F238E27FC236}">
                <a16:creationId xmlns:a16="http://schemas.microsoft.com/office/drawing/2014/main" id="{F95FB59B-8D46-8B05-2BED-8EB929817432}"/>
              </a:ext>
            </a:extLst>
          </p:cNvPr>
          <p:cNvSpPr txBox="1">
            <a:spLocks noChangeArrowheads="1"/>
          </p:cNvSpPr>
          <p:nvPr/>
        </p:nvSpPr>
        <p:spPr bwMode="auto">
          <a:xfrm>
            <a:off x="4616450" y="338138"/>
            <a:ext cx="1417638" cy="369252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CH" altLang="en-US" sz="1800" u="sng" dirty="0">
                <a:solidFill>
                  <a:schemeClr val="tx1">
                    <a:lumMod val="95000"/>
                    <a:lumOff val="5000"/>
                  </a:schemeClr>
                </a:solidFill>
              </a:rPr>
              <a:t>In Palestina </a:t>
            </a:r>
            <a:r>
              <a:rPr lang="it-CH" altLang="en-US" sz="1800" dirty="0">
                <a:solidFill>
                  <a:schemeClr val="tx1">
                    <a:lumMod val="95000"/>
                    <a:lumOff val="5000"/>
                  </a:schemeClr>
                </a:solidFill>
              </a:rPr>
              <a:t>si crea uno Stato unico, democra-tico, multietnico e multireligio-so con diritto al ritorno per i profughi palestinesi</a:t>
            </a:r>
          </a:p>
        </p:txBody>
      </p:sp>
      <p:sp>
        <p:nvSpPr>
          <p:cNvPr id="380938" name="CasellaDiTesto 10">
            <a:extLst>
              <a:ext uri="{FF2B5EF4-FFF2-40B4-BE49-F238E27FC236}">
                <a16:creationId xmlns:a16="http://schemas.microsoft.com/office/drawing/2014/main" id="{468C1B50-07A6-32B3-30E4-47EEC564A10B}"/>
              </a:ext>
            </a:extLst>
          </p:cNvPr>
          <p:cNvSpPr txBox="1">
            <a:spLocks noChangeArrowheads="1"/>
          </p:cNvSpPr>
          <p:nvPr/>
        </p:nvSpPr>
        <p:spPr bwMode="auto">
          <a:xfrm>
            <a:off x="7635875" y="358775"/>
            <a:ext cx="1223963" cy="2584450"/>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CH" altLang="en-US" sz="1800" u="sng">
                <a:solidFill>
                  <a:schemeClr val="tx1">
                    <a:lumMod val="95000"/>
                    <a:lumOff val="5000"/>
                  </a:schemeClr>
                </a:solidFill>
              </a:rPr>
              <a:t>Gli arabi </a:t>
            </a:r>
            <a:r>
              <a:rPr lang="it-CH" altLang="en-US" sz="1800">
                <a:solidFill>
                  <a:schemeClr val="tx1">
                    <a:lumMod val="95000"/>
                    <a:lumOff val="5000"/>
                  </a:schemeClr>
                </a:solidFill>
              </a:rPr>
              <a:t>espellono tutti i sionisti  dalla Palestina. Esiste solo la Palestina. </a:t>
            </a:r>
          </a:p>
        </p:txBody>
      </p:sp>
      <p:sp>
        <p:nvSpPr>
          <p:cNvPr id="380939" name="CasellaDiTesto 11">
            <a:extLst>
              <a:ext uri="{FF2B5EF4-FFF2-40B4-BE49-F238E27FC236}">
                <a16:creationId xmlns:a16="http://schemas.microsoft.com/office/drawing/2014/main" id="{F70CBB5D-F379-0BF7-F33F-43D5FFCE3567}"/>
              </a:ext>
            </a:extLst>
          </p:cNvPr>
          <p:cNvSpPr txBox="1">
            <a:spLocks noChangeArrowheads="1"/>
          </p:cNvSpPr>
          <p:nvPr/>
        </p:nvSpPr>
        <p:spPr bwMode="auto">
          <a:xfrm>
            <a:off x="7624763" y="3081338"/>
            <a:ext cx="1244600" cy="3416300"/>
          </a:xfrm>
          <a:prstGeom prst="rect">
            <a:avLst/>
          </a:prstGeom>
          <a:no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it-CH" altLang="en-US" sz="1800" u="sng">
                <a:solidFill>
                  <a:schemeClr val="tx1">
                    <a:lumMod val="95000"/>
                    <a:lumOff val="5000"/>
                  </a:schemeClr>
                </a:solidFill>
              </a:rPr>
              <a:t>Gli arabi </a:t>
            </a:r>
            <a:r>
              <a:rPr lang="it-CH" altLang="en-US" sz="1800">
                <a:solidFill>
                  <a:schemeClr val="tx1">
                    <a:lumMod val="95000"/>
                    <a:lumOff val="5000"/>
                  </a:schemeClr>
                </a:solidFill>
              </a:rPr>
              <a:t>espellono quasi tutti  i sionisti dalla Palestina. Esiste solo la Palestina, nazione con  apartheid.</a:t>
            </a:r>
          </a:p>
        </p:txBody>
      </p:sp>
      <p:sp>
        <p:nvSpPr>
          <p:cNvPr id="380940" name="CasellaDiTesto 12">
            <a:extLst>
              <a:ext uri="{FF2B5EF4-FFF2-40B4-BE49-F238E27FC236}">
                <a16:creationId xmlns:a16="http://schemas.microsoft.com/office/drawing/2014/main" id="{E88E46FA-7736-4A17-059C-5EDE7FA2E7D7}"/>
              </a:ext>
            </a:extLst>
          </p:cNvPr>
          <p:cNvSpPr txBox="1">
            <a:spLocks noChangeArrowheads="1"/>
          </p:cNvSpPr>
          <p:nvPr/>
        </p:nvSpPr>
        <p:spPr bwMode="auto">
          <a:xfrm>
            <a:off x="2447925" y="5013325"/>
            <a:ext cx="4216400" cy="1477963"/>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tabLst>
                <a:tab pos="3027363" algn="l"/>
              </a:tabLst>
              <a:defRPr/>
            </a:pPr>
            <a:r>
              <a:rPr lang="en-US" altLang="en-US" sz="1800" dirty="0">
                <a:solidFill>
                  <a:schemeClr val="tx1">
                    <a:lumMod val="95000"/>
                    <a:lumOff val="5000"/>
                  </a:schemeClr>
                </a:solidFill>
              </a:rPr>
              <a:t>      In Palestina si crea uno Stato unico, indipendente, democratico, multietnico e multireligioso con diritto al ritorno per i profughi palestinesi, tuttavia </a:t>
            </a:r>
            <a:r>
              <a:rPr lang="en-US" altLang="en-US" sz="1800" dirty="0" err="1">
                <a:solidFill>
                  <a:schemeClr val="tx1">
                    <a:lumMod val="95000"/>
                    <a:lumOff val="5000"/>
                  </a:schemeClr>
                </a:solidFill>
              </a:rPr>
              <a:t>gli</a:t>
            </a:r>
            <a:r>
              <a:rPr lang="en-US" altLang="en-US" sz="1800" dirty="0">
                <a:solidFill>
                  <a:schemeClr val="tx1">
                    <a:lumMod val="95000"/>
                    <a:lumOff val="5000"/>
                  </a:schemeClr>
                </a:solidFill>
              </a:rPr>
              <a:t> stranieri non graditi vengono espulsi.</a:t>
            </a:r>
          </a:p>
        </p:txBody>
      </p:sp>
      <p:pic>
        <p:nvPicPr>
          <p:cNvPr id="694284" name="Immagine 16">
            <a:extLst>
              <a:ext uri="{FF2B5EF4-FFF2-40B4-BE49-F238E27FC236}">
                <a16:creationId xmlns:a16="http://schemas.microsoft.com/office/drawing/2014/main" id="{7B91B231-B4E9-6EA4-DFC9-C2E4A3AB4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5013325"/>
            <a:ext cx="715963" cy="49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94285" name="Immagine 18">
            <a:extLst>
              <a:ext uri="{FF2B5EF4-FFF2-40B4-BE49-F238E27FC236}">
                <a16:creationId xmlns:a16="http://schemas.microsoft.com/office/drawing/2014/main" id="{2E36A8F5-4FBE-1939-31E4-4177A212A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008563"/>
            <a:ext cx="706437" cy="477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20CAF60-FBD5-F201-ADD2-B812A8D450EB}"/>
              </a:ext>
            </a:extLst>
          </p:cNvPr>
          <p:cNvSpPr txBox="1"/>
          <p:nvPr/>
        </p:nvSpPr>
        <p:spPr>
          <a:xfrm>
            <a:off x="1803400" y="4330700"/>
            <a:ext cx="5554663" cy="461963"/>
          </a:xfrm>
          <a:prstGeom prst="rect">
            <a:avLst/>
          </a:prstGeom>
          <a:solidFill>
            <a:srgbClr val="FFFF00"/>
          </a:solidFill>
          <a:ln w="38100">
            <a:solidFill>
              <a:schemeClr val="accent4">
                <a:lumMod val="10000"/>
              </a:schemeClr>
            </a:solidFill>
          </a:ln>
        </p:spPr>
        <p:txBody>
          <a:bodyPr>
            <a:spAutoFit/>
          </a:bodyPr>
          <a:lstStyle/>
          <a:p>
            <a:pPr>
              <a:defRPr/>
            </a:pPr>
            <a:r>
              <a:rPr lang="en-US" sz="2400" b="1" dirty="0">
                <a:solidFill>
                  <a:schemeClr val="tx1">
                    <a:lumMod val="95000"/>
                    <a:lumOff val="5000"/>
                  </a:schemeClr>
                </a:solidFill>
              </a:rPr>
              <a:t>Israele - Palestina: prospettive future</a:t>
            </a:r>
          </a:p>
        </p:txBody>
      </p:sp>
      <p:sp>
        <p:nvSpPr>
          <p:cNvPr id="2" name="Ovale 1">
            <a:extLst>
              <a:ext uri="{FF2B5EF4-FFF2-40B4-BE49-F238E27FC236}">
                <a16:creationId xmlns:a16="http://schemas.microsoft.com/office/drawing/2014/main" id="{4CA4AB62-49D6-99DB-D37B-1DBF4611193E}"/>
              </a:ext>
            </a:extLst>
          </p:cNvPr>
          <p:cNvSpPr/>
          <p:nvPr/>
        </p:nvSpPr>
        <p:spPr>
          <a:xfrm>
            <a:off x="2528888" y="5051425"/>
            <a:ext cx="314325" cy="28892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lumMod val="95000"/>
                    <a:lumOff val="5000"/>
                  </a:schemeClr>
                </a:solidFill>
              </a:rPr>
              <a:t>1</a:t>
            </a:r>
          </a:p>
        </p:txBody>
      </p:sp>
      <p:sp>
        <p:nvSpPr>
          <p:cNvPr id="694288" name="Rettangolo 15">
            <a:extLst>
              <a:ext uri="{FF2B5EF4-FFF2-40B4-BE49-F238E27FC236}">
                <a16:creationId xmlns:a16="http://schemas.microsoft.com/office/drawing/2014/main" id="{686DBB41-21E7-8479-0B6A-11F6C857549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a:extLst>
              <a:ext uri="{FF2B5EF4-FFF2-40B4-BE49-F238E27FC236}">
                <a16:creationId xmlns:a16="http://schemas.microsoft.com/office/drawing/2014/main" id="{75FB5D0A-5217-359C-2C92-D3D6B9ECDFB6}"/>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696323" name="Immagine 2">
            <a:extLst>
              <a:ext uri="{FF2B5EF4-FFF2-40B4-BE49-F238E27FC236}">
                <a16:creationId xmlns:a16="http://schemas.microsoft.com/office/drawing/2014/main" id="{C51E0903-3F34-F3B0-066C-CD7C39B574BB}"/>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1788"/>
            <a:ext cx="8543925" cy="6194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9557" name="Picture 4" descr="bandiera palestinese">
            <a:extLst>
              <a:ext uri="{FF2B5EF4-FFF2-40B4-BE49-F238E27FC236}">
                <a16:creationId xmlns:a16="http://schemas.microsoft.com/office/drawing/2014/main" id="{3D30A779-DB1E-657B-103E-0C7402F182A7}"/>
              </a:ext>
            </a:extLst>
          </p:cNvPr>
          <p:cNvPicPr>
            <a:picLocks noChangeAspect="1" noChangeArrowheads="1"/>
          </p:cNvPicPr>
          <p:nvPr/>
        </p:nvPicPr>
        <p:blipFill>
          <a:blip r:embed="rId4"/>
          <a:srcRect/>
          <a:stretch>
            <a:fillRect/>
          </a:stretch>
        </p:blipFill>
        <p:spPr bwMode="auto">
          <a:xfrm>
            <a:off x="1011238" y="939800"/>
            <a:ext cx="1590675" cy="908050"/>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279558" name="Text Box 6">
            <a:extLst>
              <a:ext uri="{FF2B5EF4-FFF2-40B4-BE49-F238E27FC236}">
                <a16:creationId xmlns:a16="http://schemas.microsoft.com/office/drawing/2014/main" id="{61267708-5613-8D85-27C5-8B502C1D86E5}"/>
              </a:ext>
            </a:extLst>
          </p:cNvPr>
          <p:cNvSpPr txBox="1">
            <a:spLocks noChangeArrowheads="1"/>
          </p:cNvSpPr>
          <p:nvPr/>
        </p:nvSpPr>
        <p:spPr bwMode="auto">
          <a:xfrm>
            <a:off x="1017588" y="2392363"/>
            <a:ext cx="7108825" cy="722312"/>
          </a:xfrm>
          <a:prstGeom prst="rect">
            <a:avLst/>
          </a:prstGeom>
          <a:solidFill>
            <a:srgbClr val="FFFF00"/>
          </a:solidFill>
          <a:ln w="19050">
            <a:solidFill>
              <a:schemeClr val="accent4">
                <a:lumMod val="10000"/>
              </a:schemeClr>
            </a:solidFill>
          </a:ln>
        </p:spPr>
        <p:txBody>
          <a:bodyPr tIns="137160">
            <a:spAutoFit/>
          </a:bodyPr>
          <a:lstStyle>
            <a:defPPr>
              <a:defRPr lang="it-CH"/>
            </a:defPPr>
            <a:lvl1pPr algn="ctr" eaLnBrk="1" hangingPunct="1">
              <a:spcBef>
                <a:spcPct val="50000"/>
              </a:spcBef>
              <a:buFontTx/>
              <a:buNone/>
              <a:defRPr sz="3500" b="1">
                <a:solidFill>
                  <a:schemeClr val="accent4">
                    <a:lumMod val="10000"/>
                  </a:schemeClr>
                </a:solidFill>
                <a:latin typeface="Arial Black" panose="020B0A04020102020204" pitchFamily="34"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t>STORIA DELLA PALESTINA</a:t>
            </a:r>
          </a:p>
        </p:txBody>
      </p:sp>
      <p:sp>
        <p:nvSpPr>
          <p:cNvPr id="303111" name="Text Box 7">
            <a:extLst>
              <a:ext uri="{FF2B5EF4-FFF2-40B4-BE49-F238E27FC236}">
                <a16:creationId xmlns:a16="http://schemas.microsoft.com/office/drawing/2014/main" id="{4209EF7C-4B06-BF27-B058-51A1BAF58EFE}"/>
              </a:ext>
            </a:extLst>
          </p:cNvPr>
          <p:cNvSpPr txBox="1">
            <a:spLocks noChangeArrowheads="1"/>
          </p:cNvSpPr>
          <p:nvPr/>
        </p:nvSpPr>
        <p:spPr bwMode="auto">
          <a:xfrm>
            <a:off x="1017588" y="3571875"/>
            <a:ext cx="2374900" cy="120015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cs typeface="Arial" charset="0"/>
              </a:rPr>
              <a:t>FINE</a:t>
            </a:r>
            <a:endParaRPr lang="it-IT" altLang="it-CH" sz="7200" b="1" dirty="0">
              <a:solidFill>
                <a:schemeClr val="accent4">
                  <a:lumMod val="10000"/>
                </a:schemeClr>
              </a:solidFill>
              <a:cs typeface="Arial" charset="0"/>
            </a:endParaRPr>
          </a:p>
        </p:txBody>
      </p:sp>
      <p:pic>
        <p:nvPicPr>
          <p:cNvPr id="279560" name="Picture 2" descr="C:\Dokumente und Einstellungen\Enrico\Eigene Dateien\Enrico\Documenti\AA Enrico nuovo\Palestina\A Foto\Diversi\Cartoons 1\image001.gif">
            <a:extLst>
              <a:ext uri="{FF2B5EF4-FFF2-40B4-BE49-F238E27FC236}">
                <a16:creationId xmlns:a16="http://schemas.microsoft.com/office/drawing/2014/main" id="{8638657C-E2C5-F0DB-5405-10028EB325DC}"/>
              </a:ext>
            </a:extLst>
          </p:cNvPr>
          <p:cNvPicPr>
            <a:picLocks noChangeAspect="1" noChangeArrowheads="1"/>
          </p:cNvPicPr>
          <p:nvPr/>
        </p:nvPicPr>
        <p:blipFill>
          <a:blip r:embed="rId5"/>
          <a:srcRect/>
          <a:stretch>
            <a:fillRect/>
          </a:stretch>
        </p:blipFill>
        <p:spPr bwMode="auto">
          <a:xfrm>
            <a:off x="4268788" y="3519488"/>
            <a:ext cx="1200150" cy="1200150"/>
          </a:xfrm>
          <a:prstGeom prst="rect">
            <a:avLst/>
          </a:prstGeom>
          <a:ln>
            <a:noFill/>
          </a:ln>
          <a:effectLst>
            <a:outerShdw blurRad="292100" dist="139700" dir="2700000" algn="tl" rotWithShape="0">
              <a:srgbClr val="333333">
                <a:alpha val="65000"/>
              </a:srgbClr>
            </a:outerShdw>
          </a:effectLst>
        </p:spPr>
      </p:pic>
      <p:pic>
        <p:nvPicPr>
          <p:cNvPr id="10" name="Picture 4" descr="C:\Users\Enrico\Desktop\4 map.jpg">
            <a:extLst>
              <a:ext uri="{FF2B5EF4-FFF2-40B4-BE49-F238E27FC236}">
                <a16:creationId xmlns:a16="http://schemas.microsoft.com/office/drawing/2014/main" id="{55FF723C-5220-ABC2-8ED7-6189CCB1B0D4}"/>
              </a:ext>
            </a:extLst>
          </p:cNvPr>
          <p:cNvPicPr>
            <a:picLocks noChangeAspect="1" noChangeArrowheads="1"/>
          </p:cNvPicPr>
          <p:nvPr/>
        </p:nvPicPr>
        <p:blipFill>
          <a:blip r:embed="rId6"/>
          <a:srcRect/>
          <a:stretch>
            <a:fillRect/>
          </a:stretch>
        </p:blipFill>
        <p:spPr bwMode="auto">
          <a:xfrm>
            <a:off x="6313488" y="3571875"/>
            <a:ext cx="1806575" cy="11461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696329" name="Slide Number Placeholder 3">
            <a:extLst>
              <a:ext uri="{FF2B5EF4-FFF2-40B4-BE49-F238E27FC236}">
                <a16:creationId xmlns:a16="http://schemas.microsoft.com/office/drawing/2014/main" id="{7FD50668-12B6-3C98-50DB-12749647C480}"/>
              </a:ext>
            </a:extLst>
          </p:cNvPr>
          <p:cNvSpPr>
            <a:spLocks noGrp="1"/>
          </p:cNvSpPr>
          <p:nvPr>
            <p:ph type="sldNum" sz="quarter" idx="12"/>
          </p:nvPr>
        </p:nvSpPr>
        <p:spPr>
          <a:xfrm>
            <a:off x="7216775" y="5175250"/>
            <a:ext cx="823913"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204994-79E0-4EF9-9BD0-AB39B1306358}" type="slidenum">
              <a:rPr lang="it-IT" altLang="it-CH" sz="1400" b="1" smtClean="0">
                <a:solidFill>
                  <a:srgbClr val="161616"/>
                </a:solidFill>
              </a:rPr>
              <a:pPr>
                <a:spcBef>
                  <a:spcPct val="0"/>
                </a:spcBef>
                <a:buFontTx/>
                <a:buNone/>
              </a:pPr>
              <a:t>211</a:t>
            </a:fld>
            <a:endParaRPr lang="it-IT" altLang="it-CH" sz="1400" b="1">
              <a:solidFill>
                <a:srgbClr val="161616"/>
              </a:solidFill>
            </a:endParaRPr>
          </a:p>
        </p:txBody>
      </p:sp>
      <p:sp>
        <p:nvSpPr>
          <p:cNvPr id="696330" name="Rettangolo 10">
            <a:extLst>
              <a:ext uri="{FF2B5EF4-FFF2-40B4-BE49-F238E27FC236}">
                <a16:creationId xmlns:a16="http://schemas.microsoft.com/office/drawing/2014/main" id="{A224A8CB-31E7-B507-CAB4-689C6C214E0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3BDBE69-1206-61F5-6B54-9D0279A2671A}"/>
              </a:ext>
            </a:extLst>
          </p:cNvPr>
          <p:cNvSpPr txBox="1"/>
          <p:nvPr/>
        </p:nvSpPr>
        <p:spPr>
          <a:xfrm>
            <a:off x="2479675" y="5187950"/>
            <a:ext cx="4464050" cy="368300"/>
          </a:xfrm>
          <a:prstGeom prst="rect">
            <a:avLst/>
          </a:prstGeom>
          <a:solidFill>
            <a:schemeClr val="accent4"/>
          </a:solidFill>
        </p:spPr>
        <p:txBody>
          <a:bodyPr>
            <a:spAutoFit/>
          </a:bodyPr>
          <a:lstStyle>
            <a:defPPr>
              <a:defRPr lang="it-CH"/>
            </a:defPPr>
            <a:lvl1pPr algn="ctr">
              <a:defRPr b="1">
                <a:solidFill>
                  <a:schemeClr val="accent4">
                    <a:lumMod val="10000"/>
                  </a:schemeClr>
                </a:solidFill>
              </a:defRPr>
            </a:lvl1pPr>
          </a:lstStyle>
          <a:p>
            <a:pPr>
              <a:defRPr/>
            </a:pPr>
            <a:r>
              <a:rPr lang="en-US" dirty="0"/>
              <a:t>E </a:t>
            </a:r>
            <a:r>
              <a:rPr lang="en-US" dirty="0" err="1"/>
              <a:t>che</a:t>
            </a:r>
            <a:r>
              <a:rPr lang="en-US" dirty="0"/>
              <a:t> </a:t>
            </a:r>
            <a:r>
              <a:rPr lang="en-US" dirty="0" err="1"/>
              <a:t>nessuno</a:t>
            </a:r>
            <a:r>
              <a:rPr lang="en-US" dirty="0"/>
              <a:t> </a:t>
            </a:r>
            <a:r>
              <a:rPr lang="en-US" dirty="0" err="1"/>
              <a:t>dica</a:t>
            </a:r>
            <a:r>
              <a:rPr lang="en-US" dirty="0"/>
              <a:t>: “Io non </a:t>
            </a:r>
            <a:r>
              <a:rPr lang="en-US" dirty="0" err="1"/>
              <a:t>sapevo</a:t>
            </a:r>
            <a:r>
              <a:rPr lang="en-US" dirty="0"/>
              <a:t>..”</a:t>
            </a:r>
          </a:p>
        </p:txBody>
      </p:sp>
      <p:sp>
        <p:nvSpPr>
          <p:cNvPr id="12" name="TextBox 8">
            <a:extLst>
              <a:ext uri="{FF2B5EF4-FFF2-40B4-BE49-F238E27FC236}">
                <a16:creationId xmlns:a16="http://schemas.microsoft.com/office/drawing/2014/main" id="{30796CF2-DAE6-C342-1894-2DAE054C2CC5}"/>
              </a:ext>
            </a:extLst>
          </p:cNvPr>
          <p:cNvSpPr txBox="1">
            <a:spLocks noChangeArrowheads="1"/>
          </p:cNvSpPr>
          <p:nvPr/>
        </p:nvSpPr>
        <p:spPr bwMode="auto">
          <a:xfrm>
            <a:off x="5418138" y="927100"/>
            <a:ext cx="2701925" cy="954088"/>
          </a:xfrm>
          <a:prstGeom prst="rect">
            <a:avLst/>
          </a:prstGeom>
          <a:solidFill>
            <a:schemeClr val="tx1">
              <a:lumMod val="85000"/>
            </a:schemeClr>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err="1">
                <a:solidFill>
                  <a:srgbClr val="000000"/>
                </a:solidFill>
              </a:rPr>
              <a:t>Presentazione</a:t>
            </a:r>
            <a:r>
              <a:rPr lang="fr-CH" altLang="it-CH" sz="2800" b="1" dirty="0">
                <a:solidFill>
                  <a:srgbClr val="000000"/>
                </a:solidFill>
              </a:rPr>
              <a:t> </a:t>
            </a:r>
            <a:r>
              <a:rPr lang="fr-CH" altLang="it-CH" sz="2800" b="1" dirty="0" err="1">
                <a:solidFill>
                  <a:srgbClr val="000000"/>
                </a:solidFill>
              </a:rPr>
              <a:t>succinta</a:t>
            </a:r>
            <a:endParaRPr lang="it-IT" altLang="it-CH" sz="2800" b="1" dirty="0">
              <a:solidFill>
                <a:srgbClr val="000000"/>
              </a:solidFill>
            </a:endParaRPr>
          </a:p>
        </p:txBody>
      </p:sp>
      <p:sp>
        <p:nvSpPr>
          <p:cNvPr id="13" name="CasellaDiTesto 12">
            <a:extLst>
              <a:ext uri="{FF2B5EF4-FFF2-40B4-BE49-F238E27FC236}">
                <a16:creationId xmlns:a16="http://schemas.microsoft.com/office/drawing/2014/main" id="{E97EE53A-1DCE-29A1-57FD-61B05D4B92DE}"/>
              </a:ext>
            </a:extLst>
          </p:cNvPr>
          <p:cNvSpPr txBox="1"/>
          <p:nvPr/>
        </p:nvSpPr>
        <p:spPr>
          <a:xfrm>
            <a:off x="1017588" y="5678488"/>
            <a:ext cx="7221537" cy="369887"/>
          </a:xfrm>
          <a:prstGeom prst="rect">
            <a:avLst/>
          </a:prstGeom>
          <a:solidFill>
            <a:schemeClr val="accent4"/>
          </a:solidFill>
        </p:spPr>
        <p:txBody>
          <a:bodyPr>
            <a:spAutoFit/>
          </a:bodyPr>
          <a:lstStyle>
            <a:defPPr>
              <a:defRPr lang="it-CH"/>
            </a:defPPr>
            <a:lvl1pPr algn="ctr">
              <a:defRPr b="1">
                <a:solidFill>
                  <a:schemeClr val="accent4">
                    <a:lumMod val="10000"/>
                  </a:schemeClr>
                </a:solidFill>
              </a:defRPr>
            </a:lvl1pPr>
          </a:lstStyle>
          <a:p>
            <a:pPr>
              <a:defRPr/>
            </a:pPr>
            <a:r>
              <a:rPr lang="en-US" dirty="0"/>
              <a:t>Per </a:t>
            </a:r>
            <a:r>
              <a:rPr lang="en-US" dirty="0" err="1"/>
              <a:t>maggiori</a:t>
            </a:r>
            <a:r>
              <a:rPr lang="en-US" dirty="0"/>
              <a:t> </a:t>
            </a:r>
            <a:r>
              <a:rPr lang="en-US" dirty="0" err="1"/>
              <a:t>informazioni</a:t>
            </a:r>
            <a:r>
              <a:rPr lang="en-US" dirty="0"/>
              <a:t> </a:t>
            </a:r>
            <a:r>
              <a:rPr lang="en-US" dirty="0" err="1"/>
              <a:t>consultate</a:t>
            </a:r>
            <a:r>
              <a:rPr lang="en-US" dirty="0"/>
              <a:t> le </a:t>
            </a:r>
            <a:r>
              <a:rPr lang="en-US" dirty="0" err="1"/>
              <a:t>presentazioni</a:t>
            </a:r>
            <a:r>
              <a:rPr lang="en-US" dirty="0"/>
              <a:t> complete</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98370" name="CasellaDiTesto 2">
            <a:extLst>
              <a:ext uri="{FF2B5EF4-FFF2-40B4-BE49-F238E27FC236}">
                <a16:creationId xmlns:a16="http://schemas.microsoft.com/office/drawing/2014/main" id="{F4FD7373-078E-A82A-79C9-195AC7D54C6B}"/>
              </a:ext>
            </a:extLst>
          </p:cNvPr>
          <p:cNvSpPr txBox="1">
            <a:spLocks noChangeArrowheads="1"/>
          </p:cNvSpPr>
          <p:nvPr/>
        </p:nvSpPr>
        <p:spPr bwMode="auto">
          <a:xfrm>
            <a:off x="114300" y="188913"/>
            <a:ext cx="9024938"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400"/>
              <a:t>I falsi argomenti dei Sionisti</a:t>
            </a:r>
          </a:p>
          <a:p>
            <a:pPr>
              <a:spcBef>
                <a:spcPct val="0"/>
              </a:spcBef>
              <a:buFontTx/>
              <a:buNone/>
            </a:pPr>
            <a:endParaRPr lang="it-CH" altLang="en-US" sz="1400"/>
          </a:p>
          <a:p>
            <a:pPr>
              <a:spcBef>
                <a:spcPct val="0"/>
              </a:spcBef>
              <a:buFontTx/>
              <a:buNone/>
            </a:pPr>
            <a:r>
              <a:rPr lang="it-CH" altLang="en-US" sz="1400"/>
              <a:t>In linea di massima i sionisti negano tutto e per principio attribuiscono tutte le colpe di quanto accaduto e che accade ancora oggi ai Palestinesi (vale la regola che una menzogna ripetuta molte volte diventa verità) e all’antisemitismo.</a:t>
            </a:r>
          </a:p>
          <a:p>
            <a:pPr>
              <a:spcBef>
                <a:spcPct val="0"/>
              </a:spcBef>
              <a:buFontTx/>
              <a:buNone/>
            </a:pPr>
            <a:endParaRPr lang="it-CH" altLang="en-US" sz="1400"/>
          </a:p>
          <a:p>
            <a:pPr>
              <a:spcBef>
                <a:spcPct val="0"/>
              </a:spcBef>
              <a:buFontTx/>
              <a:buNone/>
            </a:pPr>
            <a:r>
              <a:rPr lang="it-CH" altLang="en-US" sz="1400"/>
              <a:t>Gli arabi uccidono gli ebrei perchè odiano gli ebrei (antisemitismo).</a:t>
            </a:r>
          </a:p>
          <a:p>
            <a:pPr>
              <a:spcBef>
                <a:spcPct val="0"/>
              </a:spcBef>
              <a:buFontTx/>
              <a:buNone/>
            </a:pPr>
            <a:r>
              <a:rPr lang="it-CH" altLang="en-US" sz="1400"/>
              <a:t>Israele ha il diritto di difendersi. Hamas lancia razzi su Israele per cui Israele ha il diritto di assediare e bombardare la striscia di Gaza.</a:t>
            </a:r>
          </a:p>
          <a:p>
            <a:pPr>
              <a:spcBef>
                <a:spcPct val="0"/>
              </a:spcBef>
              <a:buFontTx/>
              <a:buNone/>
            </a:pPr>
            <a:r>
              <a:rPr lang="it-CH" altLang="en-US" sz="1400"/>
              <a:t>Israele è l’unica democrazia del Medio oriente.</a:t>
            </a:r>
          </a:p>
          <a:p>
            <a:pPr>
              <a:spcBef>
                <a:spcPct val="0"/>
              </a:spcBef>
              <a:buFontTx/>
              <a:buNone/>
            </a:pPr>
            <a:r>
              <a:rPr lang="it-CH" altLang="en-US" sz="1400"/>
              <a:t>La Palestina era disabitata (c’erano solo alcuni beduini ma quando sono arrivati gli Ebrei hanno                               levato le tende e se ne sono andati).</a:t>
            </a:r>
          </a:p>
          <a:p>
            <a:pPr>
              <a:spcBef>
                <a:spcPct val="0"/>
              </a:spcBef>
              <a:buFontTx/>
              <a:buNone/>
            </a:pPr>
            <a:r>
              <a:rPr lang="it-CH" altLang="en-US" sz="1400"/>
              <a:t>La Palestina era un deserto, gli ebrei lo hanno fatto rifiorire.</a:t>
            </a:r>
          </a:p>
          <a:p>
            <a:pPr>
              <a:spcBef>
                <a:spcPct val="0"/>
              </a:spcBef>
              <a:buFontTx/>
              <a:buNone/>
            </a:pPr>
            <a:r>
              <a:rPr lang="it-CH" altLang="en-US" sz="1400"/>
              <a:t>Gli Ebrei sono sempre stati maltratti (Olocausto) per cui abbisognano una loro patria dove sentirsi al sicuro.</a:t>
            </a:r>
          </a:p>
          <a:p>
            <a:pPr>
              <a:spcBef>
                <a:spcPct val="0"/>
              </a:spcBef>
              <a:buFontTx/>
              <a:buNone/>
            </a:pPr>
            <a:r>
              <a:rPr lang="it-CH" altLang="en-US" sz="1400"/>
              <a:t>Dio ha promesso la Palestina agli Ebrei.</a:t>
            </a:r>
          </a:p>
          <a:p>
            <a:pPr>
              <a:spcBef>
                <a:spcPct val="0"/>
              </a:spcBef>
              <a:buFontTx/>
              <a:buNone/>
            </a:pPr>
            <a:r>
              <a:rPr lang="it-CH" altLang="en-US" sz="1400"/>
              <a:t>Gli Ebrei sono in Palestina da 3000 anni.</a:t>
            </a:r>
          </a:p>
          <a:p>
            <a:pPr>
              <a:spcBef>
                <a:spcPct val="0"/>
              </a:spcBef>
              <a:buFontTx/>
              <a:buNone/>
            </a:pPr>
            <a:r>
              <a:rPr lang="it-CH" altLang="en-US" sz="1400"/>
              <a:t>Gli Ebrei “sono ritornati” alla loro terra, la Palestina, che perciò appartiene a loro (diritto storico al ritorno).</a:t>
            </a:r>
          </a:p>
          <a:p>
            <a:pPr>
              <a:spcBef>
                <a:spcPct val="0"/>
              </a:spcBef>
              <a:buFontTx/>
              <a:buNone/>
            </a:pPr>
            <a:r>
              <a:rPr lang="it-CH" altLang="en-US" sz="1400"/>
              <a:t>La Gran Bretagna con la dichiarazione Balfour ha concesso la Palestina agli Ebrei.</a:t>
            </a:r>
          </a:p>
          <a:p>
            <a:pPr>
              <a:spcBef>
                <a:spcPct val="0"/>
              </a:spcBef>
              <a:buFontTx/>
              <a:buNone/>
            </a:pPr>
            <a:r>
              <a:rPr lang="it-CH" altLang="en-US" sz="1400"/>
              <a:t>L’ONU ha concesso la Palestina agli Ebrei.</a:t>
            </a:r>
          </a:p>
          <a:p>
            <a:pPr>
              <a:spcBef>
                <a:spcPct val="0"/>
              </a:spcBef>
              <a:buFontTx/>
              <a:buNone/>
            </a:pPr>
            <a:r>
              <a:rPr lang="it-CH" altLang="en-US" sz="1400"/>
              <a:t>Nel 1948 i Palestinesi se ne sono andati di loro spontanea iniziativa o su invito delle loro autorità.</a:t>
            </a:r>
          </a:p>
          <a:p>
            <a:pPr>
              <a:spcBef>
                <a:spcPct val="0"/>
              </a:spcBef>
              <a:buFontTx/>
              <a:buNone/>
            </a:pPr>
            <a:r>
              <a:rPr lang="it-CH" altLang="en-US" sz="1400"/>
              <a:t>Israele ha vinto la guerra per cui può tenersi i territori conquistati al nemico.</a:t>
            </a:r>
          </a:p>
          <a:p>
            <a:pPr>
              <a:spcBef>
                <a:spcPct val="0"/>
              </a:spcBef>
              <a:buFontTx/>
              <a:buNone/>
            </a:pPr>
            <a:r>
              <a:rPr lang="it-CH" altLang="en-US" sz="1400"/>
              <a:t>I profughi palestinesi possono installarsi nei paesi arabi notoriamente molto ospitali.</a:t>
            </a:r>
          </a:p>
          <a:p>
            <a:pPr>
              <a:spcBef>
                <a:spcPct val="0"/>
              </a:spcBef>
              <a:buFontTx/>
              <a:buNone/>
            </a:pPr>
            <a:r>
              <a:rPr lang="it-CH" altLang="en-US" sz="1400"/>
              <a:t>L’UNWRA è stata creata per tener vive le pretese degli arabi di ritornare alle terre che avevano abbandonato e era un organismo corrotto.</a:t>
            </a:r>
          </a:p>
          <a:p>
            <a:pPr>
              <a:spcBef>
                <a:spcPct val="0"/>
              </a:spcBef>
              <a:buFontTx/>
              <a:buNone/>
            </a:pPr>
            <a:r>
              <a:rPr lang="it-CH" altLang="en-US" sz="1400"/>
              <a:t>I palestinesi sono dei terroristi, soprattutto Hamas, perciò è lecito scacciarli, spogliarli dei loro beni, imprigionarli, torturarli e ucciderli ovunque si trovino.</a:t>
            </a:r>
          </a:p>
          <a:p>
            <a:pPr>
              <a:spcBef>
                <a:spcPct val="0"/>
              </a:spcBef>
              <a:buFontTx/>
              <a:buNone/>
            </a:pPr>
            <a:r>
              <a:rPr lang="it-CH" altLang="en-US" sz="1400"/>
              <a:t>Dato che sono terroristi, ai Palestinesi NON si applicano le regole della carta dei diritti umani.</a:t>
            </a:r>
          </a:p>
          <a:p>
            <a:pPr>
              <a:spcBef>
                <a:spcPct val="0"/>
              </a:spcBef>
              <a:buFontTx/>
              <a:buNone/>
            </a:pPr>
            <a:r>
              <a:rPr lang="it-CH" altLang="en-US" sz="1400"/>
              <a:t>Quando i coloni israeliani sono stati ritirati da Gaza i Palestinesi hanno distrutto tutte le infrastrutture lasciate da Israele.</a:t>
            </a:r>
          </a:p>
          <a:p>
            <a:pPr>
              <a:spcBef>
                <a:spcPct val="0"/>
              </a:spcBef>
              <a:buFontTx/>
              <a:buNone/>
            </a:pPr>
            <a:r>
              <a:rPr lang="it-CH" altLang="en-US" sz="1400"/>
              <a:t>La patria dei Palestinesi è la Giordania – la valle del Giordano dovrebbe appartenere a Israele come il Golan.</a:t>
            </a:r>
          </a:p>
        </p:txBody>
      </p:sp>
    </p:spTree>
  </p:cSld>
  <p:clrMapOvr>
    <a:overrideClrMapping bg1="lt1" tx1="dk1" bg2="lt2" tx2="dk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3">
            <a:extLst>
              <a:ext uri="{FF2B5EF4-FFF2-40B4-BE49-F238E27FC236}">
                <a16:creationId xmlns:a16="http://schemas.microsoft.com/office/drawing/2014/main" id="{D371CA92-0411-B9E7-204A-544BB43B7E5C}"/>
              </a:ext>
            </a:extLst>
          </p:cNvPr>
          <p:cNvSpPr>
            <a:spLocks noGrp="1"/>
          </p:cNvSpPr>
          <p:nvPr>
            <p:ph type="sldNum" sz="quarter" idx="12"/>
          </p:nvPr>
        </p:nvSpPr>
        <p:spPr>
          <a:xfrm>
            <a:off x="8321675" y="6064250"/>
            <a:ext cx="763588" cy="433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4FB7B1-F3E5-4226-AA11-09044AAA9995}"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pic>
        <p:nvPicPr>
          <p:cNvPr id="102403" name="Picture 5" descr="guerrieri mamelucchi">
            <a:extLst>
              <a:ext uri="{FF2B5EF4-FFF2-40B4-BE49-F238E27FC236}">
                <a16:creationId xmlns:a16="http://schemas.microsoft.com/office/drawing/2014/main" id="{2BD7AEF7-3368-9A45-1D9A-2D783FB5C78B}"/>
              </a:ext>
            </a:extLst>
          </p:cNvPr>
          <p:cNvPicPr>
            <a:picLocks noChangeAspect="1" noChangeArrowheads="1"/>
          </p:cNvPicPr>
          <p:nvPr/>
        </p:nvPicPr>
        <p:blipFill>
          <a:blip r:embed="rId3">
            <a:lum bright="-10000" contrast="8000"/>
          </a:blip>
          <a:srcRect/>
          <a:stretch>
            <a:fillRect/>
          </a:stretch>
        </p:blipFill>
        <p:spPr bwMode="auto">
          <a:xfrm>
            <a:off x="430213" y="3630613"/>
            <a:ext cx="4876800" cy="29575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02408" name="Picture 8" descr="C:\Users\Enrico\Desktop\Mamelucchi 1 jpeg.jpg">
            <a:extLst>
              <a:ext uri="{FF2B5EF4-FFF2-40B4-BE49-F238E27FC236}">
                <a16:creationId xmlns:a16="http://schemas.microsoft.com/office/drawing/2014/main" id="{4CDA70B8-B768-0154-E376-AF923ADF22BA}"/>
              </a:ext>
            </a:extLst>
          </p:cNvPr>
          <p:cNvPicPr>
            <a:picLocks noChangeAspect="1" noChangeArrowheads="1"/>
          </p:cNvPicPr>
          <p:nvPr/>
        </p:nvPicPr>
        <p:blipFill>
          <a:blip r:embed="rId4"/>
          <a:srcRect/>
          <a:stretch>
            <a:fillRect/>
          </a:stretch>
        </p:blipFill>
        <p:spPr bwMode="auto">
          <a:xfrm>
            <a:off x="430213" y="361950"/>
            <a:ext cx="4876800" cy="2947988"/>
          </a:xfrm>
          <a:prstGeom prst="rect">
            <a:avLst/>
          </a:prstGeom>
          <a:ln w="38100">
            <a:solidFill>
              <a:schemeClr val="tx1"/>
            </a:solidFill>
          </a:ln>
          <a:effectLst>
            <a:outerShdw blurRad="292100" dist="139700" dir="2700000" algn="tl" rotWithShape="0">
              <a:srgbClr val="333333">
                <a:alpha val="65000"/>
              </a:srgbClr>
            </a:outerShdw>
          </a:effectLst>
        </p:spPr>
      </p:pic>
      <p:sp>
        <p:nvSpPr>
          <p:cNvPr id="311301" name="Rettangolo 7">
            <a:extLst>
              <a:ext uri="{FF2B5EF4-FFF2-40B4-BE49-F238E27FC236}">
                <a16:creationId xmlns:a16="http://schemas.microsoft.com/office/drawing/2014/main" id="{F8B5A49E-083B-E6F2-282A-5CA8CA73903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0247AC8-1E59-D800-43E3-C1BE2BADA180}"/>
              </a:ext>
            </a:extLst>
          </p:cNvPr>
          <p:cNvSpPr txBox="1"/>
          <p:nvPr/>
        </p:nvSpPr>
        <p:spPr>
          <a:xfrm>
            <a:off x="5641975" y="361950"/>
            <a:ext cx="1819275" cy="193833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1253 - 1516                    La </a:t>
            </a:r>
            <a:r>
              <a:rPr lang="en-US" b="1" dirty="0" err="1">
                <a:solidFill>
                  <a:schemeClr val="accent4">
                    <a:lumMod val="10000"/>
                  </a:schemeClr>
                </a:solidFill>
              </a:rPr>
              <a:t>Palestina</a:t>
            </a:r>
            <a:r>
              <a:rPr lang="en-US" b="1" dirty="0">
                <a:solidFill>
                  <a:schemeClr val="accent4">
                    <a:lumMod val="10000"/>
                  </a:schemeClr>
                </a:solidFill>
              </a:rPr>
              <a:t> è </a:t>
            </a:r>
            <a:r>
              <a:rPr lang="en-US" b="1" dirty="0" err="1">
                <a:solidFill>
                  <a:schemeClr val="accent4">
                    <a:lumMod val="10000"/>
                  </a:schemeClr>
                </a:solidFill>
              </a:rPr>
              <a:t>dominata</a:t>
            </a:r>
            <a:r>
              <a:rPr lang="en-US" b="1" dirty="0">
                <a:solidFill>
                  <a:schemeClr val="accent4">
                    <a:lumMod val="10000"/>
                  </a:schemeClr>
                </a:solidFill>
              </a:rPr>
              <a:t> </a:t>
            </a:r>
            <a:r>
              <a:rPr lang="en-US" b="1" dirty="0" err="1">
                <a:solidFill>
                  <a:schemeClr val="accent4">
                    <a:lumMod val="10000"/>
                  </a:schemeClr>
                </a:solidFill>
              </a:rPr>
              <a:t>dai</a:t>
            </a:r>
            <a:r>
              <a:rPr lang="en-US" b="1" dirty="0">
                <a:solidFill>
                  <a:schemeClr val="accent4">
                    <a:lumMod val="10000"/>
                  </a:schemeClr>
                </a:solidFill>
              </a:rPr>
              <a:t> </a:t>
            </a:r>
            <a:r>
              <a:rPr lang="en-US" sz="2200" b="1" dirty="0" err="1">
                <a:solidFill>
                  <a:schemeClr val="accent4">
                    <a:lumMod val="10000"/>
                  </a:schemeClr>
                </a:solidFill>
              </a:rPr>
              <a:t>Mamelucchi</a:t>
            </a:r>
            <a:r>
              <a:rPr lang="en-US" sz="2200" b="1" dirty="0">
                <a:solidFill>
                  <a:schemeClr val="accent4">
                    <a:lumMod val="10000"/>
                  </a:schemeClr>
                </a:solidFill>
              </a:rPr>
              <a:t> </a:t>
            </a:r>
            <a:r>
              <a:rPr lang="en-US" b="1" dirty="0" err="1">
                <a:solidFill>
                  <a:schemeClr val="accent4">
                    <a:lumMod val="10000"/>
                  </a:schemeClr>
                </a:solidFill>
              </a:rPr>
              <a:t>guerrieri</a:t>
            </a:r>
            <a:r>
              <a:rPr lang="en-US" b="1" dirty="0">
                <a:solidFill>
                  <a:schemeClr val="accent4">
                    <a:lumMod val="10000"/>
                  </a:schemeClr>
                </a:solidFill>
              </a:rPr>
              <a:t> </a:t>
            </a:r>
            <a:r>
              <a:rPr lang="en-US" b="1" dirty="0" err="1">
                <a:solidFill>
                  <a:schemeClr val="accent4">
                    <a:lumMod val="10000"/>
                  </a:schemeClr>
                </a:solidFill>
              </a:rPr>
              <a:t>islamici</a:t>
            </a:r>
            <a:endParaRPr lang="en-US" sz="2200" b="1" dirty="0">
              <a:solidFill>
                <a:schemeClr val="accent4">
                  <a:lumMod val="10000"/>
                </a:schemeClr>
              </a:solidFill>
            </a:endParaRPr>
          </a:p>
        </p:txBody>
      </p:sp>
      <p:pic>
        <p:nvPicPr>
          <p:cNvPr id="10" name="Picture 8" descr="Torre mamelucca a Al Ramleh">
            <a:extLst>
              <a:ext uri="{FF2B5EF4-FFF2-40B4-BE49-F238E27FC236}">
                <a16:creationId xmlns:a16="http://schemas.microsoft.com/office/drawing/2014/main" id="{8AAD6BAA-B568-72F7-80CC-454404E68AF6}"/>
              </a:ext>
            </a:extLst>
          </p:cNvPr>
          <p:cNvPicPr>
            <a:picLocks noChangeAspect="1" noChangeArrowheads="1"/>
          </p:cNvPicPr>
          <p:nvPr/>
        </p:nvPicPr>
        <p:blipFill>
          <a:blip r:embed="rId5">
            <a:lum bright="-8000" contrast="10000"/>
          </a:blip>
          <a:srcRect/>
          <a:stretch>
            <a:fillRect/>
          </a:stretch>
        </p:blipFill>
        <p:spPr bwMode="auto">
          <a:xfrm>
            <a:off x="5657850" y="2636838"/>
            <a:ext cx="2952750" cy="395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1304" name="Picture 9" descr="anfora mamelucca 1">
            <a:extLst>
              <a:ext uri="{FF2B5EF4-FFF2-40B4-BE49-F238E27FC236}">
                <a16:creationId xmlns:a16="http://schemas.microsoft.com/office/drawing/2014/main" id="{20B9A53B-7E56-9A7A-FEED-9FD1CE298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250" y="360363"/>
            <a:ext cx="1474788"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3">
            <a:extLst>
              <a:ext uri="{FF2B5EF4-FFF2-40B4-BE49-F238E27FC236}">
                <a16:creationId xmlns:a16="http://schemas.microsoft.com/office/drawing/2014/main" id="{891EA074-207A-CC50-FE4B-DBDCCAF8DB20}"/>
              </a:ext>
            </a:extLst>
          </p:cNvPr>
          <p:cNvSpPr>
            <a:spLocks noGrp="1"/>
          </p:cNvSpPr>
          <p:nvPr>
            <p:ph type="sldNum" sz="quarter" idx="12"/>
          </p:nvPr>
        </p:nvSpPr>
        <p:spPr>
          <a:xfrm>
            <a:off x="7920038" y="6237288"/>
            <a:ext cx="5508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03EF80-8452-4DF5-842E-E74AFB02C0F1}" type="slidenum">
              <a:rPr lang="it-IT" altLang="it-CH" sz="1400" smtClean="0">
                <a:solidFill>
                  <a:srgbClr val="FFFFFF"/>
                </a:solidFill>
              </a:rPr>
              <a:pPr>
                <a:spcBef>
                  <a:spcPct val="0"/>
                </a:spcBef>
                <a:buFontTx/>
                <a:buNone/>
              </a:pPr>
              <a:t>23</a:t>
            </a:fld>
            <a:endParaRPr lang="it-IT" altLang="it-CH" sz="1400">
              <a:solidFill>
                <a:srgbClr val="FFFFFF"/>
              </a:solidFill>
            </a:endParaRPr>
          </a:p>
        </p:txBody>
      </p:sp>
      <p:pic>
        <p:nvPicPr>
          <p:cNvPr id="103427" name="Picture 2" descr="sultanato ottomano nel 1700">
            <a:extLst>
              <a:ext uri="{FF2B5EF4-FFF2-40B4-BE49-F238E27FC236}">
                <a16:creationId xmlns:a16="http://schemas.microsoft.com/office/drawing/2014/main" id="{58DC4060-277C-12DD-09FA-14F8029530F8}"/>
              </a:ext>
            </a:extLst>
          </p:cNvPr>
          <p:cNvPicPr>
            <a:picLocks noGrp="1" noChangeAspect="1" noChangeArrowheads="1"/>
          </p:cNvPicPr>
          <p:nvPr>
            <p:ph sz="half" idx="4294967295"/>
          </p:nvPr>
        </p:nvPicPr>
        <p:blipFill>
          <a:blip r:embed="rId3">
            <a:lum bright="-18000" contrast="-2000"/>
          </a:blip>
          <a:srcRect/>
          <a:stretch>
            <a:fillRect/>
          </a:stretch>
        </p:blipFill>
        <p:spPr>
          <a:xfrm>
            <a:off x="439738" y="260350"/>
            <a:ext cx="8164512" cy="5805488"/>
          </a:xfrm>
          <a:ln w="38100">
            <a:solidFill>
              <a:schemeClr val="tx1"/>
            </a:solidFill>
          </a:ln>
          <a:effectLst>
            <a:outerShdw blurRad="292100" dist="139700" dir="2700000" algn="tl" rotWithShape="0">
              <a:srgbClr val="333333">
                <a:alpha val="65000"/>
              </a:srgbClr>
            </a:outerShdw>
          </a:effectLst>
        </p:spPr>
      </p:pic>
      <p:pic>
        <p:nvPicPr>
          <p:cNvPr id="103428" name="Picture 3" descr="soldati dell'impero ottomano">
            <a:extLst>
              <a:ext uri="{FF2B5EF4-FFF2-40B4-BE49-F238E27FC236}">
                <a16:creationId xmlns:a16="http://schemas.microsoft.com/office/drawing/2014/main" id="{9D45452B-5F07-C4D2-EF10-4E74208A9EEF}"/>
              </a:ext>
            </a:extLst>
          </p:cNvPr>
          <p:cNvPicPr>
            <a:picLocks noGrp="1" noChangeAspect="1" noChangeArrowheads="1"/>
          </p:cNvPicPr>
          <p:nvPr>
            <p:ph sz="quarter" idx="4294967295"/>
          </p:nvPr>
        </p:nvPicPr>
        <p:blipFill>
          <a:blip r:embed="rId4">
            <a:lum bright="-8000" contrast="10000"/>
          </a:blip>
          <a:srcRect/>
          <a:stretch>
            <a:fillRect/>
          </a:stretch>
        </p:blipFill>
        <p:spPr>
          <a:xfrm>
            <a:off x="468313" y="3622675"/>
            <a:ext cx="3167062" cy="2452688"/>
          </a:xfrm>
          <a:effectLst>
            <a:outerShdw blurRad="292100" dist="139700" dir="2700000" algn="tl" rotWithShape="0">
              <a:srgbClr val="333333">
                <a:alpha val="65000"/>
              </a:srgbClr>
            </a:outerShdw>
          </a:effectLst>
        </p:spPr>
      </p:pic>
      <p:sp>
        <p:nvSpPr>
          <p:cNvPr id="313349" name="Text Box 4">
            <a:extLst>
              <a:ext uri="{FF2B5EF4-FFF2-40B4-BE49-F238E27FC236}">
                <a16:creationId xmlns:a16="http://schemas.microsoft.com/office/drawing/2014/main" id="{A7BA230E-6A4F-8CDB-FC82-49FFE7ABF615}"/>
              </a:ext>
            </a:extLst>
          </p:cNvPr>
          <p:cNvSpPr txBox="1">
            <a:spLocks noChangeArrowheads="1"/>
          </p:cNvSpPr>
          <p:nvPr/>
        </p:nvSpPr>
        <p:spPr bwMode="auto">
          <a:xfrm>
            <a:off x="4103688" y="-817563"/>
            <a:ext cx="80645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u="sng">
                <a:solidFill>
                  <a:srgbClr val="FFFFFF"/>
                </a:solidFill>
              </a:rPr>
              <a:t>Dal </a:t>
            </a:r>
            <a:r>
              <a:rPr lang="fr-CH" altLang="it-CH" sz="1800" b="1" u="sng"/>
              <a:t>1516 al 1917 </a:t>
            </a:r>
            <a:r>
              <a:rPr lang="fr-CH" altLang="it-CH" sz="1800" b="1" u="sng">
                <a:solidFill>
                  <a:srgbClr val="FFFFFF"/>
                </a:solidFill>
              </a:rPr>
              <a:t>la Palestina fa parte dell’impero Turco ottomano</a:t>
            </a:r>
            <a:r>
              <a:rPr lang="fr-CH" altLang="it-CH" sz="1800" b="1">
                <a:solidFill>
                  <a:srgbClr val="FFFFFF"/>
                </a:solidFill>
              </a:rPr>
              <a:t> </a:t>
            </a:r>
          </a:p>
          <a:p>
            <a:pPr eaLnBrk="1" hangingPunct="1">
              <a:lnSpc>
                <a:spcPct val="60000"/>
              </a:lnSpc>
              <a:spcBef>
                <a:spcPct val="50000"/>
              </a:spcBef>
              <a:buFontTx/>
              <a:buNone/>
            </a:pPr>
            <a:r>
              <a:rPr lang="fr-CH" altLang="it-CH" sz="1600">
                <a:solidFill>
                  <a:srgbClr val="FFFFFF"/>
                </a:solidFill>
              </a:rPr>
              <a:t>Foto : soldati ottomani. Cartina : il Sultanato ottomano tra il </a:t>
            </a:r>
            <a:r>
              <a:rPr lang="fr-CH" altLang="it-CH" sz="1600" b="1">
                <a:solidFill>
                  <a:srgbClr val="FFFFFF"/>
                </a:solidFill>
              </a:rPr>
              <a:t>1600 e il 1700</a:t>
            </a:r>
            <a:endParaRPr lang="it-IT" altLang="it-CH" sz="1600" b="1">
              <a:solidFill>
                <a:srgbClr val="FFFFFF"/>
              </a:solidFill>
            </a:endParaRPr>
          </a:p>
        </p:txBody>
      </p:sp>
      <p:pic>
        <p:nvPicPr>
          <p:cNvPr id="103430" name="Picture 5" descr="bandiera turca">
            <a:extLst>
              <a:ext uri="{FF2B5EF4-FFF2-40B4-BE49-F238E27FC236}">
                <a16:creationId xmlns:a16="http://schemas.microsoft.com/office/drawing/2014/main" id="{84D5BBB6-030B-29BE-9184-AC54FDA140F3}"/>
              </a:ext>
            </a:extLst>
          </p:cNvPr>
          <p:cNvPicPr>
            <a:picLocks noGrp="1" noChangeAspect="1" noChangeArrowheads="1"/>
          </p:cNvPicPr>
          <p:nvPr>
            <p:ph sz="quarter" idx="4294967295"/>
          </p:nvPr>
        </p:nvPicPr>
        <p:blipFill>
          <a:blip r:embed="rId5"/>
          <a:srcRect/>
          <a:stretch>
            <a:fillRect/>
          </a:stretch>
        </p:blipFill>
        <p:spPr>
          <a:xfrm>
            <a:off x="7083425" y="6184900"/>
            <a:ext cx="755650" cy="512763"/>
          </a:xfrm>
          <a:effectLst>
            <a:outerShdw blurRad="292100" dist="139700" dir="2700000" algn="tl" rotWithShape="0">
              <a:srgbClr val="333333">
                <a:alpha val="65000"/>
              </a:srgbClr>
            </a:outerShdw>
          </a:effectLst>
        </p:spPr>
      </p:pic>
      <p:sp>
        <p:nvSpPr>
          <p:cNvPr id="313351" name="Oval 6">
            <a:extLst>
              <a:ext uri="{FF2B5EF4-FFF2-40B4-BE49-F238E27FC236}">
                <a16:creationId xmlns:a16="http://schemas.microsoft.com/office/drawing/2014/main" id="{717D9897-3484-1257-742C-CEBE026842C8}"/>
              </a:ext>
            </a:extLst>
          </p:cNvPr>
          <p:cNvSpPr>
            <a:spLocks noChangeArrowheads="1"/>
          </p:cNvSpPr>
          <p:nvPr/>
        </p:nvSpPr>
        <p:spPr bwMode="auto">
          <a:xfrm>
            <a:off x="5148263" y="2420938"/>
            <a:ext cx="431800" cy="431800"/>
          </a:xfrm>
          <a:prstGeom prst="ellipse">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03432" name="Picture 7" descr="sulaiman il magnifico dell'impero ottomano 1517">
            <a:extLst>
              <a:ext uri="{FF2B5EF4-FFF2-40B4-BE49-F238E27FC236}">
                <a16:creationId xmlns:a16="http://schemas.microsoft.com/office/drawing/2014/main" id="{4823CB7F-E432-E3CB-A7CA-546F7960BAA7}"/>
              </a:ext>
            </a:extLst>
          </p:cNvPr>
          <p:cNvPicPr>
            <a:picLocks noChangeAspect="1" noChangeArrowheads="1"/>
          </p:cNvPicPr>
          <p:nvPr/>
        </p:nvPicPr>
        <p:blipFill>
          <a:blip r:embed="rId6">
            <a:lum bright="-10000" contrast="8000"/>
          </a:blip>
          <a:srcRect/>
          <a:stretch>
            <a:fillRect/>
          </a:stretch>
        </p:blipFill>
        <p:spPr bwMode="auto">
          <a:xfrm>
            <a:off x="7461250" y="4079875"/>
            <a:ext cx="1143000" cy="1581150"/>
          </a:xfrm>
          <a:prstGeom prst="rect">
            <a:avLst/>
          </a:prstGeom>
          <a:ln>
            <a:noFill/>
          </a:ln>
          <a:effectLst>
            <a:outerShdw blurRad="292100" dist="139700" dir="2700000" algn="tl" rotWithShape="0">
              <a:srgbClr val="333333">
                <a:alpha val="65000"/>
              </a:srgbClr>
            </a:outerShdw>
          </a:effectLst>
        </p:spPr>
      </p:pic>
      <p:sp>
        <p:nvSpPr>
          <p:cNvPr id="313353" name="Text Box 8">
            <a:extLst>
              <a:ext uri="{FF2B5EF4-FFF2-40B4-BE49-F238E27FC236}">
                <a16:creationId xmlns:a16="http://schemas.microsoft.com/office/drawing/2014/main" id="{EF7E8E2E-805A-2567-BA6E-313E874D43BB}"/>
              </a:ext>
            </a:extLst>
          </p:cNvPr>
          <p:cNvSpPr txBox="1">
            <a:spLocks noChangeArrowheads="1"/>
          </p:cNvSpPr>
          <p:nvPr/>
        </p:nvSpPr>
        <p:spPr bwMode="auto">
          <a:xfrm>
            <a:off x="7667625" y="5661025"/>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il Magnifico</a:t>
            </a:r>
            <a:endParaRPr lang="it-IT" altLang="it-CH" sz="1000" b="1">
              <a:solidFill>
                <a:srgbClr val="000000"/>
              </a:solidFill>
            </a:endParaRPr>
          </a:p>
        </p:txBody>
      </p:sp>
      <p:sp>
        <p:nvSpPr>
          <p:cNvPr id="313354" name="Rettangolo 9">
            <a:extLst>
              <a:ext uri="{FF2B5EF4-FFF2-40B4-BE49-F238E27FC236}">
                <a16:creationId xmlns:a16="http://schemas.microsoft.com/office/drawing/2014/main" id="{86F85B92-42D6-CF37-9E56-43E5617F3E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AA16CF02-1AF9-2EE4-B797-E56B4F87643F}"/>
              </a:ext>
            </a:extLst>
          </p:cNvPr>
          <p:cNvSpPr txBox="1"/>
          <p:nvPr/>
        </p:nvSpPr>
        <p:spPr>
          <a:xfrm>
            <a:off x="1547813" y="6221413"/>
            <a:ext cx="5256212" cy="430212"/>
          </a:xfrm>
          <a:prstGeom prst="rect">
            <a:avLst/>
          </a:prstGeom>
          <a:solidFill>
            <a:srgbClr val="FFFF00"/>
          </a:solidFill>
        </p:spPr>
        <p:txBody>
          <a:bodyPr>
            <a:spAutoFit/>
          </a:bodyPr>
          <a:lstStyle/>
          <a:p>
            <a:pPr algn="ctr">
              <a:defRPr/>
            </a:pPr>
            <a:r>
              <a:rPr lang="en-US" sz="2200" b="1" dirty="0" err="1">
                <a:solidFill>
                  <a:schemeClr val="accent4">
                    <a:lumMod val="10000"/>
                  </a:schemeClr>
                </a:solidFill>
              </a:rPr>
              <a:t>L’impero</a:t>
            </a:r>
            <a:r>
              <a:rPr lang="en-US" sz="2200" b="1" dirty="0">
                <a:solidFill>
                  <a:schemeClr val="accent4">
                    <a:lumMod val="10000"/>
                  </a:schemeClr>
                </a:solidFill>
              </a:rPr>
              <a:t> Turco </a:t>
            </a:r>
            <a:r>
              <a:rPr lang="en-US" sz="2200" b="1" dirty="0" err="1">
                <a:solidFill>
                  <a:schemeClr val="accent4">
                    <a:lumMod val="10000"/>
                  </a:schemeClr>
                </a:solidFill>
              </a:rPr>
              <a:t>Ottomano</a:t>
            </a:r>
            <a:r>
              <a:rPr lang="en-US" sz="2200" b="1" dirty="0">
                <a:solidFill>
                  <a:schemeClr val="accent4">
                    <a:lumMod val="10000"/>
                  </a:schemeClr>
                </a:solidFill>
              </a:rPr>
              <a:t>  1516 - 1917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3">
            <a:extLst>
              <a:ext uri="{FF2B5EF4-FFF2-40B4-BE49-F238E27FC236}">
                <a16:creationId xmlns:a16="http://schemas.microsoft.com/office/drawing/2014/main" id="{57521377-FF6D-7049-5C8D-B687F7936278}"/>
              </a:ext>
            </a:extLst>
          </p:cNvPr>
          <p:cNvSpPr>
            <a:spLocks noGrp="1"/>
          </p:cNvSpPr>
          <p:nvPr>
            <p:ph type="sldNum" sz="quarter" idx="12"/>
          </p:nvPr>
        </p:nvSpPr>
        <p:spPr>
          <a:xfrm>
            <a:off x="7812088" y="3270250"/>
            <a:ext cx="5842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0DBB8D-768A-4473-8DBC-A26BBE891AB5}" type="slidenum">
              <a:rPr lang="it-IT" altLang="it-CH" sz="1400" smtClean="0">
                <a:solidFill>
                  <a:srgbClr val="FFFFFF"/>
                </a:solidFill>
              </a:rPr>
              <a:pPr>
                <a:spcBef>
                  <a:spcPct val="0"/>
                </a:spcBef>
                <a:buFontTx/>
                <a:buNone/>
              </a:pPr>
              <a:t>24</a:t>
            </a:fld>
            <a:endParaRPr lang="it-IT" altLang="it-CH" sz="1400">
              <a:solidFill>
                <a:srgbClr val="FFFFFF"/>
              </a:solidFill>
            </a:endParaRPr>
          </a:p>
        </p:txBody>
      </p:sp>
      <p:pic>
        <p:nvPicPr>
          <p:cNvPr id="104451" name="Picture 2" descr="Hebron 1895">
            <a:extLst>
              <a:ext uri="{FF2B5EF4-FFF2-40B4-BE49-F238E27FC236}">
                <a16:creationId xmlns:a16="http://schemas.microsoft.com/office/drawing/2014/main" id="{CC290784-4C90-1A12-9FF2-73A98688CE45}"/>
              </a:ext>
            </a:extLst>
          </p:cNvPr>
          <p:cNvPicPr>
            <a:picLocks noChangeAspect="1" noChangeArrowheads="1"/>
          </p:cNvPicPr>
          <p:nvPr/>
        </p:nvPicPr>
        <p:blipFill>
          <a:blip r:embed="rId3">
            <a:lum bright="-8000" contrast="8000"/>
          </a:blip>
          <a:srcRect/>
          <a:stretch>
            <a:fillRect/>
          </a:stretch>
        </p:blipFill>
        <p:spPr bwMode="auto">
          <a:xfrm>
            <a:off x="250825" y="3667125"/>
            <a:ext cx="4100513" cy="3006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4452" name="Picture 3">
            <a:extLst>
              <a:ext uri="{FF2B5EF4-FFF2-40B4-BE49-F238E27FC236}">
                <a16:creationId xmlns:a16="http://schemas.microsoft.com/office/drawing/2014/main" id="{EE2A2930-F582-0AA3-8933-55CE4E55CEB8}"/>
              </a:ext>
            </a:extLst>
          </p:cNvPr>
          <p:cNvPicPr>
            <a:picLocks noChangeAspect="1" noChangeArrowheads="1"/>
          </p:cNvPicPr>
          <p:nvPr/>
        </p:nvPicPr>
        <p:blipFill>
          <a:blip r:embed="rId4">
            <a:lum bright="-8000" contrast="8000"/>
          </a:blip>
          <a:srcRect/>
          <a:stretch>
            <a:fillRect/>
          </a:stretch>
        </p:blipFill>
        <p:spPr bwMode="auto">
          <a:xfrm>
            <a:off x="250825" y="184150"/>
            <a:ext cx="4100513" cy="2998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7" name="Text Box 4">
            <a:extLst>
              <a:ext uri="{FF2B5EF4-FFF2-40B4-BE49-F238E27FC236}">
                <a16:creationId xmlns:a16="http://schemas.microsoft.com/office/drawing/2014/main" id="{F322BEB3-13A8-3B50-BDCD-839617DD3BF7}"/>
              </a:ext>
            </a:extLst>
          </p:cNvPr>
          <p:cNvSpPr txBox="1">
            <a:spLocks noChangeArrowheads="1"/>
          </p:cNvSpPr>
          <p:nvPr/>
        </p:nvSpPr>
        <p:spPr bwMode="auto">
          <a:xfrm>
            <a:off x="250825" y="18891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315398" name="Text Box 5">
            <a:extLst>
              <a:ext uri="{FF2B5EF4-FFF2-40B4-BE49-F238E27FC236}">
                <a16:creationId xmlns:a16="http://schemas.microsoft.com/office/drawing/2014/main" id="{C37CC282-D812-E1C9-315B-F0562B3127F4}"/>
              </a:ext>
            </a:extLst>
          </p:cNvPr>
          <p:cNvSpPr txBox="1">
            <a:spLocks noChangeArrowheads="1"/>
          </p:cNvSpPr>
          <p:nvPr/>
        </p:nvSpPr>
        <p:spPr bwMode="auto">
          <a:xfrm>
            <a:off x="468313" y="37163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104455" name="Picture 6">
            <a:extLst>
              <a:ext uri="{FF2B5EF4-FFF2-40B4-BE49-F238E27FC236}">
                <a16:creationId xmlns:a16="http://schemas.microsoft.com/office/drawing/2014/main" id="{E8E71321-5691-1DA3-80C6-2128B0EBBF7E}"/>
              </a:ext>
            </a:extLst>
          </p:cNvPr>
          <p:cNvPicPr>
            <a:picLocks noChangeAspect="1" noChangeArrowheads="1"/>
          </p:cNvPicPr>
          <p:nvPr/>
        </p:nvPicPr>
        <p:blipFill>
          <a:blip r:embed="rId5">
            <a:lum bright="-12000" contrast="12000"/>
          </a:blip>
          <a:srcRect/>
          <a:stretch>
            <a:fillRect/>
          </a:stretch>
        </p:blipFill>
        <p:spPr bwMode="auto">
          <a:xfrm>
            <a:off x="4765675" y="3667125"/>
            <a:ext cx="4135438" cy="3006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400" name="Text Box 7">
            <a:extLst>
              <a:ext uri="{FF2B5EF4-FFF2-40B4-BE49-F238E27FC236}">
                <a16:creationId xmlns:a16="http://schemas.microsoft.com/office/drawing/2014/main" id="{ECDD656F-C09B-307C-E7D5-C55DBF9CCC50}"/>
              </a:ext>
            </a:extLst>
          </p:cNvPr>
          <p:cNvSpPr txBox="1">
            <a:spLocks noChangeArrowheads="1"/>
          </p:cNvSpPr>
          <p:nvPr/>
        </p:nvSpPr>
        <p:spPr bwMode="auto">
          <a:xfrm>
            <a:off x="4932363" y="36449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104457" name="Picture 8">
            <a:extLst>
              <a:ext uri="{FF2B5EF4-FFF2-40B4-BE49-F238E27FC236}">
                <a16:creationId xmlns:a16="http://schemas.microsoft.com/office/drawing/2014/main" id="{27A12381-563E-19B3-D5A6-B5E55C2D34CE}"/>
              </a:ext>
            </a:extLst>
          </p:cNvPr>
          <p:cNvPicPr>
            <a:picLocks noChangeAspect="1" noChangeArrowheads="1"/>
          </p:cNvPicPr>
          <p:nvPr/>
        </p:nvPicPr>
        <p:blipFill>
          <a:blip r:embed="rId6">
            <a:lum bright="-8000" contrast="8000"/>
          </a:blip>
          <a:srcRect/>
          <a:stretch>
            <a:fillRect/>
          </a:stretch>
        </p:blipFill>
        <p:spPr bwMode="auto">
          <a:xfrm>
            <a:off x="4757738" y="188913"/>
            <a:ext cx="4135437" cy="2998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8" name="Text Box 9">
            <a:extLst>
              <a:ext uri="{FF2B5EF4-FFF2-40B4-BE49-F238E27FC236}">
                <a16:creationId xmlns:a16="http://schemas.microsoft.com/office/drawing/2014/main" id="{DA0FDC9B-AFAF-6A6D-B4DC-EC1D41004B7D}"/>
              </a:ext>
            </a:extLst>
          </p:cNvPr>
          <p:cNvSpPr txBox="1">
            <a:spLocks noChangeArrowheads="1"/>
          </p:cNvSpPr>
          <p:nvPr/>
        </p:nvSpPr>
        <p:spPr bwMode="auto">
          <a:xfrm>
            <a:off x="3348038" y="3243263"/>
            <a:ext cx="2519362" cy="3667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Palestina</a:t>
            </a:r>
            <a:r>
              <a:rPr lang="fr-CH" altLang="it-CH" sz="1800" b="1" dirty="0">
                <a:solidFill>
                  <a:schemeClr val="accent4">
                    <a:lumMod val="10000"/>
                  </a:schemeClr>
                </a:solidFill>
              </a:rPr>
              <a:t> </a:t>
            </a:r>
            <a:r>
              <a:rPr lang="fr-CH" altLang="it-CH" sz="1800" b="1" dirty="0" err="1">
                <a:solidFill>
                  <a:schemeClr val="accent4">
                    <a:lumMod val="10000"/>
                  </a:schemeClr>
                </a:solidFill>
              </a:rPr>
              <a:t>nel</a:t>
            </a:r>
            <a:r>
              <a:rPr lang="fr-CH" altLang="it-CH" sz="1800" b="1" dirty="0">
                <a:solidFill>
                  <a:schemeClr val="accent4">
                    <a:lumMod val="10000"/>
                  </a:schemeClr>
                </a:solidFill>
              </a:rPr>
              <a:t> 1895</a:t>
            </a:r>
            <a:endParaRPr lang="it-IT" altLang="it-CH" sz="1800" b="1" dirty="0">
              <a:solidFill>
                <a:schemeClr val="accent4">
                  <a:lumMod val="10000"/>
                </a:schemeClr>
              </a:solidFill>
            </a:endParaRPr>
          </a:p>
        </p:txBody>
      </p:sp>
      <p:sp>
        <p:nvSpPr>
          <p:cNvPr id="315403" name="Text Box 10">
            <a:extLst>
              <a:ext uri="{FF2B5EF4-FFF2-40B4-BE49-F238E27FC236}">
                <a16:creationId xmlns:a16="http://schemas.microsoft.com/office/drawing/2014/main" id="{690358D2-5DD4-BA24-2097-321B09918799}"/>
              </a:ext>
            </a:extLst>
          </p:cNvPr>
          <p:cNvSpPr txBox="1">
            <a:spLocks noChangeArrowheads="1"/>
          </p:cNvSpPr>
          <p:nvPr/>
        </p:nvSpPr>
        <p:spPr bwMode="auto">
          <a:xfrm>
            <a:off x="4932363" y="26035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Béthanie</a:t>
            </a:r>
            <a:endParaRPr lang="it-IT" altLang="it-CH" sz="1200" b="1">
              <a:solidFill>
                <a:srgbClr val="333333"/>
              </a:solidFill>
            </a:endParaRPr>
          </a:p>
        </p:txBody>
      </p:sp>
      <p:sp>
        <p:nvSpPr>
          <p:cNvPr id="315404" name="Rettangolo 11">
            <a:extLst>
              <a:ext uri="{FF2B5EF4-FFF2-40B4-BE49-F238E27FC236}">
                <a16:creationId xmlns:a16="http://schemas.microsoft.com/office/drawing/2014/main" id="{04F566B4-956D-1AA6-D64E-077B4C91EF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egnaposto numero diapositiva 1">
            <a:extLst>
              <a:ext uri="{FF2B5EF4-FFF2-40B4-BE49-F238E27FC236}">
                <a16:creationId xmlns:a16="http://schemas.microsoft.com/office/drawing/2014/main" id="{C1FB758A-3BF5-DBDC-E9B1-5ACE6FC3C017}"/>
              </a:ext>
            </a:extLst>
          </p:cNvPr>
          <p:cNvSpPr>
            <a:spLocks noGrp="1" noChangeArrowheads="1"/>
          </p:cNvSpPr>
          <p:nvPr>
            <p:ph type="sldNum" sz="quarter" idx="12"/>
          </p:nvPr>
        </p:nvSpPr>
        <p:spPr>
          <a:xfrm>
            <a:off x="7446963" y="5681663"/>
            <a:ext cx="874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ACA444-E06E-460D-9C43-936605892836}" type="slidenum">
              <a:rPr lang="it-IT" altLang="en-US" sz="1400" smtClean="0">
                <a:solidFill>
                  <a:srgbClr val="FFFFFF"/>
                </a:solidFill>
              </a:rPr>
              <a:pPr>
                <a:spcBef>
                  <a:spcPct val="0"/>
                </a:spcBef>
                <a:buFontTx/>
                <a:buNone/>
              </a:pPr>
              <a:t>25</a:t>
            </a:fld>
            <a:endParaRPr lang="it-IT" altLang="en-US" sz="1400">
              <a:solidFill>
                <a:srgbClr val="FFFFFF"/>
              </a:solidFill>
            </a:endParaRPr>
          </a:p>
        </p:txBody>
      </p:sp>
      <p:pic>
        <p:nvPicPr>
          <p:cNvPr id="317443" name="Immagine 2">
            <a:extLst>
              <a:ext uri="{FF2B5EF4-FFF2-40B4-BE49-F238E27FC236}">
                <a16:creationId xmlns:a16="http://schemas.microsoft.com/office/drawing/2014/main" id="{2C47AFF3-AD42-1B8A-9128-40DC350BCD81}"/>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0580" name="CasellaDiTesto 3">
            <a:extLst>
              <a:ext uri="{FF2B5EF4-FFF2-40B4-BE49-F238E27FC236}">
                <a16:creationId xmlns:a16="http://schemas.microsoft.com/office/drawing/2014/main" id="{760FD527-A374-8583-BC42-ACECD2751450}"/>
              </a:ext>
            </a:extLst>
          </p:cNvPr>
          <p:cNvSpPr txBox="1">
            <a:spLocks noChangeArrowheads="1"/>
          </p:cNvSpPr>
          <p:nvPr/>
        </p:nvSpPr>
        <p:spPr bwMode="auto">
          <a:xfrm>
            <a:off x="3294063" y="5597525"/>
            <a:ext cx="255587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err="1"/>
              <a:t>Djenin</a:t>
            </a:r>
            <a:r>
              <a:rPr lang="en-US" altLang="en-US" dirty="0"/>
              <a:t>, circa </a:t>
            </a:r>
            <a:r>
              <a:rPr lang="en-US" altLang="en-US" dirty="0" err="1"/>
              <a:t>nel</a:t>
            </a:r>
            <a:r>
              <a:rPr lang="en-US" altLang="en-US" dirty="0"/>
              <a:t> 1900</a:t>
            </a:r>
          </a:p>
        </p:txBody>
      </p:sp>
      <p:sp>
        <p:nvSpPr>
          <p:cNvPr id="317445" name="CasellaDiTesto 4">
            <a:extLst>
              <a:ext uri="{FF2B5EF4-FFF2-40B4-BE49-F238E27FC236}">
                <a16:creationId xmlns:a16="http://schemas.microsoft.com/office/drawing/2014/main" id="{24A0B87E-BDEC-9445-9C58-5654E75A8D3F}"/>
              </a:ext>
            </a:extLst>
          </p:cNvPr>
          <p:cNvSpPr txBox="1">
            <a:spLocks noChangeArrowheads="1"/>
          </p:cNvSpPr>
          <p:nvPr/>
        </p:nvSpPr>
        <p:spPr bwMode="auto">
          <a:xfrm>
            <a:off x="2519363" y="6169025"/>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t>La Palestina: una terra senza popolo?</a:t>
            </a:r>
          </a:p>
        </p:txBody>
      </p:sp>
      <p:sp>
        <p:nvSpPr>
          <p:cNvPr id="317446" name="Rettangolo 5">
            <a:extLst>
              <a:ext uri="{FF2B5EF4-FFF2-40B4-BE49-F238E27FC236}">
                <a16:creationId xmlns:a16="http://schemas.microsoft.com/office/drawing/2014/main" id="{FDEA590B-DB6C-EF34-E3EF-96027DD7ADB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a:extLst>
              <a:ext uri="{FF2B5EF4-FFF2-40B4-BE49-F238E27FC236}">
                <a16:creationId xmlns:a16="http://schemas.microsoft.com/office/drawing/2014/main" id="{F6509922-3C83-906A-DE2A-72301D58745C}"/>
              </a:ext>
            </a:extLst>
          </p:cNvPr>
          <p:cNvPicPr>
            <a:picLocks noChangeAspect="1" noChangeArrowheads="1"/>
          </p:cNvPicPr>
          <p:nvPr/>
        </p:nvPicPr>
        <p:blipFill>
          <a:blip r:embed="rId3">
            <a:lum bright="-10000" contrast="10000"/>
          </a:blip>
          <a:srcRect/>
          <a:stretch>
            <a:fillRect/>
          </a:stretch>
        </p:blipFill>
        <p:spPr bwMode="auto">
          <a:xfrm>
            <a:off x="4716463" y="182563"/>
            <a:ext cx="4176712" cy="302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5477" name="Picture 5">
            <a:extLst>
              <a:ext uri="{FF2B5EF4-FFF2-40B4-BE49-F238E27FC236}">
                <a16:creationId xmlns:a16="http://schemas.microsoft.com/office/drawing/2014/main" id="{1EFA37F5-00BF-408C-539B-C8660BE13BF6}"/>
              </a:ext>
            </a:extLst>
          </p:cNvPr>
          <p:cNvPicPr>
            <a:picLocks noChangeAspect="1" noChangeArrowheads="1"/>
          </p:cNvPicPr>
          <p:nvPr/>
        </p:nvPicPr>
        <p:blipFill>
          <a:blip r:embed="rId4">
            <a:lum bright="-10000" contrast="10000"/>
          </a:blip>
          <a:srcRect/>
          <a:stretch>
            <a:fillRect/>
          </a:stretch>
        </p:blipFill>
        <p:spPr bwMode="auto">
          <a:xfrm>
            <a:off x="250825" y="3589338"/>
            <a:ext cx="4176713"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5478" name="Picture 6">
            <a:extLst>
              <a:ext uri="{FF2B5EF4-FFF2-40B4-BE49-F238E27FC236}">
                <a16:creationId xmlns:a16="http://schemas.microsoft.com/office/drawing/2014/main" id="{6530C43F-DBE2-274E-459B-EEAEBB5EC5DC}"/>
              </a:ext>
            </a:extLst>
          </p:cNvPr>
          <p:cNvPicPr>
            <a:picLocks noChangeAspect="1" noChangeArrowheads="1"/>
          </p:cNvPicPr>
          <p:nvPr/>
        </p:nvPicPr>
        <p:blipFill>
          <a:blip r:embed="rId5">
            <a:lum bright="-10000" contrast="10000"/>
          </a:blip>
          <a:srcRect/>
          <a:stretch>
            <a:fillRect/>
          </a:stretch>
        </p:blipFill>
        <p:spPr bwMode="auto">
          <a:xfrm>
            <a:off x="4716463" y="3603625"/>
            <a:ext cx="4176712" cy="3070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5479" name="Picture 8" descr="C:\Users\Enrico\Desktop\Gerus fine 1800 jpeg.jpg">
            <a:extLst>
              <a:ext uri="{FF2B5EF4-FFF2-40B4-BE49-F238E27FC236}">
                <a16:creationId xmlns:a16="http://schemas.microsoft.com/office/drawing/2014/main" id="{35A84EED-7555-4F93-5EF0-2C588DD6DABC}"/>
              </a:ext>
            </a:extLst>
          </p:cNvPr>
          <p:cNvPicPr>
            <a:picLocks noChangeAspect="1" noChangeArrowheads="1"/>
          </p:cNvPicPr>
          <p:nvPr/>
        </p:nvPicPr>
        <p:blipFill>
          <a:blip r:embed="rId6"/>
          <a:srcRect t="4791"/>
          <a:stretch>
            <a:fillRect/>
          </a:stretch>
        </p:blipFill>
        <p:spPr bwMode="auto">
          <a:xfrm>
            <a:off x="250825" y="182563"/>
            <a:ext cx="4176713" cy="302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9494" name="Rettangolo 7">
            <a:extLst>
              <a:ext uri="{FF2B5EF4-FFF2-40B4-BE49-F238E27FC236}">
                <a16:creationId xmlns:a16="http://schemas.microsoft.com/office/drawing/2014/main" id="{77DE6C96-DDA0-D933-2CD1-1A6EB51C3DC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82627" name="Text Box 3">
            <a:extLst>
              <a:ext uri="{FF2B5EF4-FFF2-40B4-BE49-F238E27FC236}">
                <a16:creationId xmlns:a16="http://schemas.microsoft.com/office/drawing/2014/main" id="{A4D604E9-2B17-283E-AF92-8A4F0B88DD9B}"/>
              </a:ext>
            </a:extLst>
          </p:cNvPr>
          <p:cNvSpPr txBox="1">
            <a:spLocks noChangeArrowheads="1"/>
          </p:cNvSpPr>
          <p:nvPr/>
        </p:nvSpPr>
        <p:spPr bwMode="auto">
          <a:xfrm>
            <a:off x="3246438" y="3216275"/>
            <a:ext cx="266382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Gerusalemme</a:t>
            </a:r>
            <a:r>
              <a:rPr lang="fr-CH" altLang="it-CH" dirty="0"/>
              <a:t> </a:t>
            </a:r>
            <a:r>
              <a:rPr lang="fr-CH" altLang="it-CH" dirty="0" err="1"/>
              <a:t>nel</a:t>
            </a:r>
            <a:r>
              <a:rPr lang="fr-CH" altLang="it-CH" dirty="0"/>
              <a:t> 1895</a:t>
            </a:r>
            <a:endParaRPr lang="it-IT" altLang="it-CH" dirty="0"/>
          </a:p>
        </p:txBody>
      </p:sp>
      <p:sp>
        <p:nvSpPr>
          <p:cNvPr id="319496" name="Slide Number Placeholder 3">
            <a:extLst>
              <a:ext uri="{FF2B5EF4-FFF2-40B4-BE49-F238E27FC236}">
                <a16:creationId xmlns:a16="http://schemas.microsoft.com/office/drawing/2014/main" id="{04E65012-9A16-90C2-CC6B-4965DCAD284E}"/>
              </a:ext>
            </a:extLst>
          </p:cNvPr>
          <p:cNvSpPr>
            <a:spLocks noGrp="1"/>
          </p:cNvSpPr>
          <p:nvPr>
            <p:ph type="sldNum" sz="quarter" idx="12"/>
          </p:nvPr>
        </p:nvSpPr>
        <p:spPr>
          <a:xfrm>
            <a:off x="7667625" y="3254375"/>
            <a:ext cx="873125"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2E25AD-F3A9-4825-BD1B-DAED177E9C9E}" type="slidenum">
              <a:rPr lang="it-IT" altLang="it-CH" sz="1400" smtClean="0">
                <a:solidFill>
                  <a:srgbClr val="FFFFFF"/>
                </a:solidFill>
              </a:rPr>
              <a:pPr>
                <a:spcBef>
                  <a:spcPct val="0"/>
                </a:spcBef>
                <a:buFontTx/>
                <a:buNone/>
              </a:pPr>
              <a:t>26</a:t>
            </a:fld>
            <a:endParaRPr lang="it-IT" altLang="it-CH" sz="14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4">
            <a:extLst>
              <a:ext uri="{FF2B5EF4-FFF2-40B4-BE49-F238E27FC236}">
                <a16:creationId xmlns:a16="http://schemas.microsoft.com/office/drawing/2014/main" id="{9E37E862-8BFC-0EAE-3629-5C750ECC96AC}"/>
              </a:ext>
            </a:extLst>
          </p:cNvPr>
          <p:cNvSpPr>
            <a:spLocks noGrp="1"/>
          </p:cNvSpPr>
          <p:nvPr>
            <p:ph type="sldNum" sz="quarter" idx="12"/>
          </p:nvPr>
        </p:nvSpPr>
        <p:spPr>
          <a:xfrm>
            <a:off x="8496300" y="6381750"/>
            <a:ext cx="56991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CB27B7-6D89-4F63-93B2-1594204D73EC}" type="slidenum">
              <a:rPr lang="it-IT" altLang="it-CH" sz="1400" smtClean="0">
                <a:solidFill>
                  <a:srgbClr val="FFFFFF"/>
                </a:solidFill>
              </a:rPr>
              <a:pPr>
                <a:spcBef>
                  <a:spcPct val="0"/>
                </a:spcBef>
                <a:buFontTx/>
                <a:buNone/>
              </a:pPr>
              <a:t>27</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B3F00880-0C4A-BD8C-D121-CBF25FACF594}"/>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38100">
            <a:solidFill>
              <a:schemeClr val="tx1"/>
            </a:solidFill>
          </a:ln>
          <a:effectLst>
            <a:outerShdw blurRad="292100" dist="139700" dir="2700000" algn="tl" rotWithShape="0">
              <a:srgbClr val="333333">
                <a:alpha val="65000"/>
              </a:srgbClr>
            </a:outerShdw>
          </a:effectLst>
        </p:spPr>
      </p:pic>
      <p:sp>
        <p:nvSpPr>
          <p:cNvPr id="321540" name="Text Box 4">
            <a:extLst>
              <a:ext uri="{FF2B5EF4-FFF2-40B4-BE49-F238E27FC236}">
                <a16:creationId xmlns:a16="http://schemas.microsoft.com/office/drawing/2014/main" id="{9F41A22B-0155-0AB5-EB01-9C6B79583266}"/>
              </a:ext>
            </a:extLst>
          </p:cNvPr>
          <p:cNvSpPr txBox="1">
            <a:spLocks noChangeArrowheads="1"/>
          </p:cNvSpPr>
          <p:nvPr/>
        </p:nvSpPr>
        <p:spPr bwMode="auto">
          <a:xfrm>
            <a:off x="3382963" y="3287713"/>
            <a:ext cx="196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Ebrei davanti al muro del pianto a </a:t>
            </a:r>
            <a:r>
              <a:rPr lang="fr-CH" altLang="it-CH" sz="1000" b="1"/>
              <a:t>Gerusalemme</a:t>
            </a:r>
            <a:r>
              <a:rPr lang="fr-CH" altLang="it-CH" sz="1000" b="1">
                <a:solidFill>
                  <a:srgbClr val="FFFFFF"/>
                </a:solidFill>
              </a:rPr>
              <a:t> </a:t>
            </a:r>
            <a:endParaRPr lang="it-IT" altLang="it-CH" sz="1000" b="1">
              <a:solidFill>
                <a:srgbClr val="FFFFFF"/>
              </a:solidFill>
            </a:endParaRPr>
          </a:p>
        </p:txBody>
      </p:sp>
      <p:pic>
        <p:nvPicPr>
          <p:cNvPr id="106501" name="Picture 5" descr="cristiani nella chiesa del sacro sepolcro a gerusal">
            <a:extLst>
              <a:ext uri="{FF2B5EF4-FFF2-40B4-BE49-F238E27FC236}">
                <a16:creationId xmlns:a16="http://schemas.microsoft.com/office/drawing/2014/main" id="{48D10580-592E-2015-C071-64712F8E21C7}"/>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38100">
            <a:solidFill>
              <a:schemeClr val="tx1"/>
            </a:solidFill>
          </a:ln>
          <a:effectLst>
            <a:outerShdw blurRad="292100" dist="139700" dir="2700000" algn="tl" rotWithShape="0">
              <a:srgbClr val="333333">
                <a:alpha val="65000"/>
              </a:srgbClr>
            </a:outerShdw>
          </a:effectLst>
        </p:spPr>
      </p:pic>
      <p:sp>
        <p:nvSpPr>
          <p:cNvPr id="321542" name="Text Box 6">
            <a:extLst>
              <a:ext uri="{FF2B5EF4-FFF2-40B4-BE49-F238E27FC236}">
                <a16:creationId xmlns:a16="http://schemas.microsoft.com/office/drawing/2014/main" id="{DE6C640D-BE36-6CFE-4E2E-C13C6A0A1F11}"/>
              </a:ext>
            </a:extLst>
          </p:cNvPr>
          <p:cNvSpPr txBox="1">
            <a:spLocks noChangeArrowheads="1"/>
          </p:cNvSpPr>
          <p:nvPr/>
        </p:nvSpPr>
        <p:spPr bwMode="auto">
          <a:xfrm>
            <a:off x="6923088" y="2752725"/>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Cristiani, chiesa del Santo Sepolcro a Gerusalemme</a:t>
            </a:r>
            <a:endParaRPr lang="it-IT" altLang="it-CH" sz="1000" b="1">
              <a:solidFill>
                <a:srgbClr val="FFFFFF"/>
              </a:solidFill>
            </a:endParaRPr>
          </a:p>
        </p:txBody>
      </p:sp>
      <p:pic>
        <p:nvPicPr>
          <p:cNvPr id="106503" name="Picture 7">
            <a:extLst>
              <a:ext uri="{FF2B5EF4-FFF2-40B4-BE49-F238E27FC236}">
                <a16:creationId xmlns:a16="http://schemas.microsoft.com/office/drawing/2014/main" id="{7B4F3C14-1109-4E48-8A29-B8289B277D5C}"/>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38100">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BB4209AC-B90A-4FDD-537D-97165CBB3A06}"/>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Musulmani</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sulla</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spianata</a:t>
            </a:r>
            <a:r>
              <a:rPr lang="fr-CH" altLang="it-CH" sz="1000" b="1" dirty="0">
                <a:solidFill>
                  <a:schemeClr val="accent4">
                    <a:lumMod val="10000"/>
                  </a:schemeClr>
                </a:solidFill>
                <a:cs typeface="Arial" charset="0"/>
              </a:rPr>
              <a:t>  delle </a:t>
            </a:r>
            <a:r>
              <a:rPr lang="fr-CH" altLang="it-CH" sz="1000" b="1" dirty="0" err="1">
                <a:solidFill>
                  <a:schemeClr val="accent4">
                    <a:lumMod val="10000"/>
                  </a:schemeClr>
                </a:solidFill>
                <a:cs typeface="Arial" charset="0"/>
              </a:rPr>
              <a:t>moschee</a:t>
            </a:r>
            <a:endParaRPr lang="it-IT" altLang="it-CH" sz="1000" b="1" dirty="0">
              <a:solidFill>
                <a:schemeClr val="accent4">
                  <a:lumMod val="10000"/>
                </a:schemeClr>
              </a:solidFill>
              <a:cs typeface="Arial" charset="0"/>
            </a:endParaRPr>
          </a:p>
        </p:txBody>
      </p:sp>
      <p:pic>
        <p:nvPicPr>
          <p:cNvPr id="106505" name="Picture 9" descr="starmoon_yellow">
            <a:extLst>
              <a:ext uri="{FF2B5EF4-FFF2-40B4-BE49-F238E27FC236}">
                <a16:creationId xmlns:a16="http://schemas.microsoft.com/office/drawing/2014/main" id="{5050FC03-C8D8-A7E5-085B-90D8AA5710F1}"/>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45DAB95A-7C1A-A20A-7310-CD9056664327}"/>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580C3918-9CAC-DE37-491F-BEF00EEB00A3}"/>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321548" name="Text Box 12">
            <a:extLst>
              <a:ext uri="{FF2B5EF4-FFF2-40B4-BE49-F238E27FC236}">
                <a16:creationId xmlns:a16="http://schemas.microsoft.com/office/drawing/2014/main" id="{F798DC43-3DCB-1C3C-6F2E-8A65653A8594}"/>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Corano                       Bibbia</a:t>
            </a:r>
            <a:endParaRPr lang="it-IT" altLang="it-CH" sz="1000" b="1">
              <a:solidFill>
                <a:srgbClr val="FFFFFF"/>
              </a:solidFill>
            </a:endParaRPr>
          </a:p>
        </p:txBody>
      </p:sp>
      <p:pic>
        <p:nvPicPr>
          <p:cNvPr id="321549" name="Picture 13" descr="imgbible 1">
            <a:extLst>
              <a:ext uri="{FF2B5EF4-FFF2-40B4-BE49-F238E27FC236}">
                <a16:creationId xmlns:a16="http://schemas.microsoft.com/office/drawing/2014/main" id="{CC3AB938-E717-2877-2E1B-0ED1FDDC18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50" name="Picture 14" descr="torah 3">
            <a:extLst>
              <a:ext uri="{FF2B5EF4-FFF2-40B4-BE49-F238E27FC236}">
                <a16:creationId xmlns:a16="http://schemas.microsoft.com/office/drawing/2014/main" id="{BBE8FBF2-FE3D-5B18-7093-C422C39FAE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51" name="Picture 15" descr="Corano 3">
            <a:extLst>
              <a:ext uri="{FF2B5EF4-FFF2-40B4-BE49-F238E27FC236}">
                <a16:creationId xmlns:a16="http://schemas.microsoft.com/office/drawing/2014/main" id="{1FFAA751-6170-2A66-3C82-A5A052B2D3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88" name="Rectangle 16">
            <a:extLst>
              <a:ext uri="{FF2B5EF4-FFF2-40B4-BE49-F238E27FC236}">
                <a16:creationId xmlns:a16="http://schemas.microsoft.com/office/drawing/2014/main" id="{F17D3286-9DE9-958E-8F9B-3E87A5D10741}"/>
              </a:ext>
            </a:extLst>
          </p:cNvPr>
          <p:cNvSpPr>
            <a:spLocks noGrp="1" noChangeArrowheads="1"/>
          </p:cNvSpPr>
          <p:nvPr>
            <p:ph type="title"/>
          </p:nvPr>
        </p:nvSpPr>
        <p:spPr>
          <a:xfrm>
            <a:off x="5748338" y="4289425"/>
            <a:ext cx="2714625" cy="830263"/>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600" b="1" kern="1200" dirty="0">
                <a:solidFill>
                  <a:schemeClr val="accent4">
                    <a:lumMod val="10000"/>
                  </a:schemeClr>
                </a:solidFill>
                <a:ea typeface="+mn-ea"/>
                <a:cs typeface="Arial" panose="020B0604020202020204" pitchFamily="34" charset="0"/>
              </a:rPr>
              <a:t>La </a:t>
            </a:r>
            <a:r>
              <a:rPr lang="fr-CH" altLang="it-CH" sz="1600" b="1" kern="1200" dirty="0" err="1">
                <a:solidFill>
                  <a:schemeClr val="accent4">
                    <a:lumMod val="10000"/>
                  </a:schemeClr>
                </a:solidFill>
                <a:ea typeface="+mn-ea"/>
                <a:cs typeface="Arial" panose="020B0604020202020204" pitchFamily="34" charset="0"/>
              </a:rPr>
              <a:t>Palestina</a:t>
            </a:r>
            <a:r>
              <a:rPr lang="fr-CH" altLang="it-CH" sz="1600" b="1" kern="1200" dirty="0">
                <a:solidFill>
                  <a:schemeClr val="accent4">
                    <a:lumMod val="10000"/>
                  </a:schemeClr>
                </a:solidFill>
                <a:ea typeface="+mn-ea"/>
                <a:cs typeface="Arial" panose="020B0604020202020204" pitchFamily="34" charset="0"/>
              </a:rPr>
              <a:t>: Terra Santa              per </a:t>
            </a:r>
            <a:r>
              <a:rPr lang="fr-CH" altLang="it-CH" sz="1600" b="1" kern="1200" dirty="0" err="1">
                <a:solidFill>
                  <a:schemeClr val="accent4">
                    <a:lumMod val="10000"/>
                  </a:schemeClr>
                </a:solidFill>
                <a:ea typeface="+mn-ea"/>
                <a:cs typeface="Arial" panose="020B0604020202020204" pitchFamily="34" charset="0"/>
              </a:rPr>
              <a:t>tre</a:t>
            </a:r>
            <a:r>
              <a:rPr lang="fr-CH" altLang="it-CH" sz="1600" b="1" kern="1200" dirty="0">
                <a:solidFill>
                  <a:schemeClr val="accent4">
                    <a:lumMod val="10000"/>
                  </a:schemeClr>
                </a:solidFill>
                <a:ea typeface="+mn-ea"/>
                <a:cs typeface="Arial" panose="020B0604020202020204" pitchFamily="34" charset="0"/>
              </a:rPr>
              <a:t> grandi </a:t>
            </a:r>
            <a:r>
              <a:rPr lang="fr-CH" altLang="it-CH" sz="1600" b="1" kern="1200" dirty="0" err="1">
                <a:solidFill>
                  <a:schemeClr val="accent4">
                    <a:lumMod val="10000"/>
                  </a:schemeClr>
                </a:solidFill>
                <a:ea typeface="+mn-ea"/>
                <a:cs typeface="Arial" panose="020B0604020202020204" pitchFamily="34" charset="0"/>
              </a:rPr>
              <a:t>religioni</a:t>
            </a:r>
            <a:r>
              <a:rPr lang="fr-CH" altLang="it-CH" sz="1600" b="1" kern="1200" dirty="0">
                <a:solidFill>
                  <a:schemeClr val="accent4">
                    <a:lumMod val="10000"/>
                  </a:schemeClr>
                </a:solidFill>
                <a:ea typeface="+mn-ea"/>
                <a:cs typeface="Arial" panose="020B0604020202020204" pitchFamily="34" charset="0"/>
              </a:rPr>
              <a:t> </a:t>
            </a:r>
            <a:r>
              <a:rPr lang="fr-CH" altLang="it-CH" sz="1600" b="1" kern="1200" dirty="0" err="1">
                <a:solidFill>
                  <a:schemeClr val="accent4">
                    <a:lumMod val="10000"/>
                  </a:schemeClr>
                </a:solidFill>
                <a:ea typeface="+mn-ea"/>
                <a:cs typeface="Arial" panose="020B0604020202020204" pitchFamily="34" charset="0"/>
              </a:rPr>
              <a:t>monoteistiche</a:t>
            </a:r>
            <a:endParaRPr lang="fr-FR" altLang="it-CH" sz="1600" b="1" kern="1200" dirty="0">
              <a:solidFill>
                <a:schemeClr val="accent4">
                  <a:lumMod val="10000"/>
                </a:schemeClr>
              </a:solidFill>
              <a:ea typeface="+mn-ea"/>
              <a:cs typeface="Arial" panose="020B0604020202020204" pitchFamily="34" charset="0"/>
            </a:endParaRPr>
          </a:p>
        </p:txBody>
      </p:sp>
      <p:sp>
        <p:nvSpPr>
          <p:cNvPr id="321553" name="Rettangolo 16">
            <a:extLst>
              <a:ext uri="{FF2B5EF4-FFF2-40B4-BE49-F238E27FC236}">
                <a16:creationId xmlns:a16="http://schemas.microsoft.com/office/drawing/2014/main" id="{C18D205D-26F8-9B37-C3B9-2513583F57E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3">
            <a:extLst>
              <a:ext uri="{FF2B5EF4-FFF2-40B4-BE49-F238E27FC236}">
                <a16:creationId xmlns:a16="http://schemas.microsoft.com/office/drawing/2014/main" id="{F428E343-6D46-E7E7-02FA-46A956C9FB03}"/>
              </a:ext>
            </a:extLst>
          </p:cNvPr>
          <p:cNvSpPr>
            <a:spLocks noGrp="1"/>
          </p:cNvSpPr>
          <p:nvPr>
            <p:ph type="sldNum" sz="quarter" idx="12"/>
          </p:nvPr>
        </p:nvSpPr>
        <p:spPr>
          <a:xfrm>
            <a:off x="8278813" y="5627688"/>
            <a:ext cx="385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7C3264-39D8-43C2-B839-DFF2B9070483}"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pic>
        <p:nvPicPr>
          <p:cNvPr id="323587" name="Picture 2" descr="lavoratori ebrei azienda vinicola gerusalem 1860">
            <a:extLst>
              <a:ext uri="{FF2B5EF4-FFF2-40B4-BE49-F238E27FC236}">
                <a16:creationId xmlns:a16="http://schemas.microsoft.com/office/drawing/2014/main" id="{7D3C0426-B424-A17D-D70F-E04CB286E537}"/>
              </a:ext>
            </a:extLst>
          </p:cNvPr>
          <p:cNvPicPr>
            <a:picLocks noChangeAspect="1" noChangeArrowheads="1"/>
          </p:cNvPicPr>
          <p:nvPr/>
        </p:nvPicPr>
        <p:blipFill>
          <a:blip r:embed="rId3">
            <a:lum bright="-10000" contrast="6000"/>
            <a:extLst>
              <a:ext uri="{28A0092B-C50C-407E-A947-70E740481C1C}">
                <a14:useLocalDpi xmlns:a14="http://schemas.microsoft.com/office/drawing/2010/main" val="0"/>
              </a:ext>
            </a:extLst>
          </a:blip>
          <a:srcRect/>
          <a:stretch>
            <a:fillRect/>
          </a:stretch>
        </p:blipFill>
        <p:spPr bwMode="auto">
          <a:xfrm>
            <a:off x="971550" y="360363"/>
            <a:ext cx="4689475" cy="3068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3588" name="Text Box 3">
            <a:extLst>
              <a:ext uri="{FF2B5EF4-FFF2-40B4-BE49-F238E27FC236}">
                <a16:creationId xmlns:a16="http://schemas.microsoft.com/office/drawing/2014/main" id="{9242A872-65E0-A291-9BD7-F91DE76640AB}"/>
              </a:ext>
            </a:extLst>
          </p:cNvPr>
          <p:cNvSpPr txBox="1">
            <a:spLocks noChangeArrowheads="1"/>
          </p:cNvSpPr>
          <p:nvPr/>
        </p:nvSpPr>
        <p:spPr bwMode="auto">
          <a:xfrm>
            <a:off x="5857875" y="360363"/>
            <a:ext cx="19446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Ebrei in Palestina davanti alla loro azienda vinicola        nel </a:t>
            </a:r>
            <a:r>
              <a:rPr lang="fr-CH" altLang="it-CH" sz="1400" b="1"/>
              <a:t>1860</a:t>
            </a:r>
            <a:endParaRPr lang="it-IT" altLang="it-CH" sz="1400" b="1"/>
          </a:p>
        </p:txBody>
      </p:sp>
      <p:pic>
        <p:nvPicPr>
          <p:cNvPr id="323589" name="Picture 4" descr="Prima ondata di immigranti sionisti 1882 russi e rumeni con nave S">
            <a:extLst>
              <a:ext uri="{FF2B5EF4-FFF2-40B4-BE49-F238E27FC236}">
                <a16:creationId xmlns:a16="http://schemas.microsoft.com/office/drawing/2014/main" id="{44C80B2E-D291-E6CC-1ECB-E4CAE11DB4D3}"/>
              </a:ext>
            </a:extLst>
          </p:cNvPr>
          <p:cNvPicPr>
            <a:picLocks noChangeAspect="1" noChangeArrowheads="1"/>
          </p:cNvPicPr>
          <p:nvPr/>
        </p:nvPicPr>
        <p:blipFill>
          <a:blip r:embed="rId4">
            <a:lum bright="-10000" contrast="6000"/>
            <a:extLst>
              <a:ext uri="{28A0092B-C50C-407E-A947-70E740481C1C}">
                <a14:useLocalDpi xmlns:a14="http://schemas.microsoft.com/office/drawing/2010/main" val="0"/>
              </a:ext>
            </a:extLst>
          </a:blip>
          <a:srcRect/>
          <a:stretch>
            <a:fillRect/>
          </a:stretch>
        </p:blipFill>
        <p:spPr bwMode="auto">
          <a:xfrm>
            <a:off x="971550" y="3540125"/>
            <a:ext cx="4681538" cy="29067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8518" name="Text Box 5">
            <a:extLst>
              <a:ext uri="{FF2B5EF4-FFF2-40B4-BE49-F238E27FC236}">
                <a16:creationId xmlns:a16="http://schemas.microsoft.com/office/drawing/2014/main" id="{A758CE71-AC69-990E-ED4A-4444629EA9D2}"/>
              </a:ext>
            </a:extLst>
          </p:cNvPr>
          <p:cNvSpPr txBox="1">
            <a:spLocks noChangeArrowheads="1"/>
          </p:cNvSpPr>
          <p:nvPr/>
        </p:nvSpPr>
        <p:spPr bwMode="auto">
          <a:xfrm>
            <a:off x="6013450" y="4552950"/>
            <a:ext cx="2016125" cy="1755775"/>
          </a:xfrm>
          <a:prstGeom prst="rect">
            <a:avLst/>
          </a:prstGeom>
          <a:solidFill>
            <a:srgbClr val="FFFF00"/>
          </a:solidFill>
          <a:ln w="12700">
            <a:solidFill>
              <a:schemeClr val="accent4">
                <a:lumMod val="10000"/>
              </a:schemeClr>
            </a:solidFill>
          </a:ln>
        </p:spPr>
        <p:txBody>
          <a:bodyPr anchor="ctr">
            <a:spAutoFit/>
          </a:bodyPr>
          <a:lstStyle>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1882                          L’</a:t>
            </a:r>
            <a:r>
              <a:rPr lang="fr-CH" altLang="it-CH" dirty="0" err="1"/>
              <a:t>arrivo</a:t>
            </a:r>
            <a:r>
              <a:rPr lang="fr-CH" altLang="it-CH" dirty="0"/>
              <a:t> </a:t>
            </a:r>
            <a:r>
              <a:rPr lang="fr-CH" altLang="it-CH" dirty="0" err="1"/>
              <a:t>della</a:t>
            </a:r>
            <a:r>
              <a:rPr lang="fr-CH" altLang="it-CH" dirty="0"/>
              <a:t>  prima </a:t>
            </a:r>
            <a:r>
              <a:rPr lang="fr-CH" altLang="it-CH" dirty="0" err="1"/>
              <a:t>ondata</a:t>
            </a:r>
            <a:r>
              <a:rPr lang="fr-CH" altLang="it-CH" dirty="0"/>
              <a:t> di </a:t>
            </a:r>
            <a:r>
              <a:rPr lang="fr-CH" altLang="it-CH" dirty="0" err="1"/>
              <a:t>immigranti</a:t>
            </a:r>
            <a:r>
              <a:rPr lang="fr-CH" altLang="it-CH" dirty="0"/>
              <a:t> </a:t>
            </a:r>
            <a:r>
              <a:rPr lang="fr-CH" altLang="it-CH" dirty="0" err="1"/>
              <a:t>sionisti</a:t>
            </a:r>
            <a:r>
              <a:rPr lang="fr-CH" altLang="it-CH" dirty="0"/>
              <a:t> </a:t>
            </a:r>
            <a:r>
              <a:rPr lang="fr-CH" altLang="it-CH" dirty="0" err="1"/>
              <a:t>russi</a:t>
            </a:r>
            <a:r>
              <a:rPr lang="fr-CH" altLang="it-CH" dirty="0"/>
              <a:t> e </a:t>
            </a:r>
            <a:r>
              <a:rPr lang="fr-CH" altLang="it-CH" dirty="0" err="1"/>
              <a:t>rumeni</a:t>
            </a:r>
            <a:endParaRPr lang="it-IT" altLang="it-CH" dirty="0"/>
          </a:p>
        </p:txBody>
      </p:sp>
      <p:pic>
        <p:nvPicPr>
          <p:cNvPr id="9" name="Picture 7" descr="Image, Source: digital file from original">
            <a:extLst>
              <a:ext uri="{FF2B5EF4-FFF2-40B4-BE49-F238E27FC236}">
                <a16:creationId xmlns:a16="http://schemas.microsoft.com/office/drawing/2014/main" id="{B5C2EC92-618F-3F59-7072-70658144BA20}"/>
              </a:ext>
            </a:extLst>
          </p:cNvPr>
          <p:cNvPicPr>
            <a:picLocks noChangeAspect="1" noChangeArrowheads="1"/>
          </p:cNvPicPr>
          <p:nvPr/>
        </p:nvPicPr>
        <p:blipFill>
          <a:blip r:embed="rId5"/>
          <a:srcRect/>
          <a:stretch>
            <a:fillRect/>
          </a:stretch>
        </p:blipFill>
        <p:spPr bwMode="auto">
          <a:xfrm>
            <a:off x="6013450" y="1490663"/>
            <a:ext cx="2000250" cy="2379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3592" name="Rettangolo 9">
            <a:extLst>
              <a:ext uri="{FF2B5EF4-FFF2-40B4-BE49-F238E27FC236}">
                <a16:creationId xmlns:a16="http://schemas.microsoft.com/office/drawing/2014/main" id="{B9971B3A-9BA3-B31E-A907-EAE54FDEFA7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23593" name="TextBox 7">
            <a:extLst>
              <a:ext uri="{FF2B5EF4-FFF2-40B4-BE49-F238E27FC236}">
                <a16:creationId xmlns:a16="http://schemas.microsoft.com/office/drawing/2014/main" id="{AF70B2FE-36EB-C50A-84AD-718160A96812}"/>
              </a:ext>
            </a:extLst>
          </p:cNvPr>
          <p:cNvSpPr txBox="1">
            <a:spLocks noChangeArrowheads="1"/>
          </p:cNvSpPr>
          <p:nvPr/>
        </p:nvSpPr>
        <p:spPr bwMode="auto">
          <a:xfrm>
            <a:off x="6013450" y="3914775"/>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400" b="1">
                <a:solidFill>
                  <a:srgbClr val="FFFFFF"/>
                </a:solidFill>
              </a:rPr>
              <a:t>Gli ebrei religiosi</a:t>
            </a:r>
            <a:endParaRPr lang="it-IT" altLang="it-CH" sz="1400" b="1">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3">
            <a:extLst>
              <a:ext uri="{FF2B5EF4-FFF2-40B4-BE49-F238E27FC236}">
                <a16:creationId xmlns:a16="http://schemas.microsoft.com/office/drawing/2014/main" id="{33ABE518-A9FB-BE0B-E947-26EAA03D5C34}"/>
              </a:ext>
            </a:extLst>
          </p:cNvPr>
          <p:cNvSpPr>
            <a:spLocks noGrp="1"/>
          </p:cNvSpPr>
          <p:nvPr>
            <p:ph type="sldNum" sz="quarter" idx="12"/>
          </p:nvPr>
        </p:nvSpPr>
        <p:spPr>
          <a:xfrm>
            <a:off x="8486775" y="6381750"/>
            <a:ext cx="4873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21EF48-6C12-45DF-B252-80C60205F322}"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pic>
        <p:nvPicPr>
          <p:cNvPr id="13" name="Picture 8">
            <a:extLst>
              <a:ext uri="{FF2B5EF4-FFF2-40B4-BE49-F238E27FC236}">
                <a16:creationId xmlns:a16="http://schemas.microsoft.com/office/drawing/2014/main" id="{6AF7FE3F-E866-173D-8D0F-E4DF2DB299F2}"/>
              </a:ext>
            </a:extLst>
          </p:cNvPr>
          <p:cNvPicPr>
            <a:picLocks noChangeAspect="1" noChangeArrowheads="1"/>
          </p:cNvPicPr>
          <p:nvPr/>
        </p:nvPicPr>
        <p:blipFill rotWithShape="1">
          <a:blip r:embed="rId3"/>
          <a:srcRect/>
          <a:stretch/>
        </p:blipFill>
        <p:spPr bwMode="auto">
          <a:xfrm>
            <a:off x="246063" y="3403600"/>
            <a:ext cx="4629150" cy="3262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immigrazione ebraica0001">
            <a:extLst>
              <a:ext uri="{FF2B5EF4-FFF2-40B4-BE49-F238E27FC236}">
                <a16:creationId xmlns:a16="http://schemas.microsoft.com/office/drawing/2014/main" id="{4F96E453-FA56-F152-6452-AE78FAF3A53E}"/>
              </a:ext>
            </a:extLst>
          </p:cNvPr>
          <p:cNvPicPr>
            <a:picLocks noChangeAspect="1" noChangeArrowheads="1"/>
          </p:cNvPicPr>
          <p:nvPr/>
        </p:nvPicPr>
        <p:blipFill>
          <a:blip r:embed="rId4">
            <a:lum bright="-6000" contrast="6000"/>
          </a:blip>
          <a:srcRect/>
          <a:stretch>
            <a:fillRect/>
          </a:stretch>
        </p:blipFill>
        <p:spPr bwMode="auto">
          <a:xfrm>
            <a:off x="4051300" y="265113"/>
            <a:ext cx="4862513"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5637" name="Text Box 7">
            <a:extLst>
              <a:ext uri="{FF2B5EF4-FFF2-40B4-BE49-F238E27FC236}">
                <a16:creationId xmlns:a16="http://schemas.microsoft.com/office/drawing/2014/main" id="{5152DBAB-668A-1B4D-DE58-92A1E87E493B}"/>
              </a:ext>
            </a:extLst>
          </p:cNvPr>
          <p:cNvSpPr txBox="1">
            <a:spLocks noChangeArrowheads="1"/>
          </p:cNvSpPr>
          <p:nvPr/>
        </p:nvSpPr>
        <p:spPr bwMode="auto">
          <a:xfrm>
            <a:off x="5942013" y="2492375"/>
            <a:ext cx="1871662"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I Templari a Gerusalemme,   appoggiati da Guglielmo II. Kaiser della Germania </a:t>
            </a:r>
            <a:endParaRPr lang="it-IT" altLang="it-CH" sz="1000" b="1">
              <a:solidFill>
                <a:srgbClr val="333333"/>
              </a:solidFill>
            </a:endParaRPr>
          </a:p>
        </p:txBody>
      </p:sp>
      <p:pic>
        <p:nvPicPr>
          <p:cNvPr id="17" name="Picture 11" descr="C:\Users\Enrico\Desktop\Templ haifa 1877 jpeg.jpg">
            <a:extLst>
              <a:ext uri="{FF2B5EF4-FFF2-40B4-BE49-F238E27FC236}">
                <a16:creationId xmlns:a16="http://schemas.microsoft.com/office/drawing/2014/main" id="{5A408A2B-25CE-328A-416C-3DDBDFED0FFB}"/>
              </a:ext>
            </a:extLst>
          </p:cNvPr>
          <p:cNvPicPr>
            <a:picLocks noChangeAspect="1" noChangeArrowheads="1"/>
          </p:cNvPicPr>
          <p:nvPr/>
        </p:nvPicPr>
        <p:blipFill>
          <a:blip r:embed="rId5"/>
          <a:srcRect/>
          <a:stretch>
            <a:fillRect/>
          </a:stretch>
        </p:blipFill>
        <p:spPr bwMode="auto">
          <a:xfrm>
            <a:off x="246063" y="265113"/>
            <a:ext cx="3627437" cy="2814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5639" name="Rettangolo 11">
            <a:extLst>
              <a:ext uri="{FF2B5EF4-FFF2-40B4-BE49-F238E27FC236}">
                <a16:creationId xmlns:a16="http://schemas.microsoft.com/office/drawing/2014/main" id="{02EF6ECB-24BC-9F7C-B530-343FDAF8F1B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25640" name="Text Box 6">
            <a:extLst>
              <a:ext uri="{FF2B5EF4-FFF2-40B4-BE49-F238E27FC236}">
                <a16:creationId xmlns:a16="http://schemas.microsoft.com/office/drawing/2014/main" id="{438F4526-590B-E040-474D-33C08FCBE934}"/>
              </a:ext>
            </a:extLst>
          </p:cNvPr>
          <p:cNvSpPr txBox="1">
            <a:spLocks noChangeArrowheads="1"/>
          </p:cNvSpPr>
          <p:nvPr/>
        </p:nvSpPr>
        <p:spPr bwMode="auto">
          <a:xfrm>
            <a:off x="765175" y="3092450"/>
            <a:ext cx="25892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La colonia dei Templari a Haifa nel 1877</a:t>
            </a:r>
            <a:endParaRPr lang="it-IT" altLang="it-CH" sz="1000">
              <a:solidFill>
                <a:srgbClr val="FFFFFF"/>
              </a:solidFill>
            </a:endParaRPr>
          </a:p>
        </p:txBody>
      </p:sp>
      <p:sp>
        <p:nvSpPr>
          <p:cNvPr id="325641" name="Text Box 3">
            <a:extLst>
              <a:ext uri="{FF2B5EF4-FFF2-40B4-BE49-F238E27FC236}">
                <a16:creationId xmlns:a16="http://schemas.microsoft.com/office/drawing/2014/main" id="{EB5804B1-1FB9-6FFF-C929-4B0747ED4A9B}"/>
              </a:ext>
            </a:extLst>
          </p:cNvPr>
          <p:cNvSpPr txBox="1">
            <a:spLocks noChangeArrowheads="1"/>
          </p:cNvSpPr>
          <p:nvPr/>
        </p:nvSpPr>
        <p:spPr bwMode="auto">
          <a:xfrm>
            <a:off x="2771775" y="6111875"/>
            <a:ext cx="21272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a:solidFill>
                  <a:srgbClr val="FFFFFF"/>
                </a:solidFill>
              </a:rPr>
              <a:t>Betlemme: chiesa                     della Natività e l’annesso complesso dei Padri Francescani</a:t>
            </a:r>
            <a:endParaRPr lang="it-IT" altLang="it-CH" sz="1000">
              <a:solidFill>
                <a:srgbClr val="FFFFFF"/>
              </a:solidFill>
            </a:endParaRPr>
          </a:p>
        </p:txBody>
      </p:sp>
      <p:sp>
        <p:nvSpPr>
          <p:cNvPr id="15" name="CasellaDiTesto 14">
            <a:extLst>
              <a:ext uri="{FF2B5EF4-FFF2-40B4-BE49-F238E27FC236}">
                <a16:creationId xmlns:a16="http://schemas.microsoft.com/office/drawing/2014/main" id="{14140935-AE39-ED61-DF72-2CA6C7A635B8}"/>
              </a:ext>
            </a:extLst>
          </p:cNvPr>
          <p:cNvSpPr txBox="1"/>
          <p:nvPr/>
        </p:nvSpPr>
        <p:spPr>
          <a:xfrm>
            <a:off x="4995863" y="3400425"/>
            <a:ext cx="2614612" cy="1323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s-ES" dirty="0"/>
              <a:t> 1800 - 1900  </a:t>
            </a:r>
          </a:p>
          <a:p>
            <a:pPr>
              <a:defRPr/>
            </a:pPr>
            <a:r>
              <a:rPr lang="es-ES" dirty="0"/>
              <a:t>     Vari ordini religiosi si stabiliscono in Palestina e contribuiscono al suo sviluppo</a:t>
            </a:r>
            <a:endParaRPr lang="en-US" dirty="0"/>
          </a:p>
        </p:txBody>
      </p:sp>
      <p:pic>
        <p:nvPicPr>
          <p:cNvPr id="16" name="Picture 2" descr="May be an image of 3 people, monument and outdoors">
            <a:extLst>
              <a:ext uri="{FF2B5EF4-FFF2-40B4-BE49-F238E27FC236}">
                <a16:creationId xmlns:a16="http://schemas.microsoft.com/office/drawing/2014/main" id="{20127AF9-92F4-1FF9-CFEC-9947E0D105F1}"/>
              </a:ext>
            </a:extLst>
          </p:cNvPr>
          <p:cNvPicPr>
            <a:picLocks noChangeAspect="1" noChangeArrowheads="1"/>
          </p:cNvPicPr>
          <p:nvPr/>
        </p:nvPicPr>
        <p:blipFill>
          <a:blip r:embed="rId6"/>
          <a:srcRect/>
          <a:stretch>
            <a:fillRect/>
          </a:stretch>
        </p:blipFill>
        <p:spPr bwMode="auto">
          <a:xfrm>
            <a:off x="5043488" y="5048250"/>
            <a:ext cx="2519362" cy="161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25644" name="CasellaDiTesto 1">
            <a:extLst>
              <a:ext uri="{FF2B5EF4-FFF2-40B4-BE49-F238E27FC236}">
                <a16:creationId xmlns:a16="http://schemas.microsoft.com/office/drawing/2014/main" id="{06E3496E-6D63-134A-5898-B0F2305D22CD}"/>
              </a:ext>
            </a:extLst>
          </p:cNvPr>
          <p:cNvSpPr txBox="1">
            <a:spLocks noChangeArrowheads="1"/>
          </p:cNvSpPr>
          <p:nvPr/>
        </p:nvSpPr>
        <p:spPr bwMode="auto">
          <a:xfrm>
            <a:off x="7683500" y="5262563"/>
            <a:ext cx="9810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solidFill>
                  <a:srgbClr val="FFFFFF"/>
                </a:solidFill>
              </a:rPr>
              <a:t>1880 </a:t>
            </a:r>
            <a:r>
              <a:rPr lang="es-ES" altLang="it-CH" sz="1000">
                <a:solidFill>
                  <a:srgbClr val="FFFFFF"/>
                </a:solidFill>
              </a:rPr>
              <a:t>- La scuola della Società Palestina Ortodossa Imperiale a  Beit Jala</a:t>
            </a:r>
            <a:endParaRPr lang="it-CH" altLang="it-CH" sz="1000">
              <a:solidFill>
                <a:srgbClr val="FFFFFF"/>
              </a:solidFill>
            </a:endParaRPr>
          </a:p>
        </p:txBody>
      </p:sp>
      <p:sp>
        <p:nvSpPr>
          <p:cNvPr id="325645" name="CasellaDiTesto 1">
            <a:extLst>
              <a:ext uri="{FF2B5EF4-FFF2-40B4-BE49-F238E27FC236}">
                <a16:creationId xmlns:a16="http://schemas.microsoft.com/office/drawing/2014/main" id="{D0ADE418-2566-29AB-CA0A-C1EF296203E4}"/>
              </a:ext>
            </a:extLst>
          </p:cNvPr>
          <p:cNvSpPr txBox="1">
            <a:spLocks noChangeArrowheads="1"/>
          </p:cNvSpPr>
          <p:nvPr/>
        </p:nvSpPr>
        <p:spPr bwMode="auto">
          <a:xfrm>
            <a:off x="7683500" y="3408363"/>
            <a:ext cx="98107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a:solidFill>
                  <a:srgbClr val="FFFFFF"/>
                </a:solidFill>
              </a:rPr>
              <a:t>Anche alcuni Ebrei comperano delle terre e si installano in Palestina per motivi religiosi.</a:t>
            </a:r>
            <a:endParaRPr lang="it-CH" altLang="it-CH" sz="10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56090EA-F4B7-8B67-5281-F9FC72A66418}"/>
              </a:ext>
            </a:extLst>
          </p:cNvPr>
          <p:cNvSpPr/>
          <p:nvPr/>
        </p:nvSpPr>
        <p:spPr>
          <a:xfrm>
            <a:off x="395288" y="404813"/>
            <a:ext cx="8353425" cy="4752975"/>
          </a:xfrm>
          <a:prstGeom prst="rect">
            <a:avLst/>
          </a:prstGeom>
          <a:solidFill>
            <a:schemeClr val="tx1"/>
          </a:solidFill>
          <a:ln w="127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DE57CE04-A99B-6F6B-36B1-593EF0C732EE}"/>
              </a:ext>
            </a:extLst>
          </p:cNvPr>
          <p:cNvSpPr txBox="1"/>
          <p:nvPr/>
        </p:nvSpPr>
        <p:spPr>
          <a:xfrm>
            <a:off x="4327525" y="1001713"/>
            <a:ext cx="3541713" cy="1939925"/>
          </a:xfrm>
          <a:prstGeom prst="rect">
            <a:avLst/>
          </a:prstGeom>
          <a:noFill/>
        </p:spPr>
        <p:txBody>
          <a:bodyPr>
            <a:spAutoFit/>
          </a:bodyPr>
          <a:lstStyle/>
          <a:p>
            <a:pPr algn="r">
              <a:defRPr/>
            </a:pPr>
            <a:r>
              <a:rPr lang="it-CH" sz="3000" dirty="0">
                <a:solidFill>
                  <a:schemeClr val="accent4">
                    <a:lumMod val="10000"/>
                  </a:schemeClr>
                </a:solidFill>
              </a:rPr>
              <a:t>"Noi scacceremo        gli Arabi  </a:t>
            </a:r>
          </a:p>
          <a:p>
            <a:pPr algn="r">
              <a:defRPr/>
            </a:pPr>
            <a:r>
              <a:rPr lang="it-CH" sz="3000" dirty="0">
                <a:solidFill>
                  <a:schemeClr val="accent4">
                    <a:lumMod val="10000"/>
                  </a:schemeClr>
                </a:solidFill>
              </a:rPr>
              <a:t>e prenderemo il                        loro posto". </a:t>
            </a:r>
          </a:p>
        </p:txBody>
      </p:sp>
      <p:sp>
        <p:nvSpPr>
          <p:cNvPr id="272388" name="CasellaDiTesto 4">
            <a:extLst>
              <a:ext uri="{FF2B5EF4-FFF2-40B4-BE49-F238E27FC236}">
                <a16:creationId xmlns:a16="http://schemas.microsoft.com/office/drawing/2014/main" id="{6BC0220F-4EC1-A6B7-5BE5-BC6C8FDC51EF}"/>
              </a:ext>
            </a:extLst>
          </p:cNvPr>
          <p:cNvSpPr txBox="1">
            <a:spLocks noChangeArrowheads="1"/>
          </p:cNvSpPr>
          <p:nvPr/>
        </p:nvSpPr>
        <p:spPr bwMode="auto">
          <a:xfrm>
            <a:off x="2760663" y="5372100"/>
            <a:ext cx="3622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200"/>
              <a:t>*Lettera di Ben Gurion scritta nel 1937 a suo figlio. </a:t>
            </a:r>
            <a:endParaRPr lang="en-US" altLang="en-US" sz="1200"/>
          </a:p>
        </p:txBody>
      </p:sp>
      <p:pic>
        <p:nvPicPr>
          <p:cNvPr id="1027" name="Picture 3" descr="Ben-Gurion, Epilogue | documentary Channel">
            <a:extLst>
              <a:ext uri="{FF2B5EF4-FFF2-40B4-BE49-F238E27FC236}">
                <a16:creationId xmlns:a16="http://schemas.microsoft.com/office/drawing/2014/main" id="{B13F2063-7457-91C0-229D-ABD51E7B9A3D}"/>
              </a:ext>
            </a:extLst>
          </p:cNvPr>
          <p:cNvPicPr>
            <a:picLocks noChangeAspect="1" noChangeArrowheads="1"/>
          </p:cNvPicPr>
          <p:nvPr/>
        </p:nvPicPr>
        <p:blipFill rotWithShape="1">
          <a:blip r:embed="rId3"/>
          <a:srcRect r="12988"/>
          <a:stretch/>
        </p:blipFill>
        <p:spPr bwMode="auto">
          <a:xfrm>
            <a:off x="1274763" y="1347788"/>
            <a:ext cx="2773362" cy="1793875"/>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EC88BB05-680B-9091-4610-6C3802F02ECF}"/>
              </a:ext>
            </a:extLst>
          </p:cNvPr>
          <p:cNvSpPr txBox="1"/>
          <p:nvPr/>
        </p:nvSpPr>
        <p:spPr>
          <a:xfrm>
            <a:off x="1212850" y="3284538"/>
            <a:ext cx="2881313"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Primo </a:t>
            </a:r>
            <a:r>
              <a:rPr lang="en-US" dirty="0" err="1">
                <a:solidFill>
                  <a:schemeClr val="accent4">
                    <a:lumMod val="10000"/>
                  </a:schemeClr>
                </a:solidFill>
              </a:rPr>
              <a:t>ministro</a:t>
            </a:r>
            <a:r>
              <a:rPr lang="en-US" dirty="0">
                <a:solidFill>
                  <a:schemeClr val="accent4">
                    <a:lumMod val="10000"/>
                  </a:schemeClr>
                </a:solidFill>
              </a:rPr>
              <a:t> di </a:t>
            </a:r>
            <a:r>
              <a:rPr lang="en-US" dirty="0" err="1">
                <a:solidFill>
                  <a:schemeClr val="accent4">
                    <a:lumMod val="10000"/>
                  </a:schemeClr>
                </a:solidFill>
              </a:rPr>
              <a:t>Israele</a:t>
            </a:r>
            <a:endParaRPr lang="en-US" dirty="0">
              <a:solidFill>
                <a:schemeClr val="accent4">
                  <a:lumMod val="10000"/>
                </a:schemeClr>
              </a:solidFill>
            </a:endParaRPr>
          </a:p>
          <a:p>
            <a:pPr algn="ctr">
              <a:defRPr/>
            </a:pPr>
            <a:r>
              <a:rPr lang="en-US" dirty="0">
                <a:solidFill>
                  <a:schemeClr val="accent4">
                    <a:lumMod val="10000"/>
                  </a:schemeClr>
                </a:solidFill>
              </a:rPr>
              <a:t>1948 - 1953 e 1955 - 1963</a:t>
            </a:r>
          </a:p>
          <a:p>
            <a:pPr>
              <a:defRPr/>
            </a:pPr>
            <a:endParaRPr lang="en-US" dirty="0"/>
          </a:p>
        </p:txBody>
      </p:sp>
      <p:sp>
        <p:nvSpPr>
          <p:cNvPr id="272391" name="Slide Number Placeholder 3">
            <a:extLst>
              <a:ext uri="{FF2B5EF4-FFF2-40B4-BE49-F238E27FC236}">
                <a16:creationId xmlns:a16="http://schemas.microsoft.com/office/drawing/2014/main" id="{35880BBB-F70F-7D87-FB29-C8A4951D3289}"/>
              </a:ext>
            </a:extLst>
          </p:cNvPr>
          <p:cNvSpPr>
            <a:spLocks noGrp="1" noChangeArrowheads="1"/>
          </p:cNvSpPr>
          <p:nvPr>
            <p:ph type="sldNum" sz="quarter" idx="12"/>
          </p:nvPr>
        </p:nvSpPr>
        <p:spPr>
          <a:xfrm>
            <a:off x="7461250" y="5372100"/>
            <a:ext cx="407988" cy="51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375CC8-B3C7-473A-ABC1-92559BBC1A18}"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6300EA09-5A4D-6291-D1F9-E190A811E0E4}"/>
              </a:ext>
            </a:extLst>
          </p:cNvPr>
          <p:cNvSpPr txBox="1"/>
          <p:nvPr/>
        </p:nvSpPr>
        <p:spPr>
          <a:xfrm>
            <a:off x="4852988" y="3155950"/>
            <a:ext cx="2879725" cy="1200150"/>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Un classico </a:t>
            </a:r>
            <a:r>
              <a:rPr lang="en-US" sz="2400" b="1" dirty="0" err="1">
                <a:solidFill>
                  <a:schemeClr val="accent4">
                    <a:lumMod val="10000"/>
                  </a:schemeClr>
                </a:solidFill>
              </a:rPr>
              <a:t>caso</a:t>
            </a:r>
            <a:r>
              <a:rPr lang="en-US" sz="2400" b="1" dirty="0">
                <a:solidFill>
                  <a:schemeClr val="accent4">
                    <a:lumMod val="10000"/>
                  </a:schemeClr>
                </a:solidFill>
              </a:rPr>
              <a:t> di </a:t>
            </a:r>
            <a:r>
              <a:rPr lang="en-US" sz="2400" b="1" dirty="0" err="1">
                <a:solidFill>
                  <a:schemeClr val="accent4">
                    <a:lumMod val="10000"/>
                  </a:schemeClr>
                </a:solidFill>
              </a:rPr>
              <a:t>colonizzazione</a:t>
            </a:r>
            <a:r>
              <a:rPr lang="en-US" sz="2400" b="1" dirty="0">
                <a:solidFill>
                  <a:schemeClr val="accent4">
                    <a:lumMod val="10000"/>
                  </a:schemeClr>
                </a:solidFill>
              </a:rPr>
              <a:t> di </a:t>
            </a:r>
            <a:r>
              <a:rPr lang="en-US" sz="2400" b="1" dirty="0" err="1">
                <a:solidFill>
                  <a:schemeClr val="accent4">
                    <a:lumMod val="10000"/>
                  </a:schemeClr>
                </a:solidFill>
              </a:rPr>
              <a:t>insediamento</a:t>
            </a:r>
            <a:endParaRPr lang="en-US" sz="2400" b="1" dirty="0">
              <a:solidFill>
                <a:schemeClr val="accent4">
                  <a:lumMod val="10000"/>
                </a:schemeClr>
              </a:solidFill>
            </a:endParaRPr>
          </a:p>
        </p:txBody>
      </p:sp>
      <p:sp>
        <p:nvSpPr>
          <p:cNvPr id="272393" name="CasellaDiTesto 7">
            <a:extLst>
              <a:ext uri="{FF2B5EF4-FFF2-40B4-BE49-F238E27FC236}">
                <a16:creationId xmlns:a16="http://schemas.microsoft.com/office/drawing/2014/main" id="{A7A1B65A-39EF-A35C-3576-7A4E4EF853B2}"/>
              </a:ext>
            </a:extLst>
          </p:cNvPr>
          <p:cNvSpPr txBox="1">
            <a:spLocks noChangeArrowheads="1"/>
          </p:cNvSpPr>
          <p:nvPr/>
        </p:nvSpPr>
        <p:spPr bwMode="auto">
          <a:xfrm>
            <a:off x="719138" y="5821363"/>
            <a:ext cx="770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400"/>
              <a:t>È molto importante studiare la storia della Palestina per capire cosa è successo e sta succedendo in Palestina (Ilan Pappe). https://www.youtube.com/watch?v=ug45Mv1eaL0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Number Placeholder 4">
            <a:extLst>
              <a:ext uri="{FF2B5EF4-FFF2-40B4-BE49-F238E27FC236}">
                <a16:creationId xmlns:a16="http://schemas.microsoft.com/office/drawing/2014/main" id="{2C0770D9-8DC6-EF46-5D49-80746A1AEFCB}"/>
              </a:ext>
            </a:extLst>
          </p:cNvPr>
          <p:cNvSpPr>
            <a:spLocks noGrp="1"/>
          </p:cNvSpPr>
          <p:nvPr>
            <p:ph type="sldNum" sz="quarter" idx="12"/>
          </p:nvPr>
        </p:nvSpPr>
        <p:spPr>
          <a:xfrm>
            <a:off x="6985000" y="2071688"/>
            <a:ext cx="417513" cy="40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950C93-0E77-465A-BADC-24D6561CC36F}"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327683" name="Rectangle 14">
            <a:extLst>
              <a:ext uri="{FF2B5EF4-FFF2-40B4-BE49-F238E27FC236}">
                <a16:creationId xmlns:a16="http://schemas.microsoft.com/office/drawing/2014/main" id="{96027550-103B-3A59-906C-64046E5C18DD}"/>
              </a:ext>
            </a:extLst>
          </p:cNvPr>
          <p:cNvSpPr>
            <a:spLocks noGrp="1" noChangeArrowheads="1"/>
          </p:cNvSpPr>
          <p:nvPr>
            <p:ph type="title"/>
          </p:nvPr>
        </p:nvSpPr>
        <p:spPr>
          <a:xfrm>
            <a:off x="3354388" y="482600"/>
            <a:ext cx="795337" cy="222250"/>
          </a:xfrm>
        </p:spPr>
        <p:txBody>
          <a:bodyPr/>
          <a:lstStyle/>
          <a:p>
            <a:pPr algn="l" eaLnBrk="1" hangingPunct="1"/>
            <a:r>
              <a:rPr lang="fr-CH" altLang="it-CH" sz="1200">
                <a:solidFill>
                  <a:schemeClr val="tx1"/>
                </a:solidFill>
              </a:rPr>
              <a:t>Theodor Herzl</a:t>
            </a:r>
            <a:endParaRPr lang="fr-FR" altLang="it-CH" sz="1200">
              <a:solidFill>
                <a:schemeClr val="tx1"/>
              </a:solidFill>
            </a:endParaRPr>
          </a:p>
        </p:txBody>
      </p:sp>
      <p:pic>
        <p:nvPicPr>
          <p:cNvPr id="19" name="Picture 4" descr="I">
            <a:extLst>
              <a:ext uri="{FF2B5EF4-FFF2-40B4-BE49-F238E27FC236}">
                <a16:creationId xmlns:a16="http://schemas.microsoft.com/office/drawing/2014/main" id="{A2386FF0-9DC0-C33D-E5CE-A20E3DDA8BAC}"/>
              </a:ext>
            </a:extLst>
          </p:cNvPr>
          <p:cNvPicPr>
            <a:picLocks noChangeAspect="1" noChangeArrowheads="1"/>
          </p:cNvPicPr>
          <p:nvPr/>
        </p:nvPicPr>
        <p:blipFill>
          <a:blip r:embed="rId3"/>
          <a:srcRect/>
          <a:stretch>
            <a:fillRect/>
          </a:stretch>
        </p:blipFill>
        <p:spPr bwMode="auto">
          <a:xfrm>
            <a:off x="107950" y="115888"/>
            <a:ext cx="3095625" cy="44656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7685" name="Text Box 6">
            <a:extLst>
              <a:ext uri="{FF2B5EF4-FFF2-40B4-BE49-F238E27FC236}">
                <a16:creationId xmlns:a16="http://schemas.microsoft.com/office/drawing/2014/main" id="{E5A92C79-6CB3-9C04-7CA1-BA74E3B58EDD}"/>
              </a:ext>
            </a:extLst>
          </p:cNvPr>
          <p:cNvSpPr txBox="1">
            <a:spLocks noChangeArrowheads="1"/>
          </p:cNvSpPr>
          <p:nvPr/>
        </p:nvSpPr>
        <p:spPr bwMode="auto">
          <a:xfrm>
            <a:off x="6743700" y="231775"/>
            <a:ext cx="935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Chaim Weizman, presidente del movimento sionista</a:t>
            </a:r>
            <a:endParaRPr lang="it-IT" altLang="it-CH" sz="1000" b="1">
              <a:solidFill>
                <a:srgbClr val="FFFFFF"/>
              </a:solidFill>
            </a:endParaRPr>
          </a:p>
        </p:txBody>
      </p:sp>
      <p:pic>
        <p:nvPicPr>
          <p:cNvPr id="23" name="Picture 8" descr="palazzo nel quale si svolse il primo congresso sionista a Basilea 1896">
            <a:extLst>
              <a:ext uri="{FF2B5EF4-FFF2-40B4-BE49-F238E27FC236}">
                <a16:creationId xmlns:a16="http://schemas.microsoft.com/office/drawing/2014/main" id="{CC739F69-CB74-C809-8699-8B08C700F4AF}"/>
              </a:ext>
            </a:extLst>
          </p:cNvPr>
          <p:cNvPicPr>
            <a:picLocks noChangeAspect="1" noChangeArrowheads="1"/>
          </p:cNvPicPr>
          <p:nvPr/>
        </p:nvPicPr>
        <p:blipFill>
          <a:blip r:embed="rId4">
            <a:lum bright="-2000" contrast="16000"/>
          </a:blip>
          <a:srcRect/>
          <a:stretch>
            <a:fillRect/>
          </a:stretch>
        </p:blipFill>
        <p:spPr bwMode="auto">
          <a:xfrm>
            <a:off x="107950" y="4676775"/>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7687" name="Text Box 9">
            <a:extLst>
              <a:ext uri="{FF2B5EF4-FFF2-40B4-BE49-F238E27FC236}">
                <a16:creationId xmlns:a16="http://schemas.microsoft.com/office/drawing/2014/main" id="{8C3B7AE5-500C-8B36-F04C-13C04FBE3B6B}"/>
              </a:ext>
            </a:extLst>
          </p:cNvPr>
          <p:cNvSpPr txBox="1">
            <a:spLocks noChangeArrowheads="1"/>
          </p:cNvSpPr>
          <p:nvPr/>
        </p:nvSpPr>
        <p:spPr bwMode="auto">
          <a:xfrm>
            <a:off x="5940425" y="4221163"/>
            <a:ext cx="208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L’invito al primo congresso           (con muro del pianto)</a:t>
            </a:r>
            <a:endParaRPr lang="it-IT" altLang="it-CH" sz="1000" b="1">
              <a:solidFill>
                <a:srgbClr val="FFFFFF"/>
              </a:solidFill>
            </a:endParaRPr>
          </a:p>
        </p:txBody>
      </p:sp>
      <p:sp>
        <p:nvSpPr>
          <p:cNvPr id="327688" name="Text Box 10">
            <a:extLst>
              <a:ext uri="{FF2B5EF4-FFF2-40B4-BE49-F238E27FC236}">
                <a16:creationId xmlns:a16="http://schemas.microsoft.com/office/drawing/2014/main" id="{C750C8C4-AED5-1335-753E-CE0893C7D834}"/>
              </a:ext>
            </a:extLst>
          </p:cNvPr>
          <p:cNvSpPr txBox="1">
            <a:spLocks noChangeArrowheads="1"/>
          </p:cNvSpPr>
          <p:nvPr/>
        </p:nvSpPr>
        <p:spPr bwMode="auto">
          <a:xfrm>
            <a:off x="3617913" y="4373563"/>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Il certificato di contribuzione</a:t>
            </a:r>
            <a:endParaRPr lang="it-IT" altLang="it-CH" sz="1000" b="1">
              <a:solidFill>
                <a:srgbClr val="FFFFFF"/>
              </a:solidFill>
            </a:endParaRPr>
          </a:p>
        </p:txBody>
      </p:sp>
      <p:pic>
        <p:nvPicPr>
          <p:cNvPr id="26" name="Picture 11" descr="invito congresso sionista 1997">
            <a:extLst>
              <a:ext uri="{FF2B5EF4-FFF2-40B4-BE49-F238E27FC236}">
                <a16:creationId xmlns:a16="http://schemas.microsoft.com/office/drawing/2014/main" id="{CCB59BE2-995A-AAA6-2DBD-9CC2E3ADB7AD}"/>
              </a:ext>
            </a:extLst>
          </p:cNvPr>
          <p:cNvPicPr>
            <a:picLocks noChangeAspect="1" noChangeArrowheads="1"/>
          </p:cNvPicPr>
          <p:nvPr/>
        </p:nvPicPr>
        <p:blipFill>
          <a:blip r:embed="rId5">
            <a:lum bright="-8000" contrast="10000"/>
          </a:blip>
          <a:srcRect/>
          <a:stretch>
            <a:fillRect/>
          </a:stretch>
        </p:blipFill>
        <p:spPr bwMode="auto">
          <a:xfrm>
            <a:off x="5867400" y="4676775"/>
            <a:ext cx="3168650"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2" descr="certificato di contribuzione sionismo ">
            <a:extLst>
              <a:ext uri="{FF2B5EF4-FFF2-40B4-BE49-F238E27FC236}">
                <a16:creationId xmlns:a16="http://schemas.microsoft.com/office/drawing/2014/main" id="{313FD463-A8A5-B375-E5E6-0103FB1F58F8}"/>
              </a:ext>
            </a:extLst>
          </p:cNvPr>
          <p:cNvPicPr>
            <a:picLocks noChangeAspect="1" noChangeArrowheads="1"/>
          </p:cNvPicPr>
          <p:nvPr/>
        </p:nvPicPr>
        <p:blipFill>
          <a:blip r:embed="rId6"/>
          <a:srcRect/>
          <a:stretch>
            <a:fillRect/>
          </a:stretch>
        </p:blipFill>
        <p:spPr bwMode="auto">
          <a:xfrm>
            <a:off x="3276600" y="4676775"/>
            <a:ext cx="2520950" cy="2065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 name="Picture 13" descr="http://www.zionpress.org/images/congress_p113.jpg">
            <a:extLst>
              <a:ext uri="{FF2B5EF4-FFF2-40B4-BE49-F238E27FC236}">
                <a16:creationId xmlns:a16="http://schemas.microsoft.com/office/drawing/2014/main" id="{F3A78AA0-67AE-911F-5453-1E7BF4318DA9}"/>
              </a:ext>
            </a:extLst>
          </p:cNvPr>
          <p:cNvPicPr>
            <a:picLocks noChangeAspect="1" noChangeArrowheads="1"/>
          </p:cNvPicPr>
          <p:nvPr/>
        </p:nvPicPr>
        <p:blipFill>
          <a:blip r:embed="rId7"/>
          <a:srcRect/>
          <a:stretch>
            <a:fillRect/>
          </a:stretch>
        </p:blipFill>
        <p:spPr bwMode="auto">
          <a:xfrm>
            <a:off x="4778375" y="187325"/>
            <a:ext cx="1811338"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27692" name="TextBox 14">
            <a:extLst>
              <a:ext uri="{FF2B5EF4-FFF2-40B4-BE49-F238E27FC236}">
                <a16:creationId xmlns:a16="http://schemas.microsoft.com/office/drawing/2014/main" id="{9ABABF63-944A-0513-77FD-17A37C41D12E}"/>
              </a:ext>
            </a:extLst>
          </p:cNvPr>
          <p:cNvSpPr txBox="1">
            <a:spLocks noChangeArrowheads="1"/>
          </p:cNvSpPr>
          <p:nvPr/>
        </p:nvSpPr>
        <p:spPr bwMode="auto">
          <a:xfrm>
            <a:off x="4170363" y="1254125"/>
            <a:ext cx="6429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Basilea</a:t>
            </a:r>
            <a:endParaRPr lang="en-US" altLang="it-CH" sz="900" b="1">
              <a:solidFill>
                <a:srgbClr val="FFFFFF"/>
              </a:solidFill>
            </a:endParaRPr>
          </a:p>
        </p:txBody>
      </p:sp>
      <p:sp>
        <p:nvSpPr>
          <p:cNvPr id="327693" name="Text Box 2">
            <a:extLst>
              <a:ext uri="{FF2B5EF4-FFF2-40B4-BE49-F238E27FC236}">
                <a16:creationId xmlns:a16="http://schemas.microsoft.com/office/drawing/2014/main" id="{4F65BA09-08DE-9325-B9CA-AB1DEE4E0DD3}"/>
              </a:ext>
            </a:extLst>
          </p:cNvPr>
          <p:cNvSpPr txBox="1">
            <a:spLocks noChangeArrowheads="1"/>
          </p:cNvSpPr>
          <p:nvPr/>
        </p:nvSpPr>
        <p:spPr bwMode="auto">
          <a:xfrm>
            <a:off x="3422650" y="2738438"/>
            <a:ext cx="35258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A Basilea il primo congresso  sionista diretto da Theodor Herzl decide di creare in Palestina uno stato per gli Ebrei.                                                            Si scartano le opzioni Uganda e Argentina.                                                            </a:t>
            </a:r>
            <a:endParaRPr lang="it-IT" altLang="it-CH" sz="1400">
              <a:solidFill>
                <a:srgbClr val="FFFFFF"/>
              </a:solidFill>
            </a:endParaRPr>
          </a:p>
        </p:txBody>
      </p:sp>
      <p:sp>
        <p:nvSpPr>
          <p:cNvPr id="327694" name="Rettangolo 15">
            <a:extLst>
              <a:ext uri="{FF2B5EF4-FFF2-40B4-BE49-F238E27FC236}">
                <a16:creationId xmlns:a16="http://schemas.microsoft.com/office/drawing/2014/main" id="{1D4FE446-CC45-C691-705C-04609DAAB6E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CB20C6F-E5AA-0751-A16D-71525B61B55C}"/>
              </a:ext>
            </a:extLst>
          </p:cNvPr>
          <p:cNvSpPr txBox="1"/>
          <p:nvPr/>
        </p:nvSpPr>
        <p:spPr>
          <a:xfrm>
            <a:off x="3498850" y="1874838"/>
            <a:ext cx="3095625" cy="76993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1897 -  1. </a:t>
            </a:r>
            <a:r>
              <a:rPr lang="en-US" sz="2200" b="1" dirty="0" err="1">
                <a:solidFill>
                  <a:schemeClr val="accent4">
                    <a:lumMod val="10000"/>
                  </a:schemeClr>
                </a:solidFill>
              </a:rPr>
              <a:t>Congresso</a:t>
            </a:r>
            <a:r>
              <a:rPr lang="en-US" sz="2200" b="1" dirty="0">
                <a:solidFill>
                  <a:schemeClr val="accent4">
                    <a:lumMod val="10000"/>
                  </a:schemeClr>
                </a:solidFill>
              </a:rPr>
              <a:t> </a:t>
            </a:r>
            <a:r>
              <a:rPr lang="en-US" sz="2200" b="1" dirty="0" err="1">
                <a:solidFill>
                  <a:schemeClr val="accent4">
                    <a:lumMod val="10000"/>
                  </a:schemeClr>
                </a:solidFill>
              </a:rPr>
              <a:t>sionista</a:t>
            </a:r>
            <a:r>
              <a:rPr lang="en-US" sz="2200" b="1" dirty="0">
                <a:solidFill>
                  <a:schemeClr val="accent4">
                    <a:lumMod val="10000"/>
                  </a:schemeClr>
                </a:solidFill>
              </a:rPr>
              <a:t> a </a:t>
            </a:r>
            <a:r>
              <a:rPr lang="en-US" sz="2200" b="1" dirty="0" err="1">
                <a:solidFill>
                  <a:schemeClr val="accent4">
                    <a:lumMod val="10000"/>
                  </a:schemeClr>
                </a:solidFill>
              </a:rPr>
              <a:t>Basilea</a:t>
            </a:r>
            <a:endParaRPr lang="en-US" sz="2200" b="1" dirty="0">
              <a:solidFill>
                <a:schemeClr val="accent4">
                  <a:lumMod val="10000"/>
                </a:schemeClr>
              </a:solidFill>
            </a:endParaRPr>
          </a:p>
        </p:txBody>
      </p:sp>
      <p:pic>
        <p:nvPicPr>
          <p:cNvPr id="18" name="Picture 5" descr="Chaim-Weizmann">
            <a:extLst>
              <a:ext uri="{FF2B5EF4-FFF2-40B4-BE49-F238E27FC236}">
                <a16:creationId xmlns:a16="http://schemas.microsoft.com/office/drawing/2014/main" id="{82253B56-0F6B-BDF7-61C1-FB9A78CB2970}"/>
              </a:ext>
            </a:extLst>
          </p:cNvPr>
          <p:cNvPicPr>
            <a:picLocks noChangeAspect="1" noChangeArrowheads="1"/>
          </p:cNvPicPr>
          <p:nvPr/>
        </p:nvPicPr>
        <p:blipFill>
          <a:blip r:embed="rId8"/>
          <a:srcRect/>
          <a:stretch>
            <a:fillRect/>
          </a:stretch>
        </p:blipFill>
        <p:spPr bwMode="auto">
          <a:xfrm>
            <a:off x="7689850" y="187325"/>
            <a:ext cx="1074738" cy="1554163"/>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327697" name="Picture 7" descr="EMBLEMA ebrei">
            <a:extLst>
              <a:ext uri="{FF2B5EF4-FFF2-40B4-BE49-F238E27FC236}">
                <a16:creationId xmlns:a16="http://schemas.microsoft.com/office/drawing/2014/main" id="{EE26147C-4D59-41AA-A8F6-E62D262592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2088" y="2058988"/>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98" name="Picture 19" descr="Agricultural Cooperatives in Israel – ROOTS &amp; BRANCHES">
            <a:extLst>
              <a:ext uri="{FF2B5EF4-FFF2-40B4-BE49-F238E27FC236}">
                <a16:creationId xmlns:a16="http://schemas.microsoft.com/office/drawing/2014/main" id="{225331A1-ED0E-9C07-4DCA-F59D36BC96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6875" y="3571875"/>
            <a:ext cx="6508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9" name="CasellaDiTesto 2">
            <a:extLst>
              <a:ext uri="{FF2B5EF4-FFF2-40B4-BE49-F238E27FC236}">
                <a16:creationId xmlns:a16="http://schemas.microsoft.com/office/drawing/2014/main" id="{E5FB1E5B-2ACA-C771-8217-CDBEBFC5FC01}"/>
              </a:ext>
            </a:extLst>
          </p:cNvPr>
          <p:cNvSpPr txBox="1">
            <a:spLocks noChangeArrowheads="1"/>
          </p:cNvSpPr>
          <p:nvPr/>
        </p:nvSpPr>
        <p:spPr bwMode="auto">
          <a:xfrm>
            <a:off x="7123113" y="3541713"/>
            <a:ext cx="8350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Il Fondo Nazionale Ebraico</a:t>
            </a:r>
          </a:p>
        </p:txBody>
      </p:sp>
      <p:sp>
        <p:nvSpPr>
          <p:cNvPr id="4" name="CasellaDiTesto 3">
            <a:extLst>
              <a:ext uri="{FF2B5EF4-FFF2-40B4-BE49-F238E27FC236}">
                <a16:creationId xmlns:a16="http://schemas.microsoft.com/office/drawing/2014/main" id="{315E081C-3C69-7A76-53A1-EB26688230B3}"/>
              </a:ext>
            </a:extLst>
          </p:cNvPr>
          <p:cNvSpPr txBox="1"/>
          <p:nvPr/>
        </p:nvSpPr>
        <p:spPr>
          <a:xfrm>
            <a:off x="1474788" y="4697413"/>
            <a:ext cx="771525" cy="307975"/>
          </a:xfrm>
          <a:prstGeom prst="rect">
            <a:avLst/>
          </a:prstGeom>
          <a:noFill/>
        </p:spPr>
        <p:txBody>
          <a:bodyPr wrap="none">
            <a:spAutoFit/>
          </a:bodyPr>
          <a:lstStyle/>
          <a:p>
            <a:pPr>
              <a:defRPr/>
            </a:pPr>
            <a:r>
              <a:rPr lang="en-US" sz="1400" dirty="0" err="1">
                <a:solidFill>
                  <a:schemeClr val="accent4">
                    <a:lumMod val="10000"/>
                  </a:schemeClr>
                </a:solidFill>
              </a:rPr>
              <a:t>Basilea</a:t>
            </a:r>
            <a:endParaRPr lang="en-US" sz="1400" dirty="0">
              <a:solidFill>
                <a:schemeClr val="accent4">
                  <a:lumMod val="10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D53DCD4-7B78-A0FE-6331-6A89AA6857D2}"/>
              </a:ext>
            </a:extLst>
          </p:cNvPr>
          <p:cNvSpPr txBox="1"/>
          <p:nvPr/>
        </p:nvSpPr>
        <p:spPr>
          <a:xfrm>
            <a:off x="3759200" y="619125"/>
            <a:ext cx="144145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Gli </a:t>
            </a:r>
            <a:r>
              <a:rPr lang="en-US" dirty="0" err="1"/>
              <a:t>Ebrei</a:t>
            </a:r>
            <a:endParaRPr lang="en-US" dirty="0"/>
          </a:p>
        </p:txBody>
      </p:sp>
      <p:sp>
        <p:nvSpPr>
          <p:cNvPr id="3" name="CasellaDiTesto 2">
            <a:extLst>
              <a:ext uri="{FF2B5EF4-FFF2-40B4-BE49-F238E27FC236}">
                <a16:creationId xmlns:a16="http://schemas.microsoft.com/office/drawing/2014/main" id="{123D1A25-7738-0D1E-2A53-90F5AE69C10C}"/>
              </a:ext>
            </a:extLst>
          </p:cNvPr>
          <p:cNvSpPr txBox="1"/>
          <p:nvPr/>
        </p:nvSpPr>
        <p:spPr>
          <a:xfrm>
            <a:off x="6423025" y="641350"/>
            <a:ext cx="151130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I </a:t>
            </a:r>
            <a:r>
              <a:rPr lang="en-US" dirty="0" err="1"/>
              <a:t>Sionisti</a:t>
            </a:r>
            <a:endParaRPr lang="en-US" dirty="0"/>
          </a:p>
        </p:txBody>
      </p:sp>
      <p:sp>
        <p:nvSpPr>
          <p:cNvPr id="4" name="CasellaDiTesto 3">
            <a:extLst>
              <a:ext uri="{FF2B5EF4-FFF2-40B4-BE49-F238E27FC236}">
                <a16:creationId xmlns:a16="http://schemas.microsoft.com/office/drawing/2014/main" id="{71892F29-42A8-6122-18B3-F85C8DD8461F}"/>
              </a:ext>
            </a:extLst>
          </p:cNvPr>
          <p:cNvSpPr txBox="1"/>
          <p:nvPr/>
        </p:nvSpPr>
        <p:spPr>
          <a:xfrm>
            <a:off x="879475" y="646113"/>
            <a:ext cx="1295400"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I </a:t>
            </a:r>
            <a:r>
              <a:rPr lang="en-US" sz="2400" b="1" dirty="0" err="1">
                <a:solidFill>
                  <a:schemeClr val="accent4">
                    <a:lumMod val="10000"/>
                  </a:schemeClr>
                </a:solidFill>
              </a:rPr>
              <a:t>Semiti</a:t>
            </a:r>
            <a:endParaRPr lang="en-US" sz="2400" b="1" dirty="0">
              <a:solidFill>
                <a:schemeClr val="accent4">
                  <a:lumMod val="10000"/>
                </a:schemeClr>
              </a:solidFill>
            </a:endParaRPr>
          </a:p>
        </p:txBody>
      </p:sp>
      <p:sp>
        <p:nvSpPr>
          <p:cNvPr id="329733" name="CasellaDiTesto 4">
            <a:extLst>
              <a:ext uri="{FF2B5EF4-FFF2-40B4-BE49-F238E27FC236}">
                <a16:creationId xmlns:a16="http://schemas.microsoft.com/office/drawing/2014/main" id="{1C25ABDF-91F4-28E7-E8D0-32C37E6BF8A9}"/>
              </a:ext>
            </a:extLst>
          </p:cNvPr>
          <p:cNvSpPr txBox="1">
            <a:spLocks noChangeArrowheads="1"/>
          </p:cNvSpPr>
          <p:nvPr/>
        </p:nvSpPr>
        <p:spPr bwMode="auto">
          <a:xfrm>
            <a:off x="796925" y="1452563"/>
            <a:ext cx="2298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u="sng"/>
              <a:t>Popoli del Medio Oriente </a:t>
            </a:r>
            <a:r>
              <a:rPr lang="en-US" altLang="en-US" sz="1800"/>
              <a:t>discendenti da Sem, 3. figlio di Noè</a:t>
            </a:r>
          </a:p>
        </p:txBody>
      </p:sp>
      <p:sp>
        <p:nvSpPr>
          <p:cNvPr id="329734" name="CasellaDiTesto 5">
            <a:extLst>
              <a:ext uri="{FF2B5EF4-FFF2-40B4-BE49-F238E27FC236}">
                <a16:creationId xmlns:a16="http://schemas.microsoft.com/office/drawing/2014/main" id="{ADA1451D-533B-C210-B823-1C9B051E34A7}"/>
              </a:ext>
            </a:extLst>
          </p:cNvPr>
          <p:cNvSpPr txBox="1">
            <a:spLocks noChangeArrowheads="1"/>
          </p:cNvSpPr>
          <p:nvPr/>
        </p:nvSpPr>
        <p:spPr bwMode="auto">
          <a:xfrm>
            <a:off x="3687763" y="1268413"/>
            <a:ext cx="236061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u="sng" dirty="0" err="1"/>
              <a:t>Ebrei</a:t>
            </a:r>
            <a:r>
              <a:rPr lang="en-US" altLang="en-US" sz="1800" b="1" u="sng" dirty="0"/>
              <a:t> </a:t>
            </a:r>
            <a:r>
              <a:rPr lang="en-US" altLang="en-US" sz="1800" b="1" u="sng" dirty="0" err="1"/>
              <a:t>Mizraim</a:t>
            </a:r>
            <a:r>
              <a:rPr lang="en-US" altLang="en-US" sz="1800" b="1" u="sng" dirty="0"/>
              <a:t>:</a:t>
            </a:r>
          </a:p>
          <a:p>
            <a:pPr>
              <a:spcBef>
                <a:spcPct val="0"/>
              </a:spcBef>
              <a:buFontTx/>
              <a:buNone/>
            </a:pPr>
            <a:r>
              <a:rPr lang="en-US" altLang="en-US" sz="1800" dirty="0" err="1"/>
              <a:t>Ebrei</a:t>
            </a:r>
            <a:r>
              <a:rPr lang="en-US" altLang="en-US" sz="1800" dirty="0"/>
              <a:t> </a:t>
            </a:r>
            <a:r>
              <a:rPr lang="en-US" altLang="en-US" sz="1800" dirty="0" err="1"/>
              <a:t>mediorientali</a:t>
            </a:r>
            <a:r>
              <a:rPr lang="en-US" altLang="en-US" sz="1800" dirty="0"/>
              <a:t> </a:t>
            </a:r>
            <a:r>
              <a:rPr lang="en-US" altLang="en-US" sz="1800" dirty="0" err="1"/>
              <a:t>discendenti</a:t>
            </a:r>
            <a:r>
              <a:rPr lang="en-US" altLang="en-US" sz="1800" dirty="0"/>
              <a:t> da Abramo.</a:t>
            </a:r>
          </a:p>
          <a:p>
            <a:pPr>
              <a:spcBef>
                <a:spcPct val="0"/>
              </a:spcBef>
              <a:buFontTx/>
              <a:buNone/>
            </a:pPr>
            <a:r>
              <a:rPr lang="en-US" altLang="en-US" sz="1800" dirty="0"/>
              <a:t>Sono </a:t>
            </a:r>
            <a:r>
              <a:rPr lang="en-US" altLang="en-US" sz="1800" dirty="0" err="1"/>
              <a:t>Semiti</a:t>
            </a:r>
            <a:endParaRPr lang="en-US" altLang="en-US" sz="1800" dirty="0"/>
          </a:p>
          <a:p>
            <a:pPr>
              <a:spcBef>
                <a:spcPct val="0"/>
              </a:spcBef>
              <a:buFontTx/>
              <a:buNone/>
            </a:pPr>
            <a:endParaRPr lang="en-US" altLang="en-US" sz="1800" dirty="0"/>
          </a:p>
          <a:p>
            <a:pPr>
              <a:spcBef>
                <a:spcPct val="0"/>
              </a:spcBef>
              <a:buFontTx/>
              <a:buNone/>
            </a:pPr>
            <a:r>
              <a:rPr lang="en-US" altLang="en-US" sz="1800" b="1" u="sng" dirty="0" err="1"/>
              <a:t>Ebrei</a:t>
            </a:r>
            <a:r>
              <a:rPr lang="en-US" altLang="en-US" sz="1800" b="1" u="sng" dirty="0"/>
              <a:t> </a:t>
            </a:r>
            <a:r>
              <a:rPr lang="en-US" altLang="en-US" sz="1800" b="1" u="sng" dirty="0" err="1"/>
              <a:t>Sefarditi</a:t>
            </a:r>
            <a:r>
              <a:rPr lang="en-US" altLang="en-US" sz="1800" b="1" u="sng" dirty="0"/>
              <a:t>:</a:t>
            </a:r>
          </a:p>
          <a:p>
            <a:pPr>
              <a:spcBef>
                <a:spcPct val="0"/>
              </a:spcBef>
              <a:buFontTx/>
              <a:buNone/>
            </a:pPr>
            <a:r>
              <a:rPr lang="en-US" altLang="en-US" sz="1800" dirty="0" err="1"/>
              <a:t>Ebrei</a:t>
            </a:r>
            <a:r>
              <a:rPr lang="en-US" altLang="en-US" sz="1800" dirty="0"/>
              <a:t> </a:t>
            </a:r>
            <a:r>
              <a:rPr lang="en-US" altLang="en-US" sz="1800" dirty="0" err="1"/>
              <a:t>iberici</a:t>
            </a:r>
            <a:endParaRPr lang="en-US" altLang="en-US" sz="1800" dirty="0"/>
          </a:p>
          <a:p>
            <a:pPr>
              <a:spcBef>
                <a:spcPct val="0"/>
              </a:spcBef>
              <a:buFontTx/>
              <a:buNone/>
            </a:pPr>
            <a:endParaRPr lang="en-US" altLang="en-US" sz="1800" dirty="0"/>
          </a:p>
          <a:p>
            <a:pPr>
              <a:spcBef>
                <a:spcPct val="0"/>
              </a:spcBef>
              <a:buFontTx/>
              <a:buNone/>
            </a:pPr>
            <a:r>
              <a:rPr lang="en-US" altLang="en-US" sz="1800" b="1" u="sng" dirty="0" err="1"/>
              <a:t>Ebrei</a:t>
            </a:r>
            <a:r>
              <a:rPr lang="en-US" altLang="en-US" sz="1800" b="1" u="sng" dirty="0"/>
              <a:t> </a:t>
            </a:r>
            <a:r>
              <a:rPr lang="en-US" altLang="en-US" sz="1800" b="1" u="sng" dirty="0" err="1"/>
              <a:t>Askenaziti</a:t>
            </a:r>
            <a:r>
              <a:rPr lang="en-US" altLang="en-US" sz="1800" b="1" u="sng" dirty="0"/>
              <a:t>:</a:t>
            </a:r>
          </a:p>
          <a:p>
            <a:pPr>
              <a:spcBef>
                <a:spcPct val="0"/>
              </a:spcBef>
              <a:buFontTx/>
              <a:buNone/>
            </a:pPr>
            <a:r>
              <a:rPr lang="en-US" altLang="en-US" sz="1800" dirty="0" err="1"/>
              <a:t>Ebrei</a:t>
            </a:r>
            <a:r>
              <a:rPr lang="en-US" altLang="en-US" sz="1800" dirty="0"/>
              <a:t> di origine </a:t>
            </a:r>
            <a:r>
              <a:rPr lang="en-US" altLang="en-US" sz="1800" dirty="0" err="1"/>
              <a:t>europea</a:t>
            </a:r>
            <a:r>
              <a:rPr lang="en-US" altLang="en-US" sz="1800" dirty="0"/>
              <a:t>. Sono il </a:t>
            </a:r>
            <a:r>
              <a:rPr lang="en-US" altLang="en-US" sz="1800" dirty="0" err="1"/>
              <a:t>gruppo</a:t>
            </a:r>
            <a:r>
              <a:rPr lang="en-US" altLang="en-US" sz="1800" dirty="0"/>
              <a:t> </a:t>
            </a:r>
            <a:r>
              <a:rPr lang="en-US" altLang="en-US" sz="1800" dirty="0" err="1"/>
              <a:t>maggioritario</a:t>
            </a:r>
            <a:r>
              <a:rPr lang="en-US" altLang="en-US" sz="1800" dirty="0"/>
              <a:t> e </a:t>
            </a:r>
            <a:r>
              <a:rPr lang="en-US" altLang="en-US" sz="1800" dirty="0" err="1"/>
              <a:t>più</a:t>
            </a:r>
            <a:r>
              <a:rPr lang="en-US" altLang="en-US" sz="1800" dirty="0"/>
              <a:t> </a:t>
            </a:r>
            <a:r>
              <a:rPr lang="en-US" altLang="en-US" sz="1800" dirty="0" err="1"/>
              <a:t>influente</a:t>
            </a:r>
            <a:r>
              <a:rPr lang="en-US" altLang="en-US" sz="1800" dirty="0"/>
              <a:t>.</a:t>
            </a:r>
          </a:p>
        </p:txBody>
      </p:sp>
      <p:sp>
        <p:nvSpPr>
          <p:cNvPr id="329735" name="CasellaDiTesto 6">
            <a:extLst>
              <a:ext uri="{FF2B5EF4-FFF2-40B4-BE49-F238E27FC236}">
                <a16:creationId xmlns:a16="http://schemas.microsoft.com/office/drawing/2014/main" id="{89572067-8DFE-547E-8613-BB552B7E3394}"/>
              </a:ext>
            </a:extLst>
          </p:cNvPr>
          <p:cNvSpPr txBox="1">
            <a:spLocks noChangeArrowheads="1"/>
          </p:cNvSpPr>
          <p:nvPr/>
        </p:nvSpPr>
        <p:spPr bwMode="auto">
          <a:xfrm>
            <a:off x="6340475" y="1287463"/>
            <a:ext cx="25320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Persone, soprattutto Ebrei, che vogliono creare una nazione per soli Ebrei, prefe-ribilmente in Palestina.</a:t>
            </a:r>
          </a:p>
          <a:p>
            <a:pPr>
              <a:spcBef>
                <a:spcPct val="0"/>
              </a:spcBef>
              <a:buFontTx/>
              <a:buNone/>
            </a:pPr>
            <a:r>
              <a:rPr lang="en-US" altLang="en-US" sz="1800"/>
              <a:t>Il Sionismo è una forma di razzismo.</a:t>
            </a:r>
          </a:p>
        </p:txBody>
      </p:sp>
      <p:sp>
        <p:nvSpPr>
          <p:cNvPr id="8" name="CasellaDiTesto 7">
            <a:extLst>
              <a:ext uri="{FF2B5EF4-FFF2-40B4-BE49-F238E27FC236}">
                <a16:creationId xmlns:a16="http://schemas.microsoft.com/office/drawing/2014/main" id="{A043295B-CC23-FC87-18A2-DAA2E07EEF00}"/>
              </a:ext>
            </a:extLst>
          </p:cNvPr>
          <p:cNvSpPr txBox="1"/>
          <p:nvPr/>
        </p:nvSpPr>
        <p:spPr>
          <a:xfrm>
            <a:off x="6453188" y="3457575"/>
            <a:ext cx="1871662" cy="460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err="1"/>
              <a:t>Antisionisti</a:t>
            </a:r>
            <a:endParaRPr lang="en-US" dirty="0"/>
          </a:p>
        </p:txBody>
      </p:sp>
      <p:sp>
        <p:nvSpPr>
          <p:cNvPr id="329737" name="CasellaDiTesto 8">
            <a:extLst>
              <a:ext uri="{FF2B5EF4-FFF2-40B4-BE49-F238E27FC236}">
                <a16:creationId xmlns:a16="http://schemas.microsoft.com/office/drawing/2014/main" id="{E18C49FA-7C95-A092-8C96-6DEC0C5DE17C}"/>
              </a:ext>
            </a:extLst>
          </p:cNvPr>
          <p:cNvSpPr txBox="1">
            <a:spLocks noChangeArrowheads="1"/>
          </p:cNvSpPr>
          <p:nvPr/>
        </p:nvSpPr>
        <p:spPr bwMode="auto">
          <a:xfrm>
            <a:off x="6340475" y="3884613"/>
            <a:ext cx="27828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Persone, anche ebraiche, che si oppongono al Sionismo</a:t>
            </a:r>
          </a:p>
        </p:txBody>
      </p:sp>
      <p:sp>
        <p:nvSpPr>
          <p:cNvPr id="329738" name="CasellaDiTesto 9">
            <a:extLst>
              <a:ext uri="{FF2B5EF4-FFF2-40B4-BE49-F238E27FC236}">
                <a16:creationId xmlns:a16="http://schemas.microsoft.com/office/drawing/2014/main" id="{C99A57A4-43AF-B919-F953-0457338A38DF}"/>
              </a:ext>
            </a:extLst>
          </p:cNvPr>
          <p:cNvSpPr txBox="1">
            <a:spLocks noChangeArrowheads="1"/>
          </p:cNvSpPr>
          <p:nvPr/>
        </p:nvSpPr>
        <p:spPr bwMode="auto">
          <a:xfrm>
            <a:off x="3707607" y="5289965"/>
            <a:ext cx="18002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u="sng" dirty="0" err="1"/>
              <a:t>Gli</a:t>
            </a:r>
            <a:r>
              <a:rPr lang="en-US" altLang="en-US" sz="1800" b="1" u="sng" dirty="0"/>
              <a:t> </a:t>
            </a:r>
            <a:r>
              <a:rPr lang="en-US" altLang="en-US" sz="1800" b="1" u="sng" dirty="0" err="1"/>
              <a:t>Ebrei</a:t>
            </a:r>
            <a:r>
              <a:rPr lang="en-US" altLang="en-US" sz="1800" b="1" u="sng" dirty="0"/>
              <a:t> </a:t>
            </a:r>
            <a:r>
              <a:rPr lang="en-US" altLang="en-US" sz="1800" b="1" u="sng" dirty="0" err="1"/>
              <a:t>sono</a:t>
            </a:r>
            <a:r>
              <a:rPr lang="en-US" altLang="en-US" sz="1800" b="1" u="sng" dirty="0"/>
              <a:t> </a:t>
            </a:r>
            <a:r>
              <a:rPr lang="en-US" altLang="en-US" sz="1800" b="1" u="sng" dirty="0" err="1"/>
              <a:t>una</a:t>
            </a:r>
            <a:r>
              <a:rPr lang="en-US" altLang="en-US" sz="1800" b="1" u="sng" dirty="0"/>
              <a:t> </a:t>
            </a:r>
            <a:r>
              <a:rPr lang="en-US" altLang="en-US" sz="1800" b="1" u="sng" dirty="0" err="1"/>
              <a:t>comunità</a:t>
            </a:r>
            <a:r>
              <a:rPr lang="en-US" altLang="en-US" sz="1800" b="1" u="sng" dirty="0"/>
              <a:t> religiosa.</a:t>
            </a:r>
          </a:p>
        </p:txBody>
      </p:sp>
      <p:pic>
        <p:nvPicPr>
          <p:cNvPr id="327691" name="Picture 2" descr="LA GENESI Scuola Domenicale Genzano. - ppt scaricare">
            <a:extLst>
              <a:ext uri="{FF2B5EF4-FFF2-40B4-BE49-F238E27FC236}">
                <a16:creationId xmlns:a16="http://schemas.microsoft.com/office/drawing/2014/main" id="{78298978-4248-B5A6-080C-C595C8A3F5EC}"/>
              </a:ext>
            </a:extLst>
          </p:cNvPr>
          <p:cNvPicPr>
            <a:picLocks noChangeAspect="1" noChangeArrowheads="1"/>
          </p:cNvPicPr>
          <p:nvPr/>
        </p:nvPicPr>
        <p:blipFill>
          <a:blip r:embed="rId4"/>
          <a:srcRect l="9837" t="20518" r="15350" b="13432"/>
          <a:stretch>
            <a:fillRect/>
          </a:stretch>
        </p:blipFill>
        <p:spPr bwMode="auto">
          <a:xfrm>
            <a:off x="487363" y="2901950"/>
            <a:ext cx="2687637" cy="1779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40" name="CasellaDiTesto 4">
            <a:extLst>
              <a:ext uri="{FF2B5EF4-FFF2-40B4-BE49-F238E27FC236}">
                <a16:creationId xmlns:a16="http://schemas.microsoft.com/office/drawing/2014/main" id="{B2F8767D-0FDC-EBCF-3438-5EF38535A44C}"/>
              </a:ext>
            </a:extLst>
          </p:cNvPr>
          <p:cNvSpPr txBox="1">
            <a:spLocks noChangeArrowheads="1"/>
          </p:cNvSpPr>
          <p:nvPr/>
        </p:nvSpPr>
        <p:spPr bwMode="auto">
          <a:xfrm>
            <a:off x="773113" y="5211763"/>
            <a:ext cx="2436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Arabi, Palestinesi e Ebrei Mizraim sono </a:t>
            </a:r>
            <a:r>
              <a:rPr lang="en-US" altLang="en-US" sz="1800" b="1"/>
              <a:t>Semiti</a:t>
            </a:r>
          </a:p>
        </p:txBody>
      </p:sp>
      <p:sp>
        <p:nvSpPr>
          <p:cNvPr id="329741" name="Rettangolo 15">
            <a:extLst>
              <a:ext uri="{FF2B5EF4-FFF2-40B4-BE49-F238E27FC236}">
                <a16:creationId xmlns:a16="http://schemas.microsoft.com/office/drawing/2014/main" id="{FD165EA8-9C3C-419E-4C29-815684A742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4" name="Immagine 13">
            <a:extLst>
              <a:ext uri="{FF2B5EF4-FFF2-40B4-BE49-F238E27FC236}">
                <a16:creationId xmlns:a16="http://schemas.microsoft.com/office/drawing/2014/main" id="{E7956425-4AFE-3C1E-51F6-0E1A9970AA16}"/>
              </a:ext>
            </a:extLst>
          </p:cNvPr>
          <p:cNvPicPr>
            <a:picLocks noChangeAspect="1"/>
          </p:cNvPicPr>
          <p:nvPr/>
        </p:nvPicPr>
        <p:blipFill>
          <a:blip r:embed="rId5"/>
          <a:stretch>
            <a:fillRect/>
          </a:stretch>
        </p:blipFill>
        <p:spPr>
          <a:xfrm>
            <a:off x="6461125" y="4973638"/>
            <a:ext cx="2100263" cy="1371600"/>
          </a:xfrm>
          <a:prstGeom prst="rect">
            <a:avLst/>
          </a:prstGeom>
          <a:ln w="19050">
            <a:solidFill>
              <a:schemeClr val="bg1"/>
            </a:solidFill>
          </a:ln>
          <a:effectLst>
            <a:outerShdw blurRad="292100" dist="139700" dir="2700000" algn="tl" rotWithShape="0">
              <a:srgbClr val="333333">
                <a:alpha val="65000"/>
              </a:srgbClr>
            </a:outerShdw>
          </a:effectLst>
        </p:spPr>
      </p:pic>
      <p:sp>
        <p:nvSpPr>
          <p:cNvPr id="15" name="Slide Number Placeholder 3">
            <a:extLst>
              <a:ext uri="{FF2B5EF4-FFF2-40B4-BE49-F238E27FC236}">
                <a16:creationId xmlns:a16="http://schemas.microsoft.com/office/drawing/2014/main" id="{B5DD5C7E-C487-10D2-8302-BA0B812E90C2}"/>
              </a:ext>
            </a:extLst>
          </p:cNvPr>
          <p:cNvSpPr>
            <a:spLocks noGrp="1"/>
          </p:cNvSpPr>
          <p:nvPr>
            <p:ph type="sldNum" sz="quarter" idx="12"/>
          </p:nvPr>
        </p:nvSpPr>
        <p:spPr>
          <a:xfrm>
            <a:off x="5629275" y="6119813"/>
            <a:ext cx="487363"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70EF427-5C70-4194-BAE9-AC7ADC628D42}" type="slidenum">
              <a:rPr lang="it-IT" altLang="it-CH" sz="1400" b="1" smtClean="0">
                <a:solidFill>
                  <a:schemeClr val="accent4">
                    <a:lumMod val="95000"/>
                    <a:lumOff val="5000"/>
                  </a:schemeClr>
                </a:solidFill>
              </a:rPr>
              <a:pPr>
                <a:spcBef>
                  <a:spcPct val="0"/>
                </a:spcBef>
                <a:buFontTx/>
                <a:buNone/>
                <a:defRPr/>
              </a:pPr>
              <a:t>31</a:t>
            </a:fld>
            <a:endParaRPr lang="it-IT" altLang="it-CH" sz="1400" b="1" dirty="0">
              <a:solidFill>
                <a:schemeClr val="accent4">
                  <a:lumMod val="95000"/>
                  <a:lumOff val="5000"/>
                </a:schemeClr>
              </a:solidFill>
            </a:endParaRPr>
          </a:p>
        </p:txBody>
      </p:sp>
      <p:pic>
        <p:nvPicPr>
          <p:cNvPr id="329744" name="Picture 15" descr="LA RELIGIONE EBRAICA Dopo aver p">
            <a:extLst>
              <a:ext uri="{FF2B5EF4-FFF2-40B4-BE49-F238E27FC236}">
                <a16:creationId xmlns:a16="http://schemas.microsoft.com/office/drawing/2014/main" id="{8FB3AAC1-4796-55A0-81EC-F67B15D6FB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307013" y="596900"/>
            <a:ext cx="4318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45" name="Picture 17" descr="La Stella di David - Il Martino">
            <a:extLst>
              <a:ext uri="{FF2B5EF4-FFF2-40B4-BE49-F238E27FC236}">
                <a16:creationId xmlns:a16="http://schemas.microsoft.com/office/drawing/2014/main" id="{732F7E6C-3692-5D35-A00C-C9461DDEBB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058150" y="633413"/>
            <a:ext cx="4318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46" name="Immagine 5">
            <a:extLst>
              <a:ext uri="{FF2B5EF4-FFF2-40B4-BE49-F238E27FC236}">
                <a16:creationId xmlns:a16="http://schemas.microsoft.com/office/drawing/2014/main" id="{4B7CB5B7-FD34-C869-C91F-209E61F54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239963" y="609600"/>
            <a:ext cx="3746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8" name="Slide Number Placeholder 3">
            <a:extLst>
              <a:ext uri="{FF2B5EF4-FFF2-40B4-BE49-F238E27FC236}">
                <a16:creationId xmlns:a16="http://schemas.microsoft.com/office/drawing/2014/main" id="{1072D580-6041-014A-2700-0F42219AD819}"/>
              </a:ext>
            </a:extLst>
          </p:cNvPr>
          <p:cNvSpPr>
            <a:spLocks noGrp="1"/>
          </p:cNvSpPr>
          <p:nvPr>
            <p:ph type="sldNum" sz="quarter" idx="12"/>
          </p:nvPr>
        </p:nvSpPr>
        <p:spPr>
          <a:xfrm>
            <a:off x="8512175" y="4527550"/>
            <a:ext cx="631825"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A78479-CB1A-4C42-9DD6-9C696C7C2BD2}" type="slidenum">
              <a:rPr lang="it-IT" altLang="it-CH" sz="1400" smtClean="0">
                <a:solidFill>
                  <a:srgbClr val="000000"/>
                </a:solidFill>
              </a:rPr>
              <a:pPr>
                <a:spcBef>
                  <a:spcPct val="0"/>
                </a:spcBef>
                <a:buFontTx/>
                <a:buNone/>
              </a:pPr>
              <a:t>32</a:t>
            </a:fld>
            <a:endParaRPr lang="it-IT" altLang="it-CH" sz="1400">
              <a:solidFill>
                <a:srgbClr val="000000"/>
              </a:solidFill>
            </a:endParaRPr>
          </a:p>
        </p:txBody>
      </p:sp>
      <p:pic>
        <p:nvPicPr>
          <p:cNvPr id="331779" name="Picture 2" descr="kibbutz ramat babel 1927">
            <a:extLst>
              <a:ext uri="{FF2B5EF4-FFF2-40B4-BE49-F238E27FC236}">
                <a16:creationId xmlns:a16="http://schemas.microsoft.com/office/drawing/2014/main" id="{6A6B10E1-80FE-5CF4-4551-1E00AB6A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0" name="Picture 3" descr="kibbutz Rishon Le Zion 1913">
            <a:extLst>
              <a:ext uri="{FF2B5EF4-FFF2-40B4-BE49-F238E27FC236}">
                <a16:creationId xmlns:a16="http://schemas.microsoft.com/office/drawing/2014/main" id="{3CE739C6-A91D-F15F-D2EF-BC270D010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1" name="Picture 4" descr="pionieri ebrei in Galilea 2   1913">
            <a:extLst>
              <a:ext uri="{FF2B5EF4-FFF2-40B4-BE49-F238E27FC236}">
                <a16:creationId xmlns:a16="http://schemas.microsoft.com/office/drawing/2014/main" id="{CEC06736-256E-025A-0E57-C06A2FDB1437}"/>
              </a:ext>
            </a:extLst>
          </p:cNvPr>
          <p:cNvPicPr>
            <a:picLocks noChangeAspect="1" noChangeArrowheads="1"/>
          </p:cNvPicPr>
          <p:nvPr/>
        </p:nvPicPr>
        <p:blipFill>
          <a:blip r:embed="rId6">
            <a:lum contrast="16000"/>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2" name="Picture 5" descr="pionieri ebrei in galilea 3  1913">
            <a:extLst>
              <a:ext uri="{FF2B5EF4-FFF2-40B4-BE49-F238E27FC236}">
                <a16:creationId xmlns:a16="http://schemas.microsoft.com/office/drawing/2014/main" id="{6C592ED1-C161-5F23-174B-D1FEE5176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3" name="Picture 6" descr="pionieri ebrei in galilea 1913">
            <a:extLst>
              <a:ext uri="{FF2B5EF4-FFF2-40B4-BE49-F238E27FC236}">
                <a16:creationId xmlns:a16="http://schemas.microsoft.com/office/drawing/2014/main" id="{F3F5F448-BAD1-830B-88F5-F78BA1F9E747}"/>
              </a:ext>
            </a:extLst>
          </p:cNvPr>
          <p:cNvPicPr>
            <a:picLocks noChangeAspect="1" noChangeArrowheads="1"/>
          </p:cNvPicPr>
          <p:nvPr/>
        </p:nvPicPr>
        <p:blipFill>
          <a:blip r:embed="rId8">
            <a:lum bright="-12000" contrast="14000"/>
            <a:extLst>
              <a:ext uri="{28A0092B-C50C-407E-A947-70E740481C1C}">
                <a14:useLocalDpi xmlns:a14="http://schemas.microsoft.com/office/drawing/2010/main" val="0"/>
              </a:ext>
            </a:extLst>
          </a:blip>
          <a:srcRect/>
          <a:stretch>
            <a:fillRect/>
          </a:stretch>
        </p:blipFill>
        <p:spPr bwMode="auto">
          <a:xfrm>
            <a:off x="6838950" y="4868863"/>
            <a:ext cx="230505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4" name="Picture 7" descr="primo quartiere ebraico a Haifa 1907">
            <a:extLst>
              <a:ext uri="{FF2B5EF4-FFF2-40B4-BE49-F238E27FC236}">
                <a16:creationId xmlns:a16="http://schemas.microsoft.com/office/drawing/2014/main" id="{54352D79-69C2-7182-F3EE-8DE1E5B179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5" name="Picture 8" descr="raccolta arance jaffa 1915">
            <a:extLst>
              <a:ext uri="{FF2B5EF4-FFF2-40B4-BE49-F238E27FC236}">
                <a16:creationId xmlns:a16="http://schemas.microsoft.com/office/drawing/2014/main" id="{31E840CC-B99A-88EB-29F1-4E9E2ABB05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6" name="Text Box 9">
            <a:extLst>
              <a:ext uri="{FF2B5EF4-FFF2-40B4-BE49-F238E27FC236}">
                <a16:creationId xmlns:a16="http://schemas.microsoft.com/office/drawing/2014/main" id="{3D04C247-36AF-782C-2A26-6CA9A9C910AD}"/>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Primo quartiere ebraico a Haifa 1907</a:t>
            </a:r>
            <a:endParaRPr lang="it-IT" altLang="it-CH" sz="1000" b="1">
              <a:solidFill>
                <a:srgbClr val="000000"/>
              </a:solidFill>
            </a:endParaRPr>
          </a:p>
        </p:txBody>
      </p:sp>
      <p:sp>
        <p:nvSpPr>
          <p:cNvPr id="294923" name="Text Box 10">
            <a:extLst>
              <a:ext uri="{FF2B5EF4-FFF2-40B4-BE49-F238E27FC236}">
                <a16:creationId xmlns:a16="http://schemas.microsoft.com/office/drawing/2014/main" id="{7B588098-7558-E676-67A3-866F660AD8F7}"/>
              </a:ext>
            </a:extLst>
          </p:cNvPr>
          <p:cNvSpPr txBox="1">
            <a:spLocks noChangeArrowheads="1"/>
          </p:cNvSpPr>
          <p:nvPr/>
        </p:nvSpPr>
        <p:spPr bwMode="auto">
          <a:xfrm>
            <a:off x="3852863" y="2278063"/>
            <a:ext cx="5038725" cy="369887"/>
          </a:xfrm>
          <a:prstGeom prst="rect">
            <a:avLst/>
          </a:prstGeom>
          <a:solidFill>
            <a:srgbClr val="FFFF00"/>
          </a:solidFill>
          <a:ln w="12700">
            <a:solidFill>
              <a:schemeClr val="accent4">
                <a:lumMod val="10000"/>
              </a:schemeClr>
            </a:solidFill>
          </a:ln>
        </p:spPr>
        <p:txBody>
          <a:bodyPr anchor="ctr">
            <a:spAutoFit/>
          </a:bodyPr>
          <a:lstStyle>
            <a:lvl1pPr algn="ctr">
              <a:defRPr sz="22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1800" dirty="0" err="1"/>
              <a:t>Inizio</a:t>
            </a:r>
            <a:r>
              <a:rPr lang="fr-CH" altLang="it-CH" sz="1800" dirty="0"/>
              <a:t> XX </a:t>
            </a:r>
            <a:r>
              <a:rPr lang="fr-CH" altLang="it-CH" sz="1800" dirty="0" err="1"/>
              <a:t>secolo</a:t>
            </a:r>
            <a:r>
              <a:rPr lang="fr-CH" altLang="it-CH" sz="1800" dirty="0"/>
              <a:t>: </a:t>
            </a:r>
            <a:r>
              <a:rPr lang="fr-CH" altLang="it-CH" sz="1800" dirty="0" err="1"/>
              <a:t>arrivano</a:t>
            </a:r>
            <a:r>
              <a:rPr lang="fr-CH" altLang="it-CH" sz="1800" dirty="0"/>
              <a:t> i </a:t>
            </a:r>
            <a:r>
              <a:rPr lang="fr-CH" altLang="it-CH" sz="1800" dirty="0" err="1"/>
              <a:t>pionieri</a:t>
            </a:r>
            <a:r>
              <a:rPr lang="fr-CH" altLang="it-CH" sz="1800" dirty="0"/>
              <a:t> </a:t>
            </a:r>
            <a:r>
              <a:rPr lang="fr-CH" altLang="it-CH" sz="1800" dirty="0" err="1"/>
              <a:t>sionisti</a:t>
            </a:r>
            <a:endParaRPr lang="it-IT" altLang="it-CH" sz="1800" dirty="0"/>
          </a:p>
        </p:txBody>
      </p:sp>
      <p:pic>
        <p:nvPicPr>
          <p:cNvPr id="331788" name="Picture 11" descr="prima casa a rehavia Gerusalemme 1921">
            <a:extLst>
              <a:ext uri="{FF2B5EF4-FFF2-40B4-BE49-F238E27FC236}">
                <a16:creationId xmlns:a16="http://schemas.microsoft.com/office/drawing/2014/main" id="{9FB5E3EE-2631-D462-1E22-01EF48B84F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4724400"/>
            <a:ext cx="305911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9" name="Text Box 12">
            <a:extLst>
              <a:ext uri="{FF2B5EF4-FFF2-40B4-BE49-F238E27FC236}">
                <a16:creationId xmlns:a16="http://schemas.microsoft.com/office/drawing/2014/main" id="{376909F3-AA52-6600-ADFB-2B568D8AB38E}"/>
              </a:ext>
            </a:extLst>
          </p:cNvPr>
          <p:cNvSpPr txBox="1">
            <a:spLocks noChangeArrowheads="1"/>
          </p:cNvSpPr>
          <p:nvPr/>
        </p:nvSpPr>
        <p:spPr bwMode="auto">
          <a:xfrm>
            <a:off x="7589838" y="6553200"/>
            <a:ext cx="9350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31790" name="Text Box 13">
            <a:extLst>
              <a:ext uri="{FF2B5EF4-FFF2-40B4-BE49-F238E27FC236}">
                <a16:creationId xmlns:a16="http://schemas.microsoft.com/office/drawing/2014/main" id="{88A3F7FC-2F25-A691-B5DA-FD2666E6C892}"/>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31791" name="Text Box 14">
            <a:extLst>
              <a:ext uri="{FF2B5EF4-FFF2-40B4-BE49-F238E27FC236}">
                <a16:creationId xmlns:a16="http://schemas.microsoft.com/office/drawing/2014/main" id="{0CA2DB9D-3C55-048A-31F4-BFEB7816FFC5}"/>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331792" name="Text Box 15">
            <a:extLst>
              <a:ext uri="{FF2B5EF4-FFF2-40B4-BE49-F238E27FC236}">
                <a16:creationId xmlns:a16="http://schemas.microsoft.com/office/drawing/2014/main" id="{75EB0D59-8678-9D12-AEBB-23396CC61991}"/>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331793" name="Text Box 16">
            <a:extLst>
              <a:ext uri="{FF2B5EF4-FFF2-40B4-BE49-F238E27FC236}">
                <a16:creationId xmlns:a16="http://schemas.microsoft.com/office/drawing/2014/main" id="{176575B7-F449-77B2-02C7-78825FA77829}"/>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331794" name="Text Box 17">
            <a:extLst>
              <a:ext uri="{FF2B5EF4-FFF2-40B4-BE49-F238E27FC236}">
                <a16:creationId xmlns:a16="http://schemas.microsoft.com/office/drawing/2014/main" id="{17A2CE08-69A3-E23B-7D71-F9B0D8C70D1D}"/>
              </a:ext>
            </a:extLst>
          </p:cNvPr>
          <p:cNvSpPr txBox="1">
            <a:spLocks noChangeArrowheads="1"/>
          </p:cNvSpPr>
          <p:nvPr/>
        </p:nvSpPr>
        <p:spPr bwMode="auto">
          <a:xfrm>
            <a:off x="6948488" y="1989138"/>
            <a:ext cx="21955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Raccolta delle arance Jaffa 1915</a:t>
            </a:r>
            <a:endParaRPr lang="it-IT" altLang="it-CH" sz="1000" b="1">
              <a:solidFill>
                <a:srgbClr val="000000"/>
              </a:solidFill>
            </a:endParaRPr>
          </a:p>
        </p:txBody>
      </p:sp>
      <p:sp>
        <p:nvSpPr>
          <p:cNvPr id="331795" name="Text Box 19">
            <a:extLst>
              <a:ext uri="{FF2B5EF4-FFF2-40B4-BE49-F238E27FC236}">
                <a16:creationId xmlns:a16="http://schemas.microsoft.com/office/drawing/2014/main" id="{82BF15A2-6B12-4EC1-2C3D-56AA637BE2CD}"/>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Prima casa a Rehavia presso Gerusalemme</a:t>
            </a:r>
            <a:endParaRPr lang="it-IT" altLang="it-CH" sz="1000" b="1">
              <a:solidFill>
                <a:srgbClr val="000000"/>
              </a:solidFill>
            </a:endParaRPr>
          </a:p>
        </p:txBody>
      </p:sp>
      <p:pic>
        <p:nvPicPr>
          <p:cNvPr id="331796" name="Picture 20" descr="Kefar Giladi 1916">
            <a:extLst>
              <a:ext uri="{FF2B5EF4-FFF2-40B4-BE49-F238E27FC236}">
                <a16:creationId xmlns:a16="http://schemas.microsoft.com/office/drawing/2014/main" id="{85BE7BF7-CD26-744B-B13F-3B04C80FD8B2}"/>
              </a:ext>
            </a:extLst>
          </p:cNvPr>
          <p:cNvPicPr>
            <a:picLocks noChangeAspect="1" noChangeArrowheads="1"/>
          </p:cNvPicPr>
          <p:nvPr/>
        </p:nvPicPr>
        <p:blipFill>
          <a:blip r:embed="rId12">
            <a:lum bright="-10000" contrast="8000"/>
            <a:extLst>
              <a:ext uri="{28A0092B-C50C-407E-A947-70E740481C1C}">
                <a14:useLocalDpi xmlns:a14="http://schemas.microsoft.com/office/drawing/2010/main" val="0"/>
              </a:ext>
            </a:extLst>
          </a:blip>
          <a:srcRect/>
          <a:stretch>
            <a:fillRect/>
          </a:stretch>
        </p:blipFill>
        <p:spPr bwMode="auto">
          <a:xfrm>
            <a:off x="6804025" y="2708275"/>
            <a:ext cx="23399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97" name="Rectangle 21">
            <a:extLst>
              <a:ext uri="{FF2B5EF4-FFF2-40B4-BE49-F238E27FC236}">
                <a16:creationId xmlns:a16="http://schemas.microsoft.com/office/drawing/2014/main" id="{2814FBF8-038B-D043-27A6-E235FE69A698}"/>
              </a:ext>
            </a:extLst>
          </p:cNvPr>
          <p:cNvSpPr>
            <a:spLocks noChangeArrowheads="1"/>
          </p:cNvSpPr>
          <p:nvPr/>
        </p:nvSpPr>
        <p:spPr bwMode="auto">
          <a:xfrm>
            <a:off x="7092950" y="4221163"/>
            <a:ext cx="141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Kefar Giladi 1916</a:t>
            </a:r>
            <a:endParaRPr lang="it-IT" altLang="it-CH" sz="1200" b="1">
              <a:solidFill>
                <a:srgbClr val="000000"/>
              </a:solidFill>
            </a:endParaRPr>
          </a:p>
        </p:txBody>
      </p:sp>
      <p:sp>
        <p:nvSpPr>
          <p:cNvPr id="331798" name="Rettangolo 21">
            <a:extLst>
              <a:ext uri="{FF2B5EF4-FFF2-40B4-BE49-F238E27FC236}">
                <a16:creationId xmlns:a16="http://schemas.microsoft.com/office/drawing/2014/main" id="{3AE62281-6DCB-80A8-52CC-56FA52ED43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Number Placeholder 4">
            <a:extLst>
              <a:ext uri="{FF2B5EF4-FFF2-40B4-BE49-F238E27FC236}">
                <a16:creationId xmlns:a16="http://schemas.microsoft.com/office/drawing/2014/main" id="{1882789D-567D-2062-223A-E7F6A703FFE1}"/>
              </a:ext>
            </a:extLst>
          </p:cNvPr>
          <p:cNvSpPr>
            <a:spLocks noGrp="1"/>
          </p:cNvSpPr>
          <p:nvPr>
            <p:ph type="sldNum" sz="quarter" idx="12"/>
          </p:nvPr>
        </p:nvSpPr>
        <p:spPr>
          <a:xfrm>
            <a:off x="8020050" y="5957888"/>
            <a:ext cx="476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3CF864-1902-40E4-8470-992D665D2648}" type="slidenum">
              <a:rPr lang="it-IT" altLang="it-CH" sz="1400" smtClean="0">
                <a:solidFill>
                  <a:srgbClr val="FFFFFF"/>
                </a:solidFill>
              </a:rPr>
              <a:pPr>
                <a:spcBef>
                  <a:spcPct val="0"/>
                </a:spcBef>
                <a:buFontTx/>
                <a:buNone/>
              </a:pPr>
              <a:t>33</a:t>
            </a:fld>
            <a:endParaRPr lang="it-IT" altLang="it-CH" sz="1400">
              <a:solidFill>
                <a:srgbClr val="FFFFFF"/>
              </a:solidFill>
            </a:endParaRPr>
          </a:p>
        </p:txBody>
      </p:sp>
      <p:pic>
        <p:nvPicPr>
          <p:cNvPr id="112643" name="Picture 2">
            <a:extLst>
              <a:ext uri="{FF2B5EF4-FFF2-40B4-BE49-F238E27FC236}">
                <a16:creationId xmlns:a16="http://schemas.microsoft.com/office/drawing/2014/main" id="{788638DC-D8C5-4382-5A15-1F5B0C4D0034}"/>
              </a:ext>
            </a:extLst>
          </p:cNvPr>
          <p:cNvPicPr>
            <a:picLocks noChangeAspect="1" noChangeArrowheads="1"/>
          </p:cNvPicPr>
          <p:nvPr/>
        </p:nvPicPr>
        <p:blipFill>
          <a:blip r:embed="rId3">
            <a:lum bright="-8000" contrast="8000"/>
          </a:blip>
          <a:srcRect/>
          <a:stretch>
            <a:fillRect/>
          </a:stretch>
        </p:blipFill>
        <p:spPr bwMode="auto">
          <a:xfrm>
            <a:off x="503238" y="441325"/>
            <a:ext cx="8137525" cy="5249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2644" name="Picture 4" descr="bandiera turca">
            <a:extLst>
              <a:ext uri="{FF2B5EF4-FFF2-40B4-BE49-F238E27FC236}">
                <a16:creationId xmlns:a16="http://schemas.microsoft.com/office/drawing/2014/main" id="{212C6577-A7E3-8479-73CC-F9370D0639B6}"/>
              </a:ext>
            </a:extLst>
          </p:cNvPr>
          <p:cNvPicPr>
            <a:picLocks noChangeAspect="1" noChangeArrowheads="1"/>
          </p:cNvPicPr>
          <p:nvPr/>
        </p:nvPicPr>
        <p:blipFill>
          <a:blip r:embed="rId4"/>
          <a:srcRect/>
          <a:stretch>
            <a:fillRect/>
          </a:stretch>
        </p:blipFill>
        <p:spPr bwMode="auto">
          <a:xfrm>
            <a:off x="7812088" y="5140325"/>
            <a:ext cx="755650" cy="512763"/>
          </a:xfrm>
          <a:prstGeom prst="rect">
            <a:avLst/>
          </a:prstGeom>
          <a:ln>
            <a:noFill/>
          </a:ln>
          <a:effectLst>
            <a:outerShdw blurRad="292100" dist="139700" dir="2700000" algn="tl" rotWithShape="0">
              <a:srgbClr val="333333">
                <a:alpha val="65000"/>
              </a:srgbClr>
            </a:outerShdw>
          </a:effectLst>
        </p:spPr>
      </p:pic>
      <p:sp>
        <p:nvSpPr>
          <p:cNvPr id="333829" name="Oval 5">
            <a:extLst>
              <a:ext uri="{FF2B5EF4-FFF2-40B4-BE49-F238E27FC236}">
                <a16:creationId xmlns:a16="http://schemas.microsoft.com/office/drawing/2014/main" id="{E6962AE5-FBEC-F9E8-6CB6-99897E69D45E}"/>
              </a:ext>
            </a:extLst>
          </p:cNvPr>
          <p:cNvSpPr>
            <a:spLocks noChangeArrowheads="1"/>
          </p:cNvSpPr>
          <p:nvPr/>
        </p:nvSpPr>
        <p:spPr bwMode="auto">
          <a:xfrm>
            <a:off x="5541963" y="1792288"/>
            <a:ext cx="287337" cy="3603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sp>
        <p:nvSpPr>
          <p:cNvPr id="333830" name="Rectangle 6">
            <a:extLst>
              <a:ext uri="{FF2B5EF4-FFF2-40B4-BE49-F238E27FC236}">
                <a16:creationId xmlns:a16="http://schemas.microsoft.com/office/drawing/2014/main" id="{EA6215FD-A2E1-F7F9-86BE-1E1240A0FB08}"/>
              </a:ext>
            </a:extLst>
          </p:cNvPr>
          <p:cNvSpPr>
            <a:spLocks noGrp="1" noChangeArrowheads="1"/>
          </p:cNvSpPr>
          <p:nvPr>
            <p:ph type="title"/>
          </p:nvPr>
        </p:nvSpPr>
        <p:spPr>
          <a:xfrm>
            <a:off x="863600" y="6245225"/>
            <a:ext cx="7524750" cy="476250"/>
          </a:xfrm>
        </p:spPr>
        <p:txBody>
          <a:bodyPr/>
          <a:lstStyle/>
          <a:p>
            <a:pPr marL="892175" indent="-892175" algn="l" eaLnBrk="1" hangingPunct="1"/>
            <a:r>
              <a:rPr lang="fr-CH" altLang="it-CH" sz="1400">
                <a:solidFill>
                  <a:schemeClr val="tx1"/>
                </a:solidFill>
              </a:rPr>
              <a:t>Nel 1839  l’Impero Turco Ottomano avvia la modernizzazione  del paese, inclusa la Palestina.</a:t>
            </a:r>
            <a:endParaRPr lang="fr-FR" altLang="it-CH" sz="1400">
              <a:solidFill>
                <a:schemeClr val="tx1"/>
              </a:solidFill>
            </a:endParaRPr>
          </a:p>
        </p:txBody>
      </p:sp>
      <p:sp>
        <p:nvSpPr>
          <p:cNvPr id="333831" name="Rettangolo 6">
            <a:extLst>
              <a:ext uri="{FF2B5EF4-FFF2-40B4-BE49-F238E27FC236}">
                <a16:creationId xmlns:a16="http://schemas.microsoft.com/office/drawing/2014/main" id="{8F63623A-8896-C29F-06B6-4983FF3B139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445DE6D-291B-2F8D-5D1A-AA2AFECEABE5}"/>
              </a:ext>
            </a:extLst>
          </p:cNvPr>
          <p:cNvSpPr txBox="1"/>
          <p:nvPr/>
        </p:nvSpPr>
        <p:spPr>
          <a:xfrm>
            <a:off x="2587625" y="5875338"/>
            <a:ext cx="3986213"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err="1"/>
              <a:t>L’Impero</a:t>
            </a:r>
            <a:r>
              <a:rPr lang="en-US" dirty="0"/>
              <a:t> Turco </a:t>
            </a:r>
            <a:r>
              <a:rPr lang="en-US" dirty="0" err="1"/>
              <a:t>Ottomano</a:t>
            </a:r>
            <a:r>
              <a:rPr lang="en-US" dirty="0"/>
              <a:t> </a:t>
            </a:r>
            <a:r>
              <a:rPr lang="en-US" dirty="0" err="1"/>
              <a:t>nel</a:t>
            </a:r>
            <a:r>
              <a:rPr lang="en-US" dirty="0"/>
              <a:t> 1914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Number Placeholder 5">
            <a:extLst>
              <a:ext uri="{FF2B5EF4-FFF2-40B4-BE49-F238E27FC236}">
                <a16:creationId xmlns:a16="http://schemas.microsoft.com/office/drawing/2014/main" id="{B330B178-E5BA-0C5A-9DFE-8F5C58C03986}"/>
              </a:ext>
            </a:extLst>
          </p:cNvPr>
          <p:cNvSpPr>
            <a:spLocks noGrp="1"/>
          </p:cNvSpPr>
          <p:nvPr>
            <p:ph type="sldNum" sz="quarter" idx="12"/>
          </p:nvPr>
        </p:nvSpPr>
        <p:spPr>
          <a:xfrm>
            <a:off x="7391400" y="5838825"/>
            <a:ext cx="801688"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78A8E9-29FC-4D3A-98E4-FD11F08AA409}" type="slidenum">
              <a:rPr lang="it-IT" altLang="it-CH" sz="1400" smtClean="0">
                <a:solidFill>
                  <a:srgbClr val="FFFFFF"/>
                </a:solidFill>
              </a:rPr>
              <a:pPr>
                <a:spcBef>
                  <a:spcPct val="0"/>
                </a:spcBef>
                <a:buFontTx/>
                <a:buNone/>
              </a:pPr>
              <a:t>34</a:t>
            </a:fld>
            <a:endParaRPr lang="it-IT" altLang="it-CH" sz="1400">
              <a:solidFill>
                <a:srgbClr val="FFFFFF"/>
              </a:solidFill>
            </a:endParaRPr>
          </a:p>
        </p:txBody>
      </p:sp>
      <p:sp>
        <p:nvSpPr>
          <p:cNvPr id="335875" name="Rectangle 2">
            <a:extLst>
              <a:ext uri="{FF2B5EF4-FFF2-40B4-BE49-F238E27FC236}">
                <a16:creationId xmlns:a16="http://schemas.microsoft.com/office/drawing/2014/main" id="{E3A47C60-8B27-619F-4EDD-C048EC96AA68}"/>
              </a:ext>
            </a:extLst>
          </p:cNvPr>
          <p:cNvSpPr>
            <a:spLocks noGrp="1" noChangeArrowheads="1"/>
          </p:cNvSpPr>
          <p:nvPr>
            <p:ph type="title"/>
          </p:nvPr>
        </p:nvSpPr>
        <p:spPr>
          <a:xfrm>
            <a:off x="1752600" y="6169025"/>
            <a:ext cx="5867400" cy="504825"/>
          </a:xfrm>
        </p:spPr>
        <p:txBody>
          <a:bodyPr/>
          <a:lstStyle/>
          <a:p>
            <a:pPr eaLnBrk="1" hangingPunct="1"/>
            <a:r>
              <a:rPr lang="fr-CH" altLang="it-CH" sz="1400">
                <a:solidFill>
                  <a:schemeClr val="tx1"/>
                </a:solidFill>
              </a:rPr>
              <a:t>Arrivo del treno inaugurale alla stazione ferroviaria di Gerusalemme</a:t>
            </a:r>
            <a:endParaRPr lang="it-IT" altLang="it-CH" sz="1400">
              <a:solidFill>
                <a:schemeClr val="tx1"/>
              </a:solidFill>
            </a:endParaRPr>
          </a:p>
        </p:txBody>
      </p:sp>
      <p:pic>
        <p:nvPicPr>
          <p:cNvPr id="114692" name="Picture 4" descr="Jerusalem Train Station 1892">
            <a:extLst>
              <a:ext uri="{FF2B5EF4-FFF2-40B4-BE49-F238E27FC236}">
                <a16:creationId xmlns:a16="http://schemas.microsoft.com/office/drawing/2014/main" id="{95AAA8C6-0C56-FE87-9102-ADD858E0C418}"/>
              </a:ext>
            </a:extLst>
          </p:cNvPr>
          <p:cNvPicPr>
            <a:picLocks noGrp="1" noChangeAspect="1" noChangeArrowheads="1"/>
          </p:cNvPicPr>
          <p:nvPr>
            <p:ph idx="1"/>
          </p:nvPr>
        </p:nvPicPr>
        <p:blipFill>
          <a:blip r:embed="rId3">
            <a:lum bright="-26000" contrast="10000"/>
          </a:blip>
          <a:srcRect/>
          <a:stretch>
            <a:fillRect/>
          </a:stretch>
        </p:blipFill>
        <p:spPr>
          <a:xfrm>
            <a:off x="611188" y="620713"/>
            <a:ext cx="7921625" cy="5016500"/>
          </a:xfrm>
          <a:ln w="28575">
            <a:solidFill>
              <a:schemeClr val="tx1"/>
            </a:solidFill>
          </a:ln>
          <a:effectLst>
            <a:outerShdw blurRad="292100" dist="139700" dir="2700000" algn="tl" rotWithShape="0">
              <a:srgbClr val="333333">
                <a:alpha val="65000"/>
              </a:srgbClr>
            </a:outerShdw>
          </a:effectLst>
        </p:spPr>
      </p:pic>
      <p:pic>
        <p:nvPicPr>
          <p:cNvPr id="335877" name="Picture 8">
            <a:hlinkClick r:id="rId4" tooltip="Portrait d'une famille palestinienne datant de 1900"/>
            <a:extLst>
              <a:ext uri="{FF2B5EF4-FFF2-40B4-BE49-F238E27FC236}">
                <a16:creationId xmlns:a16="http://schemas.microsoft.com/office/drawing/2014/main" id="{5F2F903E-4A19-081C-2468-8D493D8FE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909"/>
          <a:stretch>
            <a:fillRect/>
          </a:stretch>
        </p:blipFill>
        <p:spPr bwMode="auto">
          <a:xfrm>
            <a:off x="623888" y="639763"/>
            <a:ext cx="2143125" cy="1565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D69E352-15DF-838F-671F-B76DA2B71455}"/>
              </a:ext>
            </a:extLst>
          </p:cNvPr>
          <p:cNvSpPr txBox="1"/>
          <p:nvPr/>
        </p:nvSpPr>
        <p:spPr>
          <a:xfrm>
            <a:off x="2767013" y="639763"/>
            <a:ext cx="1157287" cy="554037"/>
          </a:xfrm>
          <a:prstGeom prst="rect">
            <a:avLst/>
          </a:prstGeom>
          <a:noFill/>
        </p:spPr>
        <p:txBody>
          <a:bodyPr>
            <a:spAutoFit/>
          </a:bodyPr>
          <a:lstStyle/>
          <a:p>
            <a:pPr>
              <a:defRPr/>
            </a:pPr>
            <a:r>
              <a:rPr lang="en-US" sz="1000" b="1" dirty="0">
                <a:solidFill>
                  <a:schemeClr val="accent4">
                    <a:lumMod val="10000"/>
                  </a:schemeClr>
                </a:solidFill>
              </a:rPr>
              <a:t>Familia </a:t>
            </a:r>
            <a:r>
              <a:rPr lang="en-US" sz="1000" b="1" dirty="0" err="1">
                <a:solidFill>
                  <a:schemeClr val="accent4">
                    <a:lumMod val="10000"/>
                  </a:schemeClr>
                </a:solidFill>
              </a:rPr>
              <a:t>palestinese</a:t>
            </a:r>
            <a:endParaRPr lang="en-US" sz="1000" b="1" dirty="0">
              <a:solidFill>
                <a:schemeClr val="accent4">
                  <a:lumMod val="10000"/>
                </a:schemeClr>
              </a:solidFill>
            </a:endParaRPr>
          </a:p>
          <a:p>
            <a:pPr>
              <a:defRPr/>
            </a:pPr>
            <a:r>
              <a:rPr lang="en-US" sz="1000" b="1" dirty="0">
                <a:solidFill>
                  <a:schemeClr val="accent4">
                    <a:lumMod val="10000"/>
                  </a:schemeClr>
                </a:solidFill>
              </a:rPr>
              <a:t>di Ramallah</a:t>
            </a:r>
          </a:p>
        </p:txBody>
      </p:sp>
      <p:sp>
        <p:nvSpPr>
          <p:cNvPr id="335879" name="Rettangolo 6">
            <a:extLst>
              <a:ext uri="{FF2B5EF4-FFF2-40B4-BE49-F238E27FC236}">
                <a16:creationId xmlns:a16="http://schemas.microsoft.com/office/drawing/2014/main" id="{2CC8B5AF-462D-D07E-BAEE-FFD9427D4C4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 name="CasellaDiTesto 7">
            <a:extLst>
              <a:ext uri="{FF2B5EF4-FFF2-40B4-BE49-F238E27FC236}">
                <a16:creationId xmlns:a16="http://schemas.microsoft.com/office/drawing/2014/main" id="{1625A8A5-55BB-C647-165A-EC0B71BD54EF}"/>
              </a:ext>
            </a:extLst>
          </p:cNvPr>
          <p:cNvSpPr txBox="1"/>
          <p:nvPr/>
        </p:nvSpPr>
        <p:spPr>
          <a:xfrm>
            <a:off x="2865438" y="5773738"/>
            <a:ext cx="3413125" cy="368300"/>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1892 - La </a:t>
            </a:r>
            <a:r>
              <a:rPr lang="en-US" b="1" dirty="0" err="1">
                <a:solidFill>
                  <a:schemeClr val="accent4">
                    <a:lumMod val="10000"/>
                  </a:schemeClr>
                </a:solidFill>
              </a:rPr>
              <a:t>Palestina</a:t>
            </a:r>
            <a:r>
              <a:rPr lang="en-US" b="1" dirty="0">
                <a:solidFill>
                  <a:schemeClr val="accent4">
                    <a:lumMod val="10000"/>
                  </a:schemeClr>
                </a:solidFill>
              </a:rPr>
              <a:t> </a:t>
            </a:r>
            <a:r>
              <a:rPr lang="en-US" b="1" dirty="0" err="1">
                <a:solidFill>
                  <a:schemeClr val="accent4">
                    <a:lumMod val="10000"/>
                  </a:schemeClr>
                </a:solidFill>
              </a:rPr>
              <a:t>ottomana</a:t>
            </a:r>
            <a:r>
              <a:rPr lang="en-US" b="1" dirty="0">
                <a:solidFill>
                  <a:schemeClr val="accent4">
                    <a:lumMod val="10000"/>
                  </a:schemeClr>
                </a:solidFill>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5">
            <a:extLst>
              <a:ext uri="{FF2B5EF4-FFF2-40B4-BE49-F238E27FC236}">
                <a16:creationId xmlns:a16="http://schemas.microsoft.com/office/drawing/2014/main" id="{469CD59B-3967-57DF-DFC1-A1FF3EC0825F}"/>
              </a:ext>
            </a:extLst>
          </p:cNvPr>
          <p:cNvSpPr>
            <a:spLocks noGrp="1"/>
          </p:cNvSpPr>
          <p:nvPr>
            <p:ph type="sldNum" sz="quarter" idx="12"/>
          </p:nvPr>
        </p:nvSpPr>
        <p:spPr>
          <a:xfrm>
            <a:off x="7235825" y="6034088"/>
            <a:ext cx="1090613"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1E7A89-56EC-401B-BF75-C5482E85563F}" type="slidenum">
              <a:rPr lang="it-IT" altLang="it-CH" sz="1400" smtClean="0">
                <a:solidFill>
                  <a:srgbClr val="FFFFFF"/>
                </a:solidFill>
              </a:rPr>
              <a:pPr>
                <a:spcBef>
                  <a:spcPct val="0"/>
                </a:spcBef>
                <a:buFontTx/>
                <a:buNone/>
              </a:pPr>
              <a:t>35</a:t>
            </a:fld>
            <a:endParaRPr lang="it-IT" altLang="it-CH" sz="1400">
              <a:solidFill>
                <a:srgbClr val="FFFFFF"/>
              </a:solidFill>
            </a:endParaRPr>
          </a:p>
        </p:txBody>
      </p:sp>
      <p:sp>
        <p:nvSpPr>
          <p:cNvPr id="299011" name="Rectangle 2">
            <a:extLst>
              <a:ext uri="{FF2B5EF4-FFF2-40B4-BE49-F238E27FC236}">
                <a16:creationId xmlns:a16="http://schemas.microsoft.com/office/drawing/2014/main" id="{F73EF04F-676B-69D9-722A-9798BED1F607}"/>
              </a:ext>
            </a:extLst>
          </p:cNvPr>
          <p:cNvSpPr>
            <a:spLocks noGrp="1" noChangeArrowheads="1"/>
          </p:cNvSpPr>
          <p:nvPr>
            <p:ph type="title"/>
          </p:nvPr>
        </p:nvSpPr>
        <p:spPr>
          <a:xfrm>
            <a:off x="2916238" y="5962650"/>
            <a:ext cx="3816350" cy="369888"/>
          </a:xfrm>
          <a:solidFill>
            <a:srgbClr val="FFFF00"/>
          </a:solidFill>
          <a:ln w="12700">
            <a:solidFill>
              <a:schemeClr val="accent4">
                <a:lumMod val="10000"/>
              </a:schemeClr>
            </a:solidFill>
          </a:ln>
        </p:spPr>
        <p:txBody>
          <a:bodyPr>
            <a:spAutoFit/>
          </a:bodyPr>
          <a:lstStyle/>
          <a:p>
            <a:pPr>
              <a:defRPr/>
            </a:pPr>
            <a:r>
              <a:rPr lang="fr-CH" altLang="it-CH" sz="1800" b="1" kern="1200" dirty="0">
                <a:solidFill>
                  <a:schemeClr val="accent4">
                    <a:lumMod val="10000"/>
                  </a:schemeClr>
                </a:solidFill>
                <a:ea typeface="+mn-ea"/>
                <a:cs typeface="Arial" panose="020B0604020202020204" pitchFamily="34" charset="0"/>
              </a:rPr>
              <a:t>1898 - </a:t>
            </a:r>
            <a:r>
              <a:rPr lang="fr-CH" altLang="it-CH" sz="1800" b="1" kern="1200" dirty="0" err="1">
                <a:solidFill>
                  <a:schemeClr val="accent4">
                    <a:lumMod val="10000"/>
                  </a:schemeClr>
                </a:solidFill>
                <a:ea typeface="+mn-ea"/>
                <a:cs typeface="Arial" panose="020B0604020202020204" pitchFamily="34" charset="0"/>
              </a:rPr>
              <a:t>Gerusalemme</a:t>
            </a:r>
            <a:r>
              <a:rPr lang="fr-CH" altLang="it-CH" sz="1800" b="1" kern="1200" dirty="0">
                <a:solidFill>
                  <a:schemeClr val="accent4">
                    <a:lumMod val="10000"/>
                  </a:schemeClr>
                </a:solidFill>
                <a:ea typeface="+mn-ea"/>
                <a:cs typeface="Arial" panose="020B0604020202020204" pitchFamily="34" charset="0"/>
              </a:rPr>
              <a:t> </a:t>
            </a:r>
            <a:r>
              <a:rPr lang="fr-CH" altLang="it-CH" sz="1800" b="1" kern="1200" dirty="0" err="1">
                <a:solidFill>
                  <a:schemeClr val="accent4">
                    <a:lumMod val="10000"/>
                  </a:schemeClr>
                </a:solidFill>
                <a:ea typeface="+mn-ea"/>
                <a:cs typeface="Arial" panose="020B0604020202020204" pitchFamily="34" charset="0"/>
              </a:rPr>
              <a:t>ottomana</a:t>
            </a:r>
            <a:endParaRPr lang="it-IT" altLang="it-CH" sz="1800" b="1" kern="1200" dirty="0">
              <a:solidFill>
                <a:schemeClr val="accent4">
                  <a:lumMod val="10000"/>
                </a:schemeClr>
              </a:solidFill>
              <a:ea typeface="+mn-ea"/>
              <a:cs typeface="Arial" panose="020B0604020202020204" pitchFamily="34" charset="0"/>
            </a:endParaRPr>
          </a:p>
        </p:txBody>
      </p:sp>
      <p:pic>
        <p:nvPicPr>
          <p:cNvPr id="113668" name="Picture 4" descr="Jerusalem 1898">
            <a:extLst>
              <a:ext uri="{FF2B5EF4-FFF2-40B4-BE49-F238E27FC236}">
                <a16:creationId xmlns:a16="http://schemas.microsoft.com/office/drawing/2014/main" id="{99B9CDAD-ACB6-8777-C7F7-10DA762ED266}"/>
              </a:ext>
            </a:extLst>
          </p:cNvPr>
          <p:cNvPicPr>
            <a:picLocks noGrp="1" noChangeAspect="1" noChangeArrowheads="1"/>
          </p:cNvPicPr>
          <p:nvPr>
            <p:ph idx="1"/>
          </p:nvPr>
        </p:nvPicPr>
        <p:blipFill>
          <a:blip r:embed="rId3">
            <a:lum bright="-14000" contrast="10000"/>
          </a:blip>
          <a:srcRect/>
          <a:stretch>
            <a:fillRect/>
          </a:stretch>
        </p:blipFill>
        <p:spPr>
          <a:xfrm>
            <a:off x="684213" y="620713"/>
            <a:ext cx="7772400" cy="5184775"/>
          </a:xfrm>
          <a:ln w="38100">
            <a:solidFill>
              <a:schemeClr val="tx1"/>
            </a:solidFill>
          </a:ln>
          <a:effectLst>
            <a:outerShdw blurRad="292100" dist="139700" dir="2700000" algn="tl" rotWithShape="0">
              <a:srgbClr val="333333">
                <a:alpha val="65000"/>
              </a:srgbClr>
            </a:outerShdw>
          </a:effectLst>
        </p:spPr>
      </p:pic>
      <p:sp>
        <p:nvSpPr>
          <p:cNvPr id="337925" name="Rettangolo 4">
            <a:extLst>
              <a:ext uri="{FF2B5EF4-FFF2-40B4-BE49-F238E27FC236}">
                <a16:creationId xmlns:a16="http://schemas.microsoft.com/office/drawing/2014/main" id="{724CEB23-BE24-5B35-E526-798DCAC1DB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7">
            <a:extLst>
              <a:ext uri="{FF2B5EF4-FFF2-40B4-BE49-F238E27FC236}">
                <a16:creationId xmlns:a16="http://schemas.microsoft.com/office/drawing/2014/main" id="{F0676C7D-1A9A-D788-55A3-67902EE741B8}"/>
              </a:ext>
            </a:extLst>
          </p:cNvPr>
          <p:cNvSpPr>
            <a:spLocks noGrp="1"/>
          </p:cNvSpPr>
          <p:nvPr>
            <p:ph type="sldNum" sz="quarter" idx="12"/>
          </p:nvPr>
        </p:nvSpPr>
        <p:spPr>
          <a:xfrm>
            <a:off x="8243888" y="6165850"/>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4C8FD7-6398-4D88-8D65-8F2D2FB6F1FA}" type="slidenum">
              <a:rPr lang="it-IT" altLang="it-CH" sz="1400" smtClean="0">
                <a:solidFill>
                  <a:srgbClr val="FFFFFF"/>
                </a:solidFill>
              </a:rPr>
              <a:pPr>
                <a:spcBef>
                  <a:spcPct val="0"/>
                </a:spcBef>
                <a:buFontTx/>
                <a:buNone/>
              </a:pPr>
              <a:t>36</a:t>
            </a:fld>
            <a:endParaRPr lang="it-IT" altLang="it-CH" sz="1400">
              <a:solidFill>
                <a:srgbClr val="FFFFFF"/>
              </a:solidFill>
            </a:endParaRPr>
          </a:p>
        </p:txBody>
      </p:sp>
      <p:pic>
        <p:nvPicPr>
          <p:cNvPr id="115716" name="Picture 8" descr="Nablus-1918">
            <a:extLst>
              <a:ext uri="{FF2B5EF4-FFF2-40B4-BE49-F238E27FC236}">
                <a16:creationId xmlns:a16="http://schemas.microsoft.com/office/drawing/2014/main" id="{096BD53C-7D36-D709-ABAC-7BE10BC6477E}"/>
              </a:ext>
            </a:extLst>
          </p:cNvPr>
          <p:cNvPicPr>
            <a:picLocks noGrp="1" noChangeAspect="1" noChangeArrowheads="1"/>
          </p:cNvPicPr>
          <p:nvPr>
            <p:ph sz="quarter" idx="3"/>
          </p:nvPr>
        </p:nvPicPr>
        <p:blipFill>
          <a:blip r:embed="rId3"/>
          <a:srcRect/>
          <a:stretch>
            <a:fillRect/>
          </a:stretch>
        </p:blipFill>
        <p:spPr>
          <a:xfrm>
            <a:off x="1042988" y="620713"/>
            <a:ext cx="6453187" cy="5319712"/>
          </a:xfrm>
          <a:ln w="38100">
            <a:solidFill>
              <a:schemeClr val="tx1"/>
            </a:solidFill>
          </a:ln>
          <a:effectLst>
            <a:outerShdw blurRad="292100" dist="139700" dir="2700000" algn="tl" rotWithShape="0">
              <a:srgbClr val="333333">
                <a:alpha val="65000"/>
              </a:srgbClr>
            </a:outerShdw>
          </a:effectLst>
        </p:spPr>
      </p:pic>
      <p:sp>
        <p:nvSpPr>
          <p:cNvPr id="303108" name="Titolo 1">
            <a:extLst>
              <a:ext uri="{FF2B5EF4-FFF2-40B4-BE49-F238E27FC236}">
                <a16:creationId xmlns:a16="http://schemas.microsoft.com/office/drawing/2014/main" id="{55C2B740-206B-31F7-9CF0-8C11D9F71A34}"/>
              </a:ext>
            </a:extLst>
          </p:cNvPr>
          <p:cNvSpPr>
            <a:spLocks noGrp="1" noChangeArrowheads="1"/>
          </p:cNvSpPr>
          <p:nvPr>
            <p:ph type="title"/>
          </p:nvPr>
        </p:nvSpPr>
        <p:spPr>
          <a:xfrm>
            <a:off x="7747000" y="2819400"/>
            <a:ext cx="993775" cy="923925"/>
          </a:xfrm>
          <a:solidFill>
            <a:srgbClr val="FFFF00"/>
          </a:solidFill>
          <a:ln w="12700">
            <a:solidFill>
              <a:schemeClr val="accent4">
                <a:lumMod val="10000"/>
              </a:schemeClr>
            </a:solidFill>
          </a:ln>
        </p:spPr>
        <p:txBody>
          <a:bodyPr>
            <a:spAutoFit/>
          </a:bodyPr>
          <a:lstStyle/>
          <a:p>
            <a:pPr>
              <a:defRPr/>
            </a:pPr>
            <a:r>
              <a:rPr lang="en-US" altLang="en-US" sz="1800" b="1" kern="1200" dirty="0">
                <a:solidFill>
                  <a:schemeClr val="accent4">
                    <a:lumMod val="10000"/>
                  </a:schemeClr>
                </a:solidFill>
                <a:ea typeface="+mn-ea"/>
                <a:cs typeface="Arial" panose="020B0604020202020204" pitchFamily="34" charset="0"/>
              </a:rPr>
              <a:t>Nablus </a:t>
            </a:r>
            <a:r>
              <a:rPr lang="en-US" altLang="en-US" sz="1800" b="1" kern="1200" dirty="0" err="1">
                <a:solidFill>
                  <a:schemeClr val="accent4">
                    <a:lumMod val="10000"/>
                  </a:schemeClr>
                </a:solidFill>
                <a:ea typeface="+mn-ea"/>
                <a:cs typeface="Arial" panose="020B0604020202020204" pitchFamily="34" charset="0"/>
              </a:rPr>
              <a:t>nel</a:t>
            </a:r>
            <a:r>
              <a:rPr lang="en-US" altLang="en-US" sz="1800" b="1" kern="1200" dirty="0">
                <a:solidFill>
                  <a:schemeClr val="accent4">
                    <a:lumMod val="10000"/>
                  </a:schemeClr>
                </a:solidFill>
                <a:ea typeface="+mn-ea"/>
                <a:cs typeface="Arial" panose="020B0604020202020204" pitchFamily="34" charset="0"/>
              </a:rPr>
              <a:t> 1918</a:t>
            </a:r>
          </a:p>
        </p:txBody>
      </p:sp>
      <p:sp>
        <p:nvSpPr>
          <p:cNvPr id="339973" name="Rettangolo 4">
            <a:extLst>
              <a:ext uri="{FF2B5EF4-FFF2-40B4-BE49-F238E27FC236}">
                <a16:creationId xmlns:a16="http://schemas.microsoft.com/office/drawing/2014/main" id="{C4818B87-18BF-F3BF-C4EF-ED861632680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Number Placeholder 4">
            <a:extLst>
              <a:ext uri="{FF2B5EF4-FFF2-40B4-BE49-F238E27FC236}">
                <a16:creationId xmlns:a16="http://schemas.microsoft.com/office/drawing/2014/main" id="{69B7E9E3-F910-17DA-38DB-88AF47A495B5}"/>
              </a:ext>
            </a:extLst>
          </p:cNvPr>
          <p:cNvSpPr>
            <a:spLocks noGrp="1"/>
          </p:cNvSpPr>
          <p:nvPr>
            <p:ph type="sldNum" sz="quarter" idx="12"/>
          </p:nvPr>
        </p:nvSpPr>
        <p:spPr>
          <a:xfrm>
            <a:off x="4394200" y="4956175"/>
            <a:ext cx="66675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CCAD84-0A4E-477A-B951-9DB3C2B213D3}"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342019" name="Picture 2" descr="uk-promis-arabs-1915">
            <a:extLst>
              <a:ext uri="{FF2B5EF4-FFF2-40B4-BE49-F238E27FC236}">
                <a16:creationId xmlns:a16="http://schemas.microsoft.com/office/drawing/2014/main" id="{0C44174F-5133-4667-59EF-37ED64A84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457200"/>
            <a:ext cx="3168650" cy="5997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2020" name="Text Box 3">
            <a:extLst>
              <a:ext uri="{FF2B5EF4-FFF2-40B4-BE49-F238E27FC236}">
                <a16:creationId xmlns:a16="http://schemas.microsoft.com/office/drawing/2014/main" id="{8841724A-05C0-908C-49AF-FDFC7BB387E1}"/>
              </a:ext>
            </a:extLst>
          </p:cNvPr>
          <p:cNvSpPr txBox="1">
            <a:spLocks noChangeArrowheads="1"/>
          </p:cNvSpPr>
          <p:nvPr/>
        </p:nvSpPr>
        <p:spPr bwMode="auto">
          <a:xfrm>
            <a:off x="4076700" y="917575"/>
            <a:ext cx="42481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In cambio dell’aiuto degli arabi nella guerra contro la Turchia (saranno 200’000 i caduti arabi) l’Inghilterra promette agli arabi un territorio per creare uma nazione indipendente.</a:t>
            </a:r>
          </a:p>
          <a:p>
            <a:pPr eaLnBrk="1" hangingPunct="1">
              <a:spcBef>
                <a:spcPct val="50000"/>
              </a:spcBef>
              <a:buFontTx/>
              <a:buNone/>
            </a:pPr>
            <a:endParaRPr lang="fr-CH" altLang="it-CH" sz="1800" b="1">
              <a:solidFill>
                <a:srgbClr val="FFFFFF"/>
              </a:solidFill>
            </a:endParaRPr>
          </a:p>
          <a:p>
            <a:pPr eaLnBrk="1" hangingPunct="1">
              <a:spcBef>
                <a:spcPct val="50000"/>
              </a:spcBef>
              <a:buFontTx/>
              <a:buNone/>
            </a:pPr>
            <a:endParaRPr lang="fr-CH" altLang="it-CH" sz="2400" b="1">
              <a:solidFill>
                <a:srgbClr val="FFFFFF"/>
              </a:solidFill>
            </a:endParaRPr>
          </a:p>
          <a:p>
            <a:pPr eaLnBrk="1" hangingPunct="1">
              <a:spcBef>
                <a:spcPct val="50000"/>
              </a:spcBef>
              <a:buFontTx/>
              <a:buNone/>
            </a:pPr>
            <a:r>
              <a:rPr lang="fr-CH" altLang="it-CH" sz="1800" b="1">
                <a:solidFill>
                  <a:srgbClr val="FFFFFF"/>
                </a:solidFill>
              </a:rPr>
              <a:t>Nel 1916, con l’accordo Sykes - Picot tra Francia e Inghilterra, lo stesso territorio fu assegnato maggioritariamente alla Francia.</a:t>
            </a:r>
            <a:endParaRPr lang="it-IT" altLang="it-CH" sz="1800" b="1">
              <a:solidFill>
                <a:srgbClr val="FFFFFF"/>
              </a:solidFill>
            </a:endParaRPr>
          </a:p>
        </p:txBody>
      </p:sp>
      <p:pic>
        <p:nvPicPr>
          <p:cNvPr id="342021" name="Picture 4" descr="1917 gli arabi entrano a akaba">
            <a:extLst>
              <a:ext uri="{FF2B5EF4-FFF2-40B4-BE49-F238E27FC236}">
                <a16:creationId xmlns:a16="http://schemas.microsoft.com/office/drawing/2014/main" id="{506BB962-AD18-4840-17D2-475EEF7A6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4781550"/>
            <a:ext cx="2343150" cy="16827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2022" name="Text Box 5">
            <a:extLst>
              <a:ext uri="{FF2B5EF4-FFF2-40B4-BE49-F238E27FC236}">
                <a16:creationId xmlns:a16="http://schemas.microsoft.com/office/drawing/2014/main" id="{5EC3ED78-A82F-5CEF-1DEE-1CD87BFD162E}"/>
              </a:ext>
            </a:extLst>
          </p:cNvPr>
          <p:cNvSpPr txBox="1">
            <a:spLocks noChangeArrowheads="1"/>
          </p:cNvSpPr>
          <p:nvPr/>
        </p:nvSpPr>
        <p:spPr bwMode="auto">
          <a:xfrm>
            <a:off x="4110038" y="5702300"/>
            <a:ext cx="1454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1917</a:t>
            </a:r>
            <a:r>
              <a:rPr lang="fr-CH" altLang="it-CH" sz="1000" b="1">
                <a:solidFill>
                  <a:srgbClr val="FFFFFF"/>
                </a:solidFill>
              </a:rPr>
              <a:t>  I combattenti arabi guidati da Lawrence d’Arabia conquistano Aqaba</a:t>
            </a:r>
            <a:endParaRPr lang="it-IT" altLang="it-CH" sz="1000" b="1">
              <a:solidFill>
                <a:srgbClr val="FFFFFF"/>
              </a:solidFill>
            </a:endParaRPr>
          </a:p>
        </p:txBody>
      </p:sp>
      <p:sp>
        <p:nvSpPr>
          <p:cNvPr id="342023" name="Rettangolo 7">
            <a:extLst>
              <a:ext uri="{FF2B5EF4-FFF2-40B4-BE49-F238E27FC236}">
                <a16:creationId xmlns:a16="http://schemas.microsoft.com/office/drawing/2014/main" id="{CDB97C26-4E84-8758-FBC2-72BF09E8612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3B4F045A-DE2E-0152-10AB-F4C48E4DA90F}"/>
              </a:ext>
            </a:extLst>
          </p:cNvPr>
          <p:cNvSpPr txBox="1"/>
          <p:nvPr/>
        </p:nvSpPr>
        <p:spPr>
          <a:xfrm>
            <a:off x="4140200" y="457200"/>
            <a:ext cx="4184650"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1915</a:t>
            </a:r>
            <a:r>
              <a:rPr lang="en-US" b="1" dirty="0">
                <a:solidFill>
                  <a:schemeClr val="accent4">
                    <a:lumMod val="10000"/>
                  </a:schemeClr>
                </a:solidFill>
              </a:rPr>
              <a:t> - Le </a:t>
            </a:r>
            <a:r>
              <a:rPr lang="en-US" b="1" dirty="0" err="1">
                <a:solidFill>
                  <a:schemeClr val="accent4">
                    <a:lumMod val="10000"/>
                  </a:schemeClr>
                </a:solidFill>
              </a:rPr>
              <a:t>vuote</a:t>
            </a:r>
            <a:r>
              <a:rPr lang="en-US" b="1" dirty="0">
                <a:solidFill>
                  <a:schemeClr val="accent4">
                    <a:lumMod val="10000"/>
                  </a:schemeClr>
                </a:solidFill>
              </a:rPr>
              <a:t> </a:t>
            </a:r>
            <a:r>
              <a:rPr lang="en-US" b="1" dirty="0" err="1">
                <a:solidFill>
                  <a:schemeClr val="accent4">
                    <a:lumMod val="10000"/>
                  </a:schemeClr>
                </a:solidFill>
              </a:rPr>
              <a:t>promesse</a:t>
            </a:r>
            <a:r>
              <a:rPr lang="en-US" b="1" dirty="0">
                <a:solidFill>
                  <a:schemeClr val="accent4">
                    <a:lumMod val="10000"/>
                  </a:schemeClr>
                </a:solidFill>
              </a:rPr>
              <a:t> </a:t>
            </a:r>
            <a:r>
              <a:rPr lang="en-US" b="1" dirty="0" err="1">
                <a:solidFill>
                  <a:schemeClr val="accent4">
                    <a:lumMod val="10000"/>
                  </a:schemeClr>
                </a:solidFill>
              </a:rPr>
              <a:t>inglesi</a:t>
            </a:r>
            <a:endParaRPr lang="en-US" b="1" dirty="0">
              <a:solidFill>
                <a:schemeClr val="accent4">
                  <a:lumMod val="10000"/>
                </a:schemeClr>
              </a:solidFill>
            </a:endParaRPr>
          </a:p>
        </p:txBody>
      </p:sp>
      <p:sp>
        <p:nvSpPr>
          <p:cNvPr id="3" name="CasellaDiTesto 2">
            <a:extLst>
              <a:ext uri="{FF2B5EF4-FFF2-40B4-BE49-F238E27FC236}">
                <a16:creationId xmlns:a16="http://schemas.microsoft.com/office/drawing/2014/main" id="{0F7D0BFB-6978-880B-D359-95EA3DAA11BE}"/>
              </a:ext>
            </a:extLst>
          </p:cNvPr>
          <p:cNvSpPr txBox="1"/>
          <p:nvPr/>
        </p:nvSpPr>
        <p:spPr>
          <a:xfrm>
            <a:off x="4140200" y="2492375"/>
            <a:ext cx="4157663" cy="6762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marL="914400" indent="-914400" algn="l">
              <a:tabLst>
                <a:tab pos="977900" algn="l"/>
              </a:tabLst>
              <a:defRPr/>
            </a:pPr>
            <a:r>
              <a:rPr lang="en-US" sz="2000" dirty="0"/>
              <a:t>  1916</a:t>
            </a:r>
            <a:r>
              <a:rPr lang="en-US" dirty="0"/>
              <a:t> - La </a:t>
            </a:r>
            <a:r>
              <a:rPr lang="en-US" dirty="0" err="1"/>
              <a:t>spartizione</a:t>
            </a:r>
            <a:r>
              <a:rPr lang="en-US" dirty="0"/>
              <a:t> </a:t>
            </a:r>
            <a:r>
              <a:rPr lang="en-US" dirty="0" err="1"/>
              <a:t>tra</a:t>
            </a:r>
            <a:r>
              <a:rPr lang="en-US" dirty="0"/>
              <a:t>                         Francia e </a:t>
            </a:r>
            <a:r>
              <a:rPr lang="en-US" dirty="0" err="1"/>
              <a:t>Inghilterra</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Number Placeholder 3">
            <a:extLst>
              <a:ext uri="{FF2B5EF4-FFF2-40B4-BE49-F238E27FC236}">
                <a16:creationId xmlns:a16="http://schemas.microsoft.com/office/drawing/2014/main" id="{2003AF14-EFD6-D8DB-13D1-3E92970EB40B}"/>
              </a:ext>
            </a:extLst>
          </p:cNvPr>
          <p:cNvSpPr>
            <a:spLocks noGrp="1"/>
          </p:cNvSpPr>
          <p:nvPr>
            <p:ph type="sldNum" sz="quarter" idx="12"/>
          </p:nvPr>
        </p:nvSpPr>
        <p:spPr>
          <a:xfrm>
            <a:off x="7669213" y="6232525"/>
            <a:ext cx="503237"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535B71-5D21-499B-A612-6EB7B30494F6}" type="slidenum">
              <a:rPr lang="it-IT" altLang="it-CH" sz="1400" smtClean="0">
                <a:solidFill>
                  <a:srgbClr val="FFFFFF"/>
                </a:solidFill>
              </a:rPr>
              <a:pPr>
                <a:spcBef>
                  <a:spcPct val="0"/>
                </a:spcBef>
                <a:buFontTx/>
                <a:buNone/>
              </a:pPr>
              <a:t>38</a:t>
            </a:fld>
            <a:endParaRPr lang="it-IT" altLang="it-CH" sz="1400">
              <a:solidFill>
                <a:srgbClr val="FFFFFF"/>
              </a:solidFill>
            </a:endParaRPr>
          </a:p>
        </p:txBody>
      </p:sp>
      <p:pic>
        <p:nvPicPr>
          <p:cNvPr id="14" name="Picture 3" descr="bandiera inglese">
            <a:extLst>
              <a:ext uri="{FF2B5EF4-FFF2-40B4-BE49-F238E27FC236}">
                <a16:creationId xmlns:a16="http://schemas.microsoft.com/office/drawing/2014/main" id="{AC2952D8-870F-A418-388F-4ECB29CA8A03}"/>
              </a:ext>
            </a:extLst>
          </p:cNvPr>
          <p:cNvPicPr>
            <a:picLocks noChangeAspect="1" noChangeArrowheads="1"/>
          </p:cNvPicPr>
          <p:nvPr/>
        </p:nvPicPr>
        <p:blipFill>
          <a:blip r:embed="rId3"/>
          <a:srcRect/>
          <a:stretch>
            <a:fillRect/>
          </a:stretch>
        </p:blipFill>
        <p:spPr bwMode="auto">
          <a:xfrm>
            <a:off x="7313613" y="47783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487429" name="Text Box 4">
            <a:extLst>
              <a:ext uri="{FF2B5EF4-FFF2-40B4-BE49-F238E27FC236}">
                <a16:creationId xmlns:a16="http://schemas.microsoft.com/office/drawing/2014/main" id="{07D8A9CF-8E21-F21C-AC80-E693EC65A693}"/>
              </a:ext>
            </a:extLst>
          </p:cNvPr>
          <p:cNvSpPr txBox="1">
            <a:spLocks noChangeArrowheads="1"/>
          </p:cNvSpPr>
          <p:nvPr/>
        </p:nvSpPr>
        <p:spPr bwMode="auto">
          <a:xfrm>
            <a:off x="423863" y="4749800"/>
            <a:ext cx="2295525" cy="954088"/>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fr-CH" altLang="it-CH" dirty="0"/>
              <a:t>1916 </a:t>
            </a:r>
          </a:p>
          <a:p>
            <a:pPr marL="0" indent="0">
              <a:defRPr/>
            </a:pPr>
            <a:r>
              <a:rPr lang="fr-CH" altLang="it-CH" sz="1800" dirty="0"/>
              <a:t>L’accordo </a:t>
            </a:r>
            <a:r>
              <a:rPr lang="fr-CH" altLang="it-CH" sz="1800" dirty="0" err="1"/>
              <a:t>segreto</a:t>
            </a:r>
            <a:endParaRPr lang="fr-CH" altLang="it-CH" sz="1800" dirty="0"/>
          </a:p>
          <a:p>
            <a:pPr marL="0" indent="0">
              <a:defRPr/>
            </a:pPr>
            <a:r>
              <a:rPr lang="fr-CH" altLang="it-CH" sz="1800" dirty="0"/>
              <a:t>Sykes - Picot</a:t>
            </a:r>
            <a:endParaRPr lang="it-IT" altLang="it-CH" sz="1800" dirty="0"/>
          </a:p>
        </p:txBody>
      </p:sp>
      <p:pic>
        <p:nvPicPr>
          <p:cNvPr id="16" name="Picture 5" descr="FRAnce">
            <a:extLst>
              <a:ext uri="{FF2B5EF4-FFF2-40B4-BE49-F238E27FC236}">
                <a16:creationId xmlns:a16="http://schemas.microsoft.com/office/drawing/2014/main" id="{09553376-9707-AF3B-3570-BB45B2AEE9ED}"/>
              </a:ext>
            </a:extLst>
          </p:cNvPr>
          <p:cNvPicPr>
            <a:picLocks noChangeAspect="1" noChangeArrowheads="1"/>
          </p:cNvPicPr>
          <p:nvPr/>
        </p:nvPicPr>
        <p:blipFill>
          <a:blip r:embed="rId4"/>
          <a:srcRect/>
          <a:stretch>
            <a:fillRect/>
          </a:stretch>
        </p:blipFill>
        <p:spPr bwMode="auto">
          <a:xfrm>
            <a:off x="7326313" y="511810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344070" name="Text Box 6">
            <a:extLst>
              <a:ext uri="{FF2B5EF4-FFF2-40B4-BE49-F238E27FC236}">
                <a16:creationId xmlns:a16="http://schemas.microsoft.com/office/drawing/2014/main" id="{17850F70-E374-1BA1-AFE9-C0B993036EAA}"/>
              </a:ext>
            </a:extLst>
          </p:cNvPr>
          <p:cNvSpPr txBox="1">
            <a:spLocks noChangeArrowheads="1"/>
          </p:cNvSpPr>
          <p:nvPr/>
        </p:nvSpPr>
        <p:spPr bwMode="auto">
          <a:xfrm>
            <a:off x="2867025" y="4730750"/>
            <a:ext cx="39131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Questo accordo va considerato nel contesto della politica inglese</a:t>
            </a:r>
            <a:r>
              <a:rPr lang="it-IT" altLang="it-CH" sz="1400"/>
              <a:t> </a:t>
            </a:r>
            <a:r>
              <a:rPr lang="fr-CH" altLang="it-CH" sz="1400"/>
              <a:t>di colonizzazione del M.O. e della corsa all’ormai strategico  petrolio      che all’epoca si estraeva in Iraq.</a:t>
            </a:r>
            <a:endParaRPr lang="it-IT" altLang="it-CH" sz="1400"/>
          </a:p>
        </p:txBody>
      </p:sp>
      <p:pic>
        <p:nvPicPr>
          <p:cNvPr id="18" name="Picture 7" descr="Sykes Mark (accordi Sykes Piccot)">
            <a:extLst>
              <a:ext uri="{FF2B5EF4-FFF2-40B4-BE49-F238E27FC236}">
                <a16:creationId xmlns:a16="http://schemas.microsoft.com/office/drawing/2014/main" id="{DDDA8E71-F4FB-94BE-05D1-9B6F8525217F}"/>
              </a:ext>
            </a:extLst>
          </p:cNvPr>
          <p:cNvPicPr>
            <a:picLocks noChangeAspect="1" noChangeArrowheads="1"/>
          </p:cNvPicPr>
          <p:nvPr/>
        </p:nvPicPr>
        <p:blipFill>
          <a:blip r:embed="rId5"/>
          <a:srcRect/>
          <a:stretch>
            <a:fillRect/>
          </a:stretch>
        </p:blipFill>
        <p:spPr bwMode="auto">
          <a:xfrm>
            <a:off x="7545388" y="168751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8" descr="picot">
            <a:extLst>
              <a:ext uri="{FF2B5EF4-FFF2-40B4-BE49-F238E27FC236}">
                <a16:creationId xmlns:a16="http://schemas.microsoft.com/office/drawing/2014/main" id="{C3056D38-F8B2-212D-F2A0-3C88E7BE3449}"/>
              </a:ext>
            </a:extLst>
          </p:cNvPr>
          <p:cNvPicPr>
            <a:picLocks noChangeAspect="1" noChangeArrowheads="1"/>
          </p:cNvPicPr>
          <p:nvPr/>
        </p:nvPicPr>
        <p:blipFill>
          <a:blip r:embed="rId6"/>
          <a:srcRect/>
          <a:stretch>
            <a:fillRect/>
          </a:stretch>
        </p:blipFill>
        <p:spPr bwMode="auto">
          <a:xfrm>
            <a:off x="7567613" y="348138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4073" name="Text Box 9">
            <a:extLst>
              <a:ext uri="{FF2B5EF4-FFF2-40B4-BE49-F238E27FC236}">
                <a16:creationId xmlns:a16="http://schemas.microsoft.com/office/drawing/2014/main" id="{EB00FD3A-E3DE-8288-4BA0-9DF40FBEEA7E}"/>
              </a:ext>
            </a:extLst>
          </p:cNvPr>
          <p:cNvSpPr txBox="1">
            <a:spLocks noChangeArrowheads="1"/>
          </p:cNvSpPr>
          <p:nvPr/>
        </p:nvSpPr>
        <p:spPr bwMode="auto">
          <a:xfrm>
            <a:off x="7645400" y="271780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344074" name="Text Box 10">
            <a:extLst>
              <a:ext uri="{FF2B5EF4-FFF2-40B4-BE49-F238E27FC236}">
                <a16:creationId xmlns:a16="http://schemas.microsoft.com/office/drawing/2014/main" id="{CD0F25B3-0EF0-7B82-A085-3768D1F16028}"/>
              </a:ext>
            </a:extLst>
          </p:cNvPr>
          <p:cNvSpPr txBox="1">
            <a:spLocks noChangeArrowheads="1"/>
          </p:cNvSpPr>
          <p:nvPr/>
        </p:nvSpPr>
        <p:spPr bwMode="auto">
          <a:xfrm>
            <a:off x="7696200" y="45958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344075" name="Rettangolo 11">
            <a:extLst>
              <a:ext uri="{FF2B5EF4-FFF2-40B4-BE49-F238E27FC236}">
                <a16:creationId xmlns:a16="http://schemas.microsoft.com/office/drawing/2014/main" id="{53F8AA4E-C323-1EA3-3506-458CF7289B3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4076" name="CasellaDiTesto 2">
            <a:extLst>
              <a:ext uri="{FF2B5EF4-FFF2-40B4-BE49-F238E27FC236}">
                <a16:creationId xmlns:a16="http://schemas.microsoft.com/office/drawing/2014/main" id="{DD29949A-3526-DD7F-21BE-5CA48DE249A4}"/>
              </a:ext>
            </a:extLst>
          </p:cNvPr>
          <p:cNvSpPr txBox="1">
            <a:spLocks noChangeArrowheads="1"/>
          </p:cNvSpPr>
          <p:nvPr/>
        </p:nvSpPr>
        <p:spPr bwMode="auto">
          <a:xfrm>
            <a:off x="350838" y="5767388"/>
            <a:ext cx="66246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400"/>
              <a:t>Con questo accordo segreto, Inghilterra e Francia si spartiscono il Medio Oriente. Nel 1934 fu costruito l’oleodotto Kirkuk - Haifa, attraverso la Transgiordania e la Palestina fino a Haifa dove avveniva la raffinazione e l’imbarco per l’Inghilterra.</a:t>
            </a:r>
            <a:endParaRPr lang="en-US" altLang="en-US" sz="1400"/>
          </a:p>
        </p:txBody>
      </p:sp>
      <p:pic>
        <p:nvPicPr>
          <p:cNvPr id="1136642" name="Picture 2" descr="After Sykes-Picot: Britain, France and the struggle for the Middle East">
            <a:extLst>
              <a:ext uri="{FF2B5EF4-FFF2-40B4-BE49-F238E27FC236}">
                <a16:creationId xmlns:a16="http://schemas.microsoft.com/office/drawing/2014/main" id="{27C2332D-C6B6-4192-F633-487597EA652B}"/>
              </a:ext>
            </a:extLst>
          </p:cNvPr>
          <p:cNvPicPr>
            <a:picLocks noChangeAspect="1" noChangeArrowheads="1"/>
          </p:cNvPicPr>
          <p:nvPr/>
        </p:nvPicPr>
        <p:blipFill>
          <a:blip r:embed="rId7"/>
          <a:srcRect/>
          <a:stretch>
            <a:fillRect/>
          </a:stretch>
        </p:blipFill>
        <p:spPr bwMode="auto">
          <a:xfrm>
            <a:off x="471488" y="48260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Figura a mano libera: forma 2">
            <a:extLst>
              <a:ext uri="{FF2B5EF4-FFF2-40B4-BE49-F238E27FC236}">
                <a16:creationId xmlns:a16="http://schemas.microsoft.com/office/drawing/2014/main" id="{0CDE9F84-2C69-11F2-46FC-55A4A5B8BFD6}"/>
              </a:ext>
            </a:extLst>
          </p:cNvPr>
          <p:cNvSpPr/>
          <p:nvPr/>
        </p:nvSpPr>
        <p:spPr>
          <a:xfrm>
            <a:off x="444500" y="254000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5">
            <a:extLst>
              <a:ext uri="{FF2B5EF4-FFF2-40B4-BE49-F238E27FC236}">
                <a16:creationId xmlns:a16="http://schemas.microsoft.com/office/drawing/2014/main" id="{893DD868-1EC4-5030-1397-5F8D4B9AD729}"/>
              </a:ext>
            </a:extLst>
          </p:cNvPr>
          <p:cNvSpPr txBox="1"/>
          <p:nvPr/>
        </p:nvSpPr>
        <p:spPr>
          <a:xfrm>
            <a:off x="1119188" y="275272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7" name="Figura a mano libera: forma 6">
            <a:extLst>
              <a:ext uri="{FF2B5EF4-FFF2-40B4-BE49-F238E27FC236}">
                <a16:creationId xmlns:a16="http://schemas.microsoft.com/office/drawing/2014/main" id="{B0A60E2C-3013-8E9D-BD57-CB7567252383}"/>
              </a:ext>
            </a:extLst>
          </p:cNvPr>
          <p:cNvSpPr/>
          <p:nvPr/>
        </p:nvSpPr>
        <p:spPr>
          <a:xfrm>
            <a:off x="1892300" y="174307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3" descr="bandiera inglese">
            <a:extLst>
              <a:ext uri="{FF2B5EF4-FFF2-40B4-BE49-F238E27FC236}">
                <a16:creationId xmlns:a16="http://schemas.microsoft.com/office/drawing/2014/main" id="{D86B9A61-701D-E29E-827F-7751A1E040D8}"/>
              </a:ext>
            </a:extLst>
          </p:cNvPr>
          <p:cNvPicPr>
            <a:picLocks noChangeAspect="1" noChangeArrowheads="1"/>
          </p:cNvPicPr>
          <p:nvPr/>
        </p:nvPicPr>
        <p:blipFill>
          <a:blip r:embed="rId3"/>
          <a:srcRect/>
          <a:stretch>
            <a:fillRect/>
          </a:stretch>
        </p:blipFill>
        <p:spPr bwMode="auto">
          <a:xfrm>
            <a:off x="5076825" y="3459163"/>
            <a:ext cx="449263" cy="274637"/>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20" name="Picture 5" descr="FRAnce">
            <a:extLst>
              <a:ext uri="{FF2B5EF4-FFF2-40B4-BE49-F238E27FC236}">
                <a16:creationId xmlns:a16="http://schemas.microsoft.com/office/drawing/2014/main" id="{204B6912-7FFF-3736-65B0-36B87D9CC7E1}"/>
              </a:ext>
            </a:extLst>
          </p:cNvPr>
          <p:cNvPicPr>
            <a:picLocks noChangeAspect="1" noChangeArrowheads="1"/>
          </p:cNvPicPr>
          <p:nvPr/>
        </p:nvPicPr>
        <p:blipFill>
          <a:blip r:embed="rId4"/>
          <a:srcRect/>
          <a:stretch>
            <a:fillRect/>
          </a:stretch>
        </p:blipFill>
        <p:spPr bwMode="auto">
          <a:xfrm>
            <a:off x="2670175" y="904875"/>
            <a:ext cx="393700" cy="271463"/>
          </a:xfrm>
          <a:prstGeom prst="rect">
            <a:avLst/>
          </a:prstGeom>
          <a:noFill/>
          <a:ln w="127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Number Placeholder 7">
            <a:extLst>
              <a:ext uri="{FF2B5EF4-FFF2-40B4-BE49-F238E27FC236}">
                <a16:creationId xmlns:a16="http://schemas.microsoft.com/office/drawing/2014/main" id="{ED7D1FF0-6BA2-4E79-61EE-3BDD6B6F1F97}"/>
              </a:ext>
            </a:extLst>
          </p:cNvPr>
          <p:cNvSpPr>
            <a:spLocks noGrp="1"/>
          </p:cNvSpPr>
          <p:nvPr>
            <p:ph type="sldNum" sz="quarter" idx="12"/>
          </p:nvPr>
        </p:nvSpPr>
        <p:spPr>
          <a:xfrm>
            <a:off x="7346950" y="3617913"/>
            <a:ext cx="442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695053-DBFC-4654-974B-63D332DF4579}" type="slidenum">
              <a:rPr lang="it-IT" altLang="it-CH" sz="1800" b="1" smtClean="0">
                <a:solidFill>
                  <a:srgbClr val="FFFFFF"/>
                </a:solidFill>
              </a:rPr>
              <a:pPr>
                <a:spcBef>
                  <a:spcPct val="0"/>
                </a:spcBef>
                <a:buFontTx/>
                <a:buNone/>
              </a:pPr>
              <a:t>39</a:t>
            </a:fld>
            <a:endParaRPr lang="it-IT" altLang="it-CH" sz="1800" b="1">
              <a:solidFill>
                <a:srgbClr val="FFFFFF"/>
              </a:solidFill>
            </a:endParaRPr>
          </a:p>
        </p:txBody>
      </p:sp>
      <p:sp>
        <p:nvSpPr>
          <p:cNvPr id="11" name="Rectangle 2">
            <a:extLst>
              <a:ext uri="{FF2B5EF4-FFF2-40B4-BE49-F238E27FC236}">
                <a16:creationId xmlns:a16="http://schemas.microsoft.com/office/drawing/2014/main" id="{4D247BBC-01B6-1D3D-3122-69679F32756D}"/>
              </a:ext>
            </a:extLst>
          </p:cNvPr>
          <p:cNvSpPr>
            <a:spLocks noGrp="1" noChangeArrowheads="1"/>
          </p:cNvSpPr>
          <p:nvPr>
            <p:ph type="body" sz="half" idx="1"/>
          </p:nvPr>
        </p:nvSpPr>
        <p:spPr>
          <a:xfrm>
            <a:off x="5734050" y="1738313"/>
            <a:ext cx="2824163" cy="1384300"/>
          </a:xfrm>
          <a:solidFill>
            <a:srgbClr val="FFFF00"/>
          </a:solidFill>
          <a:ln w="12700">
            <a:solidFill>
              <a:schemeClr val="accent4">
                <a:lumMod val="10000"/>
              </a:schemeClr>
            </a:solidFill>
          </a:ln>
        </p:spPr>
        <p:txBody>
          <a:bodyPr>
            <a:spAutoFit/>
          </a:bodyPr>
          <a:lstStyle/>
          <a:p>
            <a:pPr marL="0" indent="0" algn="ctr">
              <a:spcBef>
                <a:spcPct val="0"/>
              </a:spcBef>
              <a:buFontTx/>
              <a:buNone/>
              <a:defRPr/>
            </a:pPr>
            <a:r>
              <a:rPr lang="fr-CH" altLang="it-CH" sz="2400" b="1" kern="1200" dirty="0">
                <a:solidFill>
                  <a:schemeClr val="accent4">
                    <a:lumMod val="10000"/>
                  </a:schemeClr>
                </a:solidFill>
                <a:cs typeface="Arial" panose="020B0604020202020204" pitchFamily="34" charset="0"/>
              </a:rPr>
              <a:t>1917 - 1918                            </a:t>
            </a:r>
            <a:r>
              <a:rPr lang="fr-CH" altLang="it-CH" sz="2000" b="1" kern="1200" dirty="0">
                <a:solidFill>
                  <a:schemeClr val="accent4">
                    <a:lumMod val="10000"/>
                  </a:schemeClr>
                </a:solidFill>
                <a:cs typeface="Arial" panose="020B0604020202020204" pitchFamily="34" charset="0"/>
              </a:rPr>
              <a:t>Le </a:t>
            </a:r>
            <a:r>
              <a:rPr lang="fr-CH" altLang="it-CH" sz="2000" b="1" kern="1200" dirty="0" err="1">
                <a:solidFill>
                  <a:schemeClr val="accent4">
                    <a:lumMod val="10000"/>
                  </a:schemeClr>
                </a:solidFill>
                <a:cs typeface="Arial" panose="020B0604020202020204" pitchFamily="34" charset="0"/>
              </a:rPr>
              <a:t>truppe</a:t>
            </a:r>
            <a:r>
              <a:rPr lang="fr-CH" altLang="it-CH" sz="2000" b="1" kern="1200" dirty="0">
                <a:solidFill>
                  <a:schemeClr val="accent4">
                    <a:lumMod val="10000"/>
                  </a:schemeClr>
                </a:solidFill>
                <a:cs typeface="Arial" panose="020B0604020202020204" pitchFamily="34" charset="0"/>
              </a:rPr>
              <a:t> </a:t>
            </a:r>
            <a:r>
              <a:rPr lang="fr-CH" altLang="it-CH" sz="2000" b="1" kern="1200" dirty="0" err="1">
                <a:solidFill>
                  <a:schemeClr val="accent4">
                    <a:lumMod val="10000"/>
                  </a:schemeClr>
                </a:solidFill>
                <a:cs typeface="Arial" panose="020B0604020202020204" pitchFamily="34" charset="0"/>
              </a:rPr>
              <a:t>inglesi</a:t>
            </a:r>
            <a:r>
              <a:rPr lang="fr-CH" altLang="it-CH" sz="2000" b="1" kern="1200" dirty="0">
                <a:solidFill>
                  <a:schemeClr val="accent4">
                    <a:lumMod val="10000"/>
                  </a:schemeClr>
                </a:solidFill>
                <a:cs typeface="Arial" panose="020B0604020202020204" pitchFamily="34" charset="0"/>
              </a:rPr>
              <a:t>   </a:t>
            </a:r>
            <a:r>
              <a:rPr lang="fr-CH" altLang="it-CH" sz="2000" b="1" kern="1200" dirty="0" err="1">
                <a:solidFill>
                  <a:schemeClr val="accent4">
                    <a:lumMod val="10000"/>
                  </a:schemeClr>
                </a:solidFill>
                <a:cs typeface="Arial" panose="020B0604020202020204" pitchFamily="34" charset="0"/>
              </a:rPr>
              <a:t>conquistano</a:t>
            </a:r>
            <a:r>
              <a:rPr lang="fr-CH" altLang="it-CH" sz="2000" b="1" kern="1200" dirty="0">
                <a:solidFill>
                  <a:schemeClr val="accent4">
                    <a:lumMod val="10000"/>
                  </a:schemeClr>
                </a:solidFill>
                <a:cs typeface="Arial" panose="020B0604020202020204" pitchFamily="34" charset="0"/>
              </a:rPr>
              <a:t> la </a:t>
            </a:r>
            <a:r>
              <a:rPr lang="fr-CH" altLang="it-CH" sz="2000" b="1" kern="1200" dirty="0" err="1">
                <a:solidFill>
                  <a:schemeClr val="accent4">
                    <a:lumMod val="10000"/>
                  </a:schemeClr>
                </a:solidFill>
                <a:cs typeface="Arial" panose="020B0604020202020204" pitchFamily="34" charset="0"/>
              </a:rPr>
              <a:t>Palestina</a:t>
            </a:r>
            <a:endParaRPr lang="fr-CH" altLang="it-CH" sz="2000" b="1" kern="1200" dirty="0">
              <a:solidFill>
                <a:schemeClr val="accent4">
                  <a:lumMod val="10000"/>
                </a:schemeClr>
              </a:solidFill>
              <a:cs typeface="Arial" panose="020B0604020202020204" pitchFamily="34" charset="0"/>
            </a:endParaRPr>
          </a:p>
        </p:txBody>
      </p:sp>
      <p:pic>
        <p:nvPicPr>
          <p:cNvPr id="118788" name="Picture 4" descr="bandiera inglese">
            <a:extLst>
              <a:ext uri="{FF2B5EF4-FFF2-40B4-BE49-F238E27FC236}">
                <a16:creationId xmlns:a16="http://schemas.microsoft.com/office/drawing/2014/main" id="{071EB98C-CB0C-51D2-5995-603F94650805}"/>
              </a:ext>
            </a:extLst>
          </p:cNvPr>
          <p:cNvPicPr>
            <a:picLocks noGrp="1" noChangeAspect="1" noChangeArrowheads="1"/>
          </p:cNvPicPr>
          <p:nvPr>
            <p:ph sz="quarter" idx="3"/>
          </p:nvPr>
        </p:nvPicPr>
        <p:blipFill>
          <a:blip r:embed="rId3"/>
          <a:srcRect/>
          <a:stretch>
            <a:fillRect/>
          </a:stretch>
        </p:blipFill>
        <p:spPr>
          <a:xfrm>
            <a:off x="5734050" y="338138"/>
            <a:ext cx="1285875" cy="642937"/>
          </a:xfrm>
          <a:effectLst>
            <a:outerShdw blurRad="292100" dist="139700" dir="2700000" algn="tl" rotWithShape="0">
              <a:srgbClr val="333333">
                <a:alpha val="65000"/>
              </a:srgbClr>
            </a:outerShdw>
          </a:effectLst>
        </p:spPr>
      </p:pic>
      <p:sp>
        <p:nvSpPr>
          <p:cNvPr id="346117" name="Text Box 6">
            <a:extLst>
              <a:ext uri="{FF2B5EF4-FFF2-40B4-BE49-F238E27FC236}">
                <a16:creationId xmlns:a16="http://schemas.microsoft.com/office/drawing/2014/main" id="{72473BDA-7C6D-82C1-307D-E601941C1A4D}"/>
              </a:ext>
            </a:extLst>
          </p:cNvPr>
          <p:cNvSpPr txBox="1">
            <a:spLocks noChangeArrowheads="1"/>
          </p:cNvSpPr>
          <p:nvPr/>
        </p:nvSpPr>
        <p:spPr bwMode="auto">
          <a:xfrm>
            <a:off x="5662613" y="4283075"/>
            <a:ext cx="1079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Dicembre 1917 La città di Gerusalemme si arrende alle truppe inglesi</a:t>
            </a:r>
            <a:endParaRPr lang="it-IT" altLang="it-CH" sz="1000" b="1">
              <a:solidFill>
                <a:srgbClr val="FFFFFF"/>
              </a:solidFill>
            </a:endParaRPr>
          </a:p>
        </p:txBody>
      </p:sp>
      <p:pic>
        <p:nvPicPr>
          <p:cNvPr id="118791" name="Picture 9">
            <a:extLst>
              <a:ext uri="{FF2B5EF4-FFF2-40B4-BE49-F238E27FC236}">
                <a16:creationId xmlns:a16="http://schemas.microsoft.com/office/drawing/2014/main" id="{6CFC195F-9CA4-A8E3-96EF-BA6D76986DDF}"/>
              </a:ext>
            </a:extLst>
          </p:cNvPr>
          <p:cNvPicPr>
            <a:picLocks noChangeAspect="1" noChangeArrowheads="1"/>
          </p:cNvPicPr>
          <p:nvPr/>
        </p:nvPicPr>
        <p:blipFill>
          <a:blip r:embed="rId4"/>
          <a:srcRect/>
          <a:stretch>
            <a:fillRect/>
          </a:stretch>
        </p:blipFill>
        <p:spPr bwMode="auto">
          <a:xfrm>
            <a:off x="6792913" y="4256088"/>
            <a:ext cx="1809750" cy="2328862"/>
          </a:xfrm>
          <a:prstGeom prst="rect">
            <a:avLst/>
          </a:prstGeom>
          <a:ln w="38100">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4AED6E5E-BC2B-C94B-9C77-2CB51938062A}"/>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BFFCECC0-9D7E-5EBD-A7F8-307FEDD8BFE4}"/>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38100">
            <a:solidFill>
              <a:schemeClr val="tx1"/>
            </a:solidFill>
          </a:ln>
          <a:effectLst>
            <a:outerShdw blurRad="292100" dist="139700" dir="2700000" algn="tl" rotWithShape="0">
              <a:srgbClr val="333333">
                <a:alpha val="65000"/>
              </a:srgbClr>
            </a:outerShdw>
          </a:effectLst>
        </p:spPr>
      </p:pic>
      <p:sp>
        <p:nvSpPr>
          <p:cNvPr id="346121" name="Rettangolo 9">
            <a:extLst>
              <a:ext uri="{FF2B5EF4-FFF2-40B4-BE49-F238E27FC236}">
                <a16:creationId xmlns:a16="http://schemas.microsoft.com/office/drawing/2014/main" id="{B75C3478-E425-F546-651E-94B6FCE597F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6122" name="Rectangle 7">
            <a:extLst>
              <a:ext uri="{FF2B5EF4-FFF2-40B4-BE49-F238E27FC236}">
                <a16:creationId xmlns:a16="http://schemas.microsoft.com/office/drawing/2014/main" id="{BA3E7F60-FD2B-D8AE-5384-68B0575B236C}"/>
              </a:ext>
            </a:extLst>
          </p:cNvPr>
          <p:cNvSpPr>
            <a:spLocks noChangeArrowheads="1"/>
          </p:cNvSpPr>
          <p:nvPr/>
        </p:nvSpPr>
        <p:spPr bwMode="auto">
          <a:xfrm>
            <a:off x="5481638" y="5730875"/>
            <a:ext cx="12938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Le truppe inglesi con alla testa il generale Allenby entrano  a Gerusalemme</a:t>
            </a:r>
            <a:endParaRPr lang="it-IT" altLang="it-CH" sz="10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6">
            <a:extLst>
              <a:ext uri="{FF2B5EF4-FFF2-40B4-BE49-F238E27FC236}">
                <a16:creationId xmlns:a16="http://schemas.microsoft.com/office/drawing/2014/main" id="{EF650E44-FF2F-6EF0-A544-9EA0E16DFAFE}"/>
              </a:ext>
            </a:extLst>
          </p:cNvPr>
          <p:cNvSpPr>
            <a:spLocks noGrp="1"/>
          </p:cNvSpPr>
          <p:nvPr>
            <p:ph type="sldNum" sz="quarter" idx="12"/>
          </p:nvPr>
        </p:nvSpPr>
        <p:spPr>
          <a:xfrm>
            <a:off x="7740650" y="5613400"/>
            <a:ext cx="647700" cy="44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E651F9-931B-4C95-B4D4-D5D86859A8CD}" type="slidenum">
              <a:rPr lang="it-IT" altLang="it-CH" sz="1400" smtClean="0">
                <a:solidFill>
                  <a:srgbClr val="FFFFFF"/>
                </a:solidFill>
              </a:rPr>
              <a:pPr>
                <a:spcBef>
                  <a:spcPct val="0"/>
                </a:spcBef>
                <a:buFontTx/>
                <a:buNone/>
              </a:pPr>
              <a:t>4</a:t>
            </a:fld>
            <a:endParaRPr lang="it-IT" altLang="it-CH" sz="1400">
              <a:solidFill>
                <a:srgbClr val="FFFFFF"/>
              </a:solidFill>
            </a:endParaRPr>
          </a:p>
        </p:txBody>
      </p:sp>
      <p:sp>
        <p:nvSpPr>
          <p:cNvPr id="238595" name="Rectangle 2">
            <a:extLst>
              <a:ext uri="{FF2B5EF4-FFF2-40B4-BE49-F238E27FC236}">
                <a16:creationId xmlns:a16="http://schemas.microsoft.com/office/drawing/2014/main" id="{67FDA4EE-D974-0501-21B4-4E6C16980F39}"/>
              </a:ext>
            </a:extLst>
          </p:cNvPr>
          <p:cNvSpPr>
            <a:spLocks noGrp="1" noChangeArrowheads="1"/>
          </p:cNvSpPr>
          <p:nvPr>
            <p:ph type="body" sz="half" idx="1"/>
          </p:nvPr>
        </p:nvSpPr>
        <p:spPr>
          <a:xfrm>
            <a:off x="5770563" y="2708275"/>
            <a:ext cx="2879725" cy="2665413"/>
          </a:xfrm>
        </p:spPr>
        <p:txBody>
          <a:bodyPr/>
          <a:lstStyle/>
          <a:p>
            <a:pPr indent="1588" eaLnBrk="1" hangingPunct="1">
              <a:buFontTx/>
              <a:buNone/>
              <a:defRPr/>
            </a:pPr>
            <a:r>
              <a:rPr lang="fr-CH" altLang="it-CH" sz="2400" dirty="0" err="1"/>
              <a:t>Passaggio</a:t>
            </a:r>
            <a:r>
              <a:rPr lang="fr-CH" altLang="it-CH" sz="2400" dirty="0"/>
              <a:t> </a:t>
            </a:r>
            <a:r>
              <a:rPr lang="fr-CH" altLang="it-CH" sz="2400" dirty="0" err="1"/>
              <a:t>obbligato</a:t>
            </a:r>
            <a:r>
              <a:rPr lang="fr-CH" altLang="it-CH" sz="2400" dirty="0"/>
              <a:t> tra:</a:t>
            </a:r>
          </a:p>
          <a:p>
            <a:pPr eaLnBrk="1" hangingPunct="1">
              <a:defRPr/>
            </a:pPr>
            <a:r>
              <a:rPr lang="fr-CH" altLang="it-CH" sz="2400" dirty="0" err="1"/>
              <a:t>Africa</a:t>
            </a:r>
            <a:r>
              <a:rPr lang="fr-CH" altLang="it-CH" sz="2400" dirty="0"/>
              <a:t> e Asia</a:t>
            </a:r>
          </a:p>
          <a:p>
            <a:pPr eaLnBrk="1" hangingPunct="1">
              <a:defRPr/>
            </a:pPr>
            <a:r>
              <a:rPr lang="fr-CH" altLang="it-CH" sz="2400" dirty="0" err="1"/>
              <a:t>Africa</a:t>
            </a:r>
            <a:r>
              <a:rPr lang="fr-CH" altLang="it-CH" sz="2400" dirty="0"/>
              <a:t> e Europa</a:t>
            </a:r>
          </a:p>
          <a:p>
            <a:pPr eaLnBrk="1" hangingPunct="1">
              <a:defRPr/>
            </a:pPr>
            <a:r>
              <a:rPr lang="fr-CH" altLang="it-CH" sz="2400" dirty="0"/>
              <a:t>il </a:t>
            </a:r>
            <a:r>
              <a:rPr lang="fr-CH" altLang="it-CH" sz="2400" dirty="0" err="1"/>
              <a:t>Mediterraneo</a:t>
            </a:r>
            <a:r>
              <a:rPr lang="fr-CH" altLang="it-CH" sz="2400" dirty="0"/>
              <a:t> e l’Oriente </a:t>
            </a:r>
            <a:endParaRPr lang="it-IT" altLang="it-CH" sz="2400" dirty="0"/>
          </a:p>
        </p:txBody>
      </p:sp>
      <p:pic>
        <p:nvPicPr>
          <p:cNvPr id="89092" name="Picture 3" descr="medio oriente in b e n 2">
            <a:extLst>
              <a:ext uri="{FF2B5EF4-FFF2-40B4-BE49-F238E27FC236}">
                <a16:creationId xmlns:a16="http://schemas.microsoft.com/office/drawing/2014/main" id="{CFAFED69-B2C2-E600-CA73-1E66D24E166A}"/>
              </a:ext>
            </a:extLst>
          </p:cNvPr>
          <p:cNvPicPr>
            <a:picLocks noGrp="1" noChangeAspect="1" noChangeArrowheads="1"/>
          </p:cNvPicPr>
          <p:nvPr>
            <p:ph sz="half" idx="2"/>
          </p:nvPr>
        </p:nvPicPr>
        <p:blipFill>
          <a:blip r:embed="rId3">
            <a:lum bright="-8000" contrast="8000"/>
          </a:blip>
          <a:srcRect/>
          <a:stretch>
            <a:fillRect/>
          </a:stretch>
        </p:blipFill>
        <p:spPr>
          <a:xfrm>
            <a:off x="755650" y="908050"/>
            <a:ext cx="4859338" cy="4824413"/>
          </a:xfrm>
          <a:ln w="38100">
            <a:solidFill>
              <a:schemeClr val="tx1"/>
            </a:solidFill>
          </a:ln>
          <a:effectLst>
            <a:outerShdw blurRad="292100" dist="139700" dir="2700000" algn="tl" rotWithShape="0">
              <a:srgbClr val="333333">
                <a:alpha val="65000"/>
              </a:srgbClr>
            </a:outerShdw>
          </a:effectLst>
        </p:spPr>
      </p:pic>
      <p:sp>
        <p:nvSpPr>
          <p:cNvPr id="274437" name="Text Box 4">
            <a:extLst>
              <a:ext uri="{FF2B5EF4-FFF2-40B4-BE49-F238E27FC236}">
                <a16:creationId xmlns:a16="http://schemas.microsoft.com/office/drawing/2014/main" id="{AC20F8F8-857E-133F-62B4-B8818BFA818B}"/>
              </a:ext>
            </a:extLst>
          </p:cNvPr>
          <p:cNvSpPr txBox="1">
            <a:spLocks noChangeArrowheads="1"/>
          </p:cNvSpPr>
          <p:nvPr/>
        </p:nvSpPr>
        <p:spPr bwMode="auto">
          <a:xfrm>
            <a:off x="2484438" y="3500438"/>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pitchFamily="34" charset="0"/>
              </a:rPr>
              <a:t>ARABIA</a:t>
            </a:r>
            <a:endParaRPr lang="it-IT" altLang="it-CH" sz="1200">
              <a:solidFill>
                <a:srgbClr val="000000"/>
              </a:solidFill>
              <a:latin typeface="Swis721 Blk BT" pitchFamily="34" charset="0"/>
            </a:endParaRPr>
          </a:p>
        </p:txBody>
      </p:sp>
      <p:sp>
        <p:nvSpPr>
          <p:cNvPr id="274438" name="Rettangolo 5">
            <a:extLst>
              <a:ext uri="{FF2B5EF4-FFF2-40B4-BE49-F238E27FC236}">
                <a16:creationId xmlns:a16="http://schemas.microsoft.com/office/drawing/2014/main" id="{11623663-CC8F-43B1-2A00-179BDC55CB2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59F1CFE1-14CA-DF78-66B3-FF6EC9DFD789}"/>
              </a:ext>
            </a:extLst>
          </p:cNvPr>
          <p:cNvSpPr txBox="1"/>
          <p:nvPr/>
        </p:nvSpPr>
        <p:spPr>
          <a:xfrm>
            <a:off x="5938838" y="1236663"/>
            <a:ext cx="2449512" cy="5238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t> </a:t>
            </a:r>
            <a:r>
              <a:rPr lang="en-US" sz="2800" b="1" dirty="0">
                <a:solidFill>
                  <a:schemeClr val="accent4">
                    <a:lumMod val="10000"/>
                  </a:schemeClr>
                </a:solidFill>
              </a:rPr>
              <a:t>La </a:t>
            </a:r>
            <a:r>
              <a:rPr lang="en-US" sz="2800" b="1" dirty="0" err="1">
                <a:solidFill>
                  <a:schemeClr val="accent4">
                    <a:lumMod val="10000"/>
                  </a:schemeClr>
                </a:solidFill>
              </a:rPr>
              <a:t>Palestina</a:t>
            </a:r>
            <a:r>
              <a:rPr lang="en-US" sz="2800" b="1" dirty="0">
                <a:solidFill>
                  <a:schemeClr val="accent4">
                    <a:lumMod val="10000"/>
                  </a:schemeClr>
                </a:solidFill>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Number Placeholder 4">
            <a:extLst>
              <a:ext uri="{FF2B5EF4-FFF2-40B4-BE49-F238E27FC236}">
                <a16:creationId xmlns:a16="http://schemas.microsoft.com/office/drawing/2014/main" id="{6A5352A5-5733-1ABA-F437-2139DDF71EDA}"/>
              </a:ext>
            </a:extLst>
          </p:cNvPr>
          <p:cNvSpPr>
            <a:spLocks noGrp="1"/>
          </p:cNvSpPr>
          <p:nvPr>
            <p:ph type="sldNum" sz="quarter" idx="12"/>
          </p:nvPr>
        </p:nvSpPr>
        <p:spPr>
          <a:xfrm>
            <a:off x="8359775" y="6035675"/>
            <a:ext cx="466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42889B-B388-4B6D-9633-40DC8CB9FC28}" type="slidenum">
              <a:rPr lang="it-IT" altLang="it-CH" sz="1400" smtClean="0">
                <a:solidFill>
                  <a:srgbClr val="FFFFFF"/>
                </a:solidFill>
              </a:rPr>
              <a:pPr>
                <a:spcBef>
                  <a:spcPct val="0"/>
                </a:spcBef>
                <a:buFontTx/>
                <a:buNone/>
              </a:pPr>
              <a:t>40</a:t>
            </a:fld>
            <a:endParaRPr lang="it-IT" altLang="it-CH" sz="1400">
              <a:solidFill>
                <a:srgbClr val="FFFFFF"/>
              </a:solidFill>
            </a:endParaRPr>
          </a:p>
        </p:txBody>
      </p:sp>
      <p:pic>
        <p:nvPicPr>
          <p:cNvPr id="119812" name="Picture 2" descr="JamesBalfour-1848-1930">
            <a:extLst>
              <a:ext uri="{FF2B5EF4-FFF2-40B4-BE49-F238E27FC236}">
                <a16:creationId xmlns:a16="http://schemas.microsoft.com/office/drawing/2014/main" id="{C977C12F-4F6E-6220-AE52-8E6953F3FED0}"/>
              </a:ext>
            </a:extLst>
          </p:cNvPr>
          <p:cNvPicPr>
            <a:picLocks noGrp="1" noChangeAspect="1" noChangeArrowheads="1"/>
          </p:cNvPicPr>
          <p:nvPr>
            <p:ph sz="quarter" idx="4294967295"/>
          </p:nvPr>
        </p:nvPicPr>
        <p:blipFill>
          <a:blip r:embed="rId3"/>
          <a:srcRect/>
          <a:stretch>
            <a:fillRect/>
          </a:stretch>
        </p:blipFill>
        <p:spPr>
          <a:xfrm>
            <a:off x="6310313" y="4032250"/>
            <a:ext cx="1781175" cy="2447925"/>
          </a:xfrm>
          <a:ln w="28575">
            <a:solidFill>
              <a:schemeClr val="tx1"/>
            </a:solidFill>
          </a:ln>
          <a:effectLst>
            <a:outerShdw blurRad="292100" dist="139700" dir="2700000" algn="tl" rotWithShape="0">
              <a:srgbClr val="333333">
                <a:alpha val="65000"/>
              </a:srgbClr>
            </a:outerShdw>
          </a:effectLst>
        </p:spPr>
      </p:pic>
      <p:sp>
        <p:nvSpPr>
          <p:cNvPr id="348164" name="Text Box 4">
            <a:extLst>
              <a:ext uri="{FF2B5EF4-FFF2-40B4-BE49-F238E27FC236}">
                <a16:creationId xmlns:a16="http://schemas.microsoft.com/office/drawing/2014/main" id="{F59A6387-B139-7C63-CECF-8670D62A2FE5}"/>
              </a:ext>
            </a:extLst>
          </p:cNvPr>
          <p:cNvSpPr txBox="1">
            <a:spLocks noChangeArrowheads="1"/>
          </p:cNvSpPr>
          <p:nvPr/>
        </p:nvSpPr>
        <p:spPr bwMode="auto">
          <a:xfrm>
            <a:off x="5445125" y="1989138"/>
            <a:ext cx="33480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Il Governo britannico si dichiara favorevole alla creazione in Palestina di un « focolare nazionale ebraico» a condizione che siano salvaguardati i diritti civili e religiosi delle comunità non ebraiche della Palestina.       </a:t>
            </a:r>
            <a:endParaRPr lang="it-IT" altLang="it-CH" sz="1600" b="1">
              <a:solidFill>
                <a:srgbClr val="FFFFFF"/>
              </a:solidFill>
            </a:endParaRPr>
          </a:p>
        </p:txBody>
      </p:sp>
      <p:sp>
        <p:nvSpPr>
          <p:cNvPr id="348165" name="Text Box 5">
            <a:extLst>
              <a:ext uri="{FF2B5EF4-FFF2-40B4-BE49-F238E27FC236}">
                <a16:creationId xmlns:a16="http://schemas.microsoft.com/office/drawing/2014/main" id="{25C6A578-211A-7F43-F18E-F4A5232EED2D}"/>
              </a:ext>
            </a:extLst>
          </p:cNvPr>
          <p:cNvSpPr txBox="1">
            <a:spLocks noChangeArrowheads="1"/>
          </p:cNvSpPr>
          <p:nvPr/>
        </p:nvSpPr>
        <p:spPr bwMode="auto">
          <a:xfrm>
            <a:off x="5386388" y="6035675"/>
            <a:ext cx="712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E77387E8-9363-1C9B-F76A-9E6F746A338C}"/>
              </a:ext>
            </a:extLst>
          </p:cNvPr>
          <p:cNvPicPr>
            <a:picLocks noGrp="1" noChangeAspect="1" noChangeArrowheads="1"/>
          </p:cNvPicPr>
          <p:nvPr>
            <p:ph sz="half" idx="4294967295"/>
          </p:nvPr>
        </p:nvPicPr>
        <p:blipFill>
          <a:blip r:embed="rId4"/>
          <a:srcRect/>
          <a:stretch>
            <a:fillRect/>
          </a:stretch>
        </p:blipFill>
        <p:spPr>
          <a:xfrm>
            <a:off x="7502525" y="377825"/>
            <a:ext cx="1090613" cy="546100"/>
          </a:xfrm>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id="{C35B6E42-703D-647F-CE11-D7FBFC9AE43D}"/>
              </a:ext>
            </a:extLst>
          </p:cNvPr>
          <p:cNvPicPr>
            <a:picLocks noChangeAspect="1"/>
          </p:cNvPicPr>
          <p:nvPr/>
        </p:nvPicPr>
        <p:blipFill>
          <a:blip r:embed="rId5"/>
          <a:stretch>
            <a:fillRect/>
          </a:stretch>
        </p:blipFill>
        <p:spPr>
          <a:xfrm>
            <a:off x="550863" y="330200"/>
            <a:ext cx="4665662" cy="6154738"/>
          </a:xfrm>
          <a:prstGeom prst="rect">
            <a:avLst/>
          </a:prstGeom>
          <a:ln>
            <a:noFill/>
          </a:ln>
          <a:effectLst>
            <a:outerShdw blurRad="292100" dist="139700" dir="2700000" algn="tl" rotWithShape="0">
              <a:srgbClr val="333333">
                <a:alpha val="65000"/>
              </a:srgbClr>
            </a:outerShdw>
          </a:effectLst>
        </p:spPr>
      </p:pic>
      <p:sp>
        <p:nvSpPr>
          <p:cNvPr id="348168" name="Rettangolo 9">
            <a:extLst>
              <a:ext uri="{FF2B5EF4-FFF2-40B4-BE49-F238E27FC236}">
                <a16:creationId xmlns:a16="http://schemas.microsoft.com/office/drawing/2014/main" id="{3A20DEE6-E510-669F-657C-0B50710DAA7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24B19F9-E6C9-737A-F851-1EDAA0A53BEA}"/>
              </a:ext>
            </a:extLst>
          </p:cNvPr>
          <p:cNvSpPr txBox="1"/>
          <p:nvPr/>
        </p:nvSpPr>
        <p:spPr>
          <a:xfrm>
            <a:off x="5526088" y="1065213"/>
            <a:ext cx="3067050" cy="708025"/>
          </a:xfrm>
          <a:prstGeom prst="rect">
            <a:avLst/>
          </a:prstGeom>
          <a:solidFill>
            <a:srgbClr val="FFFF00"/>
          </a:solidFill>
          <a:ln w="12700">
            <a:solidFill>
              <a:schemeClr val="accent4">
                <a:lumMod val="10000"/>
              </a:schemeClr>
            </a:solidFill>
          </a:ln>
        </p:spPr>
        <p:txBody>
          <a:bodyPr>
            <a:spAutoFit/>
          </a:bodyPr>
          <a:lstStyle/>
          <a:p>
            <a:pPr>
              <a:defRPr/>
            </a:pPr>
            <a:r>
              <a:rPr lang="en-US" sz="2200" b="1" dirty="0">
                <a:solidFill>
                  <a:schemeClr val="accent4">
                    <a:lumMod val="10000"/>
                  </a:schemeClr>
                </a:solidFill>
              </a:rPr>
              <a:t>1917 </a:t>
            </a:r>
          </a:p>
          <a:p>
            <a:pPr>
              <a:defRPr/>
            </a:pPr>
            <a:r>
              <a:rPr lang="en-US" b="1" dirty="0">
                <a:solidFill>
                  <a:schemeClr val="accent4">
                    <a:lumMod val="10000"/>
                  </a:schemeClr>
                </a:solidFill>
              </a:rPr>
              <a:t>La </a:t>
            </a:r>
            <a:r>
              <a:rPr lang="en-US" b="1" dirty="0" err="1">
                <a:solidFill>
                  <a:schemeClr val="accent4">
                    <a:lumMod val="10000"/>
                  </a:schemeClr>
                </a:solidFill>
              </a:rPr>
              <a:t>dichiarazione</a:t>
            </a:r>
            <a:r>
              <a:rPr lang="en-US" b="1" dirty="0">
                <a:solidFill>
                  <a:schemeClr val="accent4">
                    <a:lumMod val="10000"/>
                  </a:schemeClr>
                </a:solidFill>
              </a:rPr>
              <a:t> Balfour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una brigata di kibbuzzim al lavoro">
            <a:extLst>
              <a:ext uri="{FF2B5EF4-FFF2-40B4-BE49-F238E27FC236}">
                <a16:creationId xmlns:a16="http://schemas.microsoft.com/office/drawing/2014/main" id="{D7B74529-094B-DBB7-2332-DC0B4E82D681}"/>
              </a:ext>
            </a:extLst>
          </p:cNvPr>
          <p:cNvPicPr>
            <a:picLocks noChangeAspect="1" noChangeArrowheads="1"/>
          </p:cNvPicPr>
          <p:nvPr/>
        </p:nvPicPr>
        <p:blipFill>
          <a:blip r:embed="rId3">
            <a:lum contrast="16000"/>
          </a:blip>
          <a:srcRect/>
          <a:stretch>
            <a:fillRect/>
          </a:stretch>
        </p:blipFill>
        <p:spPr bwMode="auto">
          <a:xfrm>
            <a:off x="4618038" y="3736975"/>
            <a:ext cx="4103687" cy="2716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2" descr="i1lavori di bonifica 1920 ebrei palestina">
            <a:extLst>
              <a:ext uri="{FF2B5EF4-FFF2-40B4-BE49-F238E27FC236}">
                <a16:creationId xmlns:a16="http://schemas.microsoft.com/office/drawing/2014/main" id="{708A47EF-9790-AE31-BAAA-AD0BA6C7E1E2}"/>
              </a:ext>
            </a:extLst>
          </p:cNvPr>
          <p:cNvPicPr>
            <a:picLocks noChangeAspect="1" noChangeArrowheads="1"/>
          </p:cNvPicPr>
          <p:nvPr/>
        </p:nvPicPr>
        <p:blipFill rotWithShape="1">
          <a:blip r:embed="rId4"/>
          <a:srcRect b="3520"/>
          <a:stretch/>
        </p:blipFill>
        <p:spPr bwMode="auto">
          <a:xfrm>
            <a:off x="542925" y="374650"/>
            <a:ext cx="4105275" cy="25447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0212" name="Slide Number Placeholder 3">
            <a:extLst>
              <a:ext uri="{FF2B5EF4-FFF2-40B4-BE49-F238E27FC236}">
                <a16:creationId xmlns:a16="http://schemas.microsoft.com/office/drawing/2014/main" id="{440C40A0-97F7-9905-0221-5E9FAB93AF00}"/>
              </a:ext>
            </a:extLst>
          </p:cNvPr>
          <p:cNvSpPr>
            <a:spLocks noGrp="1"/>
          </p:cNvSpPr>
          <p:nvPr>
            <p:ph type="sldNum" sz="quarter" idx="12"/>
          </p:nvPr>
        </p:nvSpPr>
        <p:spPr>
          <a:xfrm>
            <a:off x="3844925" y="5037138"/>
            <a:ext cx="539750" cy="384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090F92-F202-448D-A0D0-D3A7BB8FEA1E}" type="slidenum">
              <a:rPr lang="it-IT" altLang="it-CH" sz="1400" b="1" smtClean="0">
                <a:solidFill>
                  <a:srgbClr val="FFFFFF"/>
                </a:solidFill>
              </a:rPr>
              <a:pPr>
                <a:spcBef>
                  <a:spcPct val="0"/>
                </a:spcBef>
                <a:buFontTx/>
                <a:buNone/>
              </a:pPr>
              <a:t>41</a:t>
            </a:fld>
            <a:endParaRPr lang="it-IT" altLang="it-CH" sz="1400" b="1">
              <a:solidFill>
                <a:srgbClr val="FFFFFF"/>
              </a:solidFill>
            </a:endParaRPr>
          </a:p>
        </p:txBody>
      </p:sp>
      <p:sp>
        <p:nvSpPr>
          <p:cNvPr id="350213" name="Text Box 5">
            <a:extLst>
              <a:ext uri="{FF2B5EF4-FFF2-40B4-BE49-F238E27FC236}">
                <a16:creationId xmlns:a16="http://schemas.microsoft.com/office/drawing/2014/main" id="{F5000CF6-A797-1712-003B-8434E1947754}"/>
              </a:ext>
            </a:extLst>
          </p:cNvPr>
          <p:cNvSpPr txBox="1">
            <a:spLocks noChangeArrowheads="1"/>
          </p:cNvSpPr>
          <p:nvPr/>
        </p:nvSpPr>
        <p:spPr bwMode="auto">
          <a:xfrm>
            <a:off x="4670425" y="1981200"/>
            <a:ext cx="809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Inizio  anni ’20: lavori di bonifica</a:t>
            </a:r>
            <a:endParaRPr lang="it-IT" altLang="it-CH" sz="1000" b="1"/>
          </a:p>
        </p:txBody>
      </p:sp>
      <p:sp>
        <p:nvSpPr>
          <p:cNvPr id="350214" name="Text Box 9">
            <a:extLst>
              <a:ext uri="{FF2B5EF4-FFF2-40B4-BE49-F238E27FC236}">
                <a16:creationId xmlns:a16="http://schemas.microsoft.com/office/drawing/2014/main" id="{5295C132-A1E3-5269-4DE8-EB8A0A1CE40B}"/>
              </a:ext>
            </a:extLst>
          </p:cNvPr>
          <p:cNvSpPr txBox="1">
            <a:spLocks noChangeArrowheads="1"/>
          </p:cNvSpPr>
          <p:nvPr/>
        </p:nvSpPr>
        <p:spPr bwMode="auto">
          <a:xfrm>
            <a:off x="4678363" y="388938"/>
            <a:ext cx="7921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Kibbutzin Foto del </a:t>
            </a:r>
            <a:r>
              <a:rPr lang="fr-CH" altLang="it-CH" sz="1200" b="1"/>
              <a:t>1935</a:t>
            </a:r>
            <a:endParaRPr lang="it-IT" altLang="it-CH" sz="1200" b="1"/>
          </a:p>
        </p:txBody>
      </p:sp>
      <p:pic>
        <p:nvPicPr>
          <p:cNvPr id="17" name="Picture 7" descr="1920 zionist pioneer settlemen Jezreel Valley">
            <a:extLst>
              <a:ext uri="{FF2B5EF4-FFF2-40B4-BE49-F238E27FC236}">
                <a16:creationId xmlns:a16="http://schemas.microsoft.com/office/drawing/2014/main" id="{F90CE674-440F-F60E-D53F-8C5022213A02}"/>
              </a:ext>
            </a:extLst>
          </p:cNvPr>
          <p:cNvPicPr>
            <a:picLocks noChangeAspect="1" noChangeArrowheads="1"/>
          </p:cNvPicPr>
          <p:nvPr/>
        </p:nvPicPr>
        <p:blipFill>
          <a:blip r:embed="rId5"/>
          <a:srcRect/>
          <a:stretch>
            <a:fillRect/>
          </a:stretch>
        </p:blipFill>
        <p:spPr bwMode="auto">
          <a:xfrm>
            <a:off x="550863" y="3730625"/>
            <a:ext cx="3249612"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8">
            <a:extLst>
              <a:ext uri="{FF2B5EF4-FFF2-40B4-BE49-F238E27FC236}">
                <a16:creationId xmlns:a16="http://schemas.microsoft.com/office/drawing/2014/main" id="{7B89C215-5477-4B5D-37DA-D6C86D1EAA96}"/>
              </a:ext>
            </a:extLst>
          </p:cNvPr>
          <p:cNvPicPr>
            <a:picLocks noChangeAspect="1" noChangeArrowheads="1"/>
          </p:cNvPicPr>
          <p:nvPr/>
        </p:nvPicPr>
        <p:blipFill>
          <a:blip r:embed="rId6"/>
          <a:srcRect/>
          <a:stretch>
            <a:fillRect/>
          </a:stretch>
        </p:blipFill>
        <p:spPr bwMode="auto">
          <a:xfrm>
            <a:off x="5481638" y="374650"/>
            <a:ext cx="3240087" cy="25447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0217" name="Rettangolo 11">
            <a:extLst>
              <a:ext uri="{FF2B5EF4-FFF2-40B4-BE49-F238E27FC236}">
                <a16:creationId xmlns:a16="http://schemas.microsoft.com/office/drawing/2014/main" id="{7DBCCBB5-12FB-25DF-3988-BF6EA454DB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97671" name="Text Box 6">
            <a:extLst>
              <a:ext uri="{FF2B5EF4-FFF2-40B4-BE49-F238E27FC236}">
                <a16:creationId xmlns:a16="http://schemas.microsoft.com/office/drawing/2014/main" id="{3F636D1B-3F5D-CE3B-D253-793B3A031FDB}"/>
              </a:ext>
            </a:extLst>
          </p:cNvPr>
          <p:cNvSpPr txBox="1">
            <a:spLocks noChangeArrowheads="1"/>
          </p:cNvSpPr>
          <p:nvPr/>
        </p:nvSpPr>
        <p:spPr bwMode="auto">
          <a:xfrm>
            <a:off x="514350" y="3033713"/>
            <a:ext cx="8234363" cy="584200"/>
          </a:xfrm>
          <a:prstGeom prst="rect">
            <a:avLst/>
          </a:prstGeom>
          <a:solidFill>
            <a:srgbClr val="FFFF00"/>
          </a:solidFill>
          <a:ln>
            <a:solidFill>
              <a:schemeClr val="accent4">
                <a:lumMod val="10000"/>
              </a:schemeClr>
            </a:solidFill>
          </a:ln>
        </p:spPr>
        <p:txBody>
          <a:bodyPr>
            <a:spAutoFit/>
          </a:bodyPr>
          <a:lstStyle>
            <a:defPPr>
              <a:defRPr lang="it-CH"/>
            </a:defPPr>
            <a:lvl1pPr>
              <a:defRPr sz="1200" b="1">
                <a:solidFill>
                  <a:schemeClr val="accent4">
                    <a:lumMod val="10000"/>
                  </a:schemeClr>
                </a:solidFill>
              </a:defRPr>
            </a:lvl1pPr>
          </a:lstStyle>
          <a:p>
            <a:pPr algn="ctr">
              <a:defRPr/>
            </a:pPr>
            <a:r>
              <a:rPr lang="it-CH" altLang="it-CH" sz="1600" dirty="0"/>
              <a:t>Dall’inizio i sionisti sono molto attivi e hanno il</a:t>
            </a:r>
            <a:r>
              <a:rPr lang="fr-CH" altLang="it-CH" sz="1600" dirty="0"/>
              <a:t> grande </a:t>
            </a:r>
            <a:r>
              <a:rPr lang="fr-CH" altLang="it-CH" sz="1600" dirty="0" err="1"/>
              <a:t>sostegno</a:t>
            </a:r>
            <a:r>
              <a:rPr lang="fr-CH" altLang="it-CH" sz="1600" dirty="0"/>
              <a:t> </a:t>
            </a:r>
            <a:r>
              <a:rPr lang="fr-CH" altLang="it-CH" sz="1600" dirty="0" err="1"/>
              <a:t>del</a:t>
            </a:r>
            <a:r>
              <a:rPr lang="fr-CH" altLang="it-CH" sz="1600" dirty="0"/>
              <a:t> </a:t>
            </a:r>
            <a:r>
              <a:rPr lang="fr-CH" altLang="it-CH" sz="1600" dirty="0" err="1"/>
              <a:t>Fondo</a:t>
            </a:r>
            <a:r>
              <a:rPr lang="fr-CH" altLang="it-CH" sz="1600" dirty="0"/>
              <a:t> </a:t>
            </a:r>
            <a:r>
              <a:rPr lang="fr-CH" altLang="it-CH" sz="1600" dirty="0" err="1"/>
              <a:t>nazionale</a:t>
            </a:r>
            <a:r>
              <a:rPr lang="fr-CH" altLang="it-CH" sz="1600" dirty="0"/>
              <a:t> </a:t>
            </a:r>
            <a:r>
              <a:rPr lang="fr-CH" altLang="it-CH" sz="1600" dirty="0" err="1"/>
              <a:t>ebraico</a:t>
            </a:r>
            <a:r>
              <a:rPr lang="fr-CH" altLang="it-CH" sz="1600" dirty="0"/>
              <a:t> </a:t>
            </a:r>
            <a:r>
              <a:rPr lang="fr-CH" altLang="it-CH" sz="1400" dirty="0"/>
              <a:t>(</a:t>
            </a:r>
            <a:r>
              <a:rPr lang="fr-CH" altLang="it-CH" sz="1400" dirty="0" err="1"/>
              <a:t>fondato</a:t>
            </a:r>
            <a:r>
              <a:rPr lang="fr-CH" altLang="it-CH" sz="1400" dirty="0"/>
              <a:t> </a:t>
            </a:r>
            <a:r>
              <a:rPr lang="fr-CH" altLang="it-CH" sz="1400" dirty="0" err="1"/>
              <a:t>nel</a:t>
            </a:r>
            <a:r>
              <a:rPr lang="fr-CH" altLang="it-CH" sz="1400" dirty="0"/>
              <a:t> 1901) </a:t>
            </a:r>
            <a:r>
              <a:rPr lang="fr-CH" altLang="it-CH" sz="1600" dirty="0"/>
              <a:t>e </a:t>
            </a:r>
            <a:r>
              <a:rPr lang="fr-CH" altLang="it-CH" sz="1600" dirty="0" err="1"/>
              <a:t>dell’amministrazione</a:t>
            </a:r>
            <a:r>
              <a:rPr lang="fr-CH" altLang="it-CH" sz="1600" dirty="0"/>
              <a:t> </a:t>
            </a:r>
            <a:r>
              <a:rPr lang="fr-CH" altLang="it-CH" sz="1600" dirty="0" err="1"/>
              <a:t>filosionista</a:t>
            </a:r>
            <a:r>
              <a:rPr lang="fr-CH" altLang="it-CH" sz="1600" dirty="0"/>
              <a:t> </a:t>
            </a:r>
            <a:r>
              <a:rPr lang="fr-CH" altLang="it-CH" sz="1600" dirty="0" err="1"/>
              <a:t>inglese</a:t>
            </a:r>
            <a:r>
              <a:rPr lang="fr-CH" altLang="it-CH" sz="1600" dirty="0"/>
              <a:t>.</a:t>
            </a:r>
            <a:endParaRPr lang="it-IT" altLang="it-CH" sz="1600" dirty="0"/>
          </a:p>
        </p:txBody>
      </p:sp>
      <p:sp>
        <p:nvSpPr>
          <p:cNvPr id="350219" name="Text Box 10">
            <a:extLst>
              <a:ext uri="{FF2B5EF4-FFF2-40B4-BE49-F238E27FC236}">
                <a16:creationId xmlns:a16="http://schemas.microsoft.com/office/drawing/2014/main" id="{DBBC4A87-5EEA-AF3D-DE53-19B51A5AD541}"/>
              </a:ext>
            </a:extLst>
          </p:cNvPr>
          <p:cNvSpPr txBox="1">
            <a:spLocks noChangeArrowheads="1"/>
          </p:cNvSpPr>
          <p:nvPr/>
        </p:nvSpPr>
        <p:spPr bwMode="auto">
          <a:xfrm>
            <a:off x="3817938" y="5715000"/>
            <a:ext cx="8651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1920</a:t>
            </a:r>
            <a:r>
              <a:rPr lang="fr-CH" altLang="it-CH" sz="1200" b="1">
                <a:solidFill>
                  <a:srgbClr val="FFFFFF"/>
                </a:solidFill>
              </a:rPr>
              <a:t> </a:t>
            </a:r>
            <a:r>
              <a:rPr lang="fr-CH" altLang="it-CH" sz="1000" b="1">
                <a:solidFill>
                  <a:srgbClr val="FFFFFF"/>
                </a:solidFill>
              </a:rPr>
              <a:t>Colonia nella valle di Jezreel</a:t>
            </a:r>
            <a:endParaRPr lang="it-IT" altLang="it-CH" sz="1000" b="1">
              <a:solidFill>
                <a:srgbClr val="FFFFFF"/>
              </a:solidFill>
            </a:endParaRPr>
          </a:p>
        </p:txBody>
      </p:sp>
      <p:sp>
        <p:nvSpPr>
          <p:cNvPr id="350220" name="Text Box 4">
            <a:extLst>
              <a:ext uri="{FF2B5EF4-FFF2-40B4-BE49-F238E27FC236}">
                <a16:creationId xmlns:a16="http://schemas.microsoft.com/office/drawing/2014/main" id="{7E58D69C-6AA6-3327-5A7C-7DDC59E89390}"/>
              </a:ext>
            </a:extLst>
          </p:cNvPr>
          <p:cNvSpPr txBox="1">
            <a:spLocks noChangeArrowheads="1"/>
          </p:cNvSpPr>
          <p:nvPr/>
        </p:nvSpPr>
        <p:spPr bwMode="auto">
          <a:xfrm>
            <a:off x="3778250" y="3741738"/>
            <a:ext cx="769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Brigata del lavoro di un </a:t>
            </a:r>
            <a:r>
              <a:rPr lang="fr-CH" altLang="it-CH" sz="1000" b="1">
                <a:solidFill>
                  <a:srgbClr val="FFFFFF"/>
                </a:solidFill>
              </a:rPr>
              <a:t>kibbuz anni ‘20</a:t>
            </a:r>
            <a:endParaRPr lang="it-IT" altLang="it-CH" sz="1000" b="1">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24EC040E-0537-22AF-00E2-44E9B9BDC477}"/>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352259" name="Text Box 5">
            <a:extLst>
              <a:ext uri="{FF2B5EF4-FFF2-40B4-BE49-F238E27FC236}">
                <a16:creationId xmlns:a16="http://schemas.microsoft.com/office/drawing/2014/main" id="{58C171D1-A0CF-0BB1-42EB-835B7C818E55}"/>
              </a:ext>
            </a:extLst>
          </p:cNvPr>
          <p:cNvSpPr txBox="1">
            <a:spLocks noChangeArrowheads="1"/>
          </p:cNvSpPr>
          <p:nvPr/>
        </p:nvSpPr>
        <p:spPr bwMode="auto">
          <a:xfrm>
            <a:off x="6451600" y="201613"/>
            <a:ext cx="1582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1900-1920</a:t>
            </a:r>
            <a:endParaRPr lang="it-IT" altLang="it-CH" sz="1400">
              <a:solidFill>
                <a:srgbClr val="FFFFFF"/>
              </a:solidFill>
            </a:endParaRPr>
          </a:p>
        </p:txBody>
      </p:sp>
      <p:pic>
        <p:nvPicPr>
          <p:cNvPr id="197639" name="Picture 6" descr="Centro Jaffa 1918">
            <a:extLst>
              <a:ext uri="{FF2B5EF4-FFF2-40B4-BE49-F238E27FC236}">
                <a16:creationId xmlns:a16="http://schemas.microsoft.com/office/drawing/2014/main" id="{9179DACB-6F0D-4D13-938C-5796CF8A01DC}"/>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352261" name="Text Box 7">
            <a:extLst>
              <a:ext uri="{FF2B5EF4-FFF2-40B4-BE49-F238E27FC236}">
                <a16:creationId xmlns:a16="http://schemas.microsoft.com/office/drawing/2014/main" id="{EF8AFB56-48C0-DC69-E4D3-385DE4EFC17B}"/>
              </a:ext>
            </a:extLst>
          </p:cNvPr>
          <p:cNvSpPr txBox="1">
            <a:spLocks noChangeArrowheads="1"/>
          </p:cNvSpPr>
          <p:nvPr/>
        </p:nvSpPr>
        <p:spPr bwMode="auto">
          <a:xfrm>
            <a:off x="6443663" y="5740400"/>
            <a:ext cx="1871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centro 1918</a:t>
            </a:r>
            <a:endParaRPr lang="it-IT" altLang="it-CH" sz="1400">
              <a:solidFill>
                <a:srgbClr val="FFFFFF"/>
              </a:solidFill>
            </a:endParaRPr>
          </a:p>
        </p:txBody>
      </p:sp>
      <p:sp>
        <p:nvSpPr>
          <p:cNvPr id="317446" name="Text Box 8">
            <a:extLst>
              <a:ext uri="{FF2B5EF4-FFF2-40B4-BE49-F238E27FC236}">
                <a16:creationId xmlns:a16="http://schemas.microsoft.com/office/drawing/2014/main" id="{15E5FB22-051D-AD7B-784E-45ED379498B5}"/>
              </a:ext>
            </a:extLst>
          </p:cNvPr>
          <p:cNvSpPr txBox="1">
            <a:spLocks noChangeArrowheads="1"/>
          </p:cNvSpPr>
          <p:nvPr/>
        </p:nvSpPr>
        <p:spPr bwMode="auto">
          <a:xfrm>
            <a:off x="2343150" y="6151563"/>
            <a:ext cx="4203700" cy="369887"/>
          </a:xfrm>
          <a:prstGeom prst="rect">
            <a:avLst/>
          </a:prstGeom>
          <a:solidFill>
            <a:srgbClr val="FFFF00"/>
          </a:solidFill>
          <a:ln w="12700">
            <a:solidFill>
              <a:schemeClr val="accent4">
                <a:lumMod val="10000"/>
              </a:schemeClr>
            </a:solidFill>
          </a:ln>
        </p:spPr>
        <p:txBody>
          <a:bodyPr>
            <a:spAutoFit/>
          </a:bodyPr>
          <a:lstStyle>
            <a:defPPr>
              <a:defRPr lang="it-CH"/>
            </a:defPPr>
            <a:lvl1pPr>
              <a:defRPr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lgn="ctr">
              <a:defRPr/>
            </a:pPr>
            <a:r>
              <a:rPr lang="fr-CH" altLang="it-CH" dirty="0"/>
              <a:t>La </a:t>
            </a:r>
            <a:r>
              <a:rPr lang="fr-CH" altLang="it-CH" dirty="0" err="1"/>
              <a:t>Palestina</a:t>
            </a:r>
            <a:r>
              <a:rPr lang="fr-CH" altLang="it-CH" dirty="0"/>
              <a:t>, «terra senza </a:t>
            </a:r>
            <a:r>
              <a:rPr lang="fr-CH" altLang="it-CH" dirty="0" err="1"/>
              <a:t>popolo</a:t>
            </a:r>
            <a:r>
              <a:rPr lang="fr-CH" altLang="it-CH" dirty="0"/>
              <a:t>?»</a:t>
            </a:r>
            <a:endParaRPr lang="it-IT" altLang="it-CH" dirty="0"/>
          </a:p>
        </p:txBody>
      </p:sp>
      <p:sp>
        <p:nvSpPr>
          <p:cNvPr id="352263" name="Slide Number Placeholder 3">
            <a:extLst>
              <a:ext uri="{FF2B5EF4-FFF2-40B4-BE49-F238E27FC236}">
                <a16:creationId xmlns:a16="http://schemas.microsoft.com/office/drawing/2014/main" id="{96BA489A-0D11-BAF6-0EE6-0CEA1CAC3559}"/>
              </a:ext>
            </a:extLst>
          </p:cNvPr>
          <p:cNvSpPr>
            <a:spLocks noGrp="1"/>
          </p:cNvSpPr>
          <p:nvPr>
            <p:ph type="sldNum" sz="quarter" idx="12"/>
          </p:nvPr>
        </p:nvSpPr>
        <p:spPr>
          <a:xfrm>
            <a:off x="8034338" y="6167438"/>
            <a:ext cx="458787"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B51F60-3FB0-4975-AC3C-207EF95316D3}"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18A8C645-BF20-8472-8E4B-2A0D46268B93}"/>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352265" name="CasellaDiTesto 4">
            <a:extLst>
              <a:ext uri="{FF2B5EF4-FFF2-40B4-BE49-F238E27FC236}">
                <a16:creationId xmlns:a16="http://schemas.microsoft.com/office/drawing/2014/main" id="{45C2C992-5B5B-2275-2379-046AC4931437}"/>
              </a:ext>
            </a:extLst>
          </p:cNvPr>
          <p:cNvSpPr txBox="1">
            <a:spLocks noChangeArrowheads="1"/>
          </p:cNvSpPr>
          <p:nvPr/>
        </p:nvSpPr>
        <p:spPr bwMode="auto">
          <a:xfrm>
            <a:off x="1763713" y="5737225"/>
            <a:ext cx="16557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circa 1900</a:t>
            </a:r>
          </a:p>
        </p:txBody>
      </p:sp>
      <p:sp>
        <p:nvSpPr>
          <p:cNvPr id="352266" name="Rettangolo 9">
            <a:extLst>
              <a:ext uri="{FF2B5EF4-FFF2-40B4-BE49-F238E27FC236}">
                <a16:creationId xmlns:a16="http://schemas.microsoft.com/office/drawing/2014/main" id="{DBF1B563-A6CB-3787-FAA3-84EEC01509E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Slide Number Placeholder 4">
            <a:extLst>
              <a:ext uri="{FF2B5EF4-FFF2-40B4-BE49-F238E27FC236}">
                <a16:creationId xmlns:a16="http://schemas.microsoft.com/office/drawing/2014/main" id="{EA26C342-F797-2922-8130-E70D480ABA99}"/>
              </a:ext>
            </a:extLst>
          </p:cNvPr>
          <p:cNvSpPr>
            <a:spLocks noGrp="1"/>
          </p:cNvSpPr>
          <p:nvPr>
            <p:ph type="sldNum" sz="quarter" idx="12"/>
          </p:nvPr>
        </p:nvSpPr>
        <p:spPr>
          <a:xfrm>
            <a:off x="8316913" y="2301875"/>
            <a:ext cx="620712" cy="461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8D6008-6AF3-455B-BF66-0FF9E61CF865}" type="slidenum">
              <a:rPr lang="it-IT" altLang="it-CH" sz="1400" smtClean="0">
                <a:solidFill>
                  <a:srgbClr val="000000"/>
                </a:solidFill>
              </a:rPr>
              <a:pPr>
                <a:spcBef>
                  <a:spcPct val="0"/>
                </a:spcBef>
                <a:buFontTx/>
                <a:buNone/>
              </a:pPr>
              <a:t>43</a:t>
            </a:fld>
            <a:endParaRPr lang="it-IT" altLang="it-CH" sz="1400">
              <a:solidFill>
                <a:srgbClr val="000000"/>
              </a:solidFill>
            </a:endParaRPr>
          </a:p>
        </p:txBody>
      </p:sp>
      <p:pic>
        <p:nvPicPr>
          <p:cNvPr id="121860" name="Picture 2" descr="tel aviv 1914">
            <a:extLst>
              <a:ext uri="{FF2B5EF4-FFF2-40B4-BE49-F238E27FC236}">
                <a16:creationId xmlns:a16="http://schemas.microsoft.com/office/drawing/2014/main" id="{37540F35-52FA-3526-E793-96524EE949D4}"/>
              </a:ext>
            </a:extLst>
          </p:cNvPr>
          <p:cNvPicPr>
            <a:picLocks noChangeAspect="1" noChangeArrowheads="1"/>
          </p:cNvPicPr>
          <p:nvPr/>
        </p:nvPicPr>
        <p:blipFill>
          <a:blip r:embed="rId4">
            <a:lum bright="-8000" contrast="8000"/>
          </a:blip>
          <a:srcRect/>
          <a:stretch>
            <a:fillRect/>
          </a:stretch>
        </p:blipFill>
        <p:spPr bwMode="auto">
          <a:xfrm>
            <a:off x="0" y="1341438"/>
            <a:ext cx="2339975" cy="1435100"/>
          </a:xfrm>
          <a:prstGeom prst="rect">
            <a:avLst/>
          </a:prstGeom>
          <a:ln>
            <a:noFill/>
          </a:ln>
          <a:effectLst>
            <a:outerShdw blurRad="292100" dist="139700" dir="2700000" algn="tl" rotWithShape="0">
              <a:srgbClr val="333333">
                <a:alpha val="65000"/>
              </a:srgbClr>
            </a:outerShdw>
          </a:effectLst>
        </p:spPr>
      </p:pic>
      <p:sp>
        <p:nvSpPr>
          <p:cNvPr id="354308" name="Text Box 3">
            <a:extLst>
              <a:ext uri="{FF2B5EF4-FFF2-40B4-BE49-F238E27FC236}">
                <a16:creationId xmlns:a16="http://schemas.microsoft.com/office/drawing/2014/main" id="{AD314B43-04AA-2B3C-188F-3E947F8D859A}"/>
              </a:ext>
            </a:extLst>
          </p:cNvPr>
          <p:cNvSpPr txBox="1">
            <a:spLocks noChangeArrowheads="1"/>
          </p:cNvSpPr>
          <p:nvPr/>
        </p:nvSpPr>
        <p:spPr bwMode="auto">
          <a:xfrm>
            <a:off x="6156325" y="6553200"/>
            <a:ext cx="230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Tel Aviv 1914</a:t>
            </a:r>
            <a:endParaRPr lang="it-IT" altLang="it-CH" sz="1400" b="1">
              <a:solidFill>
                <a:srgbClr val="000000"/>
              </a:solidFill>
            </a:endParaRPr>
          </a:p>
        </p:txBody>
      </p:sp>
      <p:pic>
        <p:nvPicPr>
          <p:cNvPr id="121862" name="Picture 4" descr="tel aviv beginners large">
            <a:extLst>
              <a:ext uri="{FF2B5EF4-FFF2-40B4-BE49-F238E27FC236}">
                <a16:creationId xmlns:a16="http://schemas.microsoft.com/office/drawing/2014/main" id="{09FED511-0823-D6D6-9EE9-0A449CEC5254}"/>
              </a:ext>
            </a:extLst>
          </p:cNvPr>
          <p:cNvPicPr>
            <a:picLocks noChangeAspect="1" noChangeArrowheads="1"/>
          </p:cNvPicPr>
          <p:nvPr/>
        </p:nvPicPr>
        <p:blipFill>
          <a:blip r:embed="rId5">
            <a:lum bright="-8000" contrast="8000"/>
          </a:blip>
          <a:srcRect/>
          <a:stretch>
            <a:fillRect/>
          </a:stretch>
        </p:blipFill>
        <p:spPr bwMode="auto">
          <a:xfrm>
            <a:off x="0" y="5421313"/>
            <a:ext cx="2339975" cy="1436687"/>
          </a:xfrm>
          <a:prstGeom prst="rect">
            <a:avLst/>
          </a:prstGeom>
          <a:ln>
            <a:noFill/>
          </a:ln>
          <a:effectLst>
            <a:outerShdw blurRad="292100" dist="139700" dir="2700000" algn="tl" rotWithShape="0">
              <a:srgbClr val="333333">
                <a:alpha val="65000"/>
              </a:srgbClr>
            </a:outerShdw>
          </a:effectLst>
        </p:spPr>
      </p:pic>
      <p:pic>
        <p:nvPicPr>
          <p:cNvPr id="121864" name="Picture 6" descr="tel aviv 1920 rotschild boulevard">
            <a:extLst>
              <a:ext uri="{FF2B5EF4-FFF2-40B4-BE49-F238E27FC236}">
                <a16:creationId xmlns:a16="http://schemas.microsoft.com/office/drawing/2014/main" id="{5E614C73-3C02-B3BE-D4EC-93F1EE0FF9E0}"/>
              </a:ext>
            </a:extLst>
          </p:cNvPr>
          <p:cNvPicPr>
            <a:picLocks noChangeAspect="1" noChangeArrowheads="1"/>
          </p:cNvPicPr>
          <p:nvPr/>
        </p:nvPicPr>
        <p:blipFill>
          <a:blip r:embed="rId6">
            <a:lum bright="-8000" contrast="8000"/>
          </a:blip>
          <a:srcRect/>
          <a:stretch>
            <a:fillRect/>
          </a:stretch>
        </p:blipFill>
        <p:spPr bwMode="auto">
          <a:xfrm>
            <a:off x="0" y="0"/>
            <a:ext cx="2339975" cy="1341438"/>
          </a:xfrm>
          <a:prstGeom prst="rect">
            <a:avLst/>
          </a:prstGeom>
          <a:ln>
            <a:noFill/>
          </a:ln>
          <a:effectLst>
            <a:outerShdw blurRad="292100" dist="139700" dir="2700000" algn="tl" rotWithShape="0">
              <a:srgbClr val="333333">
                <a:alpha val="65000"/>
              </a:srgbClr>
            </a:outerShdw>
          </a:effectLst>
        </p:spPr>
      </p:pic>
      <p:pic>
        <p:nvPicPr>
          <p:cNvPr id="121865" name="Picture 7" descr="livellamento tel aviv 1909">
            <a:extLst>
              <a:ext uri="{FF2B5EF4-FFF2-40B4-BE49-F238E27FC236}">
                <a16:creationId xmlns:a16="http://schemas.microsoft.com/office/drawing/2014/main" id="{D027AE87-D14C-DD6E-4316-7D35AD33A1D8}"/>
              </a:ext>
            </a:extLst>
          </p:cNvPr>
          <p:cNvPicPr>
            <a:picLocks noChangeAspect="1" noChangeArrowheads="1"/>
          </p:cNvPicPr>
          <p:nvPr/>
        </p:nvPicPr>
        <p:blipFill>
          <a:blip r:embed="rId7">
            <a:lum bright="-8000" contrast="8000"/>
          </a:blip>
          <a:srcRect/>
          <a:stretch>
            <a:fillRect/>
          </a:stretch>
        </p:blipFill>
        <p:spPr bwMode="auto">
          <a:xfrm>
            <a:off x="0" y="4005263"/>
            <a:ext cx="2339975" cy="1404937"/>
          </a:xfrm>
          <a:prstGeom prst="rect">
            <a:avLst/>
          </a:prstGeom>
          <a:ln>
            <a:noFill/>
          </a:ln>
          <a:effectLst>
            <a:outerShdw blurRad="292100" dist="139700" dir="2700000" algn="tl" rotWithShape="0">
              <a:srgbClr val="333333">
                <a:alpha val="65000"/>
              </a:srgbClr>
            </a:outerShdw>
          </a:effectLst>
        </p:spPr>
      </p:pic>
      <p:pic>
        <p:nvPicPr>
          <p:cNvPr id="121866" name="Picture 8" descr="tel aviv rotschild boulevard 1910 ">
            <a:extLst>
              <a:ext uri="{FF2B5EF4-FFF2-40B4-BE49-F238E27FC236}">
                <a16:creationId xmlns:a16="http://schemas.microsoft.com/office/drawing/2014/main" id="{4E3F6904-AEDF-3738-DDDA-9B946AE0A1AA}"/>
              </a:ext>
            </a:extLst>
          </p:cNvPr>
          <p:cNvPicPr>
            <a:picLocks noChangeAspect="1" noChangeArrowheads="1"/>
          </p:cNvPicPr>
          <p:nvPr/>
        </p:nvPicPr>
        <p:blipFill>
          <a:blip r:embed="rId8">
            <a:lum bright="-8000" contrast="8000"/>
          </a:blip>
          <a:srcRect/>
          <a:stretch>
            <a:fillRect/>
          </a:stretch>
        </p:blipFill>
        <p:spPr bwMode="auto">
          <a:xfrm>
            <a:off x="0" y="2852738"/>
            <a:ext cx="2339975" cy="1062037"/>
          </a:xfrm>
          <a:prstGeom prst="rect">
            <a:avLst/>
          </a:prstGeom>
          <a:ln>
            <a:noFill/>
          </a:ln>
          <a:effectLst>
            <a:outerShdw blurRad="292100" dist="139700" dir="2700000" algn="tl" rotWithShape="0">
              <a:srgbClr val="333333">
                <a:alpha val="65000"/>
              </a:srgbClr>
            </a:outerShdw>
          </a:effectLst>
        </p:spPr>
      </p:pic>
      <p:pic>
        <p:nvPicPr>
          <p:cNvPr id="121867" name="Picture 9" descr="tel aviv 2">
            <a:extLst>
              <a:ext uri="{FF2B5EF4-FFF2-40B4-BE49-F238E27FC236}">
                <a16:creationId xmlns:a16="http://schemas.microsoft.com/office/drawing/2014/main" id="{31DAC6BD-2B20-6435-DFD1-EBE9D3A4B65E}"/>
              </a:ext>
            </a:extLst>
          </p:cNvPr>
          <p:cNvPicPr>
            <a:picLocks noChangeAspect="1" noChangeArrowheads="1"/>
          </p:cNvPicPr>
          <p:nvPr/>
        </p:nvPicPr>
        <p:blipFill>
          <a:blip r:embed="rId9">
            <a:lum bright="-8000" contrast="8000"/>
          </a:blip>
          <a:srcRect/>
          <a:stretch>
            <a:fillRect/>
          </a:stretch>
        </p:blipFill>
        <p:spPr bwMode="auto">
          <a:xfrm>
            <a:off x="2916238" y="2763838"/>
            <a:ext cx="6227762" cy="4094162"/>
          </a:xfrm>
          <a:prstGeom prst="rect">
            <a:avLst/>
          </a:prstGeom>
          <a:ln w="19050">
            <a:solidFill>
              <a:schemeClr val="accent4">
                <a:lumMod val="10000"/>
              </a:schemeClr>
            </a:solidFill>
          </a:ln>
          <a:effectLst>
            <a:outerShdw blurRad="292100" dist="139700" dir="2700000" algn="tl" rotWithShape="0">
              <a:srgbClr val="333333">
                <a:alpha val="65000"/>
              </a:srgbClr>
            </a:outerShdw>
          </a:effectLst>
        </p:spPr>
      </p:pic>
      <p:sp>
        <p:nvSpPr>
          <p:cNvPr id="354314" name="Text Box 10">
            <a:extLst>
              <a:ext uri="{FF2B5EF4-FFF2-40B4-BE49-F238E27FC236}">
                <a16:creationId xmlns:a16="http://schemas.microsoft.com/office/drawing/2014/main" id="{E1729C49-B34D-70AA-57B2-179C24FE8D2B}"/>
              </a:ext>
            </a:extLst>
          </p:cNvPr>
          <p:cNvSpPr txBox="1">
            <a:spLocks noChangeArrowheads="1"/>
          </p:cNvSpPr>
          <p:nvPr/>
        </p:nvSpPr>
        <p:spPr bwMode="auto">
          <a:xfrm>
            <a:off x="179388" y="11255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1920   Rots</a:t>
            </a:r>
            <a:r>
              <a:rPr lang="fr-CH" altLang="it-CH" sz="1200" b="1">
                <a:solidFill>
                  <a:schemeClr val="accent1"/>
                </a:solidFill>
              </a:rPr>
              <a:t>child Boulevard</a:t>
            </a:r>
            <a:endParaRPr lang="it-IT" altLang="it-CH" sz="1200" b="1">
              <a:solidFill>
                <a:schemeClr val="accent1"/>
              </a:solidFill>
            </a:endParaRPr>
          </a:p>
        </p:txBody>
      </p:sp>
      <p:sp>
        <p:nvSpPr>
          <p:cNvPr id="354315" name="Text Box 11">
            <a:extLst>
              <a:ext uri="{FF2B5EF4-FFF2-40B4-BE49-F238E27FC236}">
                <a16:creationId xmlns:a16="http://schemas.microsoft.com/office/drawing/2014/main" id="{F804A205-0A83-E22C-8FAB-0A9731F56172}"/>
              </a:ext>
            </a:extLst>
          </p:cNvPr>
          <p:cNvSpPr txBox="1">
            <a:spLocks noChangeArrowheads="1"/>
          </p:cNvSpPr>
          <p:nvPr/>
        </p:nvSpPr>
        <p:spPr bwMode="auto">
          <a:xfrm>
            <a:off x="6227763" y="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chemeClr val="accent1"/>
                </a:solidFill>
              </a:rPr>
              <a:t>1940</a:t>
            </a:r>
            <a:endParaRPr lang="it-IT" altLang="it-CH" sz="1400" b="1">
              <a:solidFill>
                <a:schemeClr val="accent1"/>
              </a:solidFill>
            </a:endParaRPr>
          </a:p>
        </p:txBody>
      </p:sp>
      <p:sp>
        <p:nvSpPr>
          <p:cNvPr id="354316" name="Text Box 12">
            <a:extLst>
              <a:ext uri="{FF2B5EF4-FFF2-40B4-BE49-F238E27FC236}">
                <a16:creationId xmlns:a16="http://schemas.microsoft.com/office/drawing/2014/main" id="{46978594-43CB-6A48-17C8-D6C086B1A230}"/>
              </a:ext>
            </a:extLst>
          </p:cNvPr>
          <p:cNvSpPr txBox="1">
            <a:spLocks noChangeArrowheads="1"/>
          </p:cNvSpPr>
          <p:nvPr/>
        </p:nvSpPr>
        <p:spPr bwMode="auto">
          <a:xfrm>
            <a:off x="179388" y="54451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Fondazione</a:t>
            </a:r>
            <a:endParaRPr lang="it-IT" altLang="it-CH" sz="1200" b="1">
              <a:solidFill>
                <a:srgbClr val="000000"/>
              </a:solidFill>
            </a:endParaRPr>
          </a:p>
        </p:txBody>
      </p:sp>
      <p:sp>
        <p:nvSpPr>
          <p:cNvPr id="354317" name="Text Box 13">
            <a:extLst>
              <a:ext uri="{FF2B5EF4-FFF2-40B4-BE49-F238E27FC236}">
                <a16:creationId xmlns:a16="http://schemas.microsoft.com/office/drawing/2014/main" id="{841158F2-D2DF-26C4-52B6-C8CBCE9B9648}"/>
              </a:ext>
            </a:extLst>
          </p:cNvPr>
          <p:cNvSpPr txBox="1">
            <a:spLocks noChangeArrowheads="1"/>
          </p:cNvSpPr>
          <p:nvPr/>
        </p:nvSpPr>
        <p:spPr bwMode="auto">
          <a:xfrm>
            <a:off x="179388" y="285273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354318" name="Text Box 14">
            <a:extLst>
              <a:ext uri="{FF2B5EF4-FFF2-40B4-BE49-F238E27FC236}">
                <a16:creationId xmlns:a16="http://schemas.microsoft.com/office/drawing/2014/main" id="{740AC83F-C05D-8DF1-E648-E20F182E8C42}"/>
              </a:ext>
            </a:extLst>
          </p:cNvPr>
          <p:cNvSpPr txBox="1">
            <a:spLocks noChangeArrowheads="1"/>
          </p:cNvSpPr>
          <p:nvPr/>
        </p:nvSpPr>
        <p:spPr bwMode="auto">
          <a:xfrm>
            <a:off x="179388" y="13414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sp>
        <p:nvSpPr>
          <p:cNvPr id="354319" name="Text Box 15">
            <a:extLst>
              <a:ext uri="{FF2B5EF4-FFF2-40B4-BE49-F238E27FC236}">
                <a16:creationId xmlns:a16="http://schemas.microsoft.com/office/drawing/2014/main" id="{6D0419C8-9F6F-91FF-849B-3E32B4ACE4C7}"/>
              </a:ext>
            </a:extLst>
          </p:cNvPr>
          <p:cNvSpPr txBox="1">
            <a:spLocks noChangeArrowheads="1"/>
          </p:cNvSpPr>
          <p:nvPr/>
        </p:nvSpPr>
        <p:spPr bwMode="auto">
          <a:xfrm>
            <a:off x="2268538" y="44450"/>
            <a:ext cx="790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a:t>
            </a:r>
            <a:r>
              <a:rPr lang="fr-CH" altLang="it-CH" sz="1200" b="1">
                <a:solidFill>
                  <a:srgbClr val="000000"/>
                </a:solidFill>
              </a:rPr>
              <a:t>1926 Allenby      . Street</a:t>
            </a:r>
            <a:endParaRPr lang="it-IT" altLang="it-CH" sz="1200" b="1">
              <a:solidFill>
                <a:srgbClr val="000000"/>
              </a:solidFill>
            </a:endParaRPr>
          </a:p>
        </p:txBody>
      </p:sp>
      <p:pic>
        <p:nvPicPr>
          <p:cNvPr id="121874" name="Picture 16" descr="tel aviv allenby street 1926">
            <a:extLst>
              <a:ext uri="{FF2B5EF4-FFF2-40B4-BE49-F238E27FC236}">
                <a16:creationId xmlns:a16="http://schemas.microsoft.com/office/drawing/2014/main" id="{7F146762-002F-286E-5254-417EB2296E57}"/>
              </a:ext>
            </a:extLst>
          </p:cNvPr>
          <p:cNvPicPr>
            <a:picLocks noChangeAspect="1" noChangeArrowheads="1"/>
          </p:cNvPicPr>
          <p:nvPr/>
        </p:nvPicPr>
        <p:blipFill>
          <a:blip r:embed="rId10">
            <a:lum bright="-8000" contrast="8000"/>
          </a:blip>
          <a:srcRect/>
          <a:stretch>
            <a:fillRect/>
          </a:stretch>
        </p:blipFill>
        <p:spPr bwMode="auto">
          <a:xfrm>
            <a:off x="2916238" y="0"/>
            <a:ext cx="3024187" cy="211613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54321" name="Text Box 17">
            <a:extLst>
              <a:ext uri="{FF2B5EF4-FFF2-40B4-BE49-F238E27FC236}">
                <a16:creationId xmlns:a16="http://schemas.microsoft.com/office/drawing/2014/main" id="{49084038-49B6-DE5F-53AB-92E7DC78F8CD}"/>
              </a:ext>
            </a:extLst>
          </p:cNvPr>
          <p:cNvSpPr txBox="1">
            <a:spLocks noChangeArrowheads="1"/>
          </p:cNvSpPr>
          <p:nvPr/>
        </p:nvSpPr>
        <p:spPr bwMode="auto">
          <a:xfrm>
            <a:off x="0" y="4005263"/>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1909 Lavori</a:t>
            </a:r>
            <a:endParaRPr lang="it-IT" altLang="it-CH" sz="1400" b="1">
              <a:solidFill>
                <a:srgbClr val="000000"/>
              </a:solidFill>
            </a:endParaRPr>
          </a:p>
        </p:txBody>
      </p:sp>
      <p:sp>
        <p:nvSpPr>
          <p:cNvPr id="354322" name="Text Box 19">
            <a:extLst>
              <a:ext uri="{FF2B5EF4-FFF2-40B4-BE49-F238E27FC236}">
                <a16:creationId xmlns:a16="http://schemas.microsoft.com/office/drawing/2014/main" id="{900D2D23-8A67-7FC8-3DFB-D47F1EA8AE3C}"/>
              </a:ext>
            </a:extLst>
          </p:cNvPr>
          <p:cNvSpPr txBox="1">
            <a:spLocks noChangeArrowheads="1"/>
          </p:cNvSpPr>
          <p:nvPr/>
        </p:nvSpPr>
        <p:spPr bwMode="auto">
          <a:xfrm>
            <a:off x="3276600"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2000</a:t>
            </a:r>
            <a:endParaRPr lang="it-IT" altLang="it-CH" sz="1400" b="1">
              <a:solidFill>
                <a:srgbClr val="000000"/>
              </a:solidFill>
            </a:endParaRPr>
          </a:p>
        </p:txBody>
      </p:sp>
      <p:pic>
        <p:nvPicPr>
          <p:cNvPr id="22" name="Immagine 21">
            <a:extLst>
              <a:ext uri="{FF2B5EF4-FFF2-40B4-BE49-F238E27FC236}">
                <a16:creationId xmlns:a16="http://schemas.microsoft.com/office/drawing/2014/main" id="{B70D8929-D997-8A64-6022-0A6AEF233EA7}"/>
              </a:ext>
            </a:extLst>
          </p:cNvPr>
          <p:cNvPicPr>
            <a:picLocks noChangeAspect="1"/>
          </p:cNvPicPr>
          <p:nvPr/>
        </p:nvPicPr>
        <p:blipFill>
          <a:blip r:embed="rId11"/>
          <a:stretch>
            <a:fillRect/>
          </a:stretch>
        </p:blipFill>
        <p:spPr>
          <a:xfrm>
            <a:off x="6135688" y="-15875"/>
            <a:ext cx="3024187" cy="2149475"/>
          </a:xfrm>
          <a:prstGeom prst="rect">
            <a:avLst/>
          </a:prstGeom>
          <a:ln w="19050">
            <a:solidFill>
              <a:schemeClr val="tx1"/>
            </a:solidFill>
          </a:ln>
          <a:effectLst>
            <a:outerShdw blurRad="292100" dist="139700" dir="2700000" algn="tl" rotWithShape="0">
              <a:srgbClr val="333333">
                <a:alpha val="65000"/>
              </a:srgbClr>
            </a:outerShdw>
          </a:effectLst>
        </p:spPr>
      </p:pic>
      <p:sp>
        <p:nvSpPr>
          <p:cNvPr id="354324" name="CasellaDiTesto 22">
            <a:extLst>
              <a:ext uri="{FF2B5EF4-FFF2-40B4-BE49-F238E27FC236}">
                <a16:creationId xmlns:a16="http://schemas.microsoft.com/office/drawing/2014/main" id="{003C8780-7C17-323B-FC4B-9CD35F998684}"/>
              </a:ext>
            </a:extLst>
          </p:cNvPr>
          <p:cNvSpPr txBox="1">
            <a:spLocks noChangeArrowheads="1"/>
          </p:cNvSpPr>
          <p:nvPr/>
        </p:nvSpPr>
        <p:spPr bwMode="auto">
          <a:xfrm>
            <a:off x="6142038" y="285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1940</a:t>
            </a:r>
          </a:p>
        </p:txBody>
      </p:sp>
      <p:sp>
        <p:nvSpPr>
          <p:cNvPr id="354325" name="Rettangolo 22">
            <a:extLst>
              <a:ext uri="{FF2B5EF4-FFF2-40B4-BE49-F238E27FC236}">
                <a16:creationId xmlns:a16="http://schemas.microsoft.com/office/drawing/2014/main" id="{8C470E3C-D301-4D86-181F-1634667BCFD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15394" name="Rectangle 20">
            <a:extLst>
              <a:ext uri="{FF2B5EF4-FFF2-40B4-BE49-F238E27FC236}">
                <a16:creationId xmlns:a16="http://schemas.microsoft.com/office/drawing/2014/main" id="{0893CA35-59CE-82B5-6A96-CD8F039E2A53}"/>
              </a:ext>
            </a:extLst>
          </p:cNvPr>
          <p:cNvSpPr>
            <a:spLocks noGrp="1" noChangeArrowheads="1"/>
          </p:cNvSpPr>
          <p:nvPr>
            <p:ph type="title"/>
          </p:nvPr>
        </p:nvSpPr>
        <p:spPr>
          <a:xfrm>
            <a:off x="2905125" y="2257425"/>
            <a:ext cx="5256213" cy="400050"/>
          </a:xfrm>
          <a:solidFill>
            <a:srgbClr val="FFFF00"/>
          </a:solidFill>
          <a:ln w="12700">
            <a:solidFill>
              <a:schemeClr val="accent4">
                <a:lumMod val="10000"/>
              </a:schemeClr>
            </a:solidFill>
          </a:ln>
        </p:spPr>
        <p:txBody>
          <a:bodyPr>
            <a:spAutoFit/>
          </a:bodyPr>
          <a:lstStyle/>
          <a:p>
            <a:pPr>
              <a:defRPr/>
            </a:pPr>
            <a:r>
              <a:rPr lang="fr-CH" altLang="it-CH" sz="1800" b="1" kern="1200" dirty="0">
                <a:solidFill>
                  <a:schemeClr val="accent4">
                    <a:lumMod val="10000"/>
                  </a:schemeClr>
                </a:solidFill>
                <a:ea typeface="+mn-ea"/>
                <a:cs typeface="Arial" panose="020B0604020202020204" pitchFamily="34" charset="0"/>
              </a:rPr>
              <a:t>La </a:t>
            </a:r>
            <a:r>
              <a:rPr lang="fr-CH" altLang="it-CH" sz="2000" b="1" kern="1200" dirty="0" err="1">
                <a:solidFill>
                  <a:schemeClr val="accent4">
                    <a:lumMod val="10000"/>
                  </a:schemeClr>
                </a:solidFill>
                <a:ea typeface="+mn-ea"/>
                <a:cs typeface="Arial" panose="020B0604020202020204" pitchFamily="34" charset="0"/>
              </a:rPr>
              <a:t>tempestosa</a:t>
            </a:r>
            <a:r>
              <a:rPr lang="fr-CH" altLang="it-CH" sz="1800" b="1" kern="1200" dirty="0">
                <a:solidFill>
                  <a:schemeClr val="accent4">
                    <a:lumMod val="10000"/>
                  </a:schemeClr>
                </a:solidFill>
                <a:ea typeface="+mn-ea"/>
                <a:cs typeface="Arial" panose="020B0604020202020204" pitchFamily="34" charset="0"/>
              </a:rPr>
              <a:t> </a:t>
            </a:r>
            <a:r>
              <a:rPr lang="fr-CH" altLang="it-CH" sz="1800" b="1" kern="1200" dirty="0" err="1">
                <a:solidFill>
                  <a:schemeClr val="accent4">
                    <a:lumMod val="10000"/>
                  </a:schemeClr>
                </a:solidFill>
                <a:ea typeface="+mn-ea"/>
                <a:cs typeface="Arial" panose="020B0604020202020204" pitchFamily="34" charset="0"/>
              </a:rPr>
              <a:t>crescita</a:t>
            </a:r>
            <a:r>
              <a:rPr lang="fr-CH" altLang="it-CH" sz="1800" b="1" kern="1200" dirty="0">
                <a:solidFill>
                  <a:schemeClr val="accent4">
                    <a:lumMod val="10000"/>
                  </a:schemeClr>
                </a:solidFill>
                <a:ea typeface="+mn-ea"/>
                <a:cs typeface="Arial" panose="020B0604020202020204" pitchFamily="34" charset="0"/>
              </a:rPr>
              <a:t> di Tel Aviv</a:t>
            </a:r>
            <a:endParaRPr lang="fr-FR" altLang="it-CH" sz="1800" b="1" kern="1200" dirty="0">
              <a:solidFill>
                <a:schemeClr val="accent4">
                  <a:lumMod val="10000"/>
                </a:schemeClr>
              </a:solidFill>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Number Placeholder 4">
            <a:extLst>
              <a:ext uri="{FF2B5EF4-FFF2-40B4-BE49-F238E27FC236}">
                <a16:creationId xmlns:a16="http://schemas.microsoft.com/office/drawing/2014/main" id="{7840D05C-97BA-372D-2EEF-4C1AEE55F4CA}"/>
              </a:ext>
            </a:extLst>
          </p:cNvPr>
          <p:cNvSpPr>
            <a:spLocks noGrp="1"/>
          </p:cNvSpPr>
          <p:nvPr>
            <p:ph type="sldNum" sz="quarter" idx="12"/>
          </p:nvPr>
        </p:nvSpPr>
        <p:spPr>
          <a:xfrm>
            <a:off x="4619625" y="5840413"/>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1A39C2B-4D50-44DC-9608-57FD90472F50}" type="slidenum">
              <a:rPr lang="it-IT" altLang="it-CH" sz="1400" smtClean="0">
                <a:solidFill>
                  <a:srgbClr val="FFFFFF"/>
                </a:solidFill>
              </a:rPr>
              <a:pPr algn="ctr">
                <a:spcBef>
                  <a:spcPct val="0"/>
                </a:spcBef>
                <a:buFontTx/>
                <a:buNone/>
              </a:pPr>
              <a:t>44</a:t>
            </a:fld>
            <a:endParaRPr lang="it-IT" altLang="it-CH" sz="1400">
              <a:solidFill>
                <a:srgbClr val="FFFFFF"/>
              </a:solidFill>
            </a:endParaRPr>
          </a:p>
        </p:txBody>
      </p:sp>
      <p:pic>
        <p:nvPicPr>
          <p:cNvPr id="16" name="Picture 5">
            <a:extLst>
              <a:ext uri="{FF2B5EF4-FFF2-40B4-BE49-F238E27FC236}">
                <a16:creationId xmlns:a16="http://schemas.microsoft.com/office/drawing/2014/main" id="{27AAC3F0-5865-EE16-1294-583C3D48581C}"/>
              </a:ext>
            </a:extLst>
          </p:cNvPr>
          <p:cNvPicPr>
            <a:picLocks noChangeAspect="1" noChangeArrowheads="1"/>
          </p:cNvPicPr>
          <p:nvPr/>
        </p:nvPicPr>
        <p:blipFill>
          <a:blip r:embed="rId3"/>
          <a:srcRect/>
          <a:stretch>
            <a:fillRect/>
          </a:stretch>
        </p:blipFill>
        <p:spPr bwMode="auto">
          <a:xfrm>
            <a:off x="684213" y="428625"/>
            <a:ext cx="1974850" cy="2736850"/>
          </a:xfrm>
          <a:prstGeom prst="rect">
            <a:avLst/>
          </a:prstGeom>
          <a:ln w="28575">
            <a:solidFill>
              <a:schemeClr val="tx1"/>
            </a:solidFill>
          </a:ln>
          <a:effectLst>
            <a:outerShdw blurRad="292100" dist="139700" dir="2700000" algn="tl" rotWithShape="0">
              <a:srgbClr val="333333">
                <a:alpha val="65000"/>
              </a:srgbClr>
            </a:outerShdw>
          </a:effectLst>
        </p:spPr>
      </p:pic>
      <p:sp>
        <p:nvSpPr>
          <p:cNvPr id="356356" name="Text Box 7">
            <a:extLst>
              <a:ext uri="{FF2B5EF4-FFF2-40B4-BE49-F238E27FC236}">
                <a16:creationId xmlns:a16="http://schemas.microsoft.com/office/drawing/2014/main" id="{22A34808-6A59-72A9-54A8-DFC0E29174CE}"/>
              </a:ext>
            </a:extLst>
          </p:cNvPr>
          <p:cNvSpPr txBox="1">
            <a:spLocks noChangeArrowheads="1"/>
          </p:cNvSpPr>
          <p:nvPr/>
        </p:nvSpPr>
        <p:spPr bwMode="auto">
          <a:xfrm>
            <a:off x="684213" y="3446463"/>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Designazione di Samuel                  Herbert Commissario per la Palestina</a:t>
            </a:r>
            <a:endParaRPr lang="it-IT" altLang="it-CH" sz="1000" b="1">
              <a:solidFill>
                <a:srgbClr val="FFFFFF"/>
              </a:solidFill>
            </a:endParaRPr>
          </a:p>
        </p:txBody>
      </p:sp>
      <p:pic>
        <p:nvPicPr>
          <p:cNvPr id="2" name="Immagine 1">
            <a:extLst>
              <a:ext uri="{FF2B5EF4-FFF2-40B4-BE49-F238E27FC236}">
                <a16:creationId xmlns:a16="http://schemas.microsoft.com/office/drawing/2014/main" id="{DAC85901-08B1-725D-949A-F00FE88B542E}"/>
              </a:ext>
            </a:extLst>
          </p:cNvPr>
          <p:cNvPicPr>
            <a:picLocks noChangeAspect="1"/>
          </p:cNvPicPr>
          <p:nvPr/>
        </p:nvPicPr>
        <p:blipFill>
          <a:blip r:embed="rId4"/>
          <a:stretch>
            <a:fillRect/>
          </a:stretch>
        </p:blipFill>
        <p:spPr>
          <a:xfrm>
            <a:off x="6480175" y="420688"/>
            <a:ext cx="2087563" cy="308292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56358" name="Rettangolo 11">
            <a:extLst>
              <a:ext uri="{FF2B5EF4-FFF2-40B4-BE49-F238E27FC236}">
                <a16:creationId xmlns:a16="http://schemas.microsoft.com/office/drawing/2014/main" id="{1215D6A3-0CA9-2A7B-7F61-6B72AD6E6BC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6" descr="1920 samuel herbert nominato alto commissario pe la Palestina">
            <a:extLst>
              <a:ext uri="{FF2B5EF4-FFF2-40B4-BE49-F238E27FC236}">
                <a16:creationId xmlns:a16="http://schemas.microsoft.com/office/drawing/2014/main" id="{934FFD71-14D8-5688-7EA9-84EB809D7D79}"/>
              </a:ext>
            </a:extLst>
          </p:cNvPr>
          <p:cNvPicPr>
            <a:picLocks noChangeAspect="1" noChangeArrowheads="1"/>
          </p:cNvPicPr>
          <p:nvPr/>
        </p:nvPicPr>
        <p:blipFill>
          <a:blip r:embed="rId5"/>
          <a:srcRect/>
          <a:stretch>
            <a:fillRect/>
          </a:stretch>
        </p:blipFill>
        <p:spPr bwMode="auto">
          <a:xfrm>
            <a:off x="536575" y="3914775"/>
            <a:ext cx="3422650"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56360" name="Picture 15" descr="Società delle Nazioni - Wikipedia">
            <a:extLst>
              <a:ext uri="{FF2B5EF4-FFF2-40B4-BE49-F238E27FC236}">
                <a16:creationId xmlns:a16="http://schemas.microsoft.com/office/drawing/2014/main" id="{658BEF05-D95A-6309-43FC-056F17A90D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268788" y="3910013"/>
            <a:ext cx="12255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429C750-F059-AE77-3AD6-936FB8986843}"/>
              </a:ext>
            </a:extLst>
          </p:cNvPr>
          <p:cNvPicPr>
            <a:picLocks noChangeAspect="1" noChangeArrowheads="1"/>
          </p:cNvPicPr>
          <p:nvPr/>
        </p:nvPicPr>
        <p:blipFill>
          <a:blip r:embed="rId7"/>
          <a:srcRect/>
          <a:stretch>
            <a:fillRect/>
          </a:stretch>
        </p:blipFill>
        <p:spPr bwMode="auto">
          <a:xfrm>
            <a:off x="5802313" y="3916363"/>
            <a:ext cx="3014662"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6362" name="Text Box 9">
            <a:extLst>
              <a:ext uri="{FF2B5EF4-FFF2-40B4-BE49-F238E27FC236}">
                <a16:creationId xmlns:a16="http://schemas.microsoft.com/office/drawing/2014/main" id="{0AF5D0B8-5F2F-8C93-723C-7E50046685F7}"/>
              </a:ext>
            </a:extLst>
          </p:cNvPr>
          <p:cNvSpPr txBox="1">
            <a:spLocks noChangeArrowheads="1"/>
          </p:cNvSpPr>
          <p:nvPr/>
        </p:nvSpPr>
        <p:spPr bwMode="auto">
          <a:xfrm>
            <a:off x="5586413" y="3603625"/>
            <a:ext cx="34401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 Ginevra: sessione della Società delle Nazioni</a:t>
            </a:r>
            <a:endParaRPr lang="it-IT" altLang="it-CH" sz="1000" b="1">
              <a:solidFill>
                <a:srgbClr val="FFFFFF"/>
              </a:solidFill>
            </a:endParaRPr>
          </a:p>
        </p:txBody>
      </p:sp>
      <p:sp>
        <p:nvSpPr>
          <p:cNvPr id="356363" name="Text Box 3">
            <a:extLst>
              <a:ext uri="{FF2B5EF4-FFF2-40B4-BE49-F238E27FC236}">
                <a16:creationId xmlns:a16="http://schemas.microsoft.com/office/drawing/2014/main" id="{71532F35-5B2E-F2B2-D73C-84235F7B7817}"/>
              </a:ext>
            </a:extLst>
          </p:cNvPr>
          <p:cNvSpPr txBox="1">
            <a:spLocks noChangeArrowheads="1"/>
          </p:cNvSpPr>
          <p:nvPr/>
        </p:nvSpPr>
        <p:spPr bwMode="auto">
          <a:xfrm>
            <a:off x="684213" y="3213100"/>
            <a:ext cx="14398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Samuel Herbert</a:t>
            </a:r>
            <a:endParaRPr lang="it-IT" altLang="it-CH" sz="1000" b="1">
              <a:solidFill>
                <a:srgbClr val="FFFFFF"/>
              </a:solidFill>
            </a:endParaRPr>
          </a:p>
        </p:txBody>
      </p:sp>
      <p:sp>
        <p:nvSpPr>
          <p:cNvPr id="19" name="CasellaDiTesto 18">
            <a:extLst>
              <a:ext uri="{FF2B5EF4-FFF2-40B4-BE49-F238E27FC236}">
                <a16:creationId xmlns:a16="http://schemas.microsoft.com/office/drawing/2014/main" id="{EAE16D92-129D-90D9-42FB-B4945D20A306}"/>
              </a:ext>
            </a:extLst>
          </p:cNvPr>
          <p:cNvSpPr txBox="1"/>
          <p:nvPr/>
        </p:nvSpPr>
        <p:spPr>
          <a:xfrm>
            <a:off x="2890838" y="2917825"/>
            <a:ext cx="3457575" cy="5857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1920 - La </a:t>
            </a:r>
            <a:r>
              <a:rPr lang="en-US" sz="1600" dirty="0" err="1"/>
              <a:t>conferenza</a:t>
            </a:r>
            <a:r>
              <a:rPr lang="en-US" sz="1600" dirty="0"/>
              <a:t> di San Remo e la </a:t>
            </a:r>
            <a:r>
              <a:rPr lang="en-US" sz="1600" dirty="0" err="1"/>
              <a:t>Società</a:t>
            </a:r>
            <a:r>
              <a:rPr lang="en-US" sz="1600" dirty="0"/>
              <a:t> </a:t>
            </a:r>
            <a:r>
              <a:rPr lang="en-US" sz="1600" dirty="0" err="1"/>
              <a:t>delle</a:t>
            </a:r>
            <a:r>
              <a:rPr lang="en-US" sz="1600" dirty="0"/>
              <a:t> </a:t>
            </a:r>
            <a:r>
              <a:rPr lang="en-US" sz="1600" dirty="0" err="1"/>
              <a:t>Nazioni</a:t>
            </a:r>
            <a:endParaRPr lang="en-US" sz="1600" dirty="0"/>
          </a:p>
        </p:txBody>
      </p:sp>
      <p:sp>
        <p:nvSpPr>
          <p:cNvPr id="356365" name="Text Box 2">
            <a:extLst>
              <a:ext uri="{FF2B5EF4-FFF2-40B4-BE49-F238E27FC236}">
                <a16:creationId xmlns:a16="http://schemas.microsoft.com/office/drawing/2014/main" id="{3ED2ADFA-FB80-30F1-17E4-9F1AC4D31FE7}"/>
              </a:ext>
            </a:extLst>
          </p:cNvPr>
          <p:cNvSpPr txBox="1">
            <a:spLocks noChangeArrowheads="1"/>
          </p:cNvSpPr>
          <p:nvPr/>
        </p:nvSpPr>
        <p:spPr bwMode="auto">
          <a:xfrm>
            <a:off x="2841625" y="420688"/>
            <a:ext cx="3455988"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Dopo la conferenza di San Remo                  del 1920, la Società delle Nazioni (precursore dell’ONU) affida alla Gran Bretagna l’amministrazione della Palestina.</a:t>
            </a:r>
          </a:p>
          <a:p>
            <a:pPr eaLnBrk="1" hangingPunct="1">
              <a:spcBef>
                <a:spcPct val="50000"/>
              </a:spcBef>
              <a:buFontTx/>
              <a:buNone/>
            </a:pPr>
            <a:r>
              <a:rPr lang="fr-CH" altLang="it-CH" sz="1400" b="1">
                <a:solidFill>
                  <a:srgbClr val="FFFFFF"/>
                </a:solidFill>
              </a:rPr>
              <a:t>Primo Commissario inviato dall’Inghilterra in Palestina è                 </a:t>
            </a:r>
            <a:r>
              <a:rPr lang="fr-CH" altLang="it-CH" sz="1400" b="1" u="sng">
                <a:solidFill>
                  <a:srgbClr val="FFFFFF"/>
                </a:solidFill>
              </a:rPr>
              <a:t>Samuel Herbert</a:t>
            </a:r>
            <a:r>
              <a:rPr lang="fr-CH" altLang="it-CH" sz="1400" b="1">
                <a:solidFill>
                  <a:srgbClr val="FF0066"/>
                </a:solidFill>
              </a:rPr>
              <a:t>  </a:t>
            </a:r>
            <a:r>
              <a:rPr lang="fr-CH" altLang="it-CH" sz="1400" b="1">
                <a:solidFill>
                  <a:srgbClr val="FFFFFF"/>
                </a:solidFill>
              </a:rPr>
              <a:t>liberale, ebreo, sionista, segretario di Lord Balfour e ispiratore della dichiarazione Balfour.</a:t>
            </a:r>
          </a:p>
        </p:txBody>
      </p:sp>
      <p:sp>
        <p:nvSpPr>
          <p:cNvPr id="356366" name="CasellaDiTesto 2">
            <a:extLst>
              <a:ext uri="{FF2B5EF4-FFF2-40B4-BE49-F238E27FC236}">
                <a16:creationId xmlns:a16="http://schemas.microsoft.com/office/drawing/2014/main" id="{0EF86557-C62E-15C0-DCF1-8930AE87DCAD}"/>
              </a:ext>
            </a:extLst>
          </p:cNvPr>
          <p:cNvSpPr txBox="1">
            <a:spLocks noChangeArrowheads="1"/>
          </p:cNvSpPr>
          <p:nvPr/>
        </p:nvSpPr>
        <p:spPr bwMode="auto">
          <a:xfrm>
            <a:off x="3657600" y="6556375"/>
            <a:ext cx="25923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https://en.wikipedia.org/wiki/League_of_Nations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Number Placeholder 3">
            <a:extLst>
              <a:ext uri="{FF2B5EF4-FFF2-40B4-BE49-F238E27FC236}">
                <a16:creationId xmlns:a16="http://schemas.microsoft.com/office/drawing/2014/main" id="{37B211CC-4844-373A-C009-08531BE37F3D}"/>
              </a:ext>
            </a:extLst>
          </p:cNvPr>
          <p:cNvSpPr>
            <a:spLocks noGrp="1"/>
          </p:cNvSpPr>
          <p:nvPr>
            <p:ph type="sldNum" sz="quarter" idx="12"/>
          </p:nvPr>
        </p:nvSpPr>
        <p:spPr>
          <a:xfrm>
            <a:off x="3594100" y="5632450"/>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6EF19A-1FC9-4681-9F03-2C7B8EAFB510}" type="slidenum">
              <a:rPr lang="it-IT" altLang="it-CH" sz="1400" smtClean="0">
                <a:solidFill>
                  <a:srgbClr val="FFFFFF"/>
                </a:solidFill>
              </a:rPr>
              <a:pPr>
                <a:spcBef>
                  <a:spcPct val="0"/>
                </a:spcBef>
                <a:buFontTx/>
                <a:buNone/>
              </a:pPr>
              <a:t>45</a:t>
            </a:fld>
            <a:endParaRPr lang="it-IT" altLang="it-CH" sz="1400">
              <a:solidFill>
                <a:srgbClr val="FFFFFF"/>
              </a:solidFill>
            </a:endParaRPr>
          </a:p>
        </p:txBody>
      </p:sp>
      <p:pic>
        <p:nvPicPr>
          <p:cNvPr id="124931" name="Picture 2" descr="kibbutz">
            <a:extLst>
              <a:ext uri="{FF2B5EF4-FFF2-40B4-BE49-F238E27FC236}">
                <a16:creationId xmlns:a16="http://schemas.microsoft.com/office/drawing/2014/main" id="{4124643D-E85D-06B4-14D5-68F9FFA2CC46}"/>
              </a:ext>
            </a:extLst>
          </p:cNvPr>
          <p:cNvPicPr>
            <a:picLocks noChangeAspect="1" noChangeArrowheads="1"/>
          </p:cNvPicPr>
          <p:nvPr/>
        </p:nvPicPr>
        <p:blipFill>
          <a:blip r:embed="rId3">
            <a:lum bright="-10000" contrast="10000"/>
          </a:blip>
          <a:srcRect/>
          <a:stretch>
            <a:fillRect/>
          </a:stretch>
        </p:blipFill>
        <p:spPr bwMode="auto">
          <a:xfrm>
            <a:off x="179388" y="188913"/>
            <a:ext cx="2852737" cy="2514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7E214BB4-A5ED-C8EC-7909-E88120A26469}"/>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2DD8BC38-6CD1-0CE1-39E9-F48BCB2F897C}"/>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FFB8E96A-59B0-823B-D2FF-B5137E68B20C}"/>
              </a:ext>
            </a:extLst>
          </p:cNvPr>
          <p:cNvPicPr>
            <a:picLocks noChangeAspect="1" noChangeArrowheads="1"/>
          </p:cNvPicPr>
          <p:nvPr/>
        </p:nvPicPr>
        <p:blipFill>
          <a:blip r:embed="rId6">
            <a:lum bright="-10000" contrast="10000"/>
          </a:blip>
          <a:srcRect/>
          <a:stretch>
            <a:fillRect/>
          </a:stretch>
        </p:blipFill>
        <p:spPr bwMode="auto">
          <a:xfrm>
            <a:off x="179388" y="5026025"/>
            <a:ext cx="2852737" cy="1689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69B42831-0C1E-7A17-0FEE-1D356B5AE6EE}"/>
              </a:ext>
            </a:extLst>
          </p:cNvPr>
          <p:cNvPicPr>
            <a:picLocks noChangeAspect="1" noChangeArrowheads="1"/>
          </p:cNvPicPr>
          <p:nvPr/>
        </p:nvPicPr>
        <p:blipFill>
          <a:blip r:embed="rId7">
            <a:lum bright="-10000" contrast="10000"/>
          </a:blip>
          <a:srcRect/>
          <a:stretch>
            <a:fillRect/>
          </a:stretch>
        </p:blipFill>
        <p:spPr bwMode="auto">
          <a:xfrm>
            <a:off x="3163888" y="188913"/>
            <a:ext cx="1852612" cy="2530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58408" name="Text Box 7">
            <a:extLst>
              <a:ext uri="{FF2B5EF4-FFF2-40B4-BE49-F238E27FC236}">
                <a16:creationId xmlns:a16="http://schemas.microsoft.com/office/drawing/2014/main" id="{74C8A3CF-D0F8-7EBC-588F-1DA9DEC50901}"/>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358409" name="Text Box 8">
            <a:extLst>
              <a:ext uri="{FF2B5EF4-FFF2-40B4-BE49-F238E27FC236}">
                <a16:creationId xmlns:a16="http://schemas.microsoft.com/office/drawing/2014/main" id="{621CD1B3-591F-D21B-0547-4719F6BC9F1C}"/>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358410" name="Text Box 9">
            <a:extLst>
              <a:ext uri="{FF2B5EF4-FFF2-40B4-BE49-F238E27FC236}">
                <a16:creationId xmlns:a16="http://schemas.microsoft.com/office/drawing/2014/main" id="{E0728259-EA04-D903-5DC1-C015EA1C534B}"/>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anni ‘30</a:t>
            </a:r>
            <a:endParaRPr lang="it-IT" altLang="it-CH" sz="1000" b="1">
              <a:solidFill>
                <a:srgbClr val="FFFFFF"/>
              </a:solidFill>
            </a:endParaRPr>
          </a:p>
        </p:txBody>
      </p:sp>
      <p:pic>
        <p:nvPicPr>
          <p:cNvPr id="124940" name="Picture 11" descr="Kibbutz">
            <a:extLst>
              <a:ext uri="{FF2B5EF4-FFF2-40B4-BE49-F238E27FC236}">
                <a16:creationId xmlns:a16="http://schemas.microsoft.com/office/drawing/2014/main" id="{19D1D4EB-9D56-548D-2741-813788256D17}"/>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58412" name="Text Box 12">
            <a:extLst>
              <a:ext uri="{FF2B5EF4-FFF2-40B4-BE49-F238E27FC236}">
                <a16:creationId xmlns:a16="http://schemas.microsoft.com/office/drawing/2014/main" id="{67A9FA77-E3E9-5C89-5D8A-6961D191D709}"/>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36A50EC9-06AE-21CF-7D7F-69B418D2ACFD}"/>
              </a:ext>
            </a:extLst>
          </p:cNvPr>
          <p:cNvPicPr>
            <a:picLocks noChangeAspect="1" noChangeArrowheads="1"/>
          </p:cNvPicPr>
          <p:nvPr/>
        </p:nvPicPr>
        <p:blipFill>
          <a:blip r:embed="rId9">
            <a:lum bright="-10000" contrast="10000"/>
          </a:blip>
          <a:srcRect/>
          <a:stretch>
            <a:fillRect/>
          </a:stretch>
        </p:blipFill>
        <p:spPr bwMode="auto">
          <a:xfrm>
            <a:off x="6443663" y="2781300"/>
            <a:ext cx="2476500" cy="14081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58414" name="Text Box 14">
            <a:extLst>
              <a:ext uri="{FF2B5EF4-FFF2-40B4-BE49-F238E27FC236}">
                <a16:creationId xmlns:a16="http://schemas.microsoft.com/office/drawing/2014/main" id="{F587CA84-20CB-3DC6-E425-7DB593556E6D}"/>
              </a:ext>
            </a:extLst>
          </p:cNvPr>
          <p:cNvSpPr txBox="1">
            <a:spLocks noChangeArrowheads="1"/>
          </p:cNvSpPr>
          <p:nvPr/>
        </p:nvSpPr>
        <p:spPr bwMode="auto">
          <a:xfrm>
            <a:off x="5580063" y="3178175"/>
            <a:ext cx="86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Cure dentarie ambulanti</a:t>
            </a:r>
            <a:endParaRPr lang="it-IT" altLang="it-CH" sz="1000" b="1">
              <a:solidFill>
                <a:srgbClr val="FFFFFF"/>
              </a:solidFill>
            </a:endParaRPr>
          </a:p>
        </p:txBody>
      </p:sp>
      <p:sp>
        <p:nvSpPr>
          <p:cNvPr id="358415" name="Rettangolo 15">
            <a:extLst>
              <a:ext uri="{FF2B5EF4-FFF2-40B4-BE49-F238E27FC236}">
                <a16:creationId xmlns:a16="http://schemas.microsoft.com/office/drawing/2014/main" id="{99AD0833-0CC8-B3FE-0146-61DEB6C71A6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58416" name="Text Box 10">
            <a:extLst>
              <a:ext uri="{FF2B5EF4-FFF2-40B4-BE49-F238E27FC236}">
                <a16:creationId xmlns:a16="http://schemas.microsoft.com/office/drawing/2014/main" id="{E660EA1C-B3F3-57FE-A1B5-553070CC0167}"/>
              </a:ext>
            </a:extLst>
          </p:cNvPr>
          <p:cNvSpPr txBox="1">
            <a:spLocks noChangeArrowheads="1"/>
          </p:cNvSpPr>
          <p:nvPr/>
        </p:nvSpPr>
        <p:spPr bwMode="auto">
          <a:xfrm>
            <a:off x="3348038" y="3802063"/>
            <a:ext cx="1368425" cy="1570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H" altLang="it-CH" sz="1600" b="1">
                <a:solidFill>
                  <a:srgbClr val="161616"/>
                </a:solidFill>
              </a:rPr>
              <a:t>In   Palestina            i kibbutz nascono come funghi</a:t>
            </a:r>
            <a:endParaRPr lang="it-IT" altLang="it-CH" sz="1600" b="1">
              <a:solidFill>
                <a:srgbClr val="161616"/>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4">
            <a:extLst>
              <a:ext uri="{FF2B5EF4-FFF2-40B4-BE49-F238E27FC236}">
                <a16:creationId xmlns:a16="http://schemas.microsoft.com/office/drawing/2014/main" id="{FB2523BC-C5A4-CB91-4CE9-48216EED19E0}"/>
              </a:ext>
            </a:extLst>
          </p:cNvPr>
          <p:cNvSpPr>
            <a:spLocks noGrp="1"/>
          </p:cNvSpPr>
          <p:nvPr>
            <p:ph type="sldNum" sz="quarter" idx="12"/>
          </p:nvPr>
        </p:nvSpPr>
        <p:spPr>
          <a:xfrm>
            <a:off x="7929563" y="597217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01C7E2-7B1D-4EF2-B16B-85AC0502BAF0}" type="slidenum">
              <a:rPr lang="it-IT" altLang="it-CH" sz="1400" smtClean="0">
                <a:solidFill>
                  <a:srgbClr val="FFFFFF"/>
                </a:solidFill>
              </a:rPr>
              <a:pPr>
                <a:spcBef>
                  <a:spcPct val="0"/>
                </a:spcBef>
                <a:buFontTx/>
                <a:buNone/>
              </a:pPr>
              <a:t>46</a:t>
            </a:fld>
            <a:endParaRPr lang="it-IT" altLang="it-CH" sz="1400">
              <a:solidFill>
                <a:srgbClr val="FFFFFF"/>
              </a:solidFill>
            </a:endParaRPr>
          </a:p>
        </p:txBody>
      </p:sp>
      <p:sp>
        <p:nvSpPr>
          <p:cNvPr id="360451" name="Text Box 2">
            <a:extLst>
              <a:ext uri="{FF2B5EF4-FFF2-40B4-BE49-F238E27FC236}">
                <a16:creationId xmlns:a16="http://schemas.microsoft.com/office/drawing/2014/main" id="{A63E884E-4DF3-A206-B4E7-AEACF568F64A}"/>
              </a:ext>
            </a:extLst>
          </p:cNvPr>
          <p:cNvSpPr txBox="1">
            <a:spLocks noChangeArrowheads="1"/>
          </p:cNvSpPr>
          <p:nvPr/>
        </p:nvSpPr>
        <p:spPr bwMode="auto">
          <a:xfrm>
            <a:off x="3074988" y="5441950"/>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Tirat Zvi :  fattoria collettivizzata sionista           (kibbuz) fortificata, negli anni trenta</a:t>
            </a:r>
            <a:endParaRPr lang="it-IT" altLang="it-CH" sz="2000" b="1">
              <a:solidFill>
                <a:srgbClr val="FFFFFF"/>
              </a:solidFill>
            </a:endParaRPr>
          </a:p>
        </p:txBody>
      </p:sp>
      <p:pic>
        <p:nvPicPr>
          <p:cNvPr id="125956" name="Picture 3" descr="Scan20001">
            <a:extLst>
              <a:ext uri="{FF2B5EF4-FFF2-40B4-BE49-F238E27FC236}">
                <a16:creationId xmlns:a16="http://schemas.microsoft.com/office/drawing/2014/main" id="{C40BBEE3-C100-F6D8-0F04-3D4C9DCABF02}"/>
              </a:ext>
            </a:extLst>
          </p:cNvPr>
          <p:cNvPicPr>
            <a:picLocks noChangeAspect="1" noChangeArrowheads="1"/>
          </p:cNvPicPr>
          <p:nvPr/>
        </p:nvPicPr>
        <p:blipFill>
          <a:blip r:embed="rId3"/>
          <a:srcRect/>
          <a:stretch>
            <a:fillRect/>
          </a:stretch>
        </p:blipFill>
        <p:spPr bwMode="auto">
          <a:xfrm>
            <a:off x="523875" y="549275"/>
            <a:ext cx="8080375" cy="46402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60453" name="Rettangolo 4">
            <a:extLst>
              <a:ext uri="{FF2B5EF4-FFF2-40B4-BE49-F238E27FC236}">
                <a16:creationId xmlns:a16="http://schemas.microsoft.com/office/drawing/2014/main" id="{3EC73896-E40D-1AAE-D13E-E5C5DE829CE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CasellaDiTesto 5">
            <a:extLst>
              <a:ext uri="{FF2B5EF4-FFF2-40B4-BE49-F238E27FC236}">
                <a16:creationId xmlns:a16="http://schemas.microsoft.com/office/drawing/2014/main" id="{BF6902F9-8C05-AA0F-AD8A-8A80814C0BA0}"/>
              </a:ext>
            </a:extLst>
          </p:cNvPr>
          <p:cNvSpPr txBox="1"/>
          <p:nvPr/>
        </p:nvSpPr>
        <p:spPr>
          <a:xfrm>
            <a:off x="754063" y="5608638"/>
            <a:ext cx="1912937"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Colonizzazione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Number Placeholder 3">
            <a:extLst>
              <a:ext uri="{FF2B5EF4-FFF2-40B4-BE49-F238E27FC236}">
                <a16:creationId xmlns:a16="http://schemas.microsoft.com/office/drawing/2014/main" id="{1752F726-1E7B-8182-2DD8-BFBB5D9B02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4DACB2-7555-4706-9A42-79E274DE0B64}" type="slidenum">
              <a:rPr lang="it-IT" altLang="it-CH" sz="1400" smtClean="0">
                <a:solidFill>
                  <a:srgbClr val="FFFFFF"/>
                </a:solidFill>
              </a:rPr>
              <a:pPr>
                <a:spcBef>
                  <a:spcPct val="0"/>
                </a:spcBef>
                <a:buFontTx/>
                <a:buNone/>
              </a:pPr>
              <a:t>47</a:t>
            </a:fld>
            <a:endParaRPr lang="it-IT" altLang="it-CH" sz="1400">
              <a:solidFill>
                <a:srgbClr val="FFFFFF"/>
              </a:solidFill>
            </a:endParaRPr>
          </a:p>
        </p:txBody>
      </p:sp>
      <p:sp>
        <p:nvSpPr>
          <p:cNvPr id="362499" name="Text Box 2">
            <a:extLst>
              <a:ext uri="{FF2B5EF4-FFF2-40B4-BE49-F238E27FC236}">
                <a16:creationId xmlns:a16="http://schemas.microsoft.com/office/drawing/2014/main" id="{AE8DFDE0-68A4-B648-D17F-A116FE369C43}"/>
              </a:ext>
            </a:extLst>
          </p:cNvPr>
          <p:cNvSpPr txBox="1">
            <a:spLocks noChangeArrowheads="1"/>
          </p:cNvSpPr>
          <p:nvPr/>
        </p:nvSpPr>
        <p:spPr bwMode="auto">
          <a:xfrm>
            <a:off x="6516688" y="2492375"/>
            <a:ext cx="179863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Tipico moschaw, villaggio cooperativo sionista,  anni quaranta</a:t>
            </a:r>
            <a:endParaRPr lang="it-IT" altLang="it-CH" sz="2000" b="1">
              <a:solidFill>
                <a:srgbClr val="FFFFFF"/>
              </a:solidFill>
            </a:endParaRPr>
          </a:p>
        </p:txBody>
      </p:sp>
      <p:pic>
        <p:nvPicPr>
          <p:cNvPr id="126980" name="Picture 3" descr="villaggio">
            <a:extLst>
              <a:ext uri="{FF2B5EF4-FFF2-40B4-BE49-F238E27FC236}">
                <a16:creationId xmlns:a16="http://schemas.microsoft.com/office/drawing/2014/main" id="{76ED218B-90F7-8FF1-D9DD-549DA2905262}"/>
              </a:ext>
            </a:extLst>
          </p:cNvPr>
          <p:cNvPicPr>
            <a:picLocks noChangeAspect="1" noChangeArrowheads="1"/>
          </p:cNvPicPr>
          <p:nvPr/>
        </p:nvPicPr>
        <p:blipFill>
          <a:blip r:embed="rId3">
            <a:lum bright="-14000" contrast="6000"/>
          </a:blip>
          <a:srcRect/>
          <a:stretch>
            <a:fillRect/>
          </a:stretch>
        </p:blipFill>
        <p:spPr bwMode="auto">
          <a:xfrm>
            <a:off x="1187450" y="598488"/>
            <a:ext cx="5170488" cy="5661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62501" name="Rettangolo 4">
            <a:extLst>
              <a:ext uri="{FF2B5EF4-FFF2-40B4-BE49-F238E27FC236}">
                <a16:creationId xmlns:a16="http://schemas.microsoft.com/office/drawing/2014/main" id="{9905EE16-9260-5F87-EE1C-F470A74A440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CasellaDiTesto 5">
            <a:extLst>
              <a:ext uri="{FF2B5EF4-FFF2-40B4-BE49-F238E27FC236}">
                <a16:creationId xmlns:a16="http://schemas.microsoft.com/office/drawing/2014/main" id="{DE5F4645-5F9B-4082-1402-4D5380CD8968}"/>
              </a:ext>
            </a:extLst>
          </p:cNvPr>
          <p:cNvSpPr txBox="1"/>
          <p:nvPr/>
        </p:nvSpPr>
        <p:spPr>
          <a:xfrm>
            <a:off x="6588125" y="1700213"/>
            <a:ext cx="1914525"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Colonizzazione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4">
            <a:extLst>
              <a:ext uri="{FF2B5EF4-FFF2-40B4-BE49-F238E27FC236}">
                <a16:creationId xmlns:a16="http://schemas.microsoft.com/office/drawing/2014/main" id="{35C53B31-638E-C0D9-B6FE-FE61551019F4}"/>
              </a:ext>
            </a:extLst>
          </p:cNvPr>
          <p:cNvSpPr>
            <a:spLocks noGrp="1"/>
          </p:cNvSpPr>
          <p:nvPr>
            <p:ph type="sldNum" sz="quarter" idx="12"/>
          </p:nvPr>
        </p:nvSpPr>
        <p:spPr>
          <a:xfrm>
            <a:off x="7451725" y="6180138"/>
            <a:ext cx="1006475"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176622-A145-4842-9A97-43BD12EF4082}" type="slidenum">
              <a:rPr lang="it-IT" altLang="it-CH" sz="1400" smtClean="0">
                <a:solidFill>
                  <a:srgbClr val="FFFFFF"/>
                </a:solidFill>
              </a:rPr>
              <a:pPr>
                <a:spcBef>
                  <a:spcPct val="0"/>
                </a:spcBef>
                <a:buFontTx/>
                <a:buNone/>
              </a:pPr>
              <a:t>48</a:t>
            </a:fld>
            <a:endParaRPr lang="it-IT" altLang="it-CH" sz="1400">
              <a:solidFill>
                <a:srgbClr val="FFFFFF"/>
              </a:solidFill>
            </a:endParaRPr>
          </a:p>
        </p:txBody>
      </p:sp>
      <p:pic>
        <p:nvPicPr>
          <p:cNvPr id="130051" name="Picture 2" descr="Jaffa 1930">
            <a:extLst>
              <a:ext uri="{FF2B5EF4-FFF2-40B4-BE49-F238E27FC236}">
                <a16:creationId xmlns:a16="http://schemas.microsoft.com/office/drawing/2014/main" id="{9D4A9F04-0851-EC55-AD69-FBF99934BD52}"/>
              </a:ext>
            </a:extLst>
          </p:cNvPr>
          <p:cNvPicPr>
            <a:picLocks noChangeAspect="1" noChangeArrowheads="1"/>
          </p:cNvPicPr>
          <p:nvPr/>
        </p:nvPicPr>
        <p:blipFill>
          <a:blip r:embed="rId3">
            <a:lum bright="-16000" contrast="24000"/>
          </a:blip>
          <a:srcRect b="1797"/>
          <a:stretch>
            <a:fillRect/>
          </a:stretch>
        </p:blipFill>
        <p:spPr bwMode="auto">
          <a:xfrm>
            <a:off x="647700" y="476250"/>
            <a:ext cx="7954963" cy="54657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33828" name="Rectangle 4">
            <a:extLst>
              <a:ext uri="{FF2B5EF4-FFF2-40B4-BE49-F238E27FC236}">
                <a16:creationId xmlns:a16="http://schemas.microsoft.com/office/drawing/2014/main" id="{517D2A01-708E-63DB-599B-C3F1C6276B9C}"/>
              </a:ext>
            </a:extLst>
          </p:cNvPr>
          <p:cNvSpPr>
            <a:spLocks noGrp="1" noChangeArrowheads="1"/>
          </p:cNvSpPr>
          <p:nvPr>
            <p:ph type="title"/>
          </p:nvPr>
        </p:nvSpPr>
        <p:spPr>
          <a:xfrm>
            <a:off x="3505200" y="6142038"/>
            <a:ext cx="2133600" cy="338137"/>
          </a:xfrm>
          <a:solidFill>
            <a:srgbClr val="FFFF00"/>
          </a:solidFill>
          <a:ln w="12700">
            <a:solidFill>
              <a:schemeClr val="accent4">
                <a:lumMod val="10000"/>
              </a:schemeClr>
            </a:solidFill>
          </a:ln>
        </p:spPr>
        <p:txBody>
          <a:bodyPr rtlCol="0">
            <a:spAutoFit/>
          </a:bodyPr>
          <a:lstStyle/>
          <a:p>
            <a:pPr>
              <a:defRPr/>
            </a:pPr>
            <a:r>
              <a:rPr lang="fr-CH" altLang="it-CH" sz="1600" b="1" kern="1200" dirty="0">
                <a:solidFill>
                  <a:schemeClr val="accent4">
                    <a:lumMod val="10000"/>
                  </a:schemeClr>
                </a:solidFill>
                <a:ea typeface="+mn-ea"/>
                <a:cs typeface="Arial" panose="020B0604020202020204" pitchFamily="34" charset="0"/>
              </a:rPr>
              <a:t>Jaffa </a:t>
            </a:r>
            <a:r>
              <a:rPr lang="fr-CH" altLang="it-CH" sz="1600" b="1" kern="1200" dirty="0" err="1">
                <a:solidFill>
                  <a:schemeClr val="accent4">
                    <a:lumMod val="10000"/>
                  </a:schemeClr>
                </a:solidFill>
                <a:ea typeface="+mn-ea"/>
                <a:cs typeface="Arial" panose="020B0604020202020204" pitchFamily="34" charset="0"/>
              </a:rPr>
              <a:t>nel</a:t>
            </a:r>
            <a:r>
              <a:rPr lang="fr-CH" altLang="it-CH" sz="1600" b="1" kern="1200" dirty="0">
                <a:solidFill>
                  <a:schemeClr val="accent4">
                    <a:lumMod val="10000"/>
                  </a:schemeClr>
                </a:solidFill>
                <a:ea typeface="+mn-ea"/>
                <a:cs typeface="Arial" panose="020B0604020202020204" pitchFamily="34" charset="0"/>
              </a:rPr>
              <a:t>  1930</a:t>
            </a:r>
            <a:endParaRPr lang="fr-FR" altLang="it-CH" sz="1600" b="1" kern="1200" dirty="0">
              <a:solidFill>
                <a:schemeClr val="accent4">
                  <a:lumMod val="10000"/>
                </a:schemeClr>
              </a:solidFill>
              <a:ea typeface="+mn-ea"/>
              <a:cs typeface="Arial" panose="020B0604020202020204" pitchFamily="34" charset="0"/>
            </a:endParaRPr>
          </a:p>
        </p:txBody>
      </p:sp>
      <p:sp>
        <p:nvSpPr>
          <p:cNvPr id="364549" name="Rettangolo 4">
            <a:extLst>
              <a:ext uri="{FF2B5EF4-FFF2-40B4-BE49-F238E27FC236}">
                <a16:creationId xmlns:a16="http://schemas.microsoft.com/office/drawing/2014/main" id="{2C84F279-95B4-A7A5-B7C3-077CB36C11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Number Placeholder 3">
            <a:extLst>
              <a:ext uri="{FF2B5EF4-FFF2-40B4-BE49-F238E27FC236}">
                <a16:creationId xmlns:a16="http://schemas.microsoft.com/office/drawing/2014/main" id="{F8753F8E-7BE9-AD8E-59ED-03F17FA4C716}"/>
              </a:ext>
            </a:extLst>
          </p:cNvPr>
          <p:cNvSpPr>
            <a:spLocks noGrp="1"/>
          </p:cNvSpPr>
          <p:nvPr>
            <p:ph type="sldNum" sz="quarter" idx="12"/>
          </p:nvPr>
        </p:nvSpPr>
        <p:spPr>
          <a:xfrm>
            <a:off x="4445000" y="4235450"/>
            <a:ext cx="569913"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E0B641-ADC0-428F-AA23-C00752784F22}" type="slidenum">
              <a:rPr lang="it-IT" altLang="it-CH" sz="1400" smtClean="0">
                <a:solidFill>
                  <a:srgbClr val="FFFFFF"/>
                </a:solidFill>
              </a:rPr>
              <a:pPr>
                <a:spcBef>
                  <a:spcPct val="0"/>
                </a:spcBef>
                <a:buFontTx/>
                <a:buNone/>
              </a:pPr>
              <a:t>49</a:t>
            </a:fld>
            <a:endParaRPr lang="it-IT" altLang="it-CH" sz="1400">
              <a:solidFill>
                <a:srgbClr val="FFFFFF"/>
              </a:solidFill>
            </a:endParaRPr>
          </a:p>
        </p:txBody>
      </p:sp>
      <p:sp>
        <p:nvSpPr>
          <p:cNvPr id="366595" name="Text Box 3">
            <a:extLst>
              <a:ext uri="{FF2B5EF4-FFF2-40B4-BE49-F238E27FC236}">
                <a16:creationId xmlns:a16="http://schemas.microsoft.com/office/drawing/2014/main" id="{F7DA1DEC-2AD3-2475-2756-9421E9824C2D}"/>
              </a:ext>
            </a:extLst>
          </p:cNvPr>
          <p:cNvSpPr txBox="1">
            <a:spLocks noChangeArrowheads="1"/>
          </p:cNvSpPr>
          <p:nvPr/>
        </p:nvSpPr>
        <p:spPr bwMode="auto">
          <a:xfrm>
            <a:off x="2265363" y="4891088"/>
            <a:ext cx="30035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In Palestina gli arabi hanno sviluppato la coltivazione degli agrumi e  nel 1947 ne possedevano 12’000 ettari, ovvero il 52 % del totale.  </a:t>
            </a:r>
          </a:p>
          <a:p>
            <a:pPr eaLnBrk="1" hangingPunct="1">
              <a:spcBef>
                <a:spcPct val="50000"/>
              </a:spcBef>
              <a:buFontTx/>
              <a:buNone/>
            </a:pPr>
            <a:r>
              <a:rPr lang="fr-CH" altLang="it-CH" sz="1400" b="1">
                <a:solidFill>
                  <a:srgbClr val="FFFFFF"/>
                </a:solidFill>
              </a:rPr>
              <a:t>In seguito fu quasi tutto confiscato dagli ebrei sionisti.</a:t>
            </a:r>
            <a:endParaRPr lang="it-IT" altLang="it-CH" sz="1400" b="1">
              <a:solidFill>
                <a:srgbClr val="FFFFFF"/>
              </a:solidFill>
            </a:endParaRPr>
          </a:p>
        </p:txBody>
      </p:sp>
      <p:pic>
        <p:nvPicPr>
          <p:cNvPr id="8" name="Picture 5" descr="C:\Users\Enrico\Desktop\Raccolta agrumi jpeg.jpg">
            <a:extLst>
              <a:ext uri="{FF2B5EF4-FFF2-40B4-BE49-F238E27FC236}">
                <a16:creationId xmlns:a16="http://schemas.microsoft.com/office/drawing/2014/main" id="{8E2EAEB6-F3D6-8D8C-33AF-D5ED9ED1B8F2}"/>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1A53AB31-7F3E-DB5F-5D80-ED1F5D514A3F}"/>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2F7F8FE1-DFAB-44F6-6E01-260188CAE6EF}"/>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BA7F0A2E-FB5B-F240-4881-5283F83A9BF4}"/>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6600" name="CasellaDiTesto 2">
            <a:extLst>
              <a:ext uri="{FF2B5EF4-FFF2-40B4-BE49-F238E27FC236}">
                <a16:creationId xmlns:a16="http://schemas.microsoft.com/office/drawing/2014/main" id="{DD4FF658-2613-AD68-E453-BE10BF38F342}"/>
              </a:ext>
            </a:extLst>
          </p:cNvPr>
          <p:cNvSpPr txBox="1">
            <a:spLocks noChangeArrowheads="1"/>
          </p:cNvSpPr>
          <p:nvPr/>
        </p:nvSpPr>
        <p:spPr bwMode="auto">
          <a:xfrm>
            <a:off x="611188" y="3640138"/>
            <a:ext cx="465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400" b="1">
                <a:solidFill>
                  <a:srgbClr val="FFFFFF"/>
                </a:solidFill>
              </a:rPr>
              <a:t>Vista generale degli agrumeti di Jaffa prima del 1914</a:t>
            </a:r>
            <a:endParaRPr lang="it-CH" altLang="it-CH" sz="1400" b="1">
              <a:solidFill>
                <a:srgbClr val="FFFFFF"/>
              </a:solidFill>
            </a:endParaRPr>
          </a:p>
        </p:txBody>
      </p:sp>
      <p:sp>
        <p:nvSpPr>
          <p:cNvPr id="366601" name="Rettangolo 11">
            <a:extLst>
              <a:ext uri="{FF2B5EF4-FFF2-40B4-BE49-F238E27FC236}">
                <a16:creationId xmlns:a16="http://schemas.microsoft.com/office/drawing/2014/main" id="{B362D048-3DA4-7572-13E1-F2252D73D12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CasellaDiTesto 1">
            <a:extLst>
              <a:ext uri="{FF2B5EF4-FFF2-40B4-BE49-F238E27FC236}">
                <a16:creationId xmlns:a16="http://schemas.microsoft.com/office/drawing/2014/main" id="{FD435151-358F-D52E-C27D-61F408006338}"/>
              </a:ext>
            </a:extLst>
          </p:cNvPr>
          <p:cNvSpPr txBox="1">
            <a:spLocks noChangeArrowheads="1"/>
          </p:cNvSpPr>
          <p:nvPr/>
        </p:nvSpPr>
        <p:spPr bwMode="auto">
          <a:xfrm>
            <a:off x="258763" y="4162425"/>
            <a:ext cx="3925887"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it-CH" altLang="it-CH" dirty="0"/>
              <a:t>Coltivazione araba di agrumi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a:extLst>
              <a:ext uri="{FF2B5EF4-FFF2-40B4-BE49-F238E27FC236}">
                <a16:creationId xmlns:a16="http://schemas.microsoft.com/office/drawing/2014/main" id="{C44D8E10-61CF-DE9E-D175-3A5F88B59874}"/>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276483" name="Text Box 3">
            <a:extLst>
              <a:ext uri="{FF2B5EF4-FFF2-40B4-BE49-F238E27FC236}">
                <a16:creationId xmlns:a16="http://schemas.microsoft.com/office/drawing/2014/main" id="{F1F25760-4D68-33C8-2B4E-AFBAE7C61036}"/>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pic>
        <p:nvPicPr>
          <p:cNvPr id="90117" name="Picture 4" descr="Buona Mappa topografica della Palestina">
            <a:extLst>
              <a:ext uri="{FF2B5EF4-FFF2-40B4-BE49-F238E27FC236}">
                <a16:creationId xmlns:a16="http://schemas.microsoft.com/office/drawing/2014/main" id="{A03C2598-52BA-20C7-9CBC-F97961CAC620}"/>
              </a:ext>
            </a:extLst>
          </p:cNvPr>
          <p:cNvPicPr>
            <a:picLocks noChangeAspect="1" noChangeArrowheads="1"/>
          </p:cNvPicPr>
          <p:nvPr/>
        </p:nvPicPr>
        <p:blipFill>
          <a:blip r:embed="rId3"/>
          <a:srcRect/>
          <a:stretch>
            <a:fillRect/>
          </a:stretch>
        </p:blipFill>
        <p:spPr bwMode="auto">
          <a:xfrm>
            <a:off x="179388" y="188913"/>
            <a:ext cx="3894137" cy="6486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6485" name="Text Box 5">
            <a:extLst>
              <a:ext uri="{FF2B5EF4-FFF2-40B4-BE49-F238E27FC236}">
                <a16:creationId xmlns:a16="http://schemas.microsoft.com/office/drawing/2014/main" id="{E241F84F-0270-3E50-D4FB-1D6FB9281434}"/>
              </a:ext>
            </a:extLst>
          </p:cNvPr>
          <p:cNvSpPr txBox="1">
            <a:spLocks noChangeArrowheads="1"/>
          </p:cNvSpPr>
          <p:nvPr/>
        </p:nvSpPr>
        <p:spPr bwMode="auto">
          <a:xfrm>
            <a:off x="250825" y="2708275"/>
            <a:ext cx="14033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Mare</a:t>
            </a:r>
            <a:r>
              <a:rPr lang="fr-CH" altLang="it-CH" sz="1400" b="1">
                <a:solidFill>
                  <a:srgbClr val="FFFFFF"/>
                </a:solidFill>
              </a:rPr>
              <a:t> </a:t>
            </a:r>
            <a:r>
              <a:rPr lang="fr-CH" altLang="it-CH" sz="1400" b="1">
                <a:solidFill>
                  <a:srgbClr val="000000"/>
                </a:solidFill>
              </a:rPr>
              <a:t>Mediterraneo</a:t>
            </a:r>
            <a:endParaRPr lang="it-IT" altLang="it-CH" sz="1400" b="1">
              <a:solidFill>
                <a:srgbClr val="000000"/>
              </a:solidFill>
            </a:endParaRPr>
          </a:p>
        </p:txBody>
      </p:sp>
      <p:sp>
        <p:nvSpPr>
          <p:cNvPr id="276486" name="Text Box 6">
            <a:extLst>
              <a:ext uri="{FF2B5EF4-FFF2-40B4-BE49-F238E27FC236}">
                <a16:creationId xmlns:a16="http://schemas.microsoft.com/office/drawing/2014/main" id="{3F6A6657-9B3A-A439-9BA8-28E3E3EB6793}"/>
              </a:ext>
            </a:extLst>
          </p:cNvPr>
          <p:cNvSpPr txBox="1">
            <a:spLocks noChangeArrowheads="1"/>
          </p:cNvSpPr>
          <p:nvPr/>
        </p:nvSpPr>
        <p:spPr bwMode="auto">
          <a:xfrm>
            <a:off x="2411413" y="260350"/>
            <a:ext cx="792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Libano</a:t>
            </a:r>
            <a:endParaRPr lang="it-IT" altLang="it-CH" sz="1200" b="1">
              <a:solidFill>
                <a:srgbClr val="000000"/>
              </a:solidFill>
            </a:endParaRPr>
          </a:p>
        </p:txBody>
      </p:sp>
      <p:sp>
        <p:nvSpPr>
          <p:cNvPr id="276487" name="Text Box 7">
            <a:extLst>
              <a:ext uri="{FF2B5EF4-FFF2-40B4-BE49-F238E27FC236}">
                <a16:creationId xmlns:a16="http://schemas.microsoft.com/office/drawing/2014/main" id="{EA01B122-BCEE-C159-8AC2-664B915CD1BD}"/>
              </a:ext>
            </a:extLst>
          </p:cNvPr>
          <p:cNvSpPr txBox="1">
            <a:spLocks noChangeArrowheads="1"/>
          </p:cNvSpPr>
          <p:nvPr/>
        </p:nvSpPr>
        <p:spPr bwMode="auto">
          <a:xfrm>
            <a:off x="3419475" y="549275"/>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Siria</a:t>
            </a:r>
            <a:endParaRPr lang="it-IT" altLang="it-CH" sz="1400" b="1">
              <a:solidFill>
                <a:srgbClr val="000000"/>
              </a:solidFill>
            </a:endParaRPr>
          </a:p>
        </p:txBody>
      </p:sp>
      <p:sp>
        <p:nvSpPr>
          <p:cNvPr id="276488" name="Text Box 8">
            <a:extLst>
              <a:ext uri="{FF2B5EF4-FFF2-40B4-BE49-F238E27FC236}">
                <a16:creationId xmlns:a16="http://schemas.microsoft.com/office/drawing/2014/main" id="{D671B1AF-1C8A-26E9-2BDC-73EE790F7521}"/>
              </a:ext>
            </a:extLst>
          </p:cNvPr>
          <p:cNvSpPr txBox="1">
            <a:spLocks noChangeArrowheads="1"/>
          </p:cNvSpPr>
          <p:nvPr/>
        </p:nvSpPr>
        <p:spPr bwMode="auto">
          <a:xfrm rot="-5400000">
            <a:off x="3113882" y="3491706"/>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Giordania</a:t>
            </a:r>
            <a:endParaRPr lang="it-IT" altLang="it-CH" sz="1800" b="1">
              <a:solidFill>
                <a:srgbClr val="000000"/>
              </a:solidFill>
            </a:endParaRPr>
          </a:p>
        </p:txBody>
      </p:sp>
      <p:sp>
        <p:nvSpPr>
          <p:cNvPr id="276489" name="Text Box 9">
            <a:extLst>
              <a:ext uri="{FF2B5EF4-FFF2-40B4-BE49-F238E27FC236}">
                <a16:creationId xmlns:a16="http://schemas.microsoft.com/office/drawing/2014/main" id="{C5FD8966-1746-8250-2DF5-1AAE6E827450}"/>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276490" name="Text Box 10">
            <a:extLst>
              <a:ext uri="{FF2B5EF4-FFF2-40B4-BE49-F238E27FC236}">
                <a16:creationId xmlns:a16="http://schemas.microsoft.com/office/drawing/2014/main" id="{CBA9CDD5-2E7B-DCC8-0BAB-58366EA956FF}"/>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276491" name="Text Box 11">
            <a:extLst>
              <a:ext uri="{FF2B5EF4-FFF2-40B4-BE49-F238E27FC236}">
                <a16:creationId xmlns:a16="http://schemas.microsoft.com/office/drawing/2014/main" id="{3B6D0129-7D58-4E91-3DC6-9D1E8E6F3CCE}"/>
              </a:ext>
            </a:extLst>
          </p:cNvPr>
          <p:cNvSpPr txBox="1">
            <a:spLocks noChangeArrowheads="1"/>
          </p:cNvSpPr>
          <p:nvPr/>
        </p:nvSpPr>
        <p:spPr bwMode="auto">
          <a:xfrm>
            <a:off x="250825" y="6165850"/>
            <a:ext cx="792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Egitto</a:t>
            </a:r>
          </a:p>
          <a:p>
            <a:pPr eaLnBrk="1" hangingPunct="1">
              <a:spcBef>
                <a:spcPct val="50000"/>
              </a:spcBef>
              <a:buFontTx/>
              <a:buNone/>
            </a:pPr>
            <a:r>
              <a:rPr lang="fr-CH" altLang="it-CH" sz="900" b="1">
                <a:solidFill>
                  <a:srgbClr val="000000"/>
                </a:solidFill>
              </a:rPr>
              <a:t>Sinai</a:t>
            </a:r>
            <a:endParaRPr lang="it-IT" altLang="it-CH" sz="900" b="1">
              <a:solidFill>
                <a:srgbClr val="000000"/>
              </a:solidFill>
            </a:endParaRPr>
          </a:p>
        </p:txBody>
      </p:sp>
      <p:sp>
        <p:nvSpPr>
          <p:cNvPr id="276492" name="Text Box 12">
            <a:extLst>
              <a:ext uri="{FF2B5EF4-FFF2-40B4-BE49-F238E27FC236}">
                <a16:creationId xmlns:a16="http://schemas.microsoft.com/office/drawing/2014/main" id="{3C2C5EC9-EE72-5C01-EE66-FDC6985AAEB8}"/>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sp>
        <p:nvSpPr>
          <p:cNvPr id="276493" name="Slide Number Placeholder 4">
            <a:extLst>
              <a:ext uri="{FF2B5EF4-FFF2-40B4-BE49-F238E27FC236}">
                <a16:creationId xmlns:a16="http://schemas.microsoft.com/office/drawing/2014/main" id="{27833F39-27F0-E2CC-1749-BCF452B731B1}"/>
              </a:ext>
            </a:extLst>
          </p:cNvPr>
          <p:cNvSpPr>
            <a:spLocks noGrp="1"/>
          </p:cNvSpPr>
          <p:nvPr>
            <p:ph type="sldNum" sz="quarter" idx="12"/>
          </p:nvPr>
        </p:nvSpPr>
        <p:spPr>
          <a:xfrm>
            <a:off x="8521700" y="3478213"/>
            <a:ext cx="442913"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36BDEF-1ECA-4E68-8435-A38B49B7358C}" type="slidenum">
              <a:rPr lang="it-IT" altLang="it-CH" sz="1400" smtClean="0">
                <a:solidFill>
                  <a:srgbClr val="FFFFFF"/>
                </a:solidFill>
              </a:rPr>
              <a:pPr>
                <a:spcBef>
                  <a:spcPct val="0"/>
                </a:spcBef>
                <a:buFontTx/>
                <a:buNone/>
              </a:pPr>
              <a:t>5</a:t>
            </a:fld>
            <a:endParaRPr lang="it-IT" altLang="it-CH" sz="1400">
              <a:solidFill>
                <a:srgbClr val="FFFFFF"/>
              </a:solidFill>
            </a:endParaRPr>
          </a:p>
        </p:txBody>
      </p:sp>
      <p:pic>
        <p:nvPicPr>
          <p:cNvPr id="22" name="Picture 7" descr="C:\Users\Enrico\Desktop\Acre jpeg.jpg">
            <a:extLst>
              <a:ext uri="{FF2B5EF4-FFF2-40B4-BE49-F238E27FC236}">
                <a16:creationId xmlns:a16="http://schemas.microsoft.com/office/drawing/2014/main" id="{DDA43D4E-9614-51B7-AD6D-68E5CDC8F137}"/>
              </a:ext>
            </a:extLst>
          </p:cNvPr>
          <p:cNvPicPr>
            <a:picLocks noChangeAspect="1" noChangeArrowheads="1"/>
          </p:cNvPicPr>
          <p:nvPr/>
        </p:nvPicPr>
        <p:blipFill>
          <a:blip r:embed="rId4"/>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6495" name="CasellaDiTesto 1">
            <a:extLst>
              <a:ext uri="{FF2B5EF4-FFF2-40B4-BE49-F238E27FC236}">
                <a16:creationId xmlns:a16="http://schemas.microsoft.com/office/drawing/2014/main" id="{3A3E51B9-926E-BE7C-87BC-DA98D32B2FE0}"/>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Acri</a:t>
            </a:r>
          </a:p>
        </p:txBody>
      </p:sp>
      <p:pic>
        <p:nvPicPr>
          <p:cNvPr id="240661" name="Picture 21">
            <a:extLst>
              <a:ext uri="{FF2B5EF4-FFF2-40B4-BE49-F238E27FC236}">
                <a16:creationId xmlns:a16="http://schemas.microsoft.com/office/drawing/2014/main" id="{4CEDFBD9-8E89-23E4-A99A-BC245C4F3787}"/>
              </a:ext>
            </a:extLst>
          </p:cNvPr>
          <p:cNvPicPr>
            <a:picLocks noChangeAspect="1" noChangeArrowheads="1"/>
          </p:cNvPicPr>
          <p:nvPr/>
        </p:nvPicPr>
        <p:blipFill rotWithShape="1">
          <a:blip r:embed="rId5"/>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Ovale 1">
            <a:extLst>
              <a:ext uri="{FF2B5EF4-FFF2-40B4-BE49-F238E27FC236}">
                <a16:creationId xmlns:a16="http://schemas.microsoft.com/office/drawing/2014/main" id="{E5450712-DC36-3397-3B0C-642B86DB164B}"/>
              </a:ext>
            </a:extLst>
          </p:cNvPr>
          <p:cNvSpPr/>
          <p:nvPr/>
        </p:nvSpPr>
        <p:spPr>
          <a:xfrm rot="18939932">
            <a:off x="2144713" y="881063"/>
            <a:ext cx="514350" cy="809625"/>
          </a:xfrm>
          <a:prstGeom prst="ellipse">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498" name="Rettangolo 19">
            <a:extLst>
              <a:ext uri="{FF2B5EF4-FFF2-40B4-BE49-F238E27FC236}">
                <a16:creationId xmlns:a16="http://schemas.microsoft.com/office/drawing/2014/main" id="{A3053430-62F3-4BDB-D6EC-13430714AD8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6499" name="Text Box 15">
            <a:extLst>
              <a:ext uri="{FF2B5EF4-FFF2-40B4-BE49-F238E27FC236}">
                <a16:creationId xmlns:a16="http://schemas.microsoft.com/office/drawing/2014/main" id="{DF0E0F9A-282E-8E57-4B65-48FBA0ACC91C}"/>
              </a:ext>
            </a:extLst>
          </p:cNvPr>
          <p:cNvSpPr txBox="1">
            <a:spLocks noChangeArrowheads="1"/>
          </p:cNvSpPr>
          <p:nvPr/>
        </p:nvSpPr>
        <p:spPr bwMode="auto">
          <a:xfrm>
            <a:off x="5795963" y="3357563"/>
            <a:ext cx="2989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topografia mostra la pianura costiera fertile e irrigata dall’acqua che scende dai rilievi montuosi</a:t>
            </a:r>
            <a:endParaRPr lang="it-IT" altLang="it-CH" sz="1200" b="1">
              <a:solidFill>
                <a:srgbClr val="FFFFFF"/>
              </a:solidFill>
            </a:endParaRPr>
          </a:p>
        </p:txBody>
      </p:sp>
      <p:sp>
        <p:nvSpPr>
          <p:cNvPr id="240654" name="TextBox 24">
            <a:extLst>
              <a:ext uri="{FF2B5EF4-FFF2-40B4-BE49-F238E27FC236}">
                <a16:creationId xmlns:a16="http://schemas.microsoft.com/office/drawing/2014/main" id="{9D9935FA-217B-1E74-6AC1-AA9A5B2C0EE9}"/>
              </a:ext>
            </a:extLst>
          </p:cNvPr>
          <p:cNvSpPr txBox="1">
            <a:spLocks noChangeArrowheads="1"/>
          </p:cNvSpPr>
          <p:nvPr/>
        </p:nvSpPr>
        <p:spPr bwMode="auto">
          <a:xfrm>
            <a:off x="4225925" y="3476625"/>
            <a:ext cx="1570038" cy="460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lvl1pPr>
          </a:lstStyle>
          <a:p>
            <a:pPr>
              <a:defRPr/>
            </a:pPr>
            <a:r>
              <a:rPr lang="fr-CH" altLang="it-CH" dirty="0" err="1">
                <a:solidFill>
                  <a:schemeClr val="accent4">
                    <a:lumMod val="10000"/>
                  </a:schemeClr>
                </a:solidFill>
              </a:rPr>
              <a:t>Palestina</a:t>
            </a:r>
            <a:endParaRPr lang="it-IT" altLang="it-CH" dirty="0">
              <a:solidFill>
                <a:schemeClr val="accent4">
                  <a:lumMod val="10000"/>
                </a:schemeClr>
              </a:solidFill>
            </a:endParaRPr>
          </a:p>
        </p:txBody>
      </p:sp>
      <p:sp>
        <p:nvSpPr>
          <p:cNvPr id="276501" name="CasellaDiTesto 22">
            <a:extLst>
              <a:ext uri="{FF2B5EF4-FFF2-40B4-BE49-F238E27FC236}">
                <a16:creationId xmlns:a16="http://schemas.microsoft.com/office/drawing/2014/main" id="{88C1A473-C66B-7C81-93A6-A8BC884BE0EC}"/>
              </a:ext>
            </a:extLst>
          </p:cNvPr>
          <p:cNvSpPr txBox="1">
            <a:spLocks noChangeArrowheads="1"/>
          </p:cNvSpPr>
          <p:nvPr/>
        </p:nvSpPr>
        <p:spPr bwMode="auto">
          <a:xfrm>
            <a:off x="3281363" y="1700213"/>
            <a:ext cx="70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Valle di Jezreel</a:t>
            </a:r>
          </a:p>
        </p:txBody>
      </p:sp>
      <p:cxnSp>
        <p:nvCxnSpPr>
          <p:cNvPr id="23" name="Connettore 2 22">
            <a:extLst>
              <a:ext uri="{FF2B5EF4-FFF2-40B4-BE49-F238E27FC236}">
                <a16:creationId xmlns:a16="http://schemas.microsoft.com/office/drawing/2014/main" id="{1EB9A868-B2B0-1509-9B6B-D936ACF3B170}"/>
              </a:ext>
            </a:extLst>
          </p:cNvPr>
          <p:cNvCxnSpPr>
            <a:cxnSpLocks/>
          </p:cNvCxnSpPr>
          <p:nvPr/>
        </p:nvCxnSpPr>
        <p:spPr>
          <a:xfrm flipH="1" flipV="1">
            <a:off x="2508250" y="1447800"/>
            <a:ext cx="839788" cy="458788"/>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Number Placeholder 4">
            <a:extLst>
              <a:ext uri="{FF2B5EF4-FFF2-40B4-BE49-F238E27FC236}">
                <a16:creationId xmlns:a16="http://schemas.microsoft.com/office/drawing/2014/main" id="{679564E2-F6CD-1EA5-7BF3-24044B7C5D4F}"/>
              </a:ext>
            </a:extLst>
          </p:cNvPr>
          <p:cNvSpPr>
            <a:spLocks noGrp="1"/>
          </p:cNvSpPr>
          <p:nvPr>
            <p:ph type="sldNum" sz="quarter" idx="12"/>
          </p:nvPr>
        </p:nvSpPr>
        <p:spPr>
          <a:xfrm>
            <a:off x="7532688" y="6181725"/>
            <a:ext cx="730250" cy="44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9CA83B-84DE-43EB-ACFB-25D5E9D91D75}" type="slidenum">
              <a:rPr lang="it-IT" altLang="it-CH" sz="1800" b="1" smtClean="0">
                <a:solidFill>
                  <a:srgbClr val="FFFFFF"/>
                </a:solidFill>
              </a:rPr>
              <a:pPr>
                <a:spcBef>
                  <a:spcPct val="0"/>
                </a:spcBef>
                <a:buFontTx/>
                <a:buNone/>
              </a:pPr>
              <a:t>50</a:t>
            </a:fld>
            <a:endParaRPr lang="it-IT" altLang="it-CH" sz="1800" b="1">
              <a:solidFill>
                <a:srgbClr val="FFFFFF"/>
              </a:solidFill>
            </a:endParaRPr>
          </a:p>
        </p:txBody>
      </p:sp>
      <p:pic>
        <p:nvPicPr>
          <p:cNvPr id="5" name="Immagine 3">
            <a:extLst>
              <a:ext uri="{FF2B5EF4-FFF2-40B4-BE49-F238E27FC236}">
                <a16:creationId xmlns:a16="http://schemas.microsoft.com/office/drawing/2014/main" id="{B9D8339C-B810-CF84-D79E-30F1EFF7085A}"/>
              </a:ext>
            </a:extLst>
          </p:cNvPr>
          <p:cNvPicPr>
            <a:picLocks noChangeAspect="1" noChangeArrowheads="1"/>
          </p:cNvPicPr>
          <p:nvPr/>
        </p:nvPicPr>
        <p:blipFill>
          <a:blip r:embed="rId3">
            <a:lum bright="-10000" contrast="10000"/>
          </a:blip>
          <a:srcRect/>
          <a:stretch>
            <a:fillRect/>
          </a:stretch>
        </p:blipFill>
        <p:spPr bwMode="auto">
          <a:xfrm>
            <a:off x="323850"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0A03C9C-726A-82BD-F165-9497F258AE80}"/>
              </a:ext>
            </a:extLst>
          </p:cNvPr>
          <p:cNvPicPr>
            <a:picLocks noChangeAspect="1"/>
          </p:cNvPicPr>
          <p:nvPr/>
        </p:nvPicPr>
        <p:blipFill>
          <a:blip r:embed="rId4">
            <a:lum bright="-10000" contrast="10000"/>
          </a:blip>
          <a:stretch>
            <a:fillRect/>
          </a:stretch>
        </p:blipFill>
        <p:spPr>
          <a:xfrm>
            <a:off x="4868863" y="333375"/>
            <a:ext cx="3878262"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66DD95E7-E1D4-1080-C832-5E1D5324B237}"/>
              </a:ext>
            </a:extLst>
          </p:cNvPr>
          <p:cNvPicPr>
            <a:picLocks noChangeAspect="1" noChangeArrowheads="1"/>
          </p:cNvPicPr>
          <p:nvPr/>
        </p:nvPicPr>
        <p:blipFill>
          <a:blip r:embed="rId5">
            <a:lum bright="-10000" contrast="10000"/>
          </a:blip>
          <a:srcRect/>
          <a:stretch>
            <a:fillRect/>
          </a:stretch>
        </p:blipFill>
        <p:spPr bwMode="auto">
          <a:xfrm>
            <a:off x="4868863" y="3248025"/>
            <a:ext cx="3878262"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368646" name="Text Box 10">
            <a:extLst>
              <a:ext uri="{FF2B5EF4-FFF2-40B4-BE49-F238E27FC236}">
                <a16:creationId xmlns:a16="http://schemas.microsoft.com/office/drawing/2014/main" id="{636BB98C-0CD4-F26F-59F7-7D94EFF25D94}"/>
              </a:ext>
            </a:extLst>
          </p:cNvPr>
          <p:cNvSpPr txBox="1">
            <a:spLocks noChangeArrowheads="1"/>
          </p:cNvSpPr>
          <p:nvPr/>
        </p:nvSpPr>
        <p:spPr bwMode="auto">
          <a:xfrm>
            <a:off x="5013325" y="333375"/>
            <a:ext cx="3609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Nablus, fabbricazione del sapone</a:t>
            </a:r>
            <a:endParaRPr lang="it-IT" altLang="it-CH" sz="1400" b="1"/>
          </a:p>
        </p:txBody>
      </p:sp>
      <p:sp>
        <p:nvSpPr>
          <p:cNvPr id="368647" name="Rettangolo 7">
            <a:extLst>
              <a:ext uri="{FF2B5EF4-FFF2-40B4-BE49-F238E27FC236}">
                <a16:creationId xmlns:a16="http://schemas.microsoft.com/office/drawing/2014/main" id="{D23422BB-EDF7-8DE1-376F-EB53CEC396F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0" name="Text Box 3">
            <a:extLst>
              <a:ext uri="{FF2B5EF4-FFF2-40B4-BE49-F238E27FC236}">
                <a16:creationId xmlns:a16="http://schemas.microsoft.com/office/drawing/2014/main" id="{B58577F0-1B24-5938-4847-6747891F1CBD}"/>
              </a:ext>
            </a:extLst>
          </p:cNvPr>
          <p:cNvSpPr txBox="1">
            <a:spLocks noChangeArrowheads="1"/>
          </p:cNvSpPr>
          <p:nvPr/>
        </p:nvSpPr>
        <p:spPr bwMode="auto">
          <a:xfrm>
            <a:off x="303213" y="6045200"/>
            <a:ext cx="6627812"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marL="347663" indent="-347663">
              <a:defRPr/>
            </a:pPr>
            <a:r>
              <a:rPr lang="fr-CH" altLang="it-CH" sz="1600" dirty="0"/>
              <a:t>1936  In </a:t>
            </a:r>
            <a:r>
              <a:rPr lang="fr-CH" altLang="it-CH" sz="1600" dirty="0" err="1"/>
              <a:t>Palestina</a:t>
            </a:r>
            <a:r>
              <a:rPr lang="fr-CH" altLang="it-CH" sz="1600" dirty="0"/>
              <a:t> le olive </a:t>
            </a:r>
            <a:r>
              <a:rPr lang="fr-CH" altLang="it-CH" sz="1600" dirty="0" err="1"/>
              <a:t>rappresentavano</a:t>
            </a:r>
            <a:r>
              <a:rPr lang="fr-CH" altLang="it-CH" sz="1600" dirty="0"/>
              <a:t> </a:t>
            </a:r>
            <a:r>
              <a:rPr lang="fr-CH" altLang="it-CH" sz="1600" dirty="0" err="1"/>
              <a:t>una</a:t>
            </a:r>
            <a:r>
              <a:rPr lang="fr-CH" altLang="it-CH" sz="1600" dirty="0"/>
              <a:t> </a:t>
            </a:r>
            <a:r>
              <a:rPr lang="fr-CH" altLang="it-CH" sz="1600" dirty="0" err="1"/>
              <a:t>risorsa</a:t>
            </a:r>
            <a:r>
              <a:rPr lang="fr-CH" altLang="it-CH" sz="1600" dirty="0"/>
              <a:t> importante da </a:t>
            </a:r>
            <a:r>
              <a:rPr lang="fr-CH" altLang="it-CH" sz="1600" dirty="0" err="1"/>
              <a:t>cui</a:t>
            </a:r>
            <a:r>
              <a:rPr lang="fr-CH" altLang="it-CH" sz="1600" dirty="0"/>
              <a:t> </a:t>
            </a:r>
            <a:r>
              <a:rPr lang="fr-CH" altLang="it-CH" sz="1600" dirty="0" err="1"/>
              <a:t>derivava</a:t>
            </a:r>
            <a:r>
              <a:rPr lang="fr-CH" altLang="it-CH" sz="1600" dirty="0"/>
              <a:t> </a:t>
            </a:r>
            <a:r>
              <a:rPr lang="fr-CH" altLang="it-CH" sz="1600" dirty="0" err="1"/>
              <a:t>una</a:t>
            </a:r>
            <a:r>
              <a:rPr lang="fr-CH" altLang="it-CH" sz="1600" dirty="0"/>
              <a:t> </a:t>
            </a:r>
            <a:r>
              <a:rPr lang="fr-CH" altLang="it-CH" sz="1600" dirty="0" err="1"/>
              <a:t>florida</a:t>
            </a:r>
            <a:r>
              <a:rPr lang="fr-CH" altLang="it-CH" sz="1600" dirty="0"/>
              <a:t> </a:t>
            </a:r>
            <a:r>
              <a:rPr lang="fr-CH" altLang="it-CH" sz="1600" dirty="0" err="1"/>
              <a:t>industria</a:t>
            </a:r>
            <a:r>
              <a:rPr lang="fr-CH" altLang="it-CH" sz="1600" dirty="0"/>
              <a:t> </a:t>
            </a:r>
            <a:r>
              <a:rPr lang="fr-CH" altLang="it-CH" sz="1600" dirty="0" err="1"/>
              <a:t>dell’olio</a:t>
            </a:r>
            <a:r>
              <a:rPr lang="fr-CH" altLang="it-CH" sz="1600" dirty="0"/>
              <a:t> e </a:t>
            </a:r>
            <a:r>
              <a:rPr lang="fr-CH" altLang="it-CH" sz="1600" dirty="0" err="1"/>
              <a:t>del</a:t>
            </a:r>
            <a:r>
              <a:rPr lang="fr-CH" altLang="it-CH" sz="1600" dirty="0"/>
              <a:t> </a:t>
            </a:r>
            <a:r>
              <a:rPr lang="fr-CH" altLang="it-CH" sz="1600" dirty="0" err="1"/>
              <a:t>sapone</a:t>
            </a:r>
            <a:endParaRPr lang="it-IT" altLang="it-CH" sz="1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Number Placeholder 3">
            <a:extLst>
              <a:ext uri="{FF2B5EF4-FFF2-40B4-BE49-F238E27FC236}">
                <a16:creationId xmlns:a16="http://schemas.microsoft.com/office/drawing/2014/main" id="{5EFE4008-360B-DF50-4787-A92BC35AE060}"/>
              </a:ext>
            </a:extLst>
          </p:cNvPr>
          <p:cNvSpPr>
            <a:spLocks noGrp="1"/>
          </p:cNvSpPr>
          <p:nvPr>
            <p:ph type="sldNum" sz="quarter" idx="12"/>
          </p:nvPr>
        </p:nvSpPr>
        <p:spPr>
          <a:xfrm>
            <a:off x="7485063" y="5778500"/>
            <a:ext cx="80010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B7D124-5540-477B-97BE-0E31B6BB17FD}" type="slidenum">
              <a:rPr lang="it-IT" altLang="it-CH" sz="1400" smtClean="0">
                <a:solidFill>
                  <a:srgbClr val="FFFFFF"/>
                </a:solidFill>
              </a:rPr>
              <a:pPr>
                <a:spcBef>
                  <a:spcPct val="0"/>
                </a:spcBef>
                <a:buFontTx/>
                <a:buNone/>
              </a:pPr>
              <a:t>51</a:t>
            </a:fld>
            <a:endParaRPr lang="it-IT" altLang="it-CH" sz="1400">
              <a:solidFill>
                <a:srgbClr val="FFFFFF"/>
              </a:solidFill>
            </a:endParaRPr>
          </a:p>
        </p:txBody>
      </p:sp>
      <p:pic>
        <p:nvPicPr>
          <p:cNvPr id="220163" name="Picture 2" descr="industria palestinese di Jaffa nel 1930">
            <a:extLst>
              <a:ext uri="{FF2B5EF4-FFF2-40B4-BE49-F238E27FC236}">
                <a16:creationId xmlns:a16="http://schemas.microsoft.com/office/drawing/2014/main" id="{B38CF636-CD34-AB2B-0541-2B61F731B601}"/>
              </a:ext>
            </a:extLst>
          </p:cNvPr>
          <p:cNvPicPr>
            <a:picLocks noGrp="1" noChangeAspect="1" noChangeArrowheads="1"/>
          </p:cNvPicPr>
          <p:nvPr>
            <p:ph idx="4294967295"/>
          </p:nvPr>
        </p:nvPicPr>
        <p:blipFill>
          <a:blip r:embed="rId3">
            <a:lum contrast="20000"/>
          </a:blip>
          <a:srcRect/>
          <a:stretch>
            <a:fillRect/>
          </a:stretch>
        </p:blipFill>
        <p:spPr>
          <a:xfrm>
            <a:off x="468313" y="476250"/>
            <a:ext cx="8189912" cy="5048250"/>
          </a:xfrm>
          <a:ln w="38100">
            <a:solidFill>
              <a:schemeClr val="tx1"/>
            </a:solidFill>
          </a:ln>
          <a:effectLst>
            <a:outerShdw blurRad="292100" dist="139700" dir="2700000" algn="tl" rotWithShape="0">
              <a:srgbClr val="333333">
                <a:alpha val="65000"/>
              </a:srgbClr>
            </a:outerShdw>
          </a:effectLst>
        </p:spPr>
      </p:pic>
      <p:sp>
        <p:nvSpPr>
          <p:cNvPr id="370692" name="CasellaDiTesto 1">
            <a:extLst>
              <a:ext uri="{FF2B5EF4-FFF2-40B4-BE49-F238E27FC236}">
                <a16:creationId xmlns:a16="http://schemas.microsoft.com/office/drawing/2014/main" id="{8F2099E5-DEFD-C951-092B-5AF69371F198}"/>
              </a:ext>
            </a:extLst>
          </p:cNvPr>
          <p:cNvSpPr txBox="1">
            <a:spLocks noChangeArrowheads="1"/>
          </p:cNvSpPr>
          <p:nvPr/>
        </p:nvSpPr>
        <p:spPr bwMode="auto">
          <a:xfrm>
            <a:off x="1619250" y="6251575"/>
            <a:ext cx="6265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en-US" sz="1800"/>
              <a:t>All’epoca  in Palestina c’erano circa 300 manifatture tessili. </a:t>
            </a:r>
            <a:endParaRPr lang="en-US" altLang="en-US" sz="1800"/>
          </a:p>
        </p:txBody>
      </p:sp>
      <p:sp>
        <p:nvSpPr>
          <p:cNvPr id="370693" name="Rettangolo 5">
            <a:extLst>
              <a:ext uri="{FF2B5EF4-FFF2-40B4-BE49-F238E27FC236}">
                <a16:creationId xmlns:a16="http://schemas.microsoft.com/office/drawing/2014/main" id="{2CF102B2-09B1-83B0-C8E0-8CB112F6260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7" name="Text Box 3">
            <a:extLst>
              <a:ext uri="{FF2B5EF4-FFF2-40B4-BE49-F238E27FC236}">
                <a16:creationId xmlns:a16="http://schemas.microsoft.com/office/drawing/2014/main" id="{1E47B44A-C2D1-23F1-0D50-8D99E55DF107}"/>
              </a:ext>
            </a:extLst>
          </p:cNvPr>
          <p:cNvSpPr txBox="1">
            <a:spLocks noChangeArrowheads="1"/>
          </p:cNvSpPr>
          <p:nvPr/>
        </p:nvSpPr>
        <p:spPr bwMode="auto">
          <a:xfrm>
            <a:off x="2843213" y="5715000"/>
            <a:ext cx="3455987" cy="339725"/>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a:defRPr sz="1600" b="1">
                <a:solidFill>
                  <a:schemeClr val="accent4">
                    <a:lumMod val="10000"/>
                  </a:schemeClr>
                </a:solidFill>
              </a:defRPr>
            </a:lvl1pPr>
          </a:lstStyle>
          <a:p>
            <a:pPr>
              <a:defRPr/>
            </a:pPr>
            <a:r>
              <a:rPr lang="fr-CH" altLang="it-CH" dirty="0"/>
              <a:t>1930 - </a:t>
            </a:r>
            <a:r>
              <a:rPr lang="fr-CH" altLang="it-CH" dirty="0" err="1"/>
              <a:t>Manifattura</a:t>
            </a:r>
            <a:r>
              <a:rPr lang="fr-CH" altLang="it-CH" dirty="0"/>
              <a:t> </a:t>
            </a:r>
            <a:r>
              <a:rPr lang="fr-CH" altLang="it-CH" dirty="0" err="1"/>
              <a:t>palestinese</a:t>
            </a:r>
            <a:endParaRPr lang="it-IT" altLang="it-CH"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Number Placeholder 3">
            <a:extLst>
              <a:ext uri="{FF2B5EF4-FFF2-40B4-BE49-F238E27FC236}">
                <a16:creationId xmlns:a16="http://schemas.microsoft.com/office/drawing/2014/main" id="{C32F8B46-84EC-5189-73AA-ABAE6DF4DDF9}"/>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A5A489-EE8E-4D8A-A2AC-3A992ACF08F1}" type="slidenum">
              <a:rPr lang="it-IT" altLang="it-CH" sz="1400" smtClean="0">
                <a:solidFill>
                  <a:srgbClr val="FFFFFF"/>
                </a:solidFill>
              </a:rPr>
              <a:pPr>
                <a:spcBef>
                  <a:spcPct val="0"/>
                </a:spcBef>
                <a:buFontTx/>
                <a:buNone/>
              </a:pPr>
              <a:t>52</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8C7B18F0-8055-67F9-B517-395BACAB2D54}"/>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372740" name="Rettangolo 4">
            <a:extLst>
              <a:ext uri="{FF2B5EF4-FFF2-40B4-BE49-F238E27FC236}">
                <a16:creationId xmlns:a16="http://schemas.microsoft.com/office/drawing/2014/main" id="{13ED59C3-2976-07A2-4DBE-EFC00B701A1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Text Box 3">
            <a:extLst>
              <a:ext uri="{FF2B5EF4-FFF2-40B4-BE49-F238E27FC236}">
                <a16:creationId xmlns:a16="http://schemas.microsoft.com/office/drawing/2014/main" id="{EF00B9BB-9739-173A-22E6-986CEE626427}"/>
              </a:ext>
            </a:extLst>
          </p:cNvPr>
          <p:cNvSpPr txBox="1">
            <a:spLocks noChangeArrowheads="1"/>
          </p:cNvSpPr>
          <p:nvPr/>
        </p:nvSpPr>
        <p:spPr bwMode="auto">
          <a:xfrm>
            <a:off x="2122488" y="6380163"/>
            <a:ext cx="4899025"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Documento</a:t>
            </a:r>
            <a:r>
              <a:rPr lang="fr-CH" altLang="it-CH" dirty="0"/>
              <a:t> di </a:t>
            </a:r>
            <a:r>
              <a:rPr lang="fr-CH" altLang="it-CH" dirty="0" err="1"/>
              <a:t>identità</a:t>
            </a:r>
            <a:r>
              <a:rPr lang="fr-CH" altLang="it-CH" dirty="0"/>
              <a:t> </a:t>
            </a:r>
            <a:r>
              <a:rPr lang="fr-CH" altLang="it-CH" dirty="0" err="1"/>
              <a:t>palestinese</a:t>
            </a:r>
            <a:r>
              <a:rPr lang="fr-CH" altLang="it-CH" dirty="0"/>
              <a:t> </a:t>
            </a:r>
            <a:r>
              <a:rPr lang="fr-CH" altLang="it-CH" dirty="0" err="1"/>
              <a:t>del</a:t>
            </a:r>
            <a:r>
              <a:rPr lang="fr-CH" altLang="it-CH" dirty="0"/>
              <a:t> 1935</a:t>
            </a:r>
            <a:endParaRPr lang="it-IT" altLang="it-CH"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Number Placeholder 3">
            <a:extLst>
              <a:ext uri="{FF2B5EF4-FFF2-40B4-BE49-F238E27FC236}">
                <a16:creationId xmlns:a16="http://schemas.microsoft.com/office/drawing/2014/main" id="{94F347EB-9E1B-0AE5-B76D-6F839BB26E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4C0FC6-2A1A-4F4C-8706-C8852DB91201}" type="slidenum">
              <a:rPr lang="it-IT" altLang="it-CH" sz="1400" smtClean="0">
                <a:solidFill>
                  <a:srgbClr val="FFFFFF"/>
                </a:solidFill>
              </a:rPr>
              <a:pPr>
                <a:spcBef>
                  <a:spcPct val="0"/>
                </a:spcBef>
                <a:buFontTx/>
                <a:buNone/>
              </a:pPr>
              <a:t>53</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79AC1270-1D06-DB0A-B914-AC1DA8E97ECD}"/>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BAA2A101-7FFD-16C6-3091-10931DD984D3}"/>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374789" name="Picture 4" descr="monete palestinesi 10milcoin1927">
            <a:extLst>
              <a:ext uri="{FF2B5EF4-FFF2-40B4-BE49-F238E27FC236}">
                <a16:creationId xmlns:a16="http://schemas.microsoft.com/office/drawing/2014/main" id="{3D108795-10D2-B511-2C2C-75D038418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5" descr="monete palestinesi 100milcoin1927">
            <a:extLst>
              <a:ext uri="{FF2B5EF4-FFF2-40B4-BE49-F238E27FC236}">
                <a16:creationId xmlns:a16="http://schemas.microsoft.com/office/drawing/2014/main" id="{285E5F83-2D0E-8FC2-A597-E45DF490F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91" name="Rettangolo 7">
            <a:extLst>
              <a:ext uri="{FF2B5EF4-FFF2-40B4-BE49-F238E27FC236}">
                <a16:creationId xmlns:a16="http://schemas.microsoft.com/office/drawing/2014/main" id="{B99E3F28-64C8-A93C-12C3-4B515B6DCE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99249645-AE36-A2AF-D3D7-B7131C931A33}"/>
              </a:ext>
            </a:extLst>
          </p:cNvPr>
          <p:cNvSpPr txBox="1">
            <a:spLocks noChangeArrowheads="1"/>
          </p:cNvSpPr>
          <p:nvPr/>
        </p:nvSpPr>
        <p:spPr bwMode="auto">
          <a:xfrm>
            <a:off x="6335713" y="2255838"/>
            <a:ext cx="2376487" cy="1077912"/>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Alcune</a:t>
            </a:r>
            <a:r>
              <a:rPr lang="fr-CH" altLang="it-CH" dirty="0"/>
              <a:t>  </a:t>
            </a:r>
            <a:r>
              <a:rPr lang="fr-CH" altLang="it-CH" dirty="0" err="1"/>
              <a:t>banconote</a:t>
            </a:r>
            <a:r>
              <a:rPr lang="fr-CH" altLang="it-CH" dirty="0"/>
              <a:t>        e </a:t>
            </a:r>
            <a:r>
              <a:rPr lang="fr-CH" altLang="it-CH" dirty="0" err="1"/>
              <a:t>monete</a:t>
            </a:r>
            <a:r>
              <a:rPr lang="fr-CH" altLang="it-CH" dirty="0"/>
              <a:t> palestinesi        </a:t>
            </a:r>
            <a:r>
              <a:rPr lang="fr-CH" altLang="it-CH" dirty="0" err="1"/>
              <a:t>del</a:t>
            </a:r>
            <a:r>
              <a:rPr lang="fr-CH" altLang="it-CH" dirty="0"/>
              <a:t> </a:t>
            </a:r>
            <a:r>
              <a:rPr lang="fr-CH" altLang="it-CH" dirty="0" err="1"/>
              <a:t>periodo</a:t>
            </a:r>
            <a:r>
              <a:rPr lang="fr-CH" altLang="it-CH" dirty="0"/>
              <a:t> </a:t>
            </a:r>
            <a:r>
              <a:rPr lang="fr-CH" altLang="it-CH" dirty="0" err="1"/>
              <a:t>del</a:t>
            </a:r>
            <a:r>
              <a:rPr lang="fr-CH" altLang="it-CH" dirty="0"/>
              <a:t> </a:t>
            </a:r>
            <a:r>
              <a:rPr lang="fr-CH" altLang="it-CH" dirty="0" err="1"/>
              <a:t>mandato</a:t>
            </a:r>
            <a:r>
              <a:rPr lang="fr-CH" altLang="it-CH" dirty="0"/>
              <a:t> </a:t>
            </a:r>
            <a:r>
              <a:rPr lang="fr-CH" altLang="it-CH" dirty="0" err="1"/>
              <a:t>britannico</a:t>
            </a:r>
            <a:endParaRPr lang="it-IT" altLang="it-CH" dirty="0"/>
          </a:p>
        </p:txBody>
      </p:sp>
      <p:sp>
        <p:nvSpPr>
          <p:cNvPr id="374793" name="CasellaDiTesto 1">
            <a:extLst>
              <a:ext uri="{FF2B5EF4-FFF2-40B4-BE49-F238E27FC236}">
                <a16:creationId xmlns:a16="http://schemas.microsoft.com/office/drawing/2014/main" id="{FCA1B605-628E-9FD0-DB4E-6BB9C69A1ADF}"/>
              </a:ext>
            </a:extLst>
          </p:cNvPr>
          <p:cNvSpPr txBox="1">
            <a:spLocks noChangeArrowheads="1"/>
          </p:cNvSpPr>
          <p:nvPr/>
        </p:nvSpPr>
        <p:spPr bwMode="auto">
          <a:xfrm>
            <a:off x="6302375" y="3603625"/>
            <a:ext cx="2266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Palestina questi mezzi di pagamento sono stati messi fuori corso dai sionisti nel 1948.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Number Placeholder 3">
            <a:extLst>
              <a:ext uri="{FF2B5EF4-FFF2-40B4-BE49-F238E27FC236}">
                <a16:creationId xmlns:a16="http://schemas.microsoft.com/office/drawing/2014/main" id="{2CE87207-ACD9-78F7-E683-A15DECDD9737}"/>
              </a:ext>
            </a:extLst>
          </p:cNvPr>
          <p:cNvSpPr>
            <a:spLocks noGrp="1"/>
          </p:cNvSpPr>
          <p:nvPr>
            <p:ph type="sldNum" sz="quarter" idx="12"/>
          </p:nvPr>
        </p:nvSpPr>
        <p:spPr>
          <a:xfrm>
            <a:off x="8061325" y="3332163"/>
            <a:ext cx="684213" cy="48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E7C0FE-5C49-42D0-86E2-5A097FAB4DFC}" type="slidenum">
              <a:rPr lang="it-IT" altLang="it-CH" sz="1400" smtClean="0">
                <a:solidFill>
                  <a:srgbClr val="FFFFFF"/>
                </a:solidFill>
              </a:rPr>
              <a:pPr>
                <a:spcBef>
                  <a:spcPct val="0"/>
                </a:spcBef>
                <a:buFontTx/>
                <a:buNone/>
              </a:pPr>
              <a:t>54</a:t>
            </a:fld>
            <a:endParaRPr lang="it-IT" altLang="it-CH" sz="1400">
              <a:solidFill>
                <a:srgbClr val="FFFFFF"/>
              </a:solidFill>
            </a:endParaRPr>
          </a:p>
        </p:txBody>
      </p:sp>
      <p:pic>
        <p:nvPicPr>
          <p:cNvPr id="229379" name="Picture 2" descr="foto_ulivi">
            <a:extLst>
              <a:ext uri="{FF2B5EF4-FFF2-40B4-BE49-F238E27FC236}">
                <a16:creationId xmlns:a16="http://schemas.microsoft.com/office/drawing/2014/main" id="{238E17CA-EA55-1F75-7F27-4C203BFCE8AB}"/>
              </a:ext>
            </a:extLst>
          </p:cNvPr>
          <p:cNvPicPr>
            <a:picLocks noGrp="1" noChangeAspect="1" noChangeArrowheads="1"/>
          </p:cNvPicPr>
          <p:nvPr>
            <p:ph sz="quarter" idx="4294967295"/>
          </p:nvPr>
        </p:nvPicPr>
        <p:blipFill>
          <a:blip r:embed="rId3">
            <a:lum bright="-10000" contrast="10000"/>
          </a:blip>
          <a:srcRect/>
          <a:stretch>
            <a:fillRect/>
          </a:stretch>
        </p:blipFill>
        <p:spPr>
          <a:xfrm>
            <a:off x="5211763" y="4149725"/>
            <a:ext cx="3498850" cy="2486025"/>
          </a:xfrm>
          <a:ln w="28575">
            <a:solidFill>
              <a:schemeClr val="tx1"/>
            </a:solidFill>
          </a:ln>
          <a:effectLst>
            <a:outerShdw blurRad="292100" dist="139700" dir="2700000" algn="tl" rotWithShape="0">
              <a:srgbClr val="333333">
                <a:alpha val="65000"/>
              </a:srgbClr>
            </a:outerShdw>
          </a:effectLst>
        </p:spPr>
      </p:pic>
      <p:pic>
        <p:nvPicPr>
          <p:cNvPr id="229382" name="Picture 5" descr="comitato di salvezza per la palestina 1930">
            <a:extLst>
              <a:ext uri="{FF2B5EF4-FFF2-40B4-BE49-F238E27FC236}">
                <a16:creationId xmlns:a16="http://schemas.microsoft.com/office/drawing/2014/main" id="{6C478218-C1F5-4F27-2BF9-7D54B778F438}"/>
              </a:ext>
            </a:extLst>
          </p:cNvPr>
          <p:cNvPicPr>
            <a:picLocks noGrp="1" noChangeAspect="1" noChangeArrowheads="1"/>
          </p:cNvPicPr>
          <p:nvPr>
            <p:ph sz="quarter" idx="4294967295"/>
          </p:nvPr>
        </p:nvPicPr>
        <p:blipFill>
          <a:blip r:embed="rId4"/>
          <a:srcRect/>
          <a:stretch>
            <a:fillRect/>
          </a:stretch>
        </p:blipFill>
        <p:spPr>
          <a:xfrm>
            <a:off x="4999038" y="327025"/>
            <a:ext cx="3708400" cy="2565400"/>
          </a:xfrm>
          <a:ln w="28575">
            <a:solidFill>
              <a:schemeClr val="tx1"/>
            </a:solidFill>
          </a:ln>
          <a:effectLst>
            <a:outerShdw blurRad="292100" dist="139700" dir="2700000" algn="tl" rotWithShape="0">
              <a:srgbClr val="333333">
                <a:alpha val="65000"/>
              </a:srgbClr>
            </a:outerShdw>
          </a:effectLst>
        </p:spPr>
      </p:pic>
      <p:sp>
        <p:nvSpPr>
          <p:cNvPr id="339975" name="Text Box 6">
            <a:extLst>
              <a:ext uri="{FF2B5EF4-FFF2-40B4-BE49-F238E27FC236}">
                <a16:creationId xmlns:a16="http://schemas.microsoft.com/office/drawing/2014/main" id="{47BA19FB-4694-8DD0-A241-517BCF42961B}"/>
              </a:ext>
            </a:extLst>
          </p:cNvPr>
          <p:cNvSpPr txBox="1">
            <a:spLocks noChangeArrowheads="1"/>
          </p:cNvSpPr>
          <p:nvPr/>
        </p:nvSpPr>
        <p:spPr bwMode="auto">
          <a:xfrm>
            <a:off x="5580063" y="2873375"/>
            <a:ext cx="3260725" cy="3143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effectLst>
                  <a:outerShdw blurRad="38100" dist="38100" dir="2700000" algn="tl">
                    <a:srgbClr val="000000">
                      <a:alpha val="43137"/>
                    </a:srgbClr>
                  </a:outerShdw>
                </a:effectLst>
              </a:rPr>
              <a:t>1930</a:t>
            </a:r>
            <a:r>
              <a:rPr lang="fr-CH" altLang="it-CH" sz="1000" b="1" dirty="0">
                <a:solidFill>
                  <a:srgbClr val="FFFFFF"/>
                </a:solidFill>
                <a:effectLst>
                  <a:outerShdw blurRad="38100" dist="38100" dir="2700000" algn="tl">
                    <a:srgbClr val="000000">
                      <a:alpha val="43137"/>
                    </a:srgbClr>
                  </a:outerShdw>
                </a:effectLst>
              </a:rPr>
              <a:t> </a:t>
            </a:r>
            <a:r>
              <a:rPr lang="fr-CH" altLang="it-CH" sz="1000" b="1" dirty="0">
                <a:solidFill>
                  <a:srgbClr val="FFFFFF"/>
                </a:solidFill>
              </a:rPr>
              <a:t> Il </a:t>
            </a:r>
            <a:r>
              <a:rPr lang="fr-CH" altLang="it-CH" sz="1000" b="1" dirty="0" err="1">
                <a:solidFill>
                  <a:srgbClr val="FFFFFF"/>
                </a:solidFill>
              </a:rPr>
              <a:t>comitato</a:t>
            </a:r>
            <a:r>
              <a:rPr lang="fr-CH" altLang="it-CH" sz="1000" b="1" dirty="0">
                <a:solidFill>
                  <a:srgbClr val="FFFFFF"/>
                </a:solidFill>
              </a:rPr>
              <a:t> </a:t>
            </a:r>
            <a:r>
              <a:rPr lang="fr-CH" altLang="it-CH" sz="1000" b="1" dirty="0" err="1">
                <a:solidFill>
                  <a:srgbClr val="FFFFFF"/>
                </a:solidFill>
              </a:rPr>
              <a:t>palestinese</a:t>
            </a:r>
            <a:r>
              <a:rPr lang="fr-CH" altLang="it-CH" sz="1000" b="1" dirty="0">
                <a:solidFill>
                  <a:srgbClr val="FFFFFF"/>
                </a:solidFill>
              </a:rPr>
              <a:t> di </a:t>
            </a:r>
            <a:r>
              <a:rPr lang="fr-CH" altLang="it-CH" sz="1000" b="1" dirty="0" err="1">
                <a:solidFill>
                  <a:srgbClr val="FFFFFF"/>
                </a:solidFill>
              </a:rPr>
              <a:t>salvezza</a:t>
            </a:r>
            <a:r>
              <a:rPr lang="fr-CH" altLang="it-CH" sz="1000" b="1" dirty="0">
                <a:solidFill>
                  <a:srgbClr val="FFFFFF"/>
                </a:solidFill>
              </a:rPr>
              <a:t> </a:t>
            </a:r>
            <a:r>
              <a:rPr lang="fr-CH" altLang="it-CH" sz="1000" b="1" dirty="0" err="1">
                <a:solidFill>
                  <a:srgbClr val="FFFFFF"/>
                </a:solidFill>
              </a:rPr>
              <a:t>nazionale</a:t>
            </a:r>
            <a:r>
              <a:rPr lang="fr-CH" altLang="it-CH" sz="1400" dirty="0">
                <a:solidFill>
                  <a:srgbClr val="FFFFFF"/>
                </a:solidFill>
              </a:rPr>
              <a:t> </a:t>
            </a:r>
            <a:endParaRPr lang="it-IT" altLang="it-CH" sz="1400" dirty="0">
              <a:solidFill>
                <a:srgbClr val="FFFFFF"/>
              </a:solidFill>
            </a:endParaRPr>
          </a:p>
        </p:txBody>
      </p:sp>
      <p:sp>
        <p:nvSpPr>
          <p:cNvPr id="376838" name="Text Box 7">
            <a:extLst>
              <a:ext uri="{FF2B5EF4-FFF2-40B4-BE49-F238E27FC236}">
                <a16:creationId xmlns:a16="http://schemas.microsoft.com/office/drawing/2014/main" id="{55921D84-7D7A-F72C-B569-01E3EB14B672}"/>
              </a:ext>
            </a:extLst>
          </p:cNvPr>
          <p:cNvSpPr txBox="1">
            <a:spLocks noChangeArrowheads="1"/>
          </p:cNvSpPr>
          <p:nvPr/>
        </p:nvSpPr>
        <p:spPr bwMode="auto">
          <a:xfrm>
            <a:off x="5940425" y="3856038"/>
            <a:ext cx="3025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 Rien ne va plus » tra arabi e ebrei + inglesi</a:t>
            </a:r>
            <a:endParaRPr lang="it-IT" altLang="it-CH" sz="1000" b="1">
              <a:solidFill>
                <a:srgbClr val="FFFFFF"/>
              </a:solidFill>
            </a:endParaRPr>
          </a:p>
        </p:txBody>
      </p:sp>
      <p:pic>
        <p:nvPicPr>
          <p:cNvPr id="229385" name="Picture 8" descr="protesta degli arabinel 1929">
            <a:extLst>
              <a:ext uri="{FF2B5EF4-FFF2-40B4-BE49-F238E27FC236}">
                <a16:creationId xmlns:a16="http://schemas.microsoft.com/office/drawing/2014/main" id="{D5BF2495-FB1A-FFD7-E425-D1A74BB2B741}"/>
              </a:ext>
            </a:extLst>
          </p:cNvPr>
          <p:cNvPicPr>
            <a:picLocks noChangeAspect="1" noChangeArrowheads="1"/>
          </p:cNvPicPr>
          <p:nvPr/>
        </p:nvPicPr>
        <p:blipFill>
          <a:blip r:embed="rId5"/>
          <a:srcRect/>
          <a:stretch>
            <a:fillRect/>
          </a:stretch>
        </p:blipFill>
        <p:spPr bwMode="auto">
          <a:xfrm>
            <a:off x="428625" y="4149725"/>
            <a:ext cx="4602163"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77546" name="Text Box 9">
            <a:extLst>
              <a:ext uri="{FF2B5EF4-FFF2-40B4-BE49-F238E27FC236}">
                <a16:creationId xmlns:a16="http://schemas.microsoft.com/office/drawing/2014/main" id="{D8EA7BE6-CFFA-D5C8-7EE5-DC697DB8A8B9}"/>
              </a:ext>
            </a:extLst>
          </p:cNvPr>
          <p:cNvSpPr txBox="1">
            <a:spLocks noChangeArrowheads="1"/>
          </p:cNvSpPr>
          <p:nvPr/>
        </p:nvSpPr>
        <p:spPr bwMode="auto">
          <a:xfrm>
            <a:off x="428625" y="6372225"/>
            <a:ext cx="32543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dirty="0">
                <a:solidFill>
                  <a:schemeClr val="accent4">
                    <a:lumMod val="10000"/>
                  </a:schemeClr>
                </a:solidFill>
              </a:rPr>
              <a:t>1929</a:t>
            </a:r>
            <a:r>
              <a:rPr lang="fr-CH" altLang="it-CH" sz="1000" b="1" dirty="0">
                <a:solidFill>
                  <a:schemeClr val="accent4">
                    <a:lumMod val="10000"/>
                  </a:schemeClr>
                </a:solidFill>
              </a:rPr>
              <a:t> </a:t>
            </a:r>
            <a:r>
              <a:rPr lang="fr-CH" altLang="it-CH" sz="1000" b="1" dirty="0" err="1">
                <a:solidFill>
                  <a:schemeClr val="accent4">
                    <a:lumMod val="10000"/>
                  </a:schemeClr>
                </a:solidFill>
              </a:rPr>
              <a:t>Manifestazione</a:t>
            </a:r>
            <a:r>
              <a:rPr lang="fr-CH" altLang="it-CH" sz="1000" b="1" dirty="0">
                <a:solidFill>
                  <a:schemeClr val="accent4">
                    <a:lumMod val="10000"/>
                  </a:schemeClr>
                </a:solidFill>
              </a:rPr>
              <a:t> di protesta </a:t>
            </a:r>
            <a:r>
              <a:rPr lang="fr-CH" altLang="it-CH" sz="1000" b="1" dirty="0" err="1">
                <a:solidFill>
                  <a:schemeClr val="accent4">
                    <a:lumMod val="10000"/>
                  </a:schemeClr>
                </a:solidFill>
              </a:rPr>
              <a:t>degli</a:t>
            </a:r>
            <a:r>
              <a:rPr lang="fr-CH" altLang="it-CH" sz="1000" b="1" dirty="0">
                <a:solidFill>
                  <a:schemeClr val="accent4">
                    <a:lumMod val="10000"/>
                  </a:schemeClr>
                </a:solidFill>
              </a:rPr>
              <a:t> </a:t>
            </a:r>
            <a:r>
              <a:rPr lang="fr-CH" altLang="it-CH" sz="1000" b="1" dirty="0" err="1">
                <a:solidFill>
                  <a:schemeClr val="accent4">
                    <a:lumMod val="10000"/>
                  </a:schemeClr>
                </a:solidFill>
              </a:rPr>
              <a:t>arabi</a:t>
            </a:r>
            <a:endParaRPr lang="it-IT" altLang="it-CH" sz="1000" b="1" dirty="0">
              <a:solidFill>
                <a:schemeClr val="accent4">
                  <a:lumMod val="10000"/>
                </a:schemeClr>
              </a:solidFill>
            </a:endParaRPr>
          </a:p>
        </p:txBody>
      </p:sp>
      <p:pic>
        <p:nvPicPr>
          <p:cNvPr id="3" name="Immagine 2">
            <a:extLst>
              <a:ext uri="{FF2B5EF4-FFF2-40B4-BE49-F238E27FC236}">
                <a16:creationId xmlns:a16="http://schemas.microsoft.com/office/drawing/2014/main" id="{9F1A7E62-8215-3423-98BB-7E1E18B3A9FF}"/>
              </a:ext>
            </a:extLst>
          </p:cNvPr>
          <p:cNvPicPr>
            <a:picLocks noChangeAspect="1"/>
          </p:cNvPicPr>
          <p:nvPr/>
        </p:nvPicPr>
        <p:blipFill>
          <a:blip r:embed="rId6">
            <a:lum bright="-10000" contrast="10000"/>
          </a:blip>
          <a:stretch>
            <a:fillRect/>
          </a:stretch>
        </p:blipFill>
        <p:spPr>
          <a:xfrm>
            <a:off x="428625" y="322263"/>
            <a:ext cx="3455988"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376842" name="Rettangolo 11">
            <a:extLst>
              <a:ext uri="{FF2B5EF4-FFF2-40B4-BE49-F238E27FC236}">
                <a16:creationId xmlns:a16="http://schemas.microsoft.com/office/drawing/2014/main" id="{100A6716-C712-C6EC-1EC6-924A70278BE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76843" name="CasellaDiTesto 1">
            <a:extLst>
              <a:ext uri="{FF2B5EF4-FFF2-40B4-BE49-F238E27FC236}">
                <a16:creationId xmlns:a16="http://schemas.microsoft.com/office/drawing/2014/main" id="{90B2C767-722A-9879-3175-5C5C5DF8C4B7}"/>
              </a:ext>
            </a:extLst>
          </p:cNvPr>
          <p:cNvSpPr txBox="1">
            <a:spLocks noChangeArrowheads="1"/>
          </p:cNvSpPr>
          <p:nvPr/>
        </p:nvSpPr>
        <p:spPr bwMode="auto">
          <a:xfrm>
            <a:off x="398463" y="3513138"/>
            <a:ext cx="7662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400"/>
              <a:t>La rivolta dei Palestinesi è stata repressa nel sangue dai britannici aiutati dalle milizie ebraiche.</a:t>
            </a:r>
            <a:endParaRPr lang="en-US" altLang="en-US" sz="1400"/>
          </a:p>
        </p:txBody>
      </p:sp>
      <p:sp>
        <p:nvSpPr>
          <p:cNvPr id="14" name="Text Box 4">
            <a:extLst>
              <a:ext uri="{FF2B5EF4-FFF2-40B4-BE49-F238E27FC236}">
                <a16:creationId xmlns:a16="http://schemas.microsoft.com/office/drawing/2014/main" id="{51D9AFA2-0BE1-704F-AD85-8F3AE9B9708C}"/>
              </a:ext>
            </a:extLst>
          </p:cNvPr>
          <p:cNvSpPr txBox="1">
            <a:spLocks noChangeArrowheads="1"/>
          </p:cNvSpPr>
          <p:nvPr/>
        </p:nvSpPr>
        <p:spPr bwMode="auto">
          <a:xfrm>
            <a:off x="428625" y="3094038"/>
            <a:ext cx="4552950"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1800" dirty="0"/>
              <a:t>1936 - 1939   Grande </a:t>
            </a:r>
            <a:r>
              <a:rPr lang="fr-CH" altLang="it-CH" sz="1800" dirty="0" err="1"/>
              <a:t>rivolta</a:t>
            </a:r>
            <a:r>
              <a:rPr lang="fr-CH" altLang="it-CH" sz="1800" dirty="0"/>
              <a:t> araba</a:t>
            </a:r>
          </a:p>
        </p:txBody>
      </p:sp>
      <p:sp>
        <p:nvSpPr>
          <p:cNvPr id="376845" name="Text Box 3">
            <a:extLst>
              <a:ext uri="{FF2B5EF4-FFF2-40B4-BE49-F238E27FC236}">
                <a16:creationId xmlns:a16="http://schemas.microsoft.com/office/drawing/2014/main" id="{A6075028-44BC-9EC7-BFBE-22CD0310F8FC}"/>
              </a:ext>
            </a:extLst>
          </p:cNvPr>
          <p:cNvSpPr txBox="1">
            <a:spLocks noChangeArrowheads="1"/>
          </p:cNvSpPr>
          <p:nvPr/>
        </p:nvSpPr>
        <p:spPr bwMode="auto">
          <a:xfrm>
            <a:off x="3887788" y="857250"/>
            <a:ext cx="1152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u="sng"/>
              <a:t>27.10.1933</a:t>
            </a:r>
            <a:r>
              <a:rPr lang="fr-CH" altLang="it-CH" sz="1000" b="1">
                <a:solidFill>
                  <a:srgbClr val="FFFF99"/>
                </a:solidFill>
              </a:rPr>
              <a:t> </a:t>
            </a:r>
            <a:r>
              <a:rPr lang="fr-CH" altLang="it-CH" sz="1000" b="1">
                <a:solidFill>
                  <a:srgbClr val="FFFFFF"/>
                </a:solidFill>
              </a:rPr>
              <a:t>Repressione   di una manifestazione di protesta dei palestinesi da parte della polizia britannica </a:t>
            </a:r>
            <a:endParaRPr lang="it-IT" altLang="it-CH" sz="1000" b="1">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ext Box 4">
            <a:extLst>
              <a:ext uri="{FF2B5EF4-FFF2-40B4-BE49-F238E27FC236}">
                <a16:creationId xmlns:a16="http://schemas.microsoft.com/office/drawing/2014/main" id="{84A79833-5618-CDD7-1721-E00C7C6378B1}"/>
              </a:ext>
            </a:extLst>
          </p:cNvPr>
          <p:cNvSpPr txBox="1">
            <a:spLocks noChangeArrowheads="1"/>
          </p:cNvSpPr>
          <p:nvPr/>
        </p:nvSpPr>
        <p:spPr bwMode="auto">
          <a:xfrm>
            <a:off x="7380288" y="21907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sp>
        <p:nvSpPr>
          <p:cNvPr id="378883" name="Text Box 5">
            <a:extLst>
              <a:ext uri="{FF2B5EF4-FFF2-40B4-BE49-F238E27FC236}">
                <a16:creationId xmlns:a16="http://schemas.microsoft.com/office/drawing/2014/main" id="{D0FC6A4E-AFB4-D689-7677-4DB1299A1AEF}"/>
              </a:ext>
            </a:extLst>
          </p:cNvPr>
          <p:cNvSpPr txBox="1">
            <a:spLocks noChangeArrowheads="1"/>
          </p:cNvSpPr>
          <p:nvPr/>
        </p:nvSpPr>
        <p:spPr bwMode="auto">
          <a:xfrm>
            <a:off x="4894263" y="3414713"/>
            <a:ext cx="3852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solidFill>
                  <a:srgbClr val="FFFFFF"/>
                </a:solidFill>
              </a:rPr>
              <a:t>Controlli, demolizione di case, checkpoints e  arresti di massa "english style".</a:t>
            </a:r>
          </a:p>
        </p:txBody>
      </p:sp>
      <p:pic>
        <p:nvPicPr>
          <p:cNvPr id="249863" name="Picture 6" descr="chek point britannico">
            <a:extLst>
              <a:ext uri="{FF2B5EF4-FFF2-40B4-BE49-F238E27FC236}">
                <a16:creationId xmlns:a16="http://schemas.microsoft.com/office/drawing/2014/main" id="{2B9FBAAE-A67A-F64D-AE3D-BB4F7E72ED8C}"/>
              </a:ext>
            </a:extLst>
          </p:cNvPr>
          <p:cNvPicPr>
            <a:picLocks noChangeAspect="1" noChangeArrowheads="1"/>
          </p:cNvPicPr>
          <p:nvPr/>
        </p:nvPicPr>
        <p:blipFill>
          <a:blip r:embed="rId3">
            <a:lum bright="-14000" contrast="22000"/>
          </a:blip>
          <a:srcRect/>
          <a:stretch>
            <a:fillRect/>
          </a:stretch>
        </p:blipFill>
        <p:spPr bwMode="auto">
          <a:xfrm>
            <a:off x="323850" y="3678238"/>
            <a:ext cx="446405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3659" name="Picture 11" descr="C:\Users\Enrico\Desktop\Check british j.jpg">
            <a:extLst>
              <a:ext uri="{FF2B5EF4-FFF2-40B4-BE49-F238E27FC236}">
                <a16:creationId xmlns:a16="http://schemas.microsoft.com/office/drawing/2014/main" id="{99643F04-17CF-EDDB-AA4A-15B71D70A304}"/>
              </a:ext>
            </a:extLst>
          </p:cNvPr>
          <p:cNvPicPr>
            <a:picLocks noChangeAspect="1" noChangeArrowheads="1"/>
          </p:cNvPicPr>
          <p:nvPr/>
        </p:nvPicPr>
        <p:blipFill>
          <a:blip r:embed="rId4"/>
          <a:srcRect/>
          <a:stretch>
            <a:fillRect/>
          </a:stretch>
        </p:blipFill>
        <p:spPr bwMode="auto">
          <a:xfrm>
            <a:off x="323850" y="330200"/>
            <a:ext cx="4464050" cy="3128963"/>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68C21955-444B-2700-8FA8-628A861BB32E}"/>
              </a:ext>
            </a:extLst>
          </p:cNvPr>
          <p:cNvPicPr>
            <a:picLocks noChangeAspect="1"/>
          </p:cNvPicPr>
          <p:nvPr/>
        </p:nvPicPr>
        <p:blipFill>
          <a:blip r:embed="rId5"/>
          <a:stretch>
            <a:fillRect/>
          </a:stretch>
        </p:blipFill>
        <p:spPr>
          <a:xfrm>
            <a:off x="4967288" y="330200"/>
            <a:ext cx="3925887" cy="296227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AE4DAA10-4EC9-1D09-2930-97B473B3E027}"/>
              </a:ext>
            </a:extLst>
          </p:cNvPr>
          <p:cNvSpPr txBox="1"/>
          <p:nvPr/>
        </p:nvSpPr>
        <p:spPr>
          <a:xfrm>
            <a:off x="4967288" y="3041650"/>
            <a:ext cx="1117600" cy="276225"/>
          </a:xfrm>
          <a:prstGeom prst="rect">
            <a:avLst/>
          </a:prstGeom>
          <a:noFill/>
        </p:spPr>
        <p:txBody>
          <a:bodyPr>
            <a:spAutoFit/>
          </a:bodyPr>
          <a:lstStyle/>
          <a:p>
            <a:pPr>
              <a:defRPr/>
            </a:pPr>
            <a:r>
              <a:rPr lang="en-US" sz="1200" b="1" dirty="0">
                <a:solidFill>
                  <a:schemeClr val="accent4">
                    <a:lumMod val="10000"/>
                  </a:schemeClr>
                </a:solidFill>
              </a:rPr>
              <a:t>Jenin 1938</a:t>
            </a:r>
          </a:p>
        </p:txBody>
      </p:sp>
      <p:sp>
        <p:nvSpPr>
          <p:cNvPr id="378888" name="Rettangolo 12">
            <a:extLst>
              <a:ext uri="{FF2B5EF4-FFF2-40B4-BE49-F238E27FC236}">
                <a16:creationId xmlns:a16="http://schemas.microsoft.com/office/drawing/2014/main" id="{351BBBBD-D48F-C738-B038-54F95B5D8E0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4" name="CasellaDiTesto 5">
            <a:extLst>
              <a:ext uri="{FF2B5EF4-FFF2-40B4-BE49-F238E27FC236}">
                <a16:creationId xmlns:a16="http://schemas.microsoft.com/office/drawing/2014/main" id="{446AD24D-F201-EF40-A445-AC8F588230D0}"/>
              </a:ext>
            </a:extLst>
          </p:cNvPr>
          <p:cNvSpPr txBox="1">
            <a:spLocks noChangeArrowheads="1"/>
          </p:cNvSpPr>
          <p:nvPr/>
        </p:nvSpPr>
        <p:spPr bwMode="auto">
          <a:xfrm>
            <a:off x="323850" y="334963"/>
            <a:ext cx="2332038" cy="9239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altLang="it-CH" dirty="0"/>
              <a:t>LA REPRESSIONE da parte dei Britannici</a:t>
            </a:r>
          </a:p>
        </p:txBody>
      </p:sp>
      <p:pic>
        <p:nvPicPr>
          <p:cNvPr id="15" name="Picture 10">
            <a:extLst>
              <a:ext uri="{FF2B5EF4-FFF2-40B4-BE49-F238E27FC236}">
                <a16:creationId xmlns:a16="http://schemas.microsoft.com/office/drawing/2014/main" id="{7EE8AF83-782E-EE6D-6B80-490CDD5560DD}"/>
              </a:ext>
            </a:extLst>
          </p:cNvPr>
          <p:cNvPicPr>
            <a:picLocks noChangeAspect="1" noChangeArrowheads="1"/>
          </p:cNvPicPr>
          <p:nvPr/>
        </p:nvPicPr>
        <p:blipFill rotWithShape="1">
          <a:blip r:embed="rId6"/>
          <a:srcRect t="6881"/>
          <a:stretch/>
        </p:blipFill>
        <p:spPr bwMode="auto">
          <a:xfrm>
            <a:off x="4967288" y="4038600"/>
            <a:ext cx="3779837" cy="2541588"/>
          </a:xfrm>
          <a:prstGeom prst="rect">
            <a:avLst/>
          </a:prstGeom>
          <a:ln w="28575">
            <a:solidFill>
              <a:schemeClr val="tx1"/>
            </a:solidFill>
          </a:ln>
          <a:effectLst>
            <a:outerShdw blurRad="292100" dist="139700" dir="2700000" algn="tl" rotWithShape="0">
              <a:srgbClr val="333333">
                <a:alpha val="65000"/>
              </a:srgbClr>
            </a:outerShdw>
          </a:effectLst>
        </p:spPr>
      </p:pic>
      <p:sp>
        <p:nvSpPr>
          <p:cNvPr id="359430" name="Text Box 11">
            <a:extLst>
              <a:ext uri="{FF2B5EF4-FFF2-40B4-BE49-F238E27FC236}">
                <a16:creationId xmlns:a16="http://schemas.microsoft.com/office/drawing/2014/main" id="{87D8E63F-2906-B094-EBE9-0038BAACD730}"/>
              </a:ext>
            </a:extLst>
          </p:cNvPr>
          <p:cNvSpPr txBox="1">
            <a:spLocks noChangeArrowheads="1"/>
          </p:cNvSpPr>
          <p:nvPr/>
        </p:nvSpPr>
        <p:spPr bwMode="auto">
          <a:xfrm>
            <a:off x="4967288" y="6303963"/>
            <a:ext cx="1042987"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dirty="0">
                <a:solidFill>
                  <a:schemeClr val="accent4">
                    <a:lumMod val="10000"/>
                  </a:schemeClr>
                </a:solidFill>
              </a:rPr>
              <a:t>1918-1948</a:t>
            </a:r>
            <a:endParaRPr lang="it-IT" altLang="it-CH" sz="1200" b="1" dirty="0">
              <a:solidFill>
                <a:schemeClr val="accent4">
                  <a:lumMod val="10000"/>
                </a:schemeClr>
              </a:solidFill>
            </a:endParaRPr>
          </a:p>
        </p:txBody>
      </p:sp>
      <p:sp>
        <p:nvSpPr>
          <p:cNvPr id="378892" name="Slide Number Placeholder 3">
            <a:extLst>
              <a:ext uri="{FF2B5EF4-FFF2-40B4-BE49-F238E27FC236}">
                <a16:creationId xmlns:a16="http://schemas.microsoft.com/office/drawing/2014/main" id="{6BB53FA5-477F-48B6-D902-01775F0C6504}"/>
              </a:ext>
            </a:extLst>
          </p:cNvPr>
          <p:cNvSpPr>
            <a:spLocks noGrp="1"/>
          </p:cNvSpPr>
          <p:nvPr>
            <p:ph type="sldNum" sz="quarter" idx="12"/>
          </p:nvPr>
        </p:nvSpPr>
        <p:spPr>
          <a:xfrm>
            <a:off x="7885113" y="6061075"/>
            <a:ext cx="654050"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053730-7CDD-41D3-92FB-FC7F95D2F362}" type="slidenum">
              <a:rPr lang="it-IT" altLang="it-CH" sz="1400" b="1" smtClean="0">
                <a:solidFill>
                  <a:srgbClr val="161616"/>
                </a:solidFill>
              </a:rPr>
              <a:pPr>
                <a:spcBef>
                  <a:spcPct val="0"/>
                </a:spcBef>
                <a:buFontTx/>
                <a:buNone/>
              </a:pPr>
              <a:t>55</a:t>
            </a:fld>
            <a:endParaRPr lang="it-IT" altLang="it-CH" sz="1400" b="1">
              <a:solidFill>
                <a:srgbClr val="161616"/>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Number Placeholder 4">
            <a:extLst>
              <a:ext uri="{FF2B5EF4-FFF2-40B4-BE49-F238E27FC236}">
                <a16:creationId xmlns:a16="http://schemas.microsoft.com/office/drawing/2014/main" id="{D6277925-09FC-A09D-8FD3-B9261371CAD8}"/>
              </a:ext>
            </a:extLst>
          </p:cNvPr>
          <p:cNvSpPr>
            <a:spLocks noGrp="1"/>
          </p:cNvSpPr>
          <p:nvPr>
            <p:ph type="sldNum" sz="quarter" idx="12"/>
          </p:nvPr>
        </p:nvSpPr>
        <p:spPr>
          <a:xfrm>
            <a:off x="6432550" y="769938"/>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6482BA2-BD6D-4FAE-BE9C-E40E84F63CCC}" type="slidenum">
              <a:rPr lang="it-IT" altLang="it-CH" sz="1400" b="1" smtClean="0">
                <a:solidFill>
                  <a:srgbClr val="FFFFFF"/>
                </a:solidFill>
              </a:rPr>
              <a:pPr algn="ctr">
                <a:spcBef>
                  <a:spcPct val="0"/>
                </a:spcBef>
                <a:buFontTx/>
                <a:buNone/>
              </a:pPr>
              <a:t>56</a:t>
            </a:fld>
            <a:endParaRPr lang="it-IT" altLang="it-CH" sz="1400" b="1">
              <a:solidFill>
                <a:srgbClr val="FFFFFF"/>
              </a:solidFill>
            </a:endParaRPr>
          </a:p>
        </p:txBody>
      </p:sp>
      <p:sp>
        <p:nvSpPr>
          <p:cNvPr id="380931" name="Rectangle 7">
            <a:extLst>
              <a:ext uri="{FF2B5EF4-FFF2-40B4-BE49-F238E27FC236}">
                <a16:creationId xmlns:a16="http://schemas.microsoft.com/office/drawing/2014/main" id="{6F5071A9-F905-B39E-2D02-F09703DC2B8B}"/>
              </a:ext>
            </a:extLst>
          </p:cNvPr>
          <p:cNvSpPr>
            <a:spLocks noGrp="1" noChangeArrowheads="1"/>
          </p:cNvSpPr>
          <p:nvPr>
            <p:ph type="title"/>
          </p:nvPr>
        </p:nvSpPr>
        <p:spPr>
          <a:xfrm>
            <a:off x="7812088" y="333375"/>
            <a:ext cx="982662" cy="363538"/>
          </a:xfrm>
        </p:spPr>
        <p:txBody>
          <a:bodyPr/>
          <a:lstStyle/>
          <a:p>
            <a:pPr eaLnBrk="1" hangingPunct="1"/>
            <a:r>
              <a:rPr lang="fr-FR" altLang="it-CH" sz="800">
                <a:solidFill>
                  <a:schemeClr val="bg1"/>
                </a:solidFill>
              </a:rPr>
              <a:t>1937 piano Peel</a:t>
            </a:r>
          </a:p>
        </p:txBody>
      </p:sp>
      <p:pic>
        <p:nvPicPr>
          <p:cNvPr id="233476" name="Picture 2" descr="piano PEEL">
            <a:extLst>
              <a:ext uri="{FF2B5EF4-FFF2-40B4-BE49-F238E27FC236}">
                <a16:creationId xmlns:a16="http://schemas.microsoft.com/office/drawing/2014/main" id="{DA304B7B-F776-C8BA-4CD5-59A80C792422}"/>
              </a:ext>
            </a:extLst>
          </p:cNvPr>
          <p:cNvPicPr>
            <a:picLocks noGrp="1" noChangeAspect="1" noChangeArrowheads="1"/>
          </p:cNvPicPr>
          <p:nvPr>
            <p:ph sz="half" idx="4294967295"/>
          </p:nvPr>
        </p:nvPicPr>
        <p:blipFill>
          <a:blip r:embed="rId3"/>
          <a:srcRect/>
          <a:stretch>
            <a:fillRect/>
          </a:stretch>
        </p:blipFill>
        <p:spPr>
          <a:xfrm>
            <a:off x="900113" y="484188"/>
            <a:ext cx="3125787" cy="5969000"/>
          </a:xfrm>
          <a:ln w="28575">
            <a:solidFill>
              <a:schemeClr val="tx1"/>
            </a:solidFill>
          </a:ln>
          <a:effectLst>
            <a:outerShdw blurRad="292100" dist="139700" dir="2700000" algn="tl" rotWithShape="0">
              <a:srgbClr val="333333">
                <a:alpha val="65000"/>
              </a:srgbClr>
            </a:outerShdw>
          </a:effectLst>
        </p:spPr>
      </p:pic>
      <p:sp>
        <p:nvSpPr>
          <p:cNvPr id="233477" name="Text Box 3">
            <a:extLst>
              <a:ext uri="{FF2B5EF4-FFF2-40B4-BE49-F238E27FC236}">
                <a16:creationId xmlns:a16="http://schemas.microsoft.com/office/drawing/2014/main" id="{BBD04AFD-4008-42CE-3F44-195BFB8B9E0D}"/>
              </a:ext>
            </a:extLst>
          </p:cNvPr>
          <p:cNvSpPr txBox="1">
            <a:spLocks noChangeArrowheads="1"/>
          </p:cNvSpPr>
          <p:nvPr/>
        </p:nvSpPr>
        <p:spPr bwMode="auto">
          <a:xfrm>
            <a:off x="4572000" y="1687513"/>
            <a:ext cx="3671888" cy="15081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2000" dirty="0"/>
              <a:t>1937</a:t>
            </a:r>
          </a:p>
          <a:p>
            <a:pPr>
              <a:defRPr/>
            </a:pPr>
            <a:r>
              <a:rPr lang="fr-CH" altLang="it-CH" dirty="0"/>
              <a:t>Il piano di </a:t>
            </a:r>
            <a:r>
              <a:rPr lang="fr-CH" altLang="it-CH" dirty="0" err="1"/>
              <a:t>spartizione</a:t>
            </a:r>
            <a:r>
              <a:rPr lang="fr-CH" altLang="it-CH" dirty="0"/>
              <a:t> </a:t>
            </a:r>
            <a:r>
              <a:rPr lang="fr-CH" altLang="it-CH" dirty="0" err="1"/>
              <a:t>della</a:t>
            </a:r>
            <a:r>
              <a:rPr lang="fr-CH" altLang="it-CH" dirty="0"/>
              <a:t> </a:t>
            </a:r>
            <a:r>
              <a:rPr lang="fr-CH" altLang="it-CH" dirty="0" err="1"/>
              <a:t>Palestina</a:t>
            </a:r>
            <a:r>
              <a:rPr lang="fr-CH" altLang="it-CH" dirty="0"/>
              <a:t> </a:t>
            </a:r>
            <a:r>
              <a:rPr lang="fr-CH" altLang="it-CH" dirty="0" err="1"/>
              <a:t>proposto</a:t>
            </a:r>
            <a:r>
              <a:rPr lang="fr-CH" altLang="it-CH" dirty="0"/>
              <a:t> dalla </a:t>
            </a:r>
            <a:r>
              <a:rPr lang="fr-CH" altLang="it-CH" dirty="0" err="1"/>
              <a:t>commissione</a:t>
            </a:r>
            <a:r>
              <a:rPr lang="fr-CH" altLang="it-CH" dirty="0"/>
              <a:t> </a:t>
            </a:r>
            <a:r>
              <a:rPr lang="fr-CH" altLang="it-CH" dirty="0" err="1"/>
              <a:t>reale</a:t>
            </a:r>
            <a:r>
              <a:rPr lang="fr-CH" altLang="it-CH" dirty="0"/>
              <a:t> </a:t>
            </a:r>
            <a:r>
              <a:rPr lang="fr-CH" altLang="it-CH" dirty="0" err="1"/>
              <a:t>britannica</a:t>
            </a:r>
            <a:r>
              <a:rPr lang="fr-CH" altLang="it-CH" dirty="0"/>
              <a:t> d’</a:t>
            </a:r>
            <a:r>
              <a:rPr lang="fr-CH" altLang="it-CH" dirty="0" err="1"/>
              <a:t>inchiesta</a:t>
            </a:r>
            <a:r>
              <a:rPr lang="fr-CH" altLang="it-CH" dirty="0"/>
              <a:t> </a:t>
            </a:r>
            <a:r>
              <a:rPr lang="fr-CH" altLang="it-CH" dirty="0" err="1"/>
              <a:t>diretta</a:t>
            </a:r>
            <a:r>
              <a:rPr lang="fr-CH" altLang="it-CH" dirty="0"/>
              <a:t> da lord Peel</a:t>
            </a:r>
            <a:endParaRPr lang="it-IT" altLang="it-CH" dirty="0"/>
          </a:p>
        </p:txBody>
      </p:sp>
      <p:pic>
        <p:nvPicPr>
          <p:cNvPr id="233478" name="Picture 4" descr="la commissiione peel nov 1936">
            <a:extLst>
              <a:ext uri="{FF2B5EF4-FFF2-40B4-BE49-F238E27FC236}">
                <a16:creationId xmlns:a16="http://schemas.microsoft.com/office/drawing/2014/main" id="{52560897-2594-914B-31E4-67DD9B85BBB9}"/>
              </a:ext>
            </a:extLst>
          </p:cNvPr>
          <p:cNvPicPr>
            <a:picLocks noChangeAspect="1" noChangeArrowheads="1"/>
          </p:cNvPicPr>
          <p:nvPr/>
        </p:nvPicPr>
        <p:blipFill>
          <a:blip r:embed="rId4"/>
          <a:srcRect/>
          <a:stretch>
            <a:fillRect/>
          </a:stretch>
        </p:blipFill>
        <p:spPr bwMode="auto">
          <a:xfrm>
            <a:off x="4572000" y="3662363"/>
            <a:ext cx="3671888" cy="2797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5" name="Text Box 5">
            <a:extLst>
              <a:ext uri="{FF2B5EF4-FFF2-40B4-BE49-F238E27FC236}">
                <a16:creationId xmlns:a16="http://schemas.microsoft.com/office/drawing/2014/main" id="{F57B7F2F-674D-D157-6C5C-72A0BE5F71C3}"/>
              </a:ext>
            </a:extLst>
          </p:cNvPr>
          <p:cNvSpPr txBox="1">
            <a:spLocks noChangeArrowheads="1"/>
          </p:cNvSpPr>
          <p:nvPr/>
        </p:nvSpPr>
        <p:spPr bwMode="auto">
          <a:xfrm>
            <a:off x="4610100" y="3373438"/>
            <a:ext cx="3671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Commissione Peel a Gerusalemme in novembre 1936</a:t>
            </a:r>
            <a:endParaRPr lang="it-IT" altLang="it-CH" sz="1000" b="1">
              <a:solidFill>
                <a:srgbClr val="FFFFFF"/>
              </a:solidFill>
            </a:endParaRPr>
          </a:p>
        </p:txBody>
      </p:sp>
      <p:pic>
        <p:nvPicPr>
          <p:cNvPr id="233480" name="Picture 6" descr="bandiera inglese">
            <a:extLst>
              <a:ext uri="{FF2B5EF4-FFF2-40B4-BE49-F238E27FC236}">
                <a16:creationId xmlns:a16="http://schemas.microsoft.com/office/drawing/2014/main" id="{3F617277-1867-5841-22FD-11CB7892C19F}"/>
              </a:ext>
            </a:extLst>
          </p:cNvPr>
          <p:cNvPicPr>
            <a:picLocks noChangeAspect="1" noChangeArrowheads="1"/>
          </p:cNvPicPr>
          <p:nvPr/>
        </p:nvPicPr>
        <p:blipFill>
          <a:blip r:embed="rId5"/>
          <a:srcRect/>
          <a:stretch>
            <a:fillRect/>
          </a:stretch>
        </p:blipFill>
        <p:spPr bwMode="auto">
          <a:xfrm>
            <a:off x="4598988" y="590550"/>
            <a:ext cx="1433512" cy="717550"/>
          </a:xfrm>
          <a:prstGeom prst="rect">
            <a:avLst/>
          </a:prstGeom>
          <a:ln>
            <a:noFill/>
          </a:ln>
          <a:effectLst>
            <a:outerShdw blurRad="292100" dist="139700" dir="2700000" algn="tl" rotWithShape="0">
              <a:srgbClr val="333333">
                <a:alpha val="65000"/>
              </a:srgbClr>
            </a:outerShdw>
          </a:effectLst>
        </p:spPr>
      </p:pic>
      <p:pic>
        <p:nvPicPr>
          <p:cNvPr id="233481" name="Picture 8" descr="C:\Users\Enrico\Enrico\Documenti\AA Enrico nuovo\Palestina\A Foto\Diversi\ps)hc48.gif">
            <a:extLst>
              <a:ext uri="{FF2B5EF4-FFF2-40B4-BE49-F238E27FC236}">
                <a16:creationId xmlns:a16="http://schemas.microsoft.com/office/drawing/2014/main" id="{2215A5D5-B3C0-E562-EC76-A3B197310A18}"/>
              </a:ext>
            </a:extLst>
          </p:cNvPr>
          <p:cNvPicPr>
            <a:picLocks noChangeAspect="1" noChangeArrowheads="1"/>
          </p:cNvPicPr>
          <p:nvPr/>
        </p:nvPicPr>
        <p:blipFill>
          <a:blip r:embed="rId6"/>
          <a:srcRect/>
          <a:stretch>
            <a:fillRect/>
          </a:stretch>
        </p:blipFill>
        <p:spPr bwMode="auto">
          <a:xfrm>
            <a:off x="7367588" y="515938"/>
            <a:ext cx="863600" cy="860425"/>
          </a:xfrm>
          <a:prstGeom prst="rect">
            <a:avLst/>
          </a:prstGeom>
          <a:ln>
            <a:noFill/>
          </a:ln>
          <a:effectLst>
            <a:outerShdw blurRad="292100" dist="139700" dir="2700000" algn="tl" rotWithShape="0">
              <a:srgbClr val="333333">
                <a:alpha val="65000"/>
              </a:srgbClr>
            </a:outerShdw>
          </a:effectLst>
        </p:spPr>
      </p:pic>
      <p:sp>
        <p:nvSpPr>
          <p:cNvPr id="380938" name="Rettangolo 9">
            <a:extLst>
              <a:ext uri="{FF2B5EF4-FFF2-40B4-BE49-F238E27FC236}">
                <a16:creationId xmlns:a16="http://schemas.microsoft.com/office/drawing/2014/main" id="{5F648211-DB81-D4E1-86C5-612C3D0BAF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Number Placeholder 3">
            <a:extLst>
              <a:ext uri="{FF2B5EF4-FFF2-40B4-BE49-F238E27FC236}">
                <a16:creationId xmlns:a16="http://schemas.microsoft.com/office/drawing/2014/main" id="{FB231D70-5B3B-DFA5-3C48-42C96C139413}"/>
              </a:ext>
            </a:extLst>
          </p:cNvPr>
          <p:cNvSpPr>
            <a:spLocks noGrp="1"/>
          </p:cNvSpPr>
          <p:nvPr>
            <p:ph type="sldNum" sz="quarter" idx="12"/>
          </p:nvPr>
        </p:nvSpPr>
        <p:spPr>
          <a:xfrm>
            <a:off x="8388350" y="4592638"/>
            <a:ext cx="755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7D1A46-1E32-4C99-BE9D-878C57F4BA07}"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235524" name="Picture 3" descr="le navi tiger hill e parita a tel aviv 1-9-1939">
            <a:extLst>
              <a:ext uri="{FF2B5EF4-FFF2-40B4-BE49-F238E27FC236}">
                <a16:creationId xmlns:a16="http://schemas.microsoft.com/office/drawing/2014/main" id="{5BC9B02A-B677-0B0F-9592-49A7DF67682C}"/>
              </a:ext>
            </a:extLst>
          </p:cNvPr>
          <p:cNvPicPr>
            <a:picLocks noChangeAspect="1" noChangeArrowheads="1"/>
          </p:cNvPicPr>
          <p:nvPr/>
        </p:nvPicPr>
        <p:blipFill>
          <a:blip r:embed="rId3">
            <a:lum bright="-10000" contrast="10000"/>
          </a:blip>
          <a:srcRect/>
          <a:stretch>
            <a:fillRect/>
          </a:stretch>
        </p:blipFill>
        <p:spPr bwMode="auto">
          <a:xfrm>
            <a:off x="5580063" y="5162550"/>
            <a:ext cx="3563937" cy="1695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5525" name="Picture 4" descr="arrivo di clandestini organizzati dalla alyah bet">
            <a:extLst>
              <a:ext uri="{FF2B5EF4-FFF2-40B4-BE49-F238E27FC236}">
                <a16:creationId xmlns:a16="http://schemas.microsoft.com/office/drawing/2014/main" id="{726D8189-6DCE-5D6C-A6BC-FDED53DB1CF5}"/>
              </a:ext>
            </a:extLst>
          </p:cNvPr>
          <p:cNvPicPr>
            <a:picLocks noChangeAspect="1" noChangeArrowheads="1"/>
          </p:cNvPicPr>
          <p:nvPr/>
        </p:nvPicPr>
        <p:blipFill>
          <a:blip r:embed="rId4">
            <a:lum bright="-8000" contrast="10000"/>
          </a:blip>
          <a:srcRect/>
          <a:stretch>
            <a:fillRect/>
          </a:stretch>
        </p:blipFill>
        <p:spPr bwMode="auto">
          <a:xfrm>
            <a:off x="5940425" y="0"/>
            <a:ext cx="3203575" cy="1895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5526" name="Picture 5" descr="train sopravvissuti sulla via per la palestina">
            <a:extLst>
              <a:ext uri="{FF2B5EF4-FFF2-40B4-BE49-F238E27FC236}">
                <a16:creationId xmlns:a16="http://schemas.microsoft.com/office/drawing/2014/main" id="{DBFDA0AD-5FAC-C803-41B1-F54351E637D2}"/>
              </a:ext>
            </a:extLst>
          </p:cNvPr>
          <p:cNvPicPr>
            <a:picLocks noChangeAspect="1" noChangeArrowheads="1"/>
          </p:cNvPicPr>
          <p:nvPr/>
        </p:nvPicPr>
        <p:blipFill>
          <a:blip r:embed="rId5"/>
          <a:srcRect/>
          <a:stretch>
            <a:fillRect/>
          </a:stretch>
        </p:blipFill>
        <p:spPr bwMode="auto">
          <a:xfrm>
            <a:off x="3419475" y="5167313"/>
            <a:ext cx="2016125" cy="1690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5527" name="Picture 6" descr="certificato di immigrazione in Palestina 1937">
            <a:extLst>
              <a:ext uri="{FF2B5EF4-FFF2-40B4-BE49-F238E27FC236}">
                <a16:creationId xmlns:a16="http://schemas.microsoft.com/office/drawing/2014/main" id="{EA8D77E2-60A8-F22F-17E2-5B68B30B2296}"/>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35528" name="Picture 7">
            <a:extLst>
              <a:ext uri="{FF2B5EF4-FFF2-40B4-BE49-F238E27FC236}">
                <a16:creationId xmlns:a16="http://schemas.microsoft.com/office/drawing/2014/main" id="{AD837DC7-AF5E-F0F4-1751-90A624DA4A7F}"/>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5529" name="Picture 8" descr="ben gurion a Zeilsheim 1946 campo concentramento profughi">
            <a:extLst>
              <a:ext uri="{FF2B5EF4-FFF2-40B4-BE49-F238E27FC236}">
                <a16:creationId xmlns:a16="http://schemas.microsoft.com/office/drawing/2014/main" id="{BAFC8172-D35A-7BC5-0BB9-CF77ABBCCBB9}"/>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5531" name="Picture 10" descr="aliya">
            <a:extLst>
              <a:ext uri="{FF2B5EF4-FFF2-40B4-BE49-F238E27FC236}">
                <a16:creationId xmlns:a16="http://schemas.microsoft.com/office/drawing/2014/main" id="{7D06B951-4BA4-0516-42E3-3C407860FBC3}"/>
              </a:ext>
            </a:extLst>
          </p:cNvPr>
          <p:cNvPicPr>
            <a:picLocks noChangeAspect="1" noChangeArrowheads="1"/>
          </p:cNvPicPr>
          <p:nvPr/>
        </p:nvPicPr>
        <p:blipFill>
          <a:blip r:embed="rId9"/>
          <a:srcRect/>
          <a:stretch>
            <a:fillRect/>
          </a:stretch>
        </p:blipFill>
        <p:spPr bwMode="auto">
          <a:xfrm>
            <a:off x="3419475" y="3017838"/>
            <a:ext cx="1082675" cy="13684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82986" name="Text Box 11">
            <a:extLst>
              <a:ext uri="{FF2B5EF4-FFF2-40B4-BE49-F238E27FC236}">
                <a16:creationId xmlns:a16="http://schemas.microsoft.com/office/drawing/2014/main" id="{9C2330A9-D0B6-EAEA-7903-4C7CAB911F06}"/>
              </a:ext>
            </a:extLst>
          </p:cNvPr>
          <p:cNvSpPr txBox="1">
            <a:spLocks noChangeArrowheads="1"/>
          </p:cNvSpPr>
          <p:nvPr/>
        </p:nvSpPr>
        <p:spPr bwMode="auto">
          <a:xfrm>
            <a:off x="7616825" y="4891088"/>
            <a:ext cx="1577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L’arrivo in Palestina</a:t>
            </a:r>
            <a:endParaRPr lang="it-IT" altLang="it-CH" sz="1000" b="1">
              <a:solidFill>
                <a:srgbClr val="FFFFFF"/>
              </a:solidFill>
            </a:endParaRPr>
          </a:p>
        </p:txBody>
      </p:sp>
      <p:sp>
        <p:nvSpPr>
          <p:cNvPr id="382987" name="Text Box 12">
            <a:extLst>
              <a:ext uri="{FF2B5EF4-FFF2-40B4-BE49-F238E27FC236}">
                <a16:creationId xmlns:a16="http://schemas.microsoft.com/office/drawing/2014/main" id="{E9769F1A-7593-A5F1-6B3D-12DAB8825337}"/>
              </a:ext>
            </a:extLst>
          </p:cNvPr>
          <p:cNvSpPr txBox="1">
            <a:spLocks noChangeArrowheads="1"/>
          </p:cNvSpPr>
          <p:nvPr/>
        </p:nvSpPr>
        <p:spPr bwMode="auto">
          <a:xfrm>
            <a:off x="3348038" y="115888"/>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L’ufficio dell’emigra-zione di Trieste    1930 circa</a:t>
            </a:r>
            <a:endParaRPr lang="it-IT" altLang="it-CH" sz="1000" b="1">
              <a:solidFill>
                <a:srgbClr val="FFFFFF"/>
              </a:solidFill>
            </a:endParaRPr>
          </a:p>
        </p:txBody>
      </p:sp>
      <p:sp>
        <p:nvSpPr>
          <p:cNvPr id="382988" name="Text Box 13">
            <a:extLst>
              <a:ext uri="{FF2B5EF4-FFF2-40B4-BE49-F238E27FC236}">
                <a16:creationId xmlns:a16="http://schemas.microsoft.com/office/drawing/2014/main" id="{8007E21D-91D0-9C46-DB06-0DA831100CF4}"/>
              </a:ext>
            </a:extLst>
          </p:cNvPr>
          <p:cNvSpPr txBox="1">
            <a:spLocks noChangeArrowheads="1"/>
          </p:cNvSpPr>
          <p:nvPr/>
        </p:nvSpPr>
        <p:spPr bwMode="auto">
          <a:xfrm>
            <a:off x="3589338" y="1214438"/>
            <a:ext cx="1008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Un certificato di immigrazione 1937</a:t>
            </a:r>
            <a:endParaRPr lang="it-IT" altLang="it-CH" sz="1000" b="1">
              <a:solidFill>
                <a:srgbClr val="FFFFFF"/>
              </a:solidFill>
            </a:endParaRPr>
          </a:p>
        </p:txBody>
      </p:sp>
      <p:sp>
        <p:nvSpPr>
          <p:cNvPr id="382989" name="Text Box 14">
            <a:extLst>
              <a:ext uri="{FF2B5EF4-FFF2-40B4-BE49-F238E27FC236}">
                <a16:creationId xmlns:a16="http://schemas.microsoft.com/office/drawing/2014/main" id="{289831C4-4D49-68D1-C2D7-35157227AC39}"/>
              </a:ext>
            </a:extLst>
          </p:cNvPr>
          <p:cNvSpPr txBox="1">
            <a:spLocks noChangeArrowheads="1"/>
          </p:cNvSpPr>
          <p:nvPr/>
        </p:nvSpPr>
        <p:spPr bwMode="auto">
          <a:xfrm>
            <a:off x="3348038" y="2133600"/>
            <a:ext cx="13684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invita i superstiti dell’olocausto a emigrare in Palestina</a:t>
            </a:r>
            <a:endParaRPr lang="it-IT" altLang="it-CH" sz="1000" b="1">
              <a:solidFill>
                <a:srgbClr val="FFFFFF"/>
              </a:solidFill>
            </a:endParaRPr>
          </a:p>
        </p:txBody>
      </p:sp>
      <p:pic>
        <p:nvPicPr>
          <p:cNvPr id="235537" name="Picture 16">
            <a:extLst>
              <a:ext uri="{FF2B5EF4-FFF2-40B4-BE49-F238E27FC236}">
                <a16:creationId xmlns:a16="http://schemas.microsoft.com/office/drawing/2014/main" id="{A9A72A99-0CDB-28A8-A8B2-F44D74A05EC4}"/>
              </a:ext>
            </a:extLst>
          </p:cNvPr>
          <p:cNvPicPr>
            <a:picLocks noChangeAspect="1" noChangeArrowheads="1"/>
          </p:cNvPicPr>
          <p:nvPr/>
        </p:nvPicPr>
        <p:blipFill>
          <a:blip r:embed="rId10">
            <a:lum bright="-10000" contrast="10000"/>
          </a:blip>
          <a:srcRect/>
          <a:stretch>
            <a:fillRect/>
          </a:stretch>
        </p:blipFill>
        <p:spPr bwMode="auto">
          <a:xfrm>
            <a:off x="0" y="4446588"/>
            <a:ext cx="3348038" cy="24114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5538" name="Picture 18" descr="le rotte degli ebrei immigranti illegali">
            <a:extLst>
              <a:ext uri="{FF2B5EF4-FFF2-40B4-BE49-F238E27FC236}">
                <a16:creationId xmlns:a16="http://schemas.microsoft.com/office/drawing/2014/main" id="{A7DA52A1-8CB2-68B1-E87F-F2454A2BD9C3}"/>
              </a:ext>
            </a:extLst>
          </p:cNvPr>
          <p:cNvPicPr>
            <a:picLocks noChangeAspect="1" noChangeArrowheads="1"/>
          </p:cNvPicPr>
          <p:nvPr/>
        </p:nvPicPr>
        <p:blipFill>
          <a:blip r:embed="rId11"/>
          <a:srcRect/>
          <a:stretch>
            <a:fillRect/>
          </a:stretch>
        </p:blipFill>
        <p:spPr bwMode="auto">
          <a:xfrm>
            <a:off x="4597400" y="2182813"/>
            <a:ext cx="1239838" cy="803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2992" name="CasellaDiTesto 1">
            <a:extLst>
              <a:ext uri="{FF2B5EF4-FFF2-40B4-BE49-F238E27FC236}">
                <a16:creationId xmlns:a16="http://schemas.microsoft.com/office/drawing/2014/main" id="{691E63C1-0480-6B0F-A4E7-D645B9060D27}"/>
              </a:ext>
            </a:extLst>
          </p:cNvPr>
          <p:cNvSpPr txBox="1">
            <a:spLocks noChangeArrowheads="1"/>
          </p:cNvSpPr>
          <p:nvPr/>
        </p:nvSpPr>
        <p:spPr bwMode="auto">
          <a:xfrm>
            <a:off x="4906963" y="2986088"/>
            <a:ext cx="6207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a:t>Le rotte</a:t>
            </a:r>
          </a:p>
        </p:txBody>
      </p:sp>
      <p:sp>
        <p:nvSpPr>
          <p:cNvPr id="580627" name="CasellaDiTesto 2">
            <a:extLst>
              <a:ext uri="{FF2B5EF4-FFF2-40B4-BE49-F238E27FC236}">
                <a16:creationId xmlns:a16="http://schemas.microsoft.com/office/drawing/2014/main" id="{0B0CBEAE-FC37-B33B-78C8-FFCC769084F7}"/>
              </a:ext>
            </a:extLst>
          </p:cNvPr>
          <p:cNvSpPr txBox="1">
            <a:spLocks noChangeArrowheads="1"/>
          </p:cNvSpPr>
          <p:nvPr/>
        </p:nvSpPr>
        <p:spPr bwMode="auto">
          <a:xfrm>
            <a:off x="3665538" y="4570413"/>
            <a:ext cx="3724275"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altLang="it-CH" dirty="0"/>
              <a:t>L’immigrazione ebraica in Palestina</a:t>
            </a:r>
          </a:p>
        </p:txBody>
      </p:sp>
      <p:pic>
        <p:nvPicPr>
          <p:cNvPr id="22" name="Immagine 21">
            <a:extLst>
              <a:ext uri="{FF2B5EF4-FFF2-40B4-BE49-F238E27FC236}">
                <a16:creationId xmlns:a16="http://schemas.microsoft.com/office/drawing/2014/main" id="{63846B13-765D-E699-22DF-E4BBD94D1C04}"/>
              </a:ext>
            </a:extLst>
          </p:cNvPr>
          <p:cNvPicPr>
            <a:picLocks noChangeAspect="1"/>
          </p:cNvPicPr>
          <p:nvPr/>
        </p:nvPicPr>
        <p:blipFill rotWithShape="1">
          <a:blip r:embed="rId12"/>
          <a:srcRect l="4781" t="6836" r="9159" b="13707"/>
          <a:stretch/>
        </p:blipFill>
        <p:spPr>
          <a:xfrm>
            <a:off x="5943600" y="2171700"/>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382995" name="Rettangolo 22">
            <a:extLst>
              <a:ext uri="{FF2B5EF4-FFF2-40B4-BE49-F238E27FC236}">
                <a16:creationId xmlns:a16="http://schemas.microsoft.com/office/drawing/2014/main" id="{9911A5A2-2FE5-50E1-2971-7FF4845CB4F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82996" name="Text Box 15">
            <a:extLst>
              <a:ext uri="{FF2B5EF4-FFF2-40B4-BE49-F238E27FC236}">
                <a16:creationId xmlns:a16="http://schemas.microsoft.com/office/drawing/2014/main" id="{CD7AC2B2-FFD6-C21F-C090-B38929CE95CA}"/>
              </a:ext>
            </a:extLst>
          </p:cNvPr>
          <p:cNvSpPr txBox="1">
            <a:spLocks noChangeArrowheads="1"/>
          </p:cNvSpPr>
          <p:nvPr/>
        </p:nvSpPr>
        <p:spPr bwMode="auto">
          <a:xfrm>
            <a:off x="3348038" y="4941888"/>
            <a:ext cx="2087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In viaggio per la Palestina</a:t>
            </a:r>
            <a:endParaRPr lang="it-IT" altLang="it-CH" sz="1000" b="1">
              <a:solidFill>
                <a:srgbClr val="FFFFFF"/>
              </a:solidFill>
            </a:endParaRPr>
          </a:p>
        </p:txBody>
      </p:sp>
      <p:sp>
        <p:nvSpPr>
          <p:cNvPr id="382997" name="CasellaDiTesto 2">
            <a:extLst>
              <a:ext uri="{FF2B5EF4-FFF2-40B4-BE49-F238E27FC236}">
                <a16:creationId xmlns:a16="http://schemas.microsoft.com/office/drawing/2014/main" id="{623AADAD-297E-D72B-8AFA-9740906B881A}"/>
              </a:ext>
            </a:extLst>
          </p:cNvPr>
          <p:cNvSpPr txBox="1">
            <a:spLocks noChangeArrowheads="1"/>
          </p:cNvSpPr>
          <p:nvPr/>
        </p:nvSpPr>
        <p:spPr bwMode="auto">
          <a:xfrm>
            <a:off x="5292725" y="4378325"/>
            <a:ext cx="3851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Germania – I sopravvissuti dell’olocausto chiedono di poter emigrare in Palestina</a:t>
            </a:r>
          </a:p>
        </p:txBody>
      </p:sp>
      <p:sp>
        <p:nvSpPr>
          <p:cNvPr id="382998" name="Text Box 2">
            <a:extLst>
              <a:ext uri="{FF2B5EF4-FFF2-40B4-BE49-F238E27FC236}">
                <a16:creationId xmlns:a16="http://schemas.microsoft.com/office/drawing/2014/main" id="{5A9425FC-235C-4780-DBAB-48F6C12711B8}"/>
              </a:ext>
            </a:extLst>
          </p:cNvPr>
          <p:cNvSpPr txBox="1">
            <a:spLocks noChangeArrowheads="1"/>
          </p:cNvSpPr>
          <p:nvPr/>
        </p:nvSpPr>
        <p:spPr bwMode="auto">
          <a:xfrm>
            <a:off x="4565650" y="3333750"/>
            <a:ext cx="1082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L’agenzia    ebraica    organizza l’immigrazione illegale in Palestina</a:t>
            </a:r>
            <a:endParaRPr lang="it-IT" altLang="it-CH" sz="10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Number Placeholder 3">
            <a:extLst>
              <a:ext uri="{FF2B5EF4-FFF2-40B4-BE49-F238E27FC236}">
                <a16:creationId xmlns:a16="http://schemas.microsoft.com/office/drawing/2014/main" id="{A4EF8A06-DEDB-1EDD-5339-A6585AFE8D11}"/>
              </a:ext>
            </a:extLst>
          </p:cNvPr>
          <p:cNvSpPr>
            <a:spLocks noGrp="1"/>
          </p:cNvSpPr>
          <p:nvPr>
            <p:ph type="sldNum" sz="quarter" idx="12"/>
          </p:nvPr>
        </p:nvSpPr>
        <p:spPr>
          <a:xfrm>
            <a:off x="6908800" y="6137275"/>
            <a:ext cx="8445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23DA26-2723-4F59-B025-3B29AB435E37}" type="slidenum">
              <a:rPr lang="it-IT" altLang="it-CH" sz="1400" smtClean="0">
                <a:solidFill>
                  <a:srgbClr val="FFFFFF"/>
                </a:solidFill>
              </a:rPr>
              <a:pPr>
                <a:spcBef>
                  <a:spcPct val="0"/>
                </a:spcBef>
                <a:buFontTx/>
                <a:buNone/>
              </a:pPr>
              <a:t>58</a:t>
            </a:fld>
            <a:endParaRPr lang="it-IT" altLang="it-CH" sz="1400">
              <a:solidFill>
                <a:srgbClr val="FFFFFF"/>
              </a:solidFill>
            </a:endParaRPr>
          </a:p>
        </p:txBody>
      </p:sp>
      <p:pic>
        <p:nvPicPr>
          <p:cNvPr id="385027" name="Picture 2" descr="Lydda">
            <a:extLst>
              <a:ext uri="{FF2B5EF4-FFF2-40B4-BE49-F238E27FC236}">
                <a16:creationId xmlns:a16="http://schemas.microsoft.com/office/drawing/2014/main" id="{62ED48E1-0226-49D5-7877-DFAFAA9D11A4}"/>
              </a:ext>
            </a:extLst>
          </p:cNvPr>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a:stretch>
            <a:fillRect/>
          </a:stretch>
        </p:blipFill>
        <p:spPr bwMode="auto">
          <a:xfrm>
            <a:off x="1038225" y="476250"/>
            <a:ext cx="7096125" cy="558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164" name="Text Box 3">
            <a:extLst>
              <a:ext uri="{FF2B5EF4-FFF2-40B4-BE49-F238E27FC236}">
                <a16:creationId xmlns:a16="http://schemas.microsoft.com/office/drawing/2014/main" id="{BFC2816D-204B-70A0-8B75-0FE87848C0ED}"/>
              </a:ext>
            </a:extLst>
          </p:cNvPr>
          <p:cNvSpPr txBox="1">
            <a:spLocks noChangeArrowheads="1"/>
          </p:cNvSpPr>
          <p:nvPr/>
        </p:nvSpPr>
        <p:spPr bwMode="auto">
          <a:xfrm>
            <a:off x="1038225" y="6137275"/>
            <a:ext cx="5765800" cy="3397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1940  Lydda - </a:t>
            </a:r>
            <a:r>
              <a:rPr lang="fr-CH" altLang="it-CH" dirty="0" err="1"/>
              <a:t>Nel</a:t>
            </a:r>
            <a:r>
              <a:rPr lang="fr-CH" altLang="it-CH" dirty="0"/>
              <a:t> 1948 </a:t>
            </a:r>
            <a:r>
              <a:rPr lang="fr-CH" altLang="it-CH" dirty="0" err="1"/>
              <a:t>tutto</a:t>
            </a:r>
            <a:r>
              <a:rPr lang="fr-CH" altLang="it-CH" dirty="0"/>
              <a:t> </a:t>
            </a:r>
            <a:r>
              <a:rPr lang="fr-CH" altLang="it-CH" dirty="0" err="1"/>
              <a:t>sarà</a:t>
            </a:r>
            <a:r>
              <a:rPr lang="fr-CH" altLang="it-CH" dirty="0"/>
              <a:t> </a:t>
            </a:r>
            <a:r>
              <a:rPr lang="fr-CH" altLang="it-CH" dirty="0" err="1"/>
              <a:t>confiscato</a:t>
            </a:r>
            <a:r>
              <a:rPr lang="fr-CH" altLang="it-CH" dirty="0"/>
              <a:t> </a:t>
            </a:r>
            <a:r>
              <a:rPr lang="fr-CH" altLang="it-CH" dirty="0" err="1"/>
              <a:t>dai</a:t>
            </a:r>
            <a:r>
              <a:rPr lang="fr-CH" altLang="it-CH" dirty="0"/>
              <a:t> </a:t>
            </a:r>
            <a:r>
              <a:rPr lang="fr-CH" altLang="it-CH" dirty="0" err="1"/>
              <a:t>sionisti</a:t>
            </a:r>
            <a:endParaRPr lang="it-IT" altLang="it-CH" dirty="0"/>
          </a:p>
        </p:txBody>
      </p:sp>
      <p:sp>
        <p:nvSpPr>
          <p:cNvPr id="385029" name="Rettangolo 4">
            <a:extLst>
              <a:ext uri="{FF2B5EF4-FFF2-40B4-BE49-F238E27FC236}">
                <a16:creationId xmlns:a16="http://schemas.microsoft.com/office/drawing/2014/main" id="{FFC9BB3C-50E3-2F98-04DF-09906F955F0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4">
            <a:extLst>
              <a:ext uri="{FF2B5EF4-FFF2-40B4-BE49-F238E27FC236}">
                <a16:creationId xmlns:a16="http://schemas.microsoft.com/office/drawing/2014/main" id="{9C88EFE3-0DAC-468F-A5FD-4A4D2DBED66F}"/>
              </a:ext>
            </a:extLst>
          </p:cNvPr>
          <p:cNvSpPr>
            <a:spLocks noGrp="1"/>
          </p:cNvSpPr>
          <p:nvPr>
            <p:ph type="sldNum" sz="quarter" idx="12"/>
          </p:nvPr>
        </p:nvSpPr>
        <p:spPr>
          <a:xfrm>
            <a:off x="7348538" y="5583238"/>
            <a:ext cx="1017587"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45C3B0-5A7D-4D14-8F69-7FCD95E2B078}" type="slidenum">
              <a:rPr lang="it-IT" altLang="it-CH" sz="1400" smtClean="0">
                <a:solidFill>
                  <a:srgbClr val="FFFFFF"/>
                </a:solidFill>
              </a:rPr>
              <a:pPr>
                <a:spcBef>
                  <a:spcPct val="0"/>
                </a:spcBef>
                <a:buFontTx/>
                <a:buNone/>
              </a:pPr>
              <a:t>59</a:t>
            </a:fld>
            <a:endParaRPr lang="it-IT" altLang="it-CH" sz="1400">
              <a:solidFill>
                <a:srgbClr val="FFFFFF"/>
              </a:solidFill>
            </a:endParaRPr>
          </a:p>
        </p:txBody>
      </p:sp>
      <p:pic>
        <p:nvPicPr>
          <p:cNvPr id="139267" name="Picture 2" descr="Jaffa nel 1940">
            <a:extLst>
              <a:ext uri="{FF2B5EF4-FFF2-40B4-BE49-F238E27FC236}">
                <a16:creationId xmlns:a16="http://schemas.microsoft.com/office/drawing/2014/main" id="{4D4EAD4F-86D2-E2A1-8A15-29968FBF2F71}"/>
              </a:ext>
            </a:extLst>
          </p:cNvPr>
          <p:cNvPicPr>
            <a:picLocks noGrp="1" noChangeAspect="1" noChangeArrowheads="1"/>
          </p:cNvPicPr>
          <p:nvPr>
            <p:ph/>
          </p:nvPr>
        </p:nvPicPr>
        <p:blipFill rotWithShape="1">
          <a:blip r:embed="rId3">
            <a:lum bright="-10000" contrast="32000"/>
          </a:blip>
          <a:srcRect b="9182"/>
          <a:stretch/>
        </p:blipFill>
        <p:spPr>
          <a:xfrm>
            <a:off x="377825" y="838200"/>
            <a:ext cx="8442325" cy="4321175"/>
          </a:xfrm>
          <a:ln w="28575">
            <a:solidFill>
              <a:schemeClr val="tx1"/>
            </a:solidFill>
          </a:ln>
          <a:effectLst>
            <a:outerShdw blurRad="292100" dist="139700" dir="2700000" algn="tl" rotWithShape="0">
              <a:srgbClr val="333333">
                <a:alpha val="65000"/>
              </a:srgbClr>
            </a:outerShdw>
          </a:effectLst>
        </p:spPr>
      </p:pic>
      <p:sp>
        <p:nvSpPr>
          <p:cNvPr id="139268" name="Text Box 3">
            <a:extLst>
              <a:ext uri="{FF2B5EF4-FFF2-40B4-BE49-F238E27FC236}">
                <a16:creationId xmlns:a16="http://schemas.microsoft.com/office/drawing/2014/main" id="{8D6F22E0-A1E9-3B98-FECB-DD0983126874}"/>
              </a:ext>
            </a:extLst>
          </p:cNvPr>
          <p:cNvSpPr txBox="1">
            <a:spLocks noChangeArrowheads="1"/>
          </p:cNvSpPr>
          <p:nvPr/>
        </p:nvSpPr>
        <p:spPr bwMode="auto">
          <a:xfrm>
            <a:off x="1501775" y="5541963"/>
            <a:ext cx="6194425" cy="3365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Jaffa </a:t>
            </a:r>
            <a:r>
              <a:rPr lang="fr-CH" altLang="it-CH" dirty="0" err="1"/>
              <a:t>nel</a:t>
            </a:r>
            <a:r>
              <a:rPr lang="fr-CH" altLang="it-CH" dirty="0"/>
              <a:t> 1940  -  </a:t>
            </a:r>
            <a:r>
              <a:rPr lang="fr-CH" altLang="it-CH" dirty="0" err="1"/>
              <a:t>Nel</a:t>
            </a:r>
            <a:r>
              <a:rPr lang="fr-CH" altLang="it-CH" dirty="0"/>
              <a:t> 1948 </a:t>
            </a:r>
            <a:r>
              <a:rPr lang="fr-CH" altLang="it-CH" dirty="0" err="1"/>
              <a:t>tutto</a:t>
            </a:r>
            <a:r>
              <a:rPr lang="fr-CH" altLang="it-CH" dirty="0"/>
              <a:t> </a:t>
            </a:r>
            <a:r>
              <a:rPr lang="fr-CH" altLang="it-CH" dirty="0" err="1"/>
              <a:t>sarà</a:t>
            </a:r>
            <a:r>
              <a:rPr lang="fr-CH" altLang="it-CH" dirty="0"/>
              <a:t> </a:t>
            </a:r>
            <a:r>
              <a:rPr lang="fr-CH" altLang="it-CH" dirty="0" err="1"/>
              <a:t>confiscato</a:t>
            </a:r>
            <a:r>
              <a:rPr lang="fr-CH" altLang="it-CH" dirty="0"/>
              <a:t> </a:t>
            </a:r>
            <a:r>
              <a:rPr lang="fr-CH" altLang="it-CH" dirty="0" err="1"/>
              <a:t>dai</a:t>
            </a:r>
            <a:r>
              <a:rPr lang="fr-CH" altLang="it-CH" dirty="0"/>
              <a:t> </a:t>
            </a:r>
            <a:r>
              <a:rPr lang="fr-CH" altLang="it-CH" dirty="0" err="1"/>
              <a:t>sionisti</a:t>
            </a:r>
            <a:endParaRPr lang="it-IT" altLang="it-CH" dirty="0"/>
          </a:p>
        </p:txBody>
      </p:sp>
      <p:sp>
        <p:nvSpPr>
          <p:cNvPr id="387077" name="Rettangolo 5">
            <a:extLst>
              <a:ext uri="{FF2B5EF4-FFF2-40B4-BE49-F238E27FC236}">
                <a16:creationId xmlns:a16="http://schemas.microsoft.com/office/drawing/2014/main" id="{B378D956-52D0-C277-609D-63D2D1990C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2ABB9C4-A07B-BE35-3633-C2057F152505}"/>
              </a:ext>
            </a:extLst>
          </p:cNvPr>
          <p:cNvPicPr>
            <a:picLocks noChangeAspect="1"/>
          </p:cNvPicPr>
          <p:nvPr/>
        </p:nvPicPr>
        <p:blipFill>
          <a:blip r:embed="rId3"/>
          <a:stretch>
            <a:fillRect/>
          </a:stretch>
        </p:blipFill>
        <p:spPr>
          <a:xfrm>
            <a:off x="863600" y="1022350"/>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086F51D2-4AE9-1560-168E-FBCE54A46569}"/>
              </a:ext>
            </a:extLst>
          </p:cNvPr>
          <p:cNvSpPr txBox="1"/>
          <p:nvPr/>
        </p:nvSpPr>
        <p:spPr>
          <a:xfrm>
            <a:off x="5040313" y="4262438"/>
            <a:ext cx="863600" cy="461962"/>
          </a:xfrm>
          <a:prstGeom prst="rect">
            <a:avLst/>
          </a:prstGeom>
          <a:noFill/>
        </p:spPr>
        <p:txBody>
          <a:bodyPr>
            <a:spAutoFit/>
          </a:bodyPr>
          <a:lstStyle/>
          <a:p>
            <a:pPr>
              <a:defRPr/>
            </a:pPr>
            <a:r>
              <a:rPr lang="en-US" sz="1200" b="1" dirty="0">
                <a:solidFill>
                  <a:schemeClr val="accent4">
                    <a:lumMod val="10000"/>
                  </a:schemeClr>
                </a:solidFill>
              </a:rPr>
              <a:t>ARABIA SAUDITA</a:t>
            </a:r>
          </a:p>
        </p:txBody>
      </p:sp>
      <p:sp>
        <p:nvSpPr>
          <p:cNvPr id="9" name="CasellaDiTesto 8">
            <a:extLst>
              <a:ext uri="{FF2B5EF4-FFF2-40B4-BE49-F238E27FC236}">
                <a16:creationId xmlns:a16="http://schemas.microsoft.com/office/drawing/2014/main" id="{E5B9FF14-4655-F692-97BE-2EC5F59F2F91}"/>
              </a:ext>
            </a:extLst>
          </p:cNvPr>
          <p:cNvSpPr txBox="1"/>
          <p:nvPr/>
        </p:nvSpPr>
        <p:spPr>
          <a:xfrm>
            <a:off x="3681413" y="1770063"/>
            <a:ext cx="863600" cy="276225"/>
          </a:xfrm>
          <a:prstGeom prst="rect">
            <a:avLst/>
          </a:prstGeom>
          <a:noFill/>
        </p:spPr>
        <p:txBody>
          <a:bodyPr>
            <a:spAutoFit/>
          </a:bodyPr>
          <a:lstStyle/>
          <a:p>
            <a:pPr>
              <a:defRPr/>
            </a:pPr>
            <a:r>
              <a:rPr lang="en-US" sz="1200" b="1" dirty="0">
                <a:solidFill>
                  <a:schemeClr val="accent4">
                    <a:lumMod val="10000"/>
                  </a:schemeClr>
                </a:solidFill>
              </a:rPr>
              <a:t>SIRIA</a:t>
            </a:r>
          </a:p>
        </p:txBody>
      </p:sp>
      <p:sp>
        <p:nvSpPr>
          <p:cNvPr id="10" name="CasellaDiTesto 9">
            <a:extLst>
              <a:ext uri="{FF2B5EF4-FFF2-40B4-BE49-F238E27FC236}">
                <a16:creationId xmlns:a16="http://schemas.microsoft.com/office/drawing/2014/main" id="{64A1A8D3-573B-756D-FFBA-20FA301EB5B8}"/>
              </a:ext>
            </a:extLst>
          </p:cNvPr>
          <p:cNvSpPr txBox="1"/>
          <p:nvPr/>
        </p:nvSpPr>
        <p:spPr>
          <a:xfrm>
            <a:off x="3425825" y="2398713"/>
            <a:ext cx="863600" cy="277812"/>
          </a:xfrm>
          <a:prstGeom prst="rect">
            <a:avLst/>
          </a:prstGeom>
          <a:noFill/>
        </p:spPr>
        <p:txBody>
          <a:bodyPr>
            <a:spAutoFit/>
          </a:bodyPr>
          <a:lstStyle/>
          <a:p>
            <a:pPr>
              <a:defRPr/>
            </a:pPr>
            <a:r>
              <a:rPr lang="en-US" sz="1200" b="1" dirty="0">
                <a:solidFill>
                  <a:schemeClr val="accent4">
                    <a:lumMod val="10000"/>
                  </a:schemeClr>
                </a:solidFill>
              </a:rPr>
              <a:t>LIBANO</a:t>
            </a:r>
          </a:p>
        </p:txBody>
      </p:sp>
      <p:sp>
        <p:nvSpPr>
          <p:cNvPr id="11" name="CasellaDiTesto 10">
            <a:extLst>
              <a:ext uri="{FF2B5EF4-FFF2-40B4-BE49-F238E27FC236}">
                <a16:creationId xmlns:a16="http://schemas.microsoft.com/office/drawing/2014/main" id="{2FE61EA4-9939-B341-D831-D13265F87CFB}"/>
              </a:ext>
            </a:extLst>
          </p:cNvPr>
          <p:cNvSpPr txBox="1"/>
          <p:nvPr/>
        </p:nvSpPr>
        <p:spPr>
          <a:xfrm>
            <a:off x="1584325" y="3686175"/>
            <a:ext cx="863600" cy="277813"/>
          </a:xfrm>
          <a:prstGeom prst="rect">
            <a:avLst/>
          </a:prstGeom>
          <a:noFill/>
        </p:spPr>
        <p:txBody>
          <a:bodyPr>
            <a:spAutoFit/>
          </a:bodyPr>
          <a:lstStyle/>
          <a:p>
            <a:pPr>
              <a:defRPr/>
            </a:pPr>
            <a:r>
              <a:rPr lang="en-US" sz="1200" b="1" dirty="0">
                <a:solidFill>
                  <a:schemeClr val="accent4">
                    <a:lumMod val="10000"/>
                  </a:schemeClr>
                </a:solidFill>
              </a:rPr>
              <a:t>EGITTO</a:t>
            </a:r>
          </a:p>
        </p:txBody>
      </p:sp>
      <p:sp>
        <p:nvSpPr>
          <p:cNvPr id="12" name="CasellaDiTesto 11">
            <a:extLst>
              <a:ext uri="{FF2B5EF4-FFF2-40B4-BE49-F238E27FC236}">
                <a16:creationId xmlns:a16="http://schemas.microsoft.com/office/drawing/2014/main" id="{0621BB88-2007-05A8-99AB-5D40E358D3D1}"/>
              </a:ext>
            </a:extLst>
          </p:cNvPr>
          <p:cNvSpPr txBox="1"/>
          <p:nvPr/>
        </p:nvSpPr>
        <p:spPr>
          <a:xfrm>
            <a:off x="3175000" y="2978150"/>
            <a:ext cx="1079500" cy="277813"/>
          </a:xfrm>
          <a:prstGeom prst="rect">
            <a:avLst/>
          </a:prstGeom>
          <a:noFill/>
        </p:spPr>
        <p:txBody>
          <a:bodyPr>
            <a:spAutoFit/>
          </a:bodyPr>
          <a:lstStyle/>
          <a:p>
            <a:pPr>
              <a:defRPr/>
            </a:pPr>
            <a:r>
              <a:rPr lang="en-US" sz="1200" b="1" dirty="0">
                <a:solidFill>
                  <a:schemeClr val="accent4">
                    <a:lumMod val="10000"/>
                  </a:schemeClr>
                </a:solidFill>
              </a:rPr>
              <a:t>PALESTINA</a:t>
            </a:r>
          </a:p>
        </p:txBody>
      </p:sp>
      <p:sp>
        <p:nvSpPr>
          <p:cNvPr id="13" name="CasellaDiTesto 12">
            <a:extLst>
              <a:ext uri="{FF2B5EF4-FFF2-40B4-BE49-F238E27FC236}">
                <a16:creationId xmlns:a16="http://schemas.microsoft.com/office/drawing/2014/main" id="{ACB0ADDD-14C0-5260-8DC8-E839AEE55764}"/>
              </a:ext>
            </a:extLst>
          </p:cNvPr>
          <p:cNvSpPr txBox="1"/>
          <p:nvPr/>
        </p:nvSpPr>
        <p:spPr>
          <a:xfrm>
            <a:off x="6335713" y="1965325"/>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4" name="CasellaDiTesto 13">
            <a:extLst>
              <a:ext uri="{FF2B5EF4-FFF2-40B4-BE49-F238E27FC236}">
                <a16:creationId xmlns:a16="http://schemas.microsoft.com/office/drawing/2014/main" id="{9E30F852-8768-F642-C360-797996C30CC3}"/>
              </a:ext>
            </a:extLst>
          </p:cNvPr>
          <p:cNvSpPr txBox="1"/>
          <p:nvPr/>
        </p:nvSpPr>
        <p:spPr>
          <a:xfrm>
            <a:off x="5192713" y="1638300"/>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5" name="CasellaDiTesto 14">
            <a:extLst>
              <a:ext uri="{FF2B5EF4-FFF2-40B4-BE49-F238E27FC236}">
                <a16:creationId xmlns:a16="http://schemas.microsoft.com/office/drawing/2014/main" id="{CD8E0CB6-C244-4BD4-FE89-6214BF9C0A60}"/>
              </a:ext>
            </a:extLst>
          </p:cNvPr>
          <p:cNvSpPr txBox="1"/>
          <p:nvPr/>
        </p:nvSpPr>
        <p:spPr>
          <a:xfrm>
            <a:off x="2447925" y="1022350"/>
            <a:ext cx="977900" cy="276225"/>
          </a:xfrm>
          <a:prstGeom prst="rect">
            <a:avLst/>
          </a:prstGeom>
          <a:noFill/>
        </p:spPr>
        <p:txBody>
          <a:bodyPr>
            <a:spAutoFit/>
          </a:bodyPr>
          <a:lstStyle/>
          <a:p>
            <a:pPr>
              <a:defRPr/>
            </a:pPr>
            <a:r>
              <a:rPr lang="en-US" sz="1200" b="1" dirty="0">
                <a:solidFill>
                  <a:schemeClr val="accent4">
                    <a:lumMod val="10000"/>
                  </a:schemeClr>
                </a:solidFill>
              </a:rPr>
              <a:t>TURCHIA</a:t>
            </a:r>
          </a:p>
        </p:txBody>
      </p:sp>
      <p:sp>
        <p:nvSpPr>
          <p:cNvPr id="242699" name="CasellaDiTesto 7">
            <a:extLst>
              <a:ext uri="{FF2B5EF4-FFF2-40B4-BE49-F238E27FC236}">
                <a16:creationId xmlns:a16="http://schemas.microsoft.com/office/drawing/2014/main" id="{A5BFBBDD-6CFF-F2C1-9E5B-77E4ADB4CCDF}"/>
              </a:ext>
            </a:extLst>
          </p:cNvPr>
          <p:cNvSpPr txBox="1">
            <a:spLocks noChangeArrowheads="1"/>
          </p:cNvSpPr>
          <p:nvPr/>
        </p:nvSpPr>
        <p:spPr bwMode="auto">
          <a:xfrm>
            <a:off x="828675" y="5121275"/>
            <a:ext cx="7056438"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altLang="en-US" sz="2000" dirty="0"/>
              <a:t>La </a:t>
            </a:r>
            <a:r>
              <a:rPr lang="en-US" altLang="en-US" sz="2000" dirty="0" err="1"/>
              <a:t>Palestina</a:t>
            </a:r>
            <a:r>
              <a:rPr lang="en-US" altLang="en-US" sz="2000" dirty="0"/>
              <a:t> è </a:t>
            </a:r>
            <a:r>
              <a:rPr lang="en-US" altLang="en-US" sz="2000" dirty="0" err="1"/>
              <a:t>nella</a:t>
            </a:r>
            <a:r>
              <a:rPr lang="en-US" altLang="en-US" sz="2000" dirty="0"/>
              <a:t> mezzaluna fertile del Medio </a:t>
            </a:r>
            <a:r>
              <a:rPr lang="en-US" altLang="en-US" sz="2000" dirty="0" err="1"/>
              <a:t>Oriente</a:t>
            </a:r>
            <a:endParaRPr lang="en-US" altLang="en-US" sz="2000" dirty="0"/>
          </a:p>
        </p:txBody>
      </p:sp>
      <p:sp>
        <p:nvSpPr>
          <p:cNvPr id="278540" name="Rettangolo 15">
            <a:extLst>
              <a:ext uri="{FF2B5EF4-FFF2-40B4-BE49-F238E27FC236}">
                <a16:creationId xmlns:a16="http://schemas.microsoft.com/office/drawing/2014/main" id="{272C5DE2-C631-AC44-D944-2D1624A2E20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8541" name="CasellaDiTesto 1">
            <a:extLst>
              <a:ext uri="{FF2B5EF4-FFF2-40B4-BE49-F238E27FC236}">
                <a16:creationId xmlns:a16="http://schemas.microsoft.com/office/drawing/2014/main" id="{93B03E06-48B6-C009-CDC0-34D2057E6BE3}"/>
              </a:ext>
            </a:extLst>
          </p:cNvPr>
          <p:cNvSpPr txBox="1">
            <a:spLocks noChangeArrowheads="1"/>
          </p:cNvSpPr>
          <p:nvPr/>
        </p:nvSpPr>
        <p:spPr bwMode="auto">
          <a:xfrm>
            <a:off x="2244725" y="5680075"/>
            <a:ext cx="465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C’è terra coltivabile e acqua in abbondanza.</a:t>
            </a:r>
          </a:p>
        </p:txBody>
      </p:sp>
      <p:sp>
        <p:nvSpPr>
          <p:cNvPr id="278542" name="Slide Number Placeholder 4">
            <a:extLst>
              <a:ext uri="{FF2B5EF4-FFF2-40B4-BE49-F238E27FC236}">
                <a16:creationId xmlns:a16="http://schemas.microsoft.com/office/drawing/2014/main" id="{5B85AF28-F79C-86E0-E7B2-843140024F55}"/>
              </a:ext>
            </a:extLst>
          </p:cNvPr>
          <p:cNvSpPr>
            <a:spLocks noGrp="1"/>
          </p:cNvSpPr>
          <p:nvPr>
            <p:ph type="sldNum" sz="quarter" idx="12"/>
          </p:nvPr>
        </p:nvSpPr>
        <p:spPr>
          <a:xfrm>
            <a:off x="7812088" y="5097463"/>
            <a:ext cx="442912"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D6971D-D35C-4F71-B758-543CEA57C33C}" type="slidenum">
              <a:rPr lang="it-IT" altLang="it-CH" sz="1400" smtClean="0">
                <a:solidFill>
                  <a:srgbClr val="FFFFFF"/>
                </a:solidFill>
              </a:rPr>
              <a:pPr>
                <a:spcBef>
                  <a:spcPct val="0"/>
                </a:spcBef>
                <a:buFontTx/>
                <a:buNone/>
              </a:pPr>
              <a:t>6</a:t>
            </a:fld>
            <a:endParaRPr lang="it-IT" altLang="it-CH" sz="14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4">
            <a:extLst>
              <a:ext uri="{FF2B5EF4-FFF2-40B4-BE49-F238E27FC236}">
                <a16:creationId xmlns:a16="http://schemas.microsoft.com/office/drawing/2014/main" id="{E5E8C239-50B8-CCDF-F83A-8333EBEF05E4}"/>
              </a:ext>
            </a:extLst>
          </p:cNvPr>
          <p:cNvSpPr>
            <a:spLocks noGrp="1"/>
          </p:cNvSpPr>
          <p:nvPr>
            <p:ph type="sldNum" sz="quarter" idx="12"/>
          </p:nvPr>
        </p:nvSpPr>
        <p:spPr>
          <a:xfrm>
            <a:off x="7077075" y="5640388"/>
            <a:ext cx="1090613" cy="52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D225D9-1A3D-414C-96DF-73E5AAF6288A}"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sp>
        <p:nvSpPr>
          <p:cNvPr id="352260" name="Text Box 3">
            <a:extLst>
              <a:ext uri="{FF2B5EF4-FFF2-40B4-BE49-F238E27FC236}">
                <a16:creationId xmlns:a16="http://schemas.microsoft.com/office/drawing/2014/main" id="{63840B2E-B6E1-0F65-AC87-53758EB6E5DE}"/>
              </a:ext>
            </a:extLst>
          </p:cNvPr>
          <p:cNvSpPr txBox="1">
            <a:spLocks noChangeArrowheads="1"/>
          </p:cNvSpPr>
          <p:nvPr/>
        </p:nvSpPr>
        <p:spPr bwMode="auto">
          <a:xfrm>
            <a:off x="1984375" y="5629275"/>
            <a:ext cx="5195888" cy="3397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Haifa</a:t>
            </a:r>
            <a:r>
              <a:rPr lang="fr-CH" altLang="it-CH" dirty="0"/>
              <a:t> </a:t>
            </a:r>
            <a:r>
              <a:rPr lang="fr-CH" altLang="it-CH" dirty="0" err="1"/>
              <a:t>nel</a:t>
            </a:r>
            <a:r>
              <a:rPr lang="fr-CH" altLang="it-CH" dirty="0"/>
              <a:t> 1948: </a:t>
            </a:r>
            <a:r>
              <a:rPr lang="fr-CH" altLang="it-CH" dirty="0" err="1"/>
              <a:t>una</a:t>
            </a:r>
            <a:r>
              <a:rPr lang="fr-CH" altLang="it-CH" dirty="0"/>
              <a:t> moderna </a:t>
            </a:r>
            <a:r>
              <a:rPr lang="fr-CH" altLang="it-CH" dirty="0" err="1"/>
              <a:t>città</a:t>
            </a:r>
            <a:r>
              <a:rPr lang="fr-CH" altLang="it-CH" dirty="0"/>
              <a:t> </a:t>
            </a:r>
            <a:r>
              <a:rPr lang="fr-CH" altLang="it-CH" dirty="0" err="1"/>
              <a:t>portuale</a:t>
            </a:r>
            <a:endParaRPr lang="it-IT" altLang="it-CH" dirty="0"/>
          </a:p>
        </p:txBody>
      </p:sp>
      <p:pic>
        <p:nvPicPr>
          <p:cNvPr id="5" name="Immagine 4">
            <a:extLst>
              <a:ext uri="{FF2B5EF4-FFF2-40B4-BE49-F238E27FC236}">
                <a16:creationId xmlns:a16="http://schemas.microsoft.com/office/drawing/2014/main" id="{B09101F4-C6BC-11C1-E6C5-38A9E4D13FC5}"/>
              </a:ext>
            </a:extLst>
          </p:cNvPr>
          <p:cNvPicPr>
            <a:picLocks noChangeAspect="1"/>
          </p:cNvPicPr>
          <p:nvPr/>
        </p:nvPicPr>
        <p:blipFill>
          <a:blip r:embed="rId3"/>
          <a:stretch>
            <a:fillRect/>
          </a:stretch>
        </p:blipFill>
        <p:spPr>
          <a:xfrm>
            <a:off x="427038" y="908050"/>
            <a:ext cx="8288337" cy="4392613"/>
          </a:xfrm>
          <a:prstGeom prst="rect">
            <a:avLst/>
          </a:prstGeom>
          <a:ln w="38100">
            <a:solidFill>
              <a:schemeClr val="tx1"/>
            </a:solidFill>
          </a:ln>
          <a:effectLst>
            <a:outerShdw blurRad="292100" dist="139700" dir="2700000" algn="tl" rotWithShape="0">
              <a:srgbClr val="333333">
                <a:alpha val="65000"/>
              </a:srgbClr>
            </a:outerShdw>
          </a:effectLst>
        </p:spPr>
      </p:pic>
      <p:sp>
        <p:nvSpPr>
          <p:cNvPr id="389125" name="Rettangolo 5">
            <a:extLst>
              <a:ext uri="{FF2B5EF4-FFF2-40B4-BE49-F238E27FC236}">
                <a16:creationId xmlns:a16="http://schemas.microsoft.com/office/drawing/2014/main" id="{23A1E2C9-665F-4C7C-97BA-EEF106A0A2D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5">
            <a:extLst>
              <a:ext uri="{FF2B5EF4-FFF2-40B4-BE49-F238E27FC236}">
                <a16:creationId xmlns:a16="http://schemas.microsoft.com/office/drawing/2014/main" id="{CE6260EC-7C67-E4D5-B4FB-C9EFE95B1981}"/>
              </a:ext>
            </a:extLst>
          </p:cNvPr>
          <p:cNvSpPr>
            <a:spLocks noGrp="1"/>
          </p:cNvSpPr>
          <p:nvPr>
            <p:ph type="sldNum" sz="quarter" idx="12"/>
          </p:nvPr>
        </p:nvSpPr>
        <p:spPr>
          <a:xfrm>
            <a:off x="7308850" y="6178550"/>
            <a:ext cx="390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DFBB9E-B706-46CA-A9FE-AC94B2B39867}" type="slidenum">
              <a:rPr lang="it-IT" altLang="it-CH" sz="1400" smtClean="0">
                <a:solidFill>
                  <a:srgbClr val="FFFFFF"/>
                </a:solidFill>
              </a:rPr>
              <a:pPr>
                <a:spcBef>
                  <a:spcPct val="0"/>
                </a:spcBef>
                <a:buFontTx/>
                <a:buNone/>
              </a:pPr>
              <a:t>61</a:t>
            </a:fld>
            <a:endParaRPr lang="it-IT" altLang="it-CH" sz="1400">
              <a:solidFill>
                <a:srgbClr val="FFFFFF"/>
              </a:solidFill>
            </a:endParaRPr>
          </a:p>
        </p:txBody>
      </p:sp>
      <p:pic>
        <p:nvPicPr>
          <p:cNvPr id="122885" name="Picture 5" descr="C:\Users\Enrico\Desktop\Ramle prima della Nakba.jpg">
            <a:extLst>
              <a:ext uri="{FF2B5EF4-FFF2-40B4-BE49-F238E27FC236}">
                <a16:creationId xmlns:a16="http://schemas.microsoft.com/office/drawing/2014/main" id="{DCA5051F-1DB1-C5E8-7AB8-C39C33AFF423}"/>
              </a:ext>
            </a:extLst>
          </p:cNvPr>
          <p:cNvPicPr>
            <a:picLocks noChangeAspect="1" noChangeArrowheads="1"/>
          </p:cNvPicPr>
          <p:nvPr/>
        </p:nvPicPr>
        <p:blipFill>
          <a:blip r:embed="rId3">
            <a:grayscl/>
          </a:blip>
          <a:srcRect/>
          <a:stretch>
            <a:fillRect/>
          </a:stretch>
        </p:blipFill>
        <p:spPr bwMode="auto">
          <a:xfrm>
            <a:off x="590550" y="404813"/>
            <a:ext cx="7605713" cy="55673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1172" name="Rettangolo 5">
            <a:extLst>
              <a:ext uri="{FF2B5EF4-FFF2-40B4-BE49-F238E27FC236}">
                <a16:creationId xmlns:a16="http://schemas.microsoft.com/office/drawing/2014/main" id="{76FE1D41-AEC6-B53C-9D88-389B73FB899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54307" name="Text Box 3">
            <a:extLst>
              <a:ext uri="{FF2B5EF4-FFF2-40B4-BE49-F238E27FC236}">
                <a16:creationId xmlns:a16="http://schemas.microsoft.com/office/drawing/2014/main" id="{D32B126E-9300-F52C-109F-33DE11EDF55D}"/>
              </a:ext>
            </a:extLst>
          </p:cNvPr>
          <p:cNvSpPr txBox="1">
            <a:spLocks noChangeArrowheads="1"/>
          </p:cNvSpPr>
          <p:nvPr/>
        </p:nvSpPr>
        <p:spPr bwMode="auto">
          <a:xfrm>
            <a:off x="3313113" y="6143625"/>
            <a:ext cx="2159000" cy="33813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Al Ramla </a:t>
            </a:r>
            <a:r>
              <a:rPr lang="fr-CH" altLang="it-CH" dirty="0" err="1"/>
              <a:t>nel</a:t>
            </a:r>
            <a:r>
              <a:rPr lang="fr-CH" altLang="it-CH" dirty="0"/>
              <a:t> 1940</a:t>
            </a:r>
            <a:endParaRPr lang="it-IT" altLang="it-CH"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cinema a Jaffa usurpato dagli ebrei">
            <a:extLst>
              <a:ext uri="{FF2B5EF4-FFF2-40B4-BE49-F238E27FC236}">
                <a16:creationId xmlns:a16="http://schemas.microsoft.com/office/drawing/2014/main" id="{CCD99A1A-3F63-D5A9-F5BD-4F38B41DE442}"/>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3219" name="Picture 4" descr="Il nuovo municipio di gerusalemme usurpato dagli ebrei ">
            <a:extLst>
              <a:ext uri="{FF2B5EF4-FFF2-40B4-BE49-F238E27FC236}">
                <a16:creationId xmlns:a16="http://schemas.microsoft.com/office/drawing/2014/main" id="{645C470A-0741-278F-138C-E3FB18C03D86}"/>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3220" name="Picture 5" descr="Via Jaffa a gerusalemme">
            <a:extLst>
              <a:ext uri="{FF2B5EF4-FFF2-40B4-BE49-F238E27FC236}">
                <a16:creationId xmlns:a16="http://schemas.microsoft.com/office/drawing/2014/main" id="{249EF4C8-AE1E-8B38-7CA5-9B20EF767C84}"/>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3221" name="Picture 6" descr="via commerciale a Gerusalemme commerci arabi usurpati poi dagli e">
            <a:extLst>
              <a:ext uri="{FF2B5EF4-FFF2-40B4-BE49-F238E27FC236}">
                <a16:creationId xmlns:a16="http://schemas.microsoft.com/office/drawing/2014/main" id="{2E027C62-0D41-D87E-8BE0-CE9865C5BFC7}"/>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3222" name="Text Box 7">
            <a:extLst>
              <a:ext uri="{FF2B5EF4-FFF2-40B4-BE49-F238E27FC236}">
                <a16:creationId xmlns:a16="http://schemas.microsoft.com/office/drawing/2014/main" id="{8C63498F-45A2-D237-B265-F11FE91C4285}"/>
              </a:ext>
            </a:extLst>
          </p:cNvPr>
          <p:cNvSpPr txBox="1">
            <a:spLocks noChangeArrowheads="1"/>
          </p:cNvSpPr>
          <p:nvPr/>
        </p:nvSpPr>
        <p:spPr bwMode="auto">
          <a:xfrm>
            <a:off x="7739063" y="392113"/>
            <a:ext cx="9366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 cinéma</a:t>
            </a:r>
            <a:endParaRPr lang="it-IT" altLang="it-CH" sz="1400" b="1">
              <a:solidFill>
                <a:srgbClr val="FFFFFF"/>
              </a:solidFill>
            </a:endParaRPr>
          </a:p>
        </p:txBody>
      </p:sp>
      <p:sp>
        <p:nvSpPr>
          <p:cNvPr id="393223" name="Slide Number Placeholder 5">
            <a:extLst>
              <a:ext uri="{FF2B5EF4-FFF2-40B4-BE49-F238E27FC236}">
                <a16:creationId xmlns:a16="http://schemas.microsoft.com/office/drawing/2014/main" id="{44D70A10-DC60-BEF3-7E36-C77DD8D13EF4}"/>
              </a:ext>
            </a:extLst>
          </p:cNvPr>
          <p:cNvSpPr>
            <a:spLocks noGrp="1"/>
          </p:cNvSpPr>
          <p:nvPr>
            <p:ph type="sldNum" sz="quarter" idx="12"/>
          </p:nvPr>
        </p:nvSpPr>
        <p:spPr>
          <a:xfrm>
            <a:off x="5035550" y="2641600"/>
            <a:ext cx="512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9BFB131-0525-48A7-AEC8-BF402EE4591B}" type="slidenum">
              <a:rPr lang="it-IT" altLang="it-CH" sz="1400" smtClean="0">
                <a:solidFill>
                  <a:srgbClr val="FFFFFF"/>
                </a:solidFill>
              </a:rPr>
              <a:pPr algn="ctr">
                <a:spcBef>
                  <a:spcPct val="0"/>
                </a:spcBef>
                <a:buFontTx/>
                <a:buNone/>
              </a:pPr>
              <a:t>62</a:t>
            </a:fld>
            <a:endParaRPr lang="it-IT" altLang="it-CH" sz="1400">
              <a:solidFill>
                <a:srgbClr val="FFFFFF"/>
              </a:solidFill>
            </a:endParaRPr>
          </a:p>
        </p:txBody>
      </p:sp>
      <p:sp>
        <p:nvSpPr>
          <p:cNvPr id="393224" name="Rettangolo 8">
            <a:extLst>
              <a:ext uri="{FF2B5EF4-FFF2-40B4-BE49-F238E27FC236}">
                <a16:creationId xmlns:a16="http://schemas.microsoft.com/office/drawing/2014/main" id="{25B16604-B48E-0A30-86A6-F7B15BF0C86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0" name="Text Box 3">
            <a:extLst>
              <a:ext uri="{FF2B5EF4-FFF2-40B4-BE49-F238E27FC236}">
                <a16:creationId xmlns:a16="http://schemas.microsoft.com/office/drawing/2014/main" id="{451D30FC-CBB3-4F67-5323-D5F144EF584B}"/>
              </a:ext>
            </a:extLst>
          </p:cNvPr>
          <p:cNvSpPr txBox="1">
            <a:spLocks noChangeArrowheads="1"/>
          </p:cNvSpPr>
          <p:nvPr/>
        </p:nvSpPr>
        <p:spPr bwMode="auto">
          <a:xfrm>
            <a:off x="4643438" y="839788"/>
            <a:ext cx="1296987" cy="15700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1600" dirty="0"/>
              <a:t>1940                             La          </a:t>
            </a:r>
            <a:r>
              <a:rPr lang="fr-CH" altLang="it-CH" sz="1600" dirty="0" err="1"/>
              <a:t>Palestina</a:t>
            </a:r>
            <a:r>
              <a:rPr lang="fr-CH" altLang="it-CH" sz="1600" dirty="0"/>
              <a:t>   </a:t>
            </a:r>
            <a:r>
              <a:rPr lang="fr-CH" altLang="it-CH" sz="1600" dirty="0" err="1"/>
              <a:t>sulla</a:t>
            </a:r>
            <a:r>
              <a:rPr lang="fr-CH" altLang="it-CH" sz="1600" dirty="0"/>
              <a:t> via </a:t>
            </a:r>
            <a:r>
              <a:rPr lang="fr-CH" altLang="it-CH" sz="1600" dirty="0" err="1"/>
              <a:t>dell’urba-nizzazione</a:t>
            </a:r>
            <a:r>
              <a:rPr lang="fr-CH" altLang="it-CH" sz="1600" dirty="0"/>
              <a:t>  </a:t>
            </a:r>
            <a:endParaRPr lang="it-IT" altLang="it-CH" sz="16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2">
            <a:extLst>
              <a:ext uri="{FF2B5EF4-FFF2-40B4-BE49-F238E27FC236}">
                <a16:creationId xmlns:a16="http://schemas.microsoft.com/office/drawing/2014/main" id="{E4D6009D-4494-B923-9DFC-2967C80859E9}"/>
              </a:ext>
            </a:extLst>
          </p:cNvPr>
          <p:cNvPicPr>
            <a:picLocks noChangeAspect="1" noChangeArrowheads="1"/>
          </p:cNvPicPr>
          <p:nvPr/>
        </p:nvPicPr>
        <p:blipFill>
          <a:blip r:embed="rId3">
            <a:lum bright="-10000" contrast="12000"/>
          </a:blip>
          <a:srcRect/>
          <a:stretch>
            <a:fillRect/>
          </a:stretch>
        </p:blipFill>
        <p:spPr bwMode="auto">
          <a:xfrm>
            <a:off x="258763" y="280988"/>
            <a:ext cx="3757612" cy="635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2340" name="Picture 3" descr="ferrovia palestinese">
            <a:extLst>
              <a:ext uri="{FF2B5EF4-FFF2-40B4-BE49-F238E27FC236}">
                <a16:creationId xmlns:a16="http://schemas.microsoft.com/office/drawing/2014/main" id="{1BA6B959-C613-7042-D355-2B14F56504FC}"/>
              </a:ext>
            </a:extLst>
          </p:cNvPr>
          <p:cNvPicPr>
            <a:picLocks noChangeAspect="1" noChangeArrowheads="1"/>
          </p:cNvPicPr>
          <p:nvPr/>
        </p:nvPicPr>
        <p:blipFill>
          <a:blip r:embed="rId4">
            <a:lum bright="-10000" contrast="12000"/>
          </a:blip>
          <a:srcRect/>
          <a:stretch>
            <a:fillRect/>
          </a:stretch>
        </p:blipFill>
        <p:spPr bwMode="auto">
          <a:xfrm>
            <a:off x="4173538" y="4365625"/>
            <a:ext cx="2911475" cy="2273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2343" name="Picture 6">
            <a:extLst>
              <a:ext uri="{FF2B5EF4-FFF2-40B4-BE49-F238E27FC236}">
                <a16:creationId xmlns:a16="http://schemas.microsoft.com/office/drawing/2014/main" id="{CB14B96E-4F35-7DE6-D653-26B41874C41C}"/>
              </a:ext>
            </a:extLst>
          </p:cNvPr>
          <p:cNvPicPr>
            <a:picLocks noChangeAspect="1" noChangeArrowheads="1"/>
          </p:cNvPicPr>
          <p:nvPr/>
        </p:nvPicPr>
        <p:blipFill>
          <a:blip r:embed="rId5">
            <a:lum bright="-10000" contrast="12000"/>
          </a:blip>
          <a:srcRect/>
          <a:stretch>
            <a:fillRect/>
          </a:stretch>
        </p:blipFill>
        <p:spPr bwMode="auto">
          <a:xfrm>
            <a:off x="7272338" y="4365625"/>
            <a:ext cx="1612900" cy="2273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3222" name="Text Box 7">
            <a:extLst>
              <a:ext uri="{FF2B5EF4-FFF2-40B4-BE49-F238E27FC236}">
                <a16:creationId xmlns:a16="http://schemas.microsoft.com/office/drawing/2014/main" id="{AC01507A-CB7F-5A21-DD52-BFEE2833845D}"/>
              </a:ext>
            </a:extLst>
          </p:cNvPr>
          <p:cNvSpPr txBox="1">
            <a:spLocks noChangeArrowheads="1"/>
          </p:cNvSpPr>
          <p:nvPr/>
        </p:nvSpPr>
        <p:spPr bwMode="auto">
          <a:xfrm>
            <a:off x="7272338" y="5856288"/>
            <a:ext cx="669925" cy="7080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1905 </a:t>
            </a:r>
            <a:r>
              <a:rPr lang="fr-CH" altLang="it-CH" sz="1000" b="1" dirty="0" err="1">
                <a:solidFill>
                  <a:schemeClr val="accent4">
                    <a:lumMod val="10000"/>
                  </a:schemeClr>
                </a:solidFill>
              </a:rPr>
              <a:t>Linea</a:t>
            </a:r>
            <a:r>
              <a:rPr lang="fr-CH" altLang="it-CH" sz="1000" b="1" dirty="0">
                <a:solidFill>
                  <a:schemeClr val="accent4">
                    <a:lumMod val="10000"/>
                  </a:schemeClr>
                </a:solidFill>
              </a:rPr>
              <a:t> </a:t>
            </a:r>
            <a:r>
              <a:rPr lang="fr-CH" altLang="it-CH" sz="1000" b="1" dirty="0" err="1">
                <a:solidFill>
                  <a:schemeClr val="accent4">
                    <a:lumMod val="10000"/>
                  </a:schemeClr>
                </a:solidFill>
              </a:rPr>
              <a:t>Dar’a-Haifa</a:t>
            </a:r>
            <a:endParaRPr lang="it-IT" altLang="it-CH" sz="1000" b="1" dirty="0">
              <a:solidFill>
                <a:schemeClr val="accent4">
                  <a:lumMod val="10000"/>
                </a:schemeClr>
              </a:solidFill>
            </a:endParaRPr>
          </a:p>
        </p:txBody>
      </p:sp>
      <p:sp>
        <p:nvSpPr>
          <p:cNvPr id="124937" name="Rectangle 8">
            <a:extLst>
              <a:ext uri="{FF2B5EF4-FFF2-40B4-BE49-F238E27FC236}">
                <a16:creationId xmlns:a16="http://schemas.microsoft.com/office/drawing/2014/main" id="{10B147DC-2460-1705-9623-63BFFD90D11B}"/>
              </a:ext>
            </a:extLst>
          </p:cNvPr>
          <p:cNvSpPr>
            <a:spLocks noGrp="1" noChangeArrowheads="1"/>
          </p:cNvSpPr>
          <p:nvPr>
            <p:ph type="title"/>
          </p:nvPr>
        </p:nvSpPr>
        <p:spPr>
          <a:xfrm>
            <a:off x="2843213" y="6165850"/>
            <a:ext cx="946150" cy="358775"/>
          </a:xfrm>
        </p:spPr>
        <p:txBody>
          <a:bodyPr/>
          <a:lstStyle/>
          <a:p>
            <a:pPr eaLnBrk="1" hangingPunct="1">
              <a:defRPr/>
            </a:pPr>
            <a:r>
              <a:rPr lang="fr-FR" altLang="it-CH" sz="800" dirty="0" err="1">
                <a:solidFill>
                  <a:schemeClr val="accent4">
                    <a:lumMod val="10000"/>
                  </a:schemeClr>
                </a:solidFill>
              </a:rPr>
              <a:t>Rete</a:t>
            </a:r>
            <a:r>
              <a:rPr lang="fr-FR" altLang="it-CH" sz="800" dirty="0">
                <a:solidFill>
                  <a:schemeClr val="accent4">
                    <a:lumMod val="10000"/>
                  </a:schemeClr>
                </a:solidFill>
              </a:rPr>
              <a:t> </a:t>
            </a:r>
            <a:r>
              <a:rPr lang="fr-FR" altLang="it-CH" sz="800" dirty="0" err="1">
                <a:solidFill>
                  <a:schemeClr val="accent4">
                    <a:lumMod val="10000"/>
                  </a:schemeClr>
                </a:solidFill>
              </a:rPr>
              <a:t>ferroviaria</a:t>
            </a:r>
            <a:endParaRPr lang="fr-FR" altLang="it-CH" sz="800" dirty="0">
              <a:solidFill>
                <a:schemeClr val="accent4">
                  <a:lumMod val="10000"/>
                </a:schemeClr>
              </a:solidFill>
            </a:endParaRPr>
          </a:p>
        </p:txBody>
      </p:sp>
      <p:sp>
        <p:nvSpPr>
          <p:cNvPr id="393225" name="Slide Number Placeholder 4">
            <a:extLst>
              <a:ext uri="{FF2B5EF4-FFF2-40B4-BE49-F238E27FC236}">
                <a16:creationId xmlns:a16="http://schemas.microsoft.com/office/drawing/2014/main" id="{E6F7C240-41A4-8C4C-01EA-82442497DE2D}"/>
              </a:ext>
            </a:extLst>
          </p:cNvPr>
          <p:cNvSpPr>
            <a:spLocks noGrp="1"/>
          </p:cNvSpPr>
          <p:nvPr>
            <p:ph type="sldNum" sz="quarter" idx="12"/>
          </p:nvPr>
        </p:nvSpPr>
        <p:spPr>
          <a:xfrm>
            <a:off x="8097838" y="4508500"/>
            <a:ext cx="669925" cy="6064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E7E56622-8941-4BAF-8056-BC6088FDD41E}" type="slidenum">
              <a:rPr lang="it-IT" altLang="it-CH" sz="1400" b="1" smtClean="0">
                <a:solidFill>
                  <a:schemeClr val="accent4">
                    <a:lumMod val="10000"/>
                  </a:schemeClr>
                </a:solidFill>
              </a:rPr>
              <a:pPr>
                <a:spcBef>
                  <a:spcPct val="0"/>
                </a:spcBef>
                <a:buFontTx/>
                <a:buNone/>
                <a:defRPr/>
              </a:pPr>
              <a:t>63</a:t>
            </a:fld>
            <a:endParaRPr lang="it-IT" altLang="it-CH" sz="1400" b="1" dirty="0">
              <a:solidFill>
                <a:schemeClr val="accent4">
                  <a:lumMod val="10000"/>
                </a:schemeClr>
              </a:solidFill>
            </a:endParaRPr>
          </a:p>
        </p:txBody>
      </p:sp>
      <p:sp>
        <p:nvSpPr>
          <p:cNvPr id="395272" name="Rettangolo 10">
            <a:extLst>
              <a:ext uri="{FF2B5EF4-FFF2-40B4-BE49-F238E27FC236}">
                <a16:creationId xmlns:a16="http://schemas.microsoft.com/office/drawing/2014/main" id="{4CB266E2-53CE-BBFB-8280-FFE5565A22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10" descr="C:\Users\Enrico\Desktop\Railway jpeg.jpg">
            <a:extLst>
              <a:ext uri="{FF2B5EF4-FFF2-40B4-BE49-F238E27FC236}">
                <a16:creationId xmlns:a16="http://schemas.microsoft.com/office/drawing/2014/main" id="{222308D2-55BE-1875-2B62-176F00BAC898}"/>
              </a:ext>
            </a:extLst>
          </p:cNvPr>
          <p:cNvPicPr>
            <a:picLocks noChangeAspect="1" noChangeArrowheads="1"/>
          </p:cNvPicPr>
          <p:nvPr/>
        </p:nvPicPr>
        <p:blipFill>
          <a:blip r:embed="rId6"/>
          <a:srcRect/>
          <a:stretch>
            <a:fillRect/>
          </a:stretch>
        </p:blipFill>
        <p:spPr bwMode="auto">
          <a:xfrm>
            <a:off x="4184650" y="239713"/>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4" name="Picture 7" descr="Palestine Railways - Wikipedia">
            <a:extLst>
              <a:ext uri="{FF2B5EF4-FFF2-40B4-BE49-F238E27FC236}">
                <a16:creationId xmlns:a16="http://schemas.microsoft.com/office/drawing/2014/main" id="{86AD8B74-07AF-F1CC-1297-C8CB5649D641}"/>
              </a:ext>
            </a:extLst>
          </p:cNvPr>
          <p:cNvPicPr>
            <a:picLocks noChangeAspect="1" noChangeArrowheads="1"/>
          </p:cNvPicPr>
          <p:nvPr/>
        </p:nvPicPr>
        <p:blipFill rotWithShape="1">
          <a:blip r:embed="rId7"/>
          <a:srcRect t="5909" b="9787"/>
          <a:stretch/>
        </p:blipFill>
        <p:spPr bwMode="auto">
          <a:xfrm>
            <a:off x="5908675" y="280988"/>
            <a:ext cx="2976563" cy="1871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A rabbi and railway enthusiast - Israel News - The Jerusalem Post">
            <a:extLst>
              <a:ext uri="{FF2B5EF4-FFF2-40B4-BE49-F238E27FC236}">
                <a16:creationId xmlns:a16="http://schemas.microsoft.com/office/drawing/2014/main" id="{9A837209-D07E-87FD-36D4-4163ECBFC836}"/>
              </a:ext>
            </a:extLst>
          </p:cNvPr>
          <p:cNvPicPr>
            <a:picLocks noChangeAspect="1" noChangeArrowheads="1"/>
          </p:cNvPicPr>
          <p:nvPr/>
        </p:nvPicPr>
        <p:blipFill rotWithShape="1">
          <a:blip r:embed="rId8"/>
          <a:srcRect b="5957"/>
          <a:stretch/>
        </p:blipFill>
        <p:spPr bwMode="auto">
          <a:xfrm>
            <a:off x="5908675" y="2268538"/>
            <a:ext cx="2976563" cy="1871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2" name="Text Box 4">
            <a:extLst>
              <a:ext uri="{FF2B5EF4-FFF2-40B4-BE49-F238E27FC236}">
                <a16:creationId xmlns:a16="http://schemas.microsoft.com/office/drawing/2014/main" id="{CE6B10A1-326C-9D88-BB31-5780BD55586A}"/>
              </a:ext>
            </a:extLst>
          </p:cNvPr>
          <p:cNvSpPr txBox="1">
            <a:spLocks noChangeArrowheads="1"/>
          </p:cNvSpPr>
          <p:nvPr/>
        </p:nvSpPr>
        <p:spPr bwMode="auto">
          <a:xfrm>
            <a:off x="4189413" y="2595563"/>
            <a:ext cx="1512887" cy="15382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sz="2000" dirty="0"/>
              <a:t>1948 </a:t>
            </a:r>
            <a:r>
              <a:rPr lang="fr-CH" altLang="it-CH" sz="1800" dirty="0"/>
              <a:t>  </a:t>
            </a:r>
            <a:r>
              <a:rPr lang="fr-CH" altLang="it-CH" dirty="0"/>
              <a:t> </a:t>
            </a:r>
            <a:r>
              <a:rPr lang="fr-CH" altLang="it-CH" dirty="0" err="1"/>
              <a:t>Palestina</a:t>
            </a:r>
            <a:r>
              <a:rPr lang="fr-CH" altLang="it-CH" dirty="0"/>
              <a:t>:       la </a:t>
            </a:r>
            <a:r>
              <a:rPr lang="fr-CH" altLang="it-CH" dirty="0" err="1"/>
              <a:t>rete</a:t>
            </a:r>
            <a:r>
              <a:rPr lang="fr-CH" altLang="it-CH" dirty="0"/>
              <a:t> </a:t>
            </a:r>
            <a:r>
              <a:rPr lang="fr-CH" altLang="it-CH" dirty="0" err="1"/>
              <a:t>ferroviaria</a:t>
            </a:r>
            <a:r>
              <a:rPr lang="fr-CH" altLang="it-CH" dirty="0"/>
              <a:t>                   e </a:t>
            </a:r>
            <a:r>
              <a:rPr lang="fr-CH" altLang="it-CH" dirty="0" err="1"/>
              <a:t>viaria</a:t>
            </a:r>
            <a:endParaRPr lang="fr-CH" altLang="it-CH" dirty="0"/>
          </a:p>
          <a:p>
            <a:pPr>
              <a:defRPr/>
            </a:pPr>
            <a:r>
              <a:rPr lang="fr-CH" altLang="it-CH" sz="400" dirty="0"/>
              <a:t> </a:t>
            </a:r>
          </a:p>
          <a:p>
            <a:pPr>
              <a:defRPr/>
            </a:pPr>
            <a:endParaRPr lang="it-IT" altLang="it-CH" sz="6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attentato sionista a bus arabo (forse)">
            <a:extLst>
              <a:ext uri="{FF2B5EF4-FFF2-40B4-BE49-F238E27FC236}">
                <a16:creationId xmlns:a16="http://schemas.microsoft.com/office/drawing/2014/main" id="{446CB26F-5825-ED9A-69B1-A18E2BB31038}"/>
              </a:ext>
            </a:extLst>
          </p:cNvPr>
          <p:cNvPicPr>
            <a:picLocks noChangeAspect="1" noChangeArrowheads="1"/>
          </p:cNvPicPr>
          <p:nvPr/>
        </p:nvPicPr>
        <p:blipFill>
          <a:blip r:embed="rId3"/>
          <a:srcRect/>
          <a:stretch>
            <a:fillRect/>
          </a:stretch>
        </p:blipFill>
        <p:spPr bwMode="auto">
          <a:xfrm>
            <a:off x="3519488" y="4635500"/>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97315" name="Slide Number Placeholder 4">
            <a:extLst>
              <a:ext uri="{FF2B5EF4-FFF2-40B4-BE49-F238E27FC236}">
                <a16:creationId xmlns:a16="http://schemas.microsoft.com/office/drawing/2014/main" id="{54BF31B9-B058-E02C-C0BB-E6F385152D6E}"/>
              </a:ext>
            </a:extLst>
          </p:cNvPr>
          <p:cNvSpPr>
            <a:spLocks noGrp="1"/>
          </p:cNvSpPr>
          <p:nvPr>
            <p:ph type="sldNum" sz="quarter" idx="12"/>
          </p:nvPr>
        </p:nvSpPr>
        <p:spPr>
          <a:xfrm>
            <a:off x="8140700" y="3121025"/>
            <a:ext cx="611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F84D1D-8CF0-4046-A2BD-809395BCB171}" type="slidenum">
              <a:rPr lang="it-IT" altLang="it-CH" sz="1400" smtClean="0">
                <a:solidFill>
                  <a:srgbClr val="FFFFFF"/>
                </a:solidFill>
              </a:rPr>
              <a:pPr>
                <a:spcBef>
                  <a:spcPct val="0"/>
                </a:spcBef>
                <a:buFontTx/>
                <a:buNone/>
              </a:pPr>
              <a:t>64</a:t>
            </a:fld>
            <a:endParaRPr lang="it-IT" altLang="it-CH" sz="1400">
              <a:solidFill>
                <a:srgbClr val="FFFFFF"/>
              </a:solidFill>
            </a:endParaRPr>
          </a:p>
        </p:txBody>
      </p:sp>
      <p:sp>
        <p:nvSpPr>
          <p:cNvPr id="397316" name="Rectangle 10">
            <a:extLst>
              <a:ext uri="{FF2B5EF4-FFF2-40B4-BE49-F238E27FC236}">
                <a16:creationId xmlns:a16="http://schemas.microsoft.com/office/drawing/2014/main" id="{3E3D6FC9-F393-F488-AF71-9F7EB226C903}"/>
              </a:ext>
            </a:extLst>
          </p:cNvPr>
          <p:cNvSpPr>
            <a:spLocks noGrp="1" noChangeArrowheads="1"/>
          </p:cNvSpPr>
          <p:nvPr>
            <p:ph type="title"/>
          </p:nvPr>
        </p:nvSpPr>
        <p:spPr>
          <a:xfrm>
            <a:off x="8199438" y="1092200"/>
            <a:ext cx="647700" cy="1084263"/>
          </a:xfrm>
        </p:spPr>
        <p:txBody>
          <a:bodyPr/>
          <a:lstStyle/>
          <a:p>
            <a:pPr eaLnBrk="1" hangingPunct="1"/>
            <a:r>
              <a:rPr lang="fr-FR" altLang="it-CH" sz="800">
                <a:solidFill>
                  <a:schemeClr val="bg1"/>
                </a:solidFill>
              </a:rPr>
              <a:t>Terrorismo sionista</a:t>
            </a:r>
          </a:p>
        </p:txBody>
      </p:sp>
      <p:pic>
        <p:nvPicPr>
          <p:cNvPr id="125959" name="Picture 5">
            <a:extLst>
              <a:ext uri="{FF2B5EF4-FFF2-40B4-BE49-F238E27FC236}">
                <a16:creationId xmlns:a16="http://schemas.microsoft.com/office/drawing/2014/main" id="{8B3017AB-4062-E7F2-BA49-1866908D313C}"/>
              </a:ext>
            </a:extLst>
          </p:cNvPr>
          <p:cNvPicPr>
            <a:picLocks noGrp="1" noChangeAspect="1" noChangeArrowheads="1"/>
          </p:cNvPicPr>
          <p:nvPr>
            <p:ph sz="half" idx="4294967295"/>
          </p:nvPr>
        </p:nvPicPr>
        <p:blipFill>
          <a:blip r:embed="rId4">
            <a:lum bright="-8000" contrast="18000"/>
          </a:blip>
          <a:srcRect/>
          <a:stretch>
            <a:fillRect/>
          </a:stretch>
        </p:blipFill>
        <p:spPr>
          <a:xfrm>
            <a:off x="206375" y="373063"/>
            <a:ext cx="3168650" cy="1614487"/>
          </a:xfrm>
          <a:ln w="28575">
            <a:solidFill>
              <a:schemeClr val="tx1"/>
            </a:solidFill>
          </a:ln>
          <a:effectLst>
            <a:outerShdw blurRad="292100" dist="139700" dir="2700000" algn="tl" rotWithShape="0">
              <a:srgbClr val="333333">
                <a:alpha val="65000"/>
              </a:srgbClr>
            </a:outerShdw>
          </a:effectLst>
        </p:spPr>
      </p:pic>
      <p:sp>
        <p:nvSpPr>
          <p:cNvPr id="397318" name="Text Box 7">
            <a:extLst>
              <a:ext uri="{FF2B5EF4-FFF2-40B4-BE49-F238E27FC236}">
                <a16:creationId xmlns:a16="http://schemas.microsoft.com/office/drawing/2014/main" id="{276DA4DC-3C90-A373-7F76-A867AAB8E6E5}"/>
              </a:ext>
            </a:extLst>
          </p:cNvPr>
          <p:cNvSpPr txBox="1">
            <a:spLocks noChangeArrowheads="1"/>
          </p:cNvSpPr>
          <p:nvPr/>
        </p:nvSpPr>
        <p:spPr bwMode="auto">
          <a:xfrm>
            <a:off x="5942013" y="4322763"/>
            <a:ext cx="3046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Gerusalemme, 6 gennaio 1948, hotel Semiramis</a:t>
            </a:r>
            <a:endParaRPr lang="it-IT" altLang="it-CH" sz="1000" b="1">
              <a:solidFill>
                <a:srgbClr val="FFFFFF"/>
              </a:solidFill>
            </a:endParaRPr>
          </a:p>
        </p:txBody>
      </p:sp>
      <p:sp>
        <p:nvSpPr>
          <p:cNvPr id="397319" name="Text Box 9">
            <a:extLst>
              <a:ext uri="{FF2B5EF4-FFF2-40B4-BE49-F238E27FC236}">
                <a16:creationId xmlns:a16="http://schemas.microsoft.com/office/drawing/2014/main" id="{958A09AE-1809-161E-6069-FF915ABAFC5B}"/>
              </a:ext>
            </a:extLst>
          </p:cNvPr>
          <p:cNvSpPr txBox="1">
            <a:spLocks noChangeArrowheads="1"/>
          </p:cNvSpPr>
          <p:nvPr/>
        </p:nvSpPr>
        <p:spPr bwMode="auto">
          <a:xfrm>
            <a:off x="3613150" y="4137025"/>
            <a:ext cx="20145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Attentato a un autobus arabo</a:t>
            </a:r>
          </a:p>
          <a:p>
            <a:pPr eaLnBrk="1" hangingPunct="1">
              <a:spcBef>
                <a:spcPct val="50000"/>
              </a:spcBef>
              <a:buFontTx/>
              <a:buNone/>
            </a:pPr>
            <a:r>
              <a:rPr lang="fr-CH" altLang="it-CH" sz="800" b="1"/>
              <a:t>Gerusalemme,  29 dic. 1947</a:t>
            </a:r>
            <a:endParaRPr lang="it-IT" altLang="it-CH" sz="800" b="1"/>
          </a:p>
        </p:txBody>
      </p:sp>
      <p:pic>
        <p:nvPicPr>
          <p:cNvPr id="125964" name="Picture 12" descr="C:\Users\Enrico\Desktop\Terrorismo sionista jpeg.jpg">
            <a:extLst>
              <a:ext uri="{FF2B5EF4-FFF2-40B4-BE49-F238E27FC236}">
                <a16:creationId xmlns:a16="http://schemas.microsoft.com/office/drawing/2014/main" id="{F250D3C4-78E8-59B3-5905-CD28886EC778}"/>
              </a:ext>
            </a:extLst>
          </p:cNvPr>
          <p:cNvPicPr>
            <a:picLocks noChangeAspect="1" noChangeArrowheads="1"/>
          </p:cNvPicPr>
          <p:nvPr/>
        </p:nvPicPr>
        <p:blipFill>
          <a:blip r:embed="rId5"/>
          <a:srcRect b="7277"/>
          <a:stretch>
            <a:fillRect/>
          </a:stretch>
        </p:blipFill>
        <p:spPr bwMode="auto">
          <a:xfrm>
            <a:off x="6307138" y="37306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sp>
        <p:nvSpPr>
          <p:cNvPr id="397321" name="CasellaDiTesto 1">
            <a:extLst>
              <a:ext uri="{FF2B5EF4-FFF2-40B4-BE49-F238E27FC236}">
                <a16:creationId xmlns:a16="http://schemas.microsoft.com/office/drawing/2014/main" id="{DE0FB66B-CCCE-F471-C1CB-4FD92B7F0102}"/>
              </a:ext>
            </a:extLst>
          </p:cNvPr>
          <p:cNvSpPr txBox="1">
            <a:spLocks noChangeArrowheads="1"/>
          </p:cNvSpPr>
          <p:nvPr/>
        </p:nvSpPr>
        <p:spPr bwMode="auto">
          <a:xfrm>
            <a:off x="7107238" y="2074863"/>
            <a:ext cx="175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1946: attentato alla linea                                Jaffa-Gerusalemme</a:t>
            </a:r>
          </a:p>
        </p:txBody>
      </p:sp>
      <p:pic>
        <p:nvPicPr>
          <p:cNvPr id="397322" name="Picture 14">
            <a:extLst>
              <a:ext uri="{FF2B5EF4-FFF2-40B4-BE49-F238E27FC236}">
                <a16:creationId xmlns:a16="http://schemas.microsoft.com/office/drawing/2014/main" id="{B7FA0FF9-77D5-39E3-1CA4-6D80378B91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6407"/>
          <a:stretch>
            <a:fillRect/>
          </a:stretch>
        </p:blipFill>
        <p:spPr bwMode="auto">
          <a:xfrm>
            <a:off x="3735388" y="360363"/>
            <a:ext cx="2317750" cy="1630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7323" name="CasellaDiTesto 1">
            <a:extLst>
              <a:ext uri="{FF2B5EF4-FFF2-40B4-BE49-F238E27FC236}">
                <a16:creationId xmlns:a16="http://schemas.microsoft.com/office/drawing/2014/main" id="{A038C505-814E-7C2F-B655-43A142C0E696}"/>
              </a:ext>
            </a:extLst>
          </p:cNvPr>
          <p:cNvSpPr txBox="1">
            <a:spLocks noChangeArrowheads="1"/>
          </p:cNvSpPr>
          <p:nvPr/>
        </p:nvSpPr>
        <p:spPr bwMode="auto">
          <a:xfrm>
            <a:off x="3589338" y="2093913"/>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4 gennaio 1948: nell’attentato al Centro comunale di Jaffa morirono 26 civili</a:t>
            </a:r>
          </a:p>
        </p:txBody>
      </p:sp>
      <p:pic>
        <p:nvPicPr>
          <p:cNvPr id="16" name="Immagine 15">
            <a:extLst>
              <a:ext uri="{FF2B5EF4-FFF2-40B4-BE49-F238E27FC236}">
                <a16:creationId xmlns:a16="http://schemas.microsoft.com/office/drawing/2014/main" id="{D8DB33E2-6ED1-168F-30FF-E4D65F4F6909}"/>
              </a:ext>
            </a:extLst>
          </p:cNvPr>
          <p:cNvPicPr>
            <a:picLocks noChangeAspect="1"/>
          </p:cNvPicPr>
          <p:nvPr/>
        </p:nvPicPr>
        <p:blipFill rotWithShape="1">
          <a:blip r:embed="rId7"/>
          <a:srcRect l="2443" t="1559" r="1959" b="20323"/>
          <a:stretch/>
        </p:blipFill>
        <p:spPr>
          <a:xfrm>
            <a:off x="203200" y="2913063"/>
            <a:ext cx="3151188" cy="36909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17" descr="https://upload.wikimedia.org/wikipedia/commons/thumb/2/24/Semiramis_Hotel.jpg/1280px-Semiramis_Hotel.jpg">
            <a:extLst>
              <a:ext uri="{FF2B5EF4-FFF2-40B4-BE49-F238E27FC236}">
                <a16:creationId xmlns:a16="http://schemas.microsoft.com/office/drawing/2014/main" id="{B96E9BAB-1C73-10BF-00BA-7DCDF311116B}"/>
              </a:ext>
            </a:extLst>
          </p:cNvPr>
          <p:cNvPicPr>
            <a:picLocks noChangeAspect="1" noChangeArrowheads="1"/>
          </p:cNvPicPr>
          <p:nvPr/>
        </p:nvPicPr>
        <p:blipFill>
          <a:blip r:embed="rId8"/>
          <a:srcRect/>
          <a:stretch>
            <a:fillRect/>
          </a:stretch>
        </p:blipFill>
        <p:spPr bwMode="auto">
          <a:xfrm>
            <a:off x="6113463" y="4635500"/>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97326" name="Rettangolo 16">
            <a:extLst>
              <a:ext uri="{FF2B5EF4-FFF2-40B4-BE49-F238E27FC236}">
                <a16:creationId xmlns:a16="http://schemas.microsoft.com/office/drawing/2014/main" id="{08093C65-6112-8F36-945A-F2CF1476BA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7" name="CasellaDiTesto 16">
            <a:extLst>
              <a:ext uri="{FF2B5EF4-FFF2-40B4-BE49-F238E27FC236}">
                <a16:creationId xmlns:a16="http://schemas.microsoft.com/office/drawing/2014/main" id="{C4A25BC8-17BC-8602-3A23-35E742524F2F}"/>
              </a:ext>
            </a:extLst>
          </p:cNvPr>
          <p:cNvSpPr txBox="1"/>
          <p:nvPr/>
        </p:nvSpPr>
        <p:spPr>
          <a:xfrm>
            <a:off x="3903663" y="2620963"/>
            <a:ext cx="4324350" cy="1385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dirty="0"/>
              <a:t>Il terrorismo sionista                               </a:t>
            </a:r>
            <a:r>
              <a:rPr lang="it-CH" sz="1600" dirty="0"/>
              <a:t>Le milizie ebraiche </a:t>
            </a:r>
            <a:r>
              <a:rPr lang="it-CH" sz="1600" dirty="0" err="1"/>
              <a:t>Haganah</a:t>
            </a:r>
            <a:r>
              <a:rPr lang="it-CH" sz="1600" dirty="0"/>
              <a:t> / </a:t>
            </a:r>
            <a:r>
              <a:rPr lang="it-CH" sz="1600" dirty="0" err="1"/>
              <a:t>Palmach</a:t>
            </a:r>
            <a:r>
              <a:rPr lang="it-CH" sz="1600" dirty="0"/>
              <a:t>, Irgun, </a:t>
            </a:r>
            <a:r>
              <a:rPr lang="it-CH" sz="1600" dirty="0" err="1"/>
              <a:t>Lehi</a:t>
            </a:r>
            <a:r>
              <a:rPr lang="it-CH" sz="1600" dirty="0"/>
              <a:t>-gruppo Stern, ecc. compiono molti attentati contro i Palestinesi e i Britannici</a:t>
            </a:r>
          </a:p>
        </p:txBody>
      </p:sp>
      <p:sp>
        <p:nvSpPr>
          <p:cNvPr id="397328" name="Text Box 3">
            <a:extLst>
              <a:ext uri="{FF2B5EF4-FFF2-40B4-BE49-F238E27FC236}">
                <a16:creationId xmlns:a16="http://schemas.microsoft.com/office/drawing/2014/main" id="{3C0AD0E9-4465-6B2F-F302-DD1CF372B032}"/>
              </a:ext>
            </a:extLst>
          </p:cNvPr>
          <p:cNvSpPr txBox="1">
            <a:spLocks noChangeArrowheads="1"/>
          </p:cNvSpPr>
          <p:nvPr/>
        </p:nvSpPr>
        <p:spPr bwMode="auto">
          <a:xfrm>
            <a:off x="171450" y="2120900"/>
            <a:ext cx="33464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Foto :  l’albergo King David e le macerie dell’albergo King David a Gerusalemme, quartiere generale britannico, fatto esplodere dall’Irgun nel 1946.                                                                                                  Vi morirono circa 100 persone </a:t>
            </a:r>
            <a:endParaRPr lang="it-IT" altLang="it-CH" sz="10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pic>
        <p:nvPicPr>
          <p:cNvPr id="137219" name="Picture 2" descr="truppe inglesi in palestina ispezionano bus">
            <a:extLst>
              <a:ext uri="{FF2B5EF4-FFF2-40B4-BE49-F238E27FC236}">
                <a16:creationId xmlns:a16="http://schemas.microsoft.com/office/drawing/2014/main" id="{F759E133-A700-4EE5-2BE9-4B0C14527B24}"/>
              </a:ext>
            </a:extLst>
          </p:cNvPr>
          <p:cNvPicPr>
            <a:picLocks noChangeAspect="1" noChangeArrowheads="1"/>
          </p:cNvPicPr>
          <p:nvPr/>
        </p:nvPicPr>
        <p:blipFill>
          <a:blip r:embed="rId4"/>
          <a:srcRect/>
          <a:stretch>
            <a:fillRect/>
          </a:stretch>
        </p:blipFill>
        <p:spPr bwMode="auto">
          <a:xfrm>
            <a:off x="4500563" y="3716338"/>
            <a:ext cx="2160587" cy="1514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0" name="Picture 3" descr="truppe inglesi in palestina controlano ferrovia">
            <a:extLst>
              <a:ext uri="{FF2B5EF4-FFF2-40B4-BE49-F238E27FC236}">
                <a16:creationId xmlns:a16="http://schemas.microsoft.com/office/drawing/2014/main" id="{0205BB58-1AA4-CFAF-028D-4BC4070AA83E}"/>
              </a:ext>
            </a:extLst>
          </p:cNvPr>
          <p:cNvPicPr>
            <a:picLocks noChangeAspect="1" noChangeArrowheads="1"/>
          </p:cNvPicPr>
          <p:nvPr/>
        </p:nvPicPr>
        <p:blipFill>
          <a:blip r:embed="rId5"/>
          <a:srcRect/>
          <a:stretch>
            <a:fillRect/>
          </a:stretch>
        </p:blipFill>
        <p:spPr bwMode="auto">
          <a:xfrm>
            <a:off x="0" y="0"/>
            <a:ext cx="2771775" cy="3633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truppe inglesi in palestina">
            <a:extLst>
              <a:ext uri="{FF2B5EF4-FFF2-40B4-BE49-F238E27FC236}">
                <a16:creationId xmlns:a16="http://schemas.microsoft.com/office/drawing/2014/main" id="{3ACBD5A4-AF84-62E7-D1CF-FFEEE640C650}"/>
              </a:ext>
            </a:extLst>
          </p:cNvPr>
          <p:cNvPicPr>
            <a:picLocks noChangeAspect="1" noChangeArrowheads="1"/>
          </p:cNvPicPr>
          <p:nvPr/>
        </p:nvPicPr>
        <p:blipFill>
          <a:blip r:embed="rId6"/>
          <a:srcRect/>
          <a:stretch>
            <a:fillRect/>
          </a:stretch>
        </p:blipFill>
        <p:spPr bwMode="auto">
          <a:xfrm>
            <a:off x="5724525" y="0"/>
            <a:ext cx="3419475" cy="2576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uppe inglesi di guardia alla linea ferroviaria vicino a gerusalemme">
            <a:extLst>
              <a:ext uri="{FF2B5EF4-FFF2-40B4-BE49-F238E27FC236}">
                <a16:creationId xmlns:a16="http://schemas.microsoft.com/office/drawing/2014/main" id="{0BA8DBF3-642C-EAB4-FC23-F39938CC8479}"/>
              </a:ext>
            </a:extLst>
          </p:cNvPr>
          <p:cNvPicPr>
            <a:picLocks noChangeAspect="1" noChangeArrowheads="1"/>
          </p:cNvPicPr>
          <p:nvPr/>
        </p:nvPicPr>
        <p:blipFill>
          <a:blip r:embed="rId7"/>
          <a:srcRect/>
          <a:stretch>
            <a:fillRect/>
          </a:stretch>
        </p:blipFill>
        <p:spPr bwMode="auto">
          <a:xfrm>
            <a:off x="2268538" y="5300663"/>
            <a:ext cx="2376487" cy="1557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3" name="Picture 6" descr="truppe inglesi 3 in palestina">
            <a:extLst>
              <a:ext uri="{FF2B5EF4-FFF2-40B4-BE49-F238E27FC236}">
                <a16:creationId xmlns:a16="http://schemas.microsoft.com/office/drawing/2014/main" id="{916FA8AE-8713-A80D-FB60-71730CBE139E}"/>
              </a:ext>
            </a:extLst>
          </p:cNvPr>
          <p:cNvPicPr>
            <a:picLocks noChangeAspect="1" noChangeArrowheads="1"/>
          </p:cNvPicPr>
          <p:nvPr/>
        </p:nvPicPr>
        <p:blipFill>
          <a:blip r:embed="rId8"/>
          <a:srcRect/>
          <a:stretch>
            <a:fillRect/>
          </a:stretch>
        </p:blipFill>
        <p:spPr bwMode="auto">
          <a:xfrm>
            <a:off x="4716463" y="5300663"/>
            <a:ext cx="2265362" cy="1557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4" name="Picture 7" descr="truppe inglesi 2 in palestina">
            <a:extLst>
              <a:ext uri="{FF2B5EF4-FFF2-40B4-BE49-F238E27FC236}">
                <a16:creationId xmlns:a16="http://schemas.microsoft.com/office/drawing/2014/main" id="{4434207A-EEE9-71F3-2078-65083AC252E3}"/>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5" name="Picture 8" descr="truppe iglesi 4 n palestina ">
            <a:extLst>
              <a:ext uri="{FF2B5EF4-FFF2-40B4-BE49-F238E27FC236}">
                <a16:creationId xmlns:a16="http://schemas.microsoft.com/office/drawing/2014/main" id="{D0CD0168-74F8-E971-65E5-45B16BDDFD4E}"/>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9" descr="torretta di guardia degli inglsi n palestina">
            <a:extLst>
              <a:ext uri="{FF2B5EF4-FFF2-40B4-BE49-F238E27FC236}">
                <a16:creationId xmlns:a16="http://schemas.microsoft.com/office/drawing/2014/main" id="{797E47E0-881D-77F8-DEC0-2212C421E4E2}"/>
              </a:ext>
            </a:extLst>
          </p:cNvPr>
          <p:cNvPicPr>
            <a:picLocks noChangeAspect="1" noChangeArrowheads="1"/>
          </p:cNvPicPr>
          <p:nvPr/>
        </p:nvPicPr>
        <p:blipFill>
          <a:blip r:embed="rId11"/>
          <a:srcRect/>
          <a:stretch>
            <a:fillRect/>
          </a:stretch>
        </p:blipFill>
        <p:spPr bwMode="auto">
          <a:xfrm>
            <a:off x="2843213" y="0"/>
            <a:ext cx="2771775" cy="3633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99370" name="Picture 10" descr="controlli da parte delle truppe inglesi inpalestina">
            <a:extLst>
              <a:ext uri="{FF2B5EF4-FFF2-40B4-BE49-F238E27FC236}">
                <a16:creationId xmlns:a16="http://schemas.microsoft.com/office/drawing/2014/main" id="{5E4AE94A-BB88-92AE-D6DB-46EB24F647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3716338"/>
            <a:ext cx="2411412" cy="151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8" name="Picture 11" descr="comandante delle truppe inglesi in palestina">
            <a:extLst>
              <a:ext uri="{FF2B5EF4-FFF2-40B4-BE49-F238E27FC236}">
                <a16:creationId xmlns:a16="http://schemas.microsoft.com/office/drawing/2014/main" id="{515EB66E-92AF-D2F3-2B70-C1BA9D85473C}"/>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7229" name="Picture 12" descr="acampamento truppe inglesi in palestina">
            <a:extLst>
              <a:ext uri="{FF2B5EF4-FFF2-40B4-BE49-F238E27FC236}">
                <a16:creationId xmlns:a16="http://schemas.microsoft.com/office/drawing/2014/main" id="{1C8C0E78-6C6F-A642-6DCD-CFBBAE516B82}"/>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99373" name="Slide Number Placeholder 3">
            <a:extLst>
              <a:ext uri="{FF2B5EF4-FFF2-40B4-BE49-F238E27FC236}">
                <a16:creationId xmlns:a16="http://schemas.microsoft.com/office/drawing/2014/main" id="{D80A9E6A-3270-A2F8-7431-BD5C35B70FE1}"/>
              </a:ext>
            </a:extLst>
          </p:cNvPr>
          <p:cNvSpPr>
            <a:spLocks noGrp="1"/>
          </p:cNvSpPr>
          <p:nvPr>
            <p:ph type="sldNum" sz="quarter" idx="12"/>
          </p:nvPr>
        </p:nvSpPr>
        <p:spPr bwMode="auto">
          <a:xfrm>
            <a:off x="6981825" y="20605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656BA6-FFFA-47A1-8257-66243B2CC64F}" type="slidenum">
              <a:rPr lang="it-IT" altLang="it-CH" sz="1600" b="1" smtClean="0"/>
              <a:pPr>
                <a:spcBef>
                  <a:spcPct val="0"/>
                </a:spcBef>
                <a:buFontTx/>
                <a:buNone/>
              </a:pPr>
              <a:t>65</a:t>
            </a:fld>
            <a:endParaRPr lang="it-IT" altLang="it-CH" sz="1600" b="1"/>
          </a:p>
        </p:txBody>
      </p:sp>
      <p:sp>
        <p:nvSpPr>
          <p:cNvPr id="399374" name="Rettangolo 15">
            <a:extLst>
              <a:ext uri="{FF2B5EF4-FFF2-40B4-BE49-F238E27FC236}">
                <a16:creationId xmlns:a16="http://schemas.microsoft.com/office/drawing/2014/main" id="{1AB08B04-6C40-1528-DEC7-3FBA12281C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a:solidFill>
                <a:srgbClr val="00FF00"/>
              </a:solidFill>
              <a:latin typeface="Arial" panose="020B0604020202020204" pitchFamily="34" charset="0"/>
            </a:endParaRPr>
          </a:p>
        </p:txBody>
      </p:sp>
      <p:sp>
        <p:nvSpPr>
          <p:cNvPr id="17" name="Text Box 13">
            <a:extLst>
              <a:ext uri="{FF2B5EF4-FFF2-40B4-BE49-F238E27FC236}">
                <a16:creationId xmlns:a16="http://schemas.microsoft.com/office/drawing/2014/main" id="{8E529EAB-5A8E-CCD6-98E9-FD039A389076}"/>
              </a:ext>
            </a:extLst>
          </p:cNvPr>
          <p:cNvSpPr txBox="1">
            <a:spLocks noChangeArrowheads="1"/>
          </p:cNvSpPr>
          <p:nvPr/>
        </p:nvSpPr>
        <p:spPr bwMode="auto">
          <a:xfrm>
            <a:off x="5719763" y="2684463"/>
            <a:ext cx="2514600" cy="9239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1945 - 1948                                 I </a:t>
            </a:r>
            <a:r>
              <a:rPr lang="fr-CH" altLang="it-CH" dirty="0" err="1"/>
              <a:t>Britannici</a:t>
            </a:r>
            <a:r>
              <a:rPr lang="fr-CH" altLang="it-CH" dirty="0"/>
              <a:t> </a:t>
            </a:r>
            <a:r>
              <a:rPr lang="fr-CH" altLang="it-CH" dirty="0" err="1"/>
              <a:t>tentano</a:t>
            </a:r>
            <a:r>
              <a:rPr lang="fr-CH" altLang="it-CH" dirty="0"/>
              <a:t>              di </a:t>
            </a:r>
            <a:r>
              <a:rPr lang="fr-CH" altLang="it-CH" dirty="0" err="1"/>
              <a:t>mantenere</a:t>
            </a:r>
            <a:r>
              <a:rPr lang="fr-CH" altLang="it-CH" dirty="0"/>
              <a:t> l’ordine</a:t>
            </a:r>
            <a:endParaRPr lang="it-IT" altLang="it-CH" dirty="0"/>
          </a:p>
        </p:txBody>
      </p:sp>
      <p:pic>
        <p:nvPicPr>
          <p:cNvPr id="18" name="Picture 14" descr="Immagine3">
            <a:extLst>
              <a:ext uri="{FF2B5EF4-FFF2-40B4-BE49-F238E27FC236}">
                <a16:creationId xmlns:a16="http://schemas.microsoft.com/office/drawing/2014/main" id="{3D476C81-83E5-95C3-0D5B-16AE8626447A}"/>
              </a:ext>
            </a:extLst>
          </p:cNvPr>
          <p:cNvPicPr>
            <a:picLocks noChangeAspect="1" noChangeArrowheads="1"/>
          </p:cNvPicPr>
          <p:nvPr/>
        </p:nvPicPr>
        <p:blipFill>
          <a:blip r:embed="rId15">
            <a:lum bright="20000"/>
          </a:blip>
          <a:srcRect/>
          <a:stretch>
            <a:fillRect/>
          </a:stretch>
        </p:blipFill>
        <p:spPr bwMode="auto">
          <a:xfrm>
            <a:off x="8370888" y="2667000"/>
            <a:ext cx="581025" cy="941388"/>
          </a:xfrm>
          <a:prstGeom prst="rect">
            <a:avLst/>
          </a:prstGeom>
          <a:ln>
            <a:no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1410" name="Picture 2" descr="49">
            <a:extLst>
              <a:ext uri="{FF2B5EF4-FFF2-40B4-BE49-F238E27FC236}">
                <a16:creationId xmlns:a16="http://schemas.microsoft.com/office/drawing/2014/main" id="{139F3C59-947C-A3A5-56C9-2F5E1AA20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Oval 4">
            <a:extLst>
              <a:ext uri="{FF2B5EF4-FFF2-40B4-BE49-F238E27FC236}">
                <a16:creationId xmlns:a16="http://schemas.microsoft.com/office/drawing/2014/main" id="{50A668AA-543C-DB10-85D6-3C6DCA4DBA25}"/>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401412" name="Segnaposto numero diapositiva 1">
            <a:extLst>
              <a:ext uri="{FF2B5EF4-FFF2-40B4-BE49-F238E27FC236}">
                <a16:creationId xmlns:a16="http://schemas.microsoft.com/office/drawing/2014/main" id="{90C15A7D-A4EB-9328-353C-50A0A366DA25}"/>
              </a:ext>
            </a:extLst>
          </p:cNvPr>
          <p:cNvSpPr>
            <a:spLocks noGrp="1"/>
          </p:cNvSpPr>
          <p:nvPr>
            <p:ph type="sldNum" sz="quarter" idx="12"/>
          </p:nvPr>
        </p:nvSpPr>
        <p:spPr>
          <a:xfrm>
            <a:off x="7747000" y="3252788"/>
            <a:ext cx="557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A66080-00E9-413B-AA26-FF2B088700CF}"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A8BB3D76-4FED-9CEB-07CF-E81F82A7997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1414" name="Text Box 3">
            <a:extLst>
              <a:ext uri="{FF2B5EF4-FFF2-40B4-BE49-F238E27FC236}">
                <a16:creationId xmlns:a16="http://schemas.microsoft.com/office/drawing/2014/main" id="{8431C6E1-FCA9-27DA-2CAB-B27C80C43318}"/>
              </a:ext>
            </a:extLst>
          </p:cNvPr>
          <p:cNvSpPr txBox="1">
            <a:spLocks noChangeArrowheads="1"/>
          </p:cNvSpPr>
          <p:nvPr/>
        </p:nvSpPr>
        <p:spPr bwMode="auto">
          <a:xfrm>
            <a:off x="568325" y="4141788"/>
            <a:ext cx="269716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b="1"/>
              <a:t>Alcuni terroristi della banda Stern ricercati dalla polizia:                                    è incluso un certo</a:t>
            </a:r>
          </a:p>
          <a:p>
            <a:pPr algn="r" eaLnBrk="1" hangingPunct="1">
              <a:spcBef>
                <a:spcPct val="50000"/>
              </a:spcBef>
              <a:buFontTx/>
              <a:buNone/>
            </a:pPr>
            <a:r>
              <a:rPr lang="fr-CH" altLang="it-CH" sz="1800" b="1"/>
              <a:t> </a:t>
            </a:r>
            <a:r>
              <a:rPr lang="fr-CH" altLang="it-CH" sz="2200" b="1"/>
              <a:t>Yitzhak Shamir </a:t>
            </a:r>
            <a:endParaRPr lang="it-IT" altLang="it-CH" sz="2200" b="1"/>
          </a:p>
        </p:txBody>
      </p:sp>
      <p:pic>
        <p:nvPicPr>
          <p:cNvPr id="401415" name="Picture 2" descr="i terroristi ricercati dalla polizia con Begin">
            <a:extLst>
              <a:ext uri="{FF2B5EF4-FFF2-40B4-BE49-F238E27FC236}">
                <a16:creationId xmlns:a16="http://schemas.microsoft.com/office/drawing/2014/main" id="{CC92E83E-267C-DD27-8C75-FB1362DB2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6" name="Text Box 3">
            <a:extLst>
              <a:ext uri="{FF2B5EF4-FFF2-40B4-BE49-F238E27FC236}">
                <a16:creationId xmlns:a16="http://schemas.microsoft.com/office/drawing/2014/main" id="{7A8DE298-93F0-6691-122F-2603E7097489}"/>
              </a:ext>
            </a:extLst>
          </p:cNvPr>
          <p:cNvSpPr txBox="1">
            <a:spLocks noChangeArrowheads="1"/>
          </p:cNvSpPr>
          <p:nvPr/>
        </p:nvSpPr>
        <p:spPr bwMode="auto">
          <a:xfrm>
            <a:off x="5440363" y="817563"/>
            <a:ext cx="26638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Alcuni terroristi dell’Irgun ricercati dalla polizia:                                   è incluso un certo</a:t>
            </a:r>
          </a:p>
          <a:p>
            <a:pPr eaLnBrk="1" hangingPunct="1">
              <a:spcBef>
                <a:spcPct val="50000"/>
              </a:spcBef>
              <a:buFontTx/>
              <a:buNone/>
            </a:pPr>
            <a:r>
              <a:rPr lang="fr-CH" altLang="it-CH" sz="2200" b="1"/>
              <a:t>Menachem Begin </a:t>
            </a:r>
            <a:endParaRPr lang="it-IT" altLang="it-CH" sz="2200" b="1"/>
          </a:p>
        </p:txBody>
      </p:sp>
      <p:sp>
        <p:nvSpPr>
          <p:cNvPr id="2" name="CasellaDiTesto 1">
            <a:extLst>
              <a:ext uri="{FF2B5EF4-FFF2-40B4-BE49-F238E27FC236}">
                <a16:creationId xmlns:a16="http://schemas.microsoft.com/office/drawing/2014/main" id="{9705D161-013C-48AF-62A8-2DD9F36E71C4}"/>
              </a:ext>
            </a:extLst>
          </p:cNvPr>
          <p:cNvSpPr txBox="1"/>
          <p:nvPr/>
        </p:nvSpPr>
        <p:spPr>
          <a:xfrm>
            <a:off x="1476375" y="3222625"/>
            <a:ext cx="62706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a:t>
            </a:r>
            <a:r>
              <a:rPr lang="en-US" b="1" dirty="0" err="1">
                <a:solidFill>
                  <a:schemeClr val="accent4">
                    <a:lumMod val="10000"/>
                  </a:schemeClr>
                </a:solidFill>
              </a:rPr>
              <a:t>Israele</a:t>
            </a:r>
            <a:r>
              <a:rPr lang="en-US" b="1" dirty="0">
                <a:solidFill>
                  <a:schemeClr val="accent4">
                    <a:lumMod val="10000"/>
                  </a:schemeClr>
                </a:solidFill>
              </a:rPr>
              <a:t>, I </a:t>
            </a:r>
            <a:r>
              <a:rPr lang="en-US" b="1" dirty="0" err="1">
                <a:solidFill>
                  <a:schemeClr val="accent4">
                    <a:lumMod val="10000"/>
                  </a:schemeClr>
                </a:solidFill>
              </a:rPr>
              <a:t>terroristi</a:t>
            </a:r>
            <a:r>
              <a:rPr lang="en-US" b="1" dirty="0">
                <a:solidFill>
                  <a:schemeClr val="accent4">
                    <a:lumMod val="10000"/>
                  </a:schemeClr>
                </a:solidFill>
              </a:rPr>
              <a:t> </a:t>
            </a:r>
            <a:r>
              <a:rPr lang="en-US" b="1" dirty="0" err="1">
                <a:solidFill>
                  <a:schemeClr val="accent4">
                    <a:lumMod val="10000"/>
                  </a:schemeClr>
                </a:solidFill>
              </a:rPr>
              <a:t>possono</a:t>
            </a:r>
            <a:r>
              <a:rPr lang="en-US" b="1" dirty="0">
                <a:solidFill>
                  <a:schemeClr val="accent4">
                    <a:lumMod val="10000"/>
                  </a:schemeClr>
                </a:solidFill>
              </a:rPr>
              <a:t> </a:t>
            </a:r>
            <a:r>
              <a:rPr lang="en-US" b="1" dirty="0" err="1">
                <a:solidFill>
                  <a:schemeClr val="accent4">
                    <a:lumMod val="10000"/>
                  </a:schemeClr>
                </a:solidFill>
              </a:rPr>
              <a:t>diventare</a:t>
            </a:r>
            <a:r>
              <a:rPr lang="en-US" b="1" dirty="0">
                <a:solidFill>
                  <a:schemeClr val="accent4">
                    <a:lumMod val="10000"/>
                  </a:schemeClr>
                </a:solidFill>
              </a:rPr>
              <a:t> Primo </a:t>
            </a:r>
            <a:r>
              <a:rPr lang="en-US" b="1" dirty="0" err="1">
                <a:solidFill>
                  <a:schemeClr val="accent4">
                    <a:lumMod val="10000"/>
                  </a:schemeClr>
                </a:solidFill>
              </a:rPr>
              <a:t>Ministro</a:t>
            </a:r>
            <a:r>
              <a:rPr lang="en-US" b="1" dirty="0">
                <a:solidFill>
                  <a:schemeClr val="accent4">
                    <a:lumMod val="10000"/>
                  </a:schemeClr>
                </a:solidFill>
              </a:rPr>
              <a:t>!</a:t>
            </a:r>
          </a:p>
        </p:txBody>
      </p:sp>
    </p:spTree>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Number Placeholder 4">
            <a:extLst>
              <a:ext uri="{FF2B5EF4-FFF2-40B4-BE49-F238E27FC236}">
                <a16:creationId xmlns:a16="http://schemas.microsoft.com/office/drawing/2014/main" id="{C2CE7C6B-5DE7-B111-72E7-706F423B3CD5}"/>
              </a:ext>
            </a:extLst>
          </p:cNvPr>
          <p:cNvSpPr>
            <a:spLocks noGrp="1"/>
          </p:cNvSpPr>
          <p:nvPr>
            <p:ph type="sldNum" sz="quarter" idx="12"/>
          </p:nvPr>
        </p:nvSpPr>
        <p:spPr>
          <a:xfrm>
            <a:off x="6983413" y="6453188"/>
            <a:ext cx="2133600"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0B73B0-F796-42FC-AAAF-B0DE61196690}" type="slidenum">
              <a:rPr lang="it-IT" altLang="it-CH" sz="1400" smtClean="0">
                <a:solidFill>
                  <a:srgbClr val="FFFFFF"/>
                </a:solidFill>
              </a:rPr>
              <a:pPr>
                <a:spcBef>
                  <a:spcPct val="0"/>
                </a:spcBef>
                <a:buFontTx/>
                <a:buNone/>
              </a:pPr>
              <a:t>67</a:t>
            </a:fld>
            <a:endParaRPr lang="it-IT" altLang="it-CH" sz="1400">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6A11941C-5DA0-D164-3B3B-C7144BA98295}"/>
              </a:ext>
            </a:extLst>
          </p:cNvPr>
          <p:cNvPicPr>
            <a:picLocks noGrp="1" noChangeAspect="1" noChangeArrowheads="1"/>
          </p:cNvPicPr>
          <p:nvPr>
            <p:ph sz="half" idx="4294967295"/>
          </p:nvPr>
        </p:nvPicPr>
        <p:blipFill rotWithShape="1">
          <a:blip r:embed="rId3"/>
          <a:srcRect l="68696" t="1534" r="1316" b="53421"/>
          <a:stretch/>
        </p:blipFill>
        <p:spPr>
          <a:xfrm>
            <a:off x="900113" y="573088"/>
            <a:ext cx="3462337" cy="5780087"/>
          </a:xfrm>
          <a:ln w="38100">
            <a:solidFill>
              <a:schemeClr val="tx1"/>
            </a:solidFill>
          </a:ln>
          <a:effectLst>
            <a:outerShdw blurRad="292100" dist="139700" dir="2700000" algn="tl" rotWithShape="0">
              <a:srgbClr val="333333">
                <a:alpha val="65000"/>
              </a:srgbClr>
            </a:outerShdw>
          </a:effectLst>
        </p:spPr>
      </p:pic>
      <p:sp>
        <p:nvSpPr>
          <p:cNvPr id="403460" name="Text Box 3">
            <a:extLst>
              <a:ext uri="{FF2B5EF4-FFF2-40B4-BE49-F238E27FC236}">
                <a16:creationId xmlns:a16="http://schemas.microsoft.com/office/drawing/2014/main" id="{349B381F-269E-CCB0-FA21-CB2085FC713C}"/>
              </a:ext>
            </a:extLst>
          </p:cNvPr>
          <p:cNvSpPr txBox="1">
            <a:spLocks noChangeArrowheads="1"/>
          </p:cNvSpPr>
          <p:nvPr/>
        </p:nvSpPr>
        <p:spPr bwMode="auto">
          <a:xfrm>
            <a:off x="4760913" y="1500188"/>
            <a:ext cx="3779837"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Circa il 6 % delle terre sono di proprietà ebraica. </a:t>
            </a:r>
          </a:p>
          <a:p>
            <a:pPr eaLnBrk="1" hangingPunct="1">
              <a:spcBef>
                <a:spcPct val="50000"/>
              </a:spcBef>
              <a:buFontTx/>
              <a:buNone/>
            </a:pPr>
            <a:r>
              <a:rPr lang="fr-CH" altLang="it-CH" sz="1800">
                <a:solidFill>
                  <a:srgbClr val="FFFFFF"/>
                </a:solidFill>
              </a:rPr>
              <a:t>In realtà i sionisti                                       ne occupano di più.</a:t>
            </a:r>
            <a:endParaRPr lang="it-IT" altLang="it-CH" sz="1800">
              <a:solidFill>
                <a:srgbClr val="FFFFFF"/>
              </a:solidFill>
            </a:endParaRPr>
          </a:p>
        </p:txBody>
      </p:sp>
      <p:pic>
        <p:nvPicPr>
          <p:cNvPr id="130054" name="Picture 4">
            <a:extLst>
              <a:ext uri="{FF2B5EF4-FFF2-40B4-BE49-F238E27FC236}">
                <a16:creationId xmlns:a16="http://schemas.microsoft.com/office/drawing/2014/main" id="{F0DBC3B3-EBAA-EC96-6A7D-F07A57EC81E2}"/>
              </a:ext>
            </a:extLst>
          </p:cNvPr>
          <p:cNvPicPr>
            <a:picLocks noGrp="1" noChangeAspect="1" noChangeArrowheads="1"/>
          </p:cNvPicPr>
          <p:nvPr>
            <p:ph sz="half" idx="4294967295"/>
          </p:nvPr>
        </p:nvPicPr>
        <p:blipFill>
          <a:blip r:embed="rId4">
            <a:lum bright="-10000" contrast="8000"/>
          </a:blip>
          <a:srcRect/>
          <a:stretch>
            <a:fillRect/>
          </a:stretch>
        </p:blipFill>
        <p:spPr>
          <a:xfrm>
            <a:off x="4598988" y="4537075"/>
            <a:ext cx="3816350" cy="1816100"/>
          </a:xfrm>
          <a:ln w="38100">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86946D20-13A2-D720-E099-2D30177F1C4B}"/>
              </a:ext>
            </a:extLst>
          </p:cNvPr>
          <p:cNvPicPr>
            <a:picLocks noChangeAspect="1" noChangeArrowheads="1"/>
          </p:cNvPicPr>
          <p:nvPr/>
        </p:nvPicPr>
        <p:blipFill>
          <a:blip r:embed="rId5"/>
          <a:srcRect/>
          <a:stretch>
            <a:fillRect/>
          </a:stretch>
        </p:blipFill>
        <p:spPr bwMode="auto">
          <a:xfrm>
            <a:off x="7188200" y="2774950"/>
            <a:ext cx="1055688" cy="1382713"/>
          </a:xfrm>
          <a:prstGeom prst="rect">
            <a:avLst/>
          </a:prstGeom>
          <a:ln>
            <a:noFill/>
          </a:ln>
          <a:effectLst>
            <a:outerShdw blurRad="292100" dist="139700" dir="2700000" algn="tl" rotWithShape="0">
              <a:srgbClr val="333333">
                <a:alpha val="65000"/>
              </a:srgbClr>
            </a:outerShdw>
          </a:effectLst>
        </p:spPr>
      </p:pic>
      <p:sp>
        <p:nvSpPr>
          <p:cNvPr id="403463" name="Rettangolo 6">
            <a:extLst>
              <a:ext uri="{FF2B5EF4-FFF2-40B4-BE49-F238E27FC236}">
                <a16:creationId xmlns:a16="http://schemas.microsoft.com/office/drawing/2014/main" id="{24F51BEB-970B-6C49-70FD-608F534BE5C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4CBA09D-0550-1E4F-446D-622F1BEEB718}"/>
              </a:ext>
            </a:extLst>
          </p:cNvPr>
          <p:cNvSpPr txBox="1"/>
          <p:nvPr/>
        </p:nvSpPr>
        <p:spPr>
          <a:xfrm>
            <a:off x="4786313" y="504825"/>
            <a:ext cx="3457575" cy="769938"/>
          </a:xfrm>
          <a:prstGeom prst="rect">
            <a:avLst/>
          </a:prstGeom>
          <a:solidFill>
            <a:srgbClr val="FFFF00"/>
          </a:solidFill>
          <a:ln w="12700">
            <a:solidFill>
              <a:schemeClr val="accent4">
                <a:lumMod val="10000"/>
              </a:schemeClr>
            </a:solidFill>
          </a:ln>
        </p:spPr>
        <p:txBody>
          <a:bodyPr>
            <a:spAutoFit/>
          </a:bodyPr>
          <a:lstStyle/>
          <a:p>
            <a:pPr>
              <a:defRPr/>
            </a:pPr>
            <a:r>
              <a:rPr lang="en-US" sz="2400" b="1" dirty="0">
                <a:solidFill>
                  <a:schemeClr val="accent4">
                    <a:lumMod val="10000"/>
                  </a:schemeClr>
                </a:solidFill>
              </a:rPr>
              <a:t>1947</a:t>
            </a:r>
          </a:p>
          <a:p>
            <a:pPr>
              <a:defRPr/>
            </a:pPr>
            <a:r>
              <a:rPr lang="en-US" sz="2000" b="1" dirty="0">
                <a:solidFill>
                  <a:schemeClr val="accent4">
                    <a:lumMod val="10000"/>
                  </a:schemeClr>
                </a:solidFill>
              </a:rPr>
              <a:t>Gli </a:t>
            </a:r>
            <a:r>
              <a:rPr lang="en-US" sz="2000" b="1" dirty="0" err="1">
                <a:solidFill>
                  <a:schemeClr val="accent4">
                    <a:lumMod val="10000"/>
                  </a:schemeClr>
                </a:solidFill>
              </a:rPr>
              <a:t>insediamenti</a:t>
            </a:r>
            <a:r>
              <a:rPr lang="en-US" sz="2000" b="1" dirty="0">
                <a:solidFill>
                  <a:schemeClr val="accent4">
                    <a:lumMod val="10000"/>
                  </a:schemeClr>
                </a:solidFill>
              </a:rPr>
              <a:t> </a:t>
            </a:r>
            <a:r>
              <a:rPr lang="en-US" sz="2000" b="1" dirty="0" err="1">
                <a:solidFill>
                  <a:schemeClr val="accent4">
                    <a:lumMod val="10000"/>
                  </a:schemeClr>
                </a:solidFill>
              </a:rPr>
              <a:t>ebraici</a:t>
            </a:r>
            <a:endParaRPr lang="en-US" sz="2000" b="1" dirty="0">
              <a:solidFill>
                <a:schemeClr val="accent4">
                  <a:lumMod val="10000"/>
                </a:schemeClr>
              </a:solidFill>
            </a:endParaRPr>
          </a:p>
        </p:txBody>
      </p:sp>
      <p:sp>
        <p:nvSpPr>
          <p:cNvPr id="403465" name="CasellaDiTesto 2">
            <a:extLst>
              <a:ext uri="{FF2B5EF4-FFF2-40B4-BE49-F238E27FC236}">
                <a16:creationId xmlns:a16="http://schemas.microsoft.com/office/drawing/2014/main" id="{3CD4828A-B2B7-6701-DFA1-AF725A252AB8}"/>
              </a:ext>
            </a:extLst>
          </p:cNvPr>
          <p:cNvSpPr txBox="1">
            <a:spLocks noChangeArrowheads="1"/>
          </p:cNvSpPr>
          <p:nvPr/>
        </p:nvSpPr>
        <p:spPr bwMode="auto">
          <a:xfrm>
            <a:off x="4781550" y="4117975"/>
            <a:ext cx="15970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Pionieri sionisti</a:t>
            </a:r>
          </a:p>
        </p:txBody>
      </p:sp>
      <p:sp>
        <p:nvSpPr>
          <p:cNvPr id="403466" name="CasellaDiTesto 2">
            <a:extLst>
              <a:ext uri="{FF2B5EF4-FFF2-40B4-BE49-F238E27FC236}">
                <a16:creationId xmlns:a16="http://schemas.microsoft.com/office/drawing/2014/main" id="{D434A5E1-9AAD-7065-EB3B-D769E9FBFF3E}"/>
              </a:ext>
            </a:extLst>
          </p:cNvPr>
          <p:cNvSpPr txBox="1">
            <a:spLocks noChangeArrowheads="1"/>
          </p:cNvSpPr>
          <p:nvPr/>
        </p:nvSpPr>
        <p:spPr bwMode="auto">
          <a:xfrm>
            <a:off x="5883275" y="3189288"/>
            <a:ext cx="1247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Fondo Nazionale Ebraico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Number Placeholder 4">
            <a:extLst>
              <a:ext uri="{FF2B5EF4-FFF2-40B4-BE49-F238E27FC236}">
                <a16:creationId xmlns:a16="http://schemas.microsoft.com/office/drawing/2014/main" id="{E073E2C3-7455-4FEC-83BC-C4E335F36C75}"/>
              </a:ext>
            </a:extLst>
          </p:cNvPr>
          <p:cNvSpPr>
            <a:spLocks noGrp="1"/>
          </p:cNvSpPr>
          <p:nvPr>
            <p:ph type="sldNum" sz="quarter" idx="12"/>
          </p:nvPr>
        </p:nvSpPr>
        <p:spPr>
          <a:xfrm>
            <a:off x="7353300" y="6369050"/>
            <a:ext cx="549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3082C5-746D-47D8-8E8A-6789F687D32F}" type="slidenum">
              <a:rPr lang="it-IT" altLang="it-CH" sz="1400" smtClean="0">
                <a:solidFill>
                  <a:srgbClr val="FFFFFF"/>
                </a:solidFill>
              </a:rPr>
              <a:pPr>
                <a:spcBef>
                  <a:spcPct val="0"/>
                </a:spcBef>
                <a:buFontTx/>
                <a:buNone/>
              </a:pPr>
              <a:t>68</a:t>
            </a:fld>
            <a:endParaRPr lang="it-IT" altLang="it-CH" sz="1400">
              <a:solidFill>
                <a:srgbClr val="FFFFFF"/>
              </a:solidFill>
            </a:endParaRPr>
          </a:p>
        </p:txBody>
      </p:sp>
      <p:pic>
        <p:nvPicPr>
          <p:cNvPr id="131076" name="Picture 3" descr="popolazioni dal 1918 al 1948">
            <a:extLst>
              <a:ext uri="{FF2B5EF4-FFF2-40B4-BE49-F238E27FC236}">
                <a16:creationId xmlns:a16="http://schemas.microsoft.com/office/drawing/2014/main" id="{99FAFD4B-A4C3-601F-1ABD-76B4D9E2014B}"/>
              </a:ext>
            </a:extLst>
          </p:cNvPr>
          <p:cNvPicPr>
            <a:picLocks noGrp="1" noChangeAspect="1" noChangeArrowheads="1"/>
          </p:cNvPicPr>
          <p:nvPr>
            <p:ph idx="4294967295"/>
          </p:nvPr>
        </p:nvPicPr>
        <p:blipFill>
          <a:blip r:embed="rId3"/>
          <a:srcRect/>
          <a:stretch>
            <a:fillRect/>
          </a:stretch>
        </p:blipFill>
        <p:spPr>
          <a:xfrm>
            <a:off x="250825" y="260350"/>
            <a:ext cx="8642350" cy="5981700"/>
          </a:xfrm>
          <a:ln w="12700">
            <a:solidFill>
              <a:schemeClr val="tx1"/>
            </a:solidFill>
          </a:ln>
          <a:effectLst>
            <a:outerShdw blurRad="292100" dist="139700" dir="2700000" algn="tl" rotWithShape="0">
              <a:srgbClr val="333333">
                <a:alpha val="65000"/>
              </a:srgbClr>
            </a:outerShdw>
          </a:effectLst>
        </p:spPr>
      </p:pic>
      <p:sp>
        <p:nvSpPr>
          <p:cNvPr id="405508" name="Text Box 4">
            <a:extLst>
              <a:ext uri="{FF2B5EF4-FFF2-40B4-BE49-F238E27FC236}">
                <a16:creationId xmlns:a16="http://schemas.microsoft.com/office/drawing/2014/main" id="{1C45AC76-9232-5827-D981-38080491C93B}"/>
              </a:ext>
            </a:extLst>
          </p:cNvPr>
          <p:cNvSpPr txBox="1">
            <a:spLocks noChangeArrowheads="1"/>
          </p:cNvSpPr>
          <p:nvPr/>
        </p:nvSpPr>
        <p:spPr bwMode="auto">
          <a:xfrm>
            <a:off x="5724525" y="5157788"/>
            <a:ext cx="28082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800000"/>
                </a:solidFill>
              </a:rPr>
              <a:t>Negli anni 30’ e 40’ c’è una forte immigrazione ebraica dovuta alle persecuzioni del nazifascismo</a:t>
            </a:r>
            <a:endParaRPr lang="it-IT" altLang="it-CH" sz="1200" b="1">
              <a:solidFill>
                <a:srgbClr val="800000"/>
              </a:solidFill>
            </a:endParaRPr>
          </a:p>
        </p:txBody>
      </p:sp>
      <p:sp>
        <p:nvSpPr>
          <p:cNvPr id="405509" name="Rettangolo 5">
            <a:extLst>
              <a:ext uri="{FF2B5EF4-FFF2-40B4-BE49-F238E27FC236}">
                <a16:creationId xmlns:a16="http://schemas.microsoft.com/office/drawing/2014/main" id="{9B41CCB9-290E-CA9D-DDF1-8495BBDF5CB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 name="Rectangle 5">
            <a:extLst>
              <a:ext uri="{FF2B5EF4-FFF2-40B4-BE49-F238E27FC236}">
                <a16:creationId xmlns:a16="http://schemas.microsoft.com/office/drawing/2014/main" id="{7C9AC465-659E-F6CD-C365-7723541862E5}"/>
              </a:ext>
            </a:extLst>
          </p:cNvPr>
          <p:cNvSpPr txBox="1">
            <a:spLocks noChangeArrowheads="1"/>
          </p:cNvSpPr>
          <p:nvPr/>
        </p:nvSpPr>
        <p:spPr bwMode="auto">
          <a:xfrm>
            <a:off x="2339975" y="6332538"/>
            <a:ext cx="4321175" cy="339725"/>
          </a:xfrm>
          <a:prstGeom prst="rect">
            <a:avLst/>
          </a:prstGeom>
          <a:solidFill>
            <a:srgbClr val="FFFF00"/>
          </a:solidFill>
          <a:ln w="12700">
            <a:solidFill>
              <a:schemeClr val="accent4">
                <a:lumMod val="10000"/>
              </a:schemeClr>
            </a:solid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fr-CH" altLang="it-CH" sz="1600" b="1" dirty="0" err="1">
                <a:solidFill>
                  <a:schemeClr val="accent4">
                    <a:lumMod val="10000"/>
                  </a:schemeClr>
                </a:solidFill>
                <a:ea typeface="+mn-ea"/>
                <a:cs typeface="Arial" panose="020B0604020202020204" pitchFamily="34" charset="0"/>
              </a:rPr>
              <a:t>Palestina</a:t>
            </a:r>
            <a:r>
              <a:rPr lang="fr-CH" altLang="it-CH" sz="1600" b="1" dirty="0">
                <a:solidFill>
                  <a:schemeClr val="accent4">
                    <a:lumMod val="10000"/>
                  </a:schemeClr>
                </a:solidFill>
                <a:ea typeface="+mn-ea"/>
                <a:cs typeface="Arial" panose="020B0604020202020204" pitchFamily="34" charset="0"/>
              </a:rPr>
              <a:t> : </a:t>
            </a:r>
            <a:r>
              <a:rPr lang="fr-CH" altLang="it-CH" sz="1600" b="1" dirty="0" err="1">
                <a:solidFill>
                  <a:schemeClr val="accent4">
                    <a:lumMod val="10000"/>
                  </a:schemeClr>
                </a:solidFill>
                <a:ea typeface="+mn-ea"/>
                <a:cs typeface="Arial" panose="020B0604020202020204" pitchFamily="34" charset="0"/>
              </a:rPr>
              <a:t>demografia</a:t>
            </a:r>
            <a:r>
              <a:rPr lang="fr-CH" altLang="it-CH" sz="1600" b="1" dirty="0">
                <a:solidFill>
                  <a:schemeClr val="accent4">
                    <a:lumMod val="10000"/>
                  </a:schemeClr>
                </a:solidFill>
                <a:ea typeface="+mn-ea"/>
                <a:cs typeface="Arial" panose="020B0604020202020204" pitchFamily="34" charset="0"/>
              </a:rPr>
              <a:t> dal 1918 al 1948</a:t>
            </a:r>
            <a:endParaRPr lang="fr-FR" altLang="it-CH" sz="1600" b="1" dirty="0">
              <a:solidFill>
                <a:schemeClr val="accent4">
                  <a:lumMod val="10000"/>
                </a:schemeClr>
              </a:solidFill>
              <a:ea typeface="+mn-ea"/>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Slide Number Placeholder 4">
            <a:extLst>
              <a:ext uri="{FF2B5EF4-FFF2-40B4-BE49-F238E27FC236}">
                <a16:creationId xmlns:a16="http://schemas.microsoft.com/office/drawing/2014/main" id="{461059E3-5411-8161-D1A2-043470AF83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D524131-B4E8-4EAC-B149-AFAF49E7D933}" type="slidenum">
              <a:rPr lang="it-IT" altLang="it-CH" sz="1400" smtClean="0">
                <a:solidFill>
                  <a:srgbClr val="FFFFFF"/>
                </a:solidFill>
              </a:rPr>
              <a:pPr>
                <a:spcBef>
                  <a:spcPct val="0"/>
                </a:spcBef>
                <a:buFontTx/>
                <a:buNone/>
              </a:pPr>
              <a:t>69</a:t>
            </a:fld>
            <a:endParaRPr lang="it-IT" altLang="it-CH" sz="1400">
              <a:solidFill>
                <a:srgbClr val="FFFFFF"/>
              </a:solidFill>
            </a:endParaRPr>
          </a:p>
        </p:txBody>
      </p:sp>
      <p:pic>
        <p:nvPicPr>
          <p:cNvPr id="132100" name="Picture 2" descr="le fasi storiche di Israele mappe semplici e chiare">
            <a:extLst>
              <a:ext uri="{FF2B5EF4-FFF2-40B4-BE49-F238E27FC236}">
                <a16:creationId xmlns:a16="http://schemas.microsoft.com/office/drawing/2014/main" id="{0398D5C2-307E-AEF6-1D2F-F5FD5C2A2B44}"/>
              </a:ext>
            </a:extLst>
          </p:cNvPr>
          <p:cNvPicPr>
            <a:picLocks noChangeAspect="1" noChangeArrowheads="1"/>
          </p:cNvPicPr>
          <p:nvPr/>
        </p:nvPicPr>
        <p:blipFill rotWithShape="1">
          <a:blip r:embed="rId4"/>
          <a:srcRect l="2312" t="49371" r="68611" b="5768"/>
          <a:stretch/>
        </p:blipFill>
        <p:spPr bwMode="auto">
          <a:xfrm>
            <a:off x="442913" y="287338"/>
            <a:ext cx="3367087" cy="62833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7" name="Picture 3" descr="bandiera israeliana 2 jpg">
            <a:extLst>
              <a:ext uri="{FF2B5EF4-FFF2-40B4-BE49-F238E27FC236}">
                <a16:creationId xmlns:a16="http://schemas.microsoft.com/office/drawing/2014/main" id="{635968FE-B454-9C5E-3021-E5B3E5FBC98F}"/>
              </a:ext>
            </a:extLst>
          </p:cNvPr>
          <p:cNvPicPr>
            <a:picLocks noChangeAspect="1" noChangeArrowheads="1"/>
          </p:cNvPicPr>
          <p:nvPr/>
        </p:nvPicPr>
        <p:blipFill>
          <a:blip r:embed="rId5"/>
          <a:srcRect/>
          <a:stretch>
            <a:fillRect/>
          </a:stretch>
        </p:blipFill>
        <p:spPr>
          <a:xfrm>
            <a:off x="1760538" y="3860800"/>
            <a:ext cx="417512" cy="304800"/>
          </a:xfrm>
          <a:prstGeom prst="rect">
            <a:avLst/>
          </a:prstGeom>
          <a:effectLst>
            <a:outerShdw blurRad="292100" dist="139700" dir="2700000" algn="tl" rotWithShape="0">
              <a:srgbClr val="333333">
                <a:alpha val="65000"/>
              </a:srgbClr>
            </a:outerShdw>
          </a:effectLst>
        </p:spPr>
      </p:pic>
      <p:pic>
        <p:nvPicPr>
          <p:cNvPr id="9" name="Picture 3" descr="bandiera palestinese">
            <a:extLst>
              <a:ext uri="{FF2B5EF4-FFF2-40B4-BE49-F238E27FC236}">
                <a16:creationId xmlns:a16="http://schemas.microsoft.com/office/drawing/2014/main" id="{98E63058-53A7-E200-9B1D-7BAF0ECD64D9}"/>
              </a:ext>
            </a:extLst>
          </p:cNvPr>
          <p:cNvPicPr>
            <a:picLocks noChangeAspect="1" noChangeArrowheads="1"/>
          </p:cNvPicPr>
          <p:nvPr/>
        </p:nvPicPr>
        <p:blipFill rotWithShape="1">
          <a:blip r:embed="rId6">
            <a:lum bright="-10000" contrast="10000"/>
          </a:blip>
          <a:srcRect r="23001"/>
          <a:stretch/>
        </p:blipFill>
        <p:spPr bwMode="auto">
          <a:xfrm>
            <a:off x="2033588" y="2276475"/>
            <a:ext cx="358775" cy="234950"/>
          </a:xfrm>
          <a:prstGeom prst="rect">
            <a:avLst/>
          </a:prstGeom>
          <a:ln w="3175">
            <a:solidFill>
              <a:schemeClr val="accent4">
                <a:lumMod val="10000"/>
              </a:schemeClr>
            </a:solidFill>
          </a:ln>
          <a:effectLst>
            <a:outerShdw blurRad="292100" dist="139700" dir="2700000" algn="tl" rotWithShape="0">
              <a:srgbClr val="333333">
                <a:alpha val="65000"/>
              </a:srgbClr>
            </a:outerShdw>
          </a:effectLst>
        </p:spPr>
      </p:pic>
      <p:sp>
        <p:nvSpPr>
          <p:cNvPr id="407558" name="Rettangolo 7">
            <a:extLst>
              <a:ext uri="{FF2B5EF4-FFF2-40B4-BE49-F238E27FC236}">
                <a16:creationId xmlns:a16="http://schemas.microsoft.com/office/drawing/2014/main" id="{30C784B1-E18E-CC5C-C8A9-313FE95BDCF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4" descr="uno">
            <a:extLst>
              <a:ext uri="{FF2B5EF4-FFF2-40B4-BE49-F238E27FC236}">
                <a16:creationId xmlns:a16="http://schemas.microsoft.com/office/drawing/2014/main" id="{9D1BFA19-D945-420A-4C21-663850C16B05}"/>
              </a:ext>
            </a:extLst>
          </p:cNvPr>
          <p:cNvPicPr>
            <a:picLocks noChangeAspect="1" noChangeArrowheads="1"/>
          </p:cNvPicPr>
          <p:nvPr/>
        </p:nvPicPr>
        <p:blipFill>
          <a:blip r:embed="rId7"/>
          <a:srcRect/>
          <a:stretch>
            <a:fillRect/>
          </a:stretch>
        </p:blipFill>
        <p:spPr bwMode="auto">
          <a:xfrm>
            <a:off x="5575300" y="287338"/>
            <a:ext cx="1782763"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Text Box 3">
            <a:extLst>
              <a:ext uri="{FF2B5EF4-FFF2-40B4-BE49-F238E27FC236}">
                <a16:creationId xmlns:a16="http://schemas.microsoft.com/office/drawing/2014/main" id="{D807A28D-A972-E71D-0251-615471F448CB}"/>
              </a:ext>
            </a:extLst>
          </p:cNvPr>
          <p:cNvSpPr txBox="1">
            <a:spLocks noChangeArrowheads="1"/>
          </p:cNvSpPr>
          <p:nvPr/>
        </p:nvSpPr>
        <p:spPr bwMode="auto">
          <a:xfrm>
            <a:off x="4330700" y="1746250"/>
            <a:ext cx="4267200" cy="30019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 novembre 1947</a:t>
            </a:r>
          </a:p>
          <a:p>
            <a:pPr>
              <a:defRPr/>
            </a:pPr>
            <a:r>
              <a:rPr lang="it-CH" altLang="it-CH" sz="1800" dirty="0"/>
              <a:t>L’assemblea generale dell’ONU adotta la                     </a:t>
            </a:r>
            <a:r>
              <a:rPr lang="fr-CH" altLang="it-CH" sz="3000" dirty="0" err="1">
                <a:latin typeface="Arial Black" panose="020B0A04020102020204" pitchFamily="34" charset="0"/>
              </a:rPr>
              <a:t>Risoluzione</a:t>
            </a:r>
            <a:r>
              <a:rPr lang="fr-CH" altLang="it-CH" sz="3000" dirty="0">
                <a:latin typeface="Arial Black" panose="020B0A04020102020204" pitchFamily="34" charset="0"/>
              </a:rPr>
              <a:t> 181 </a:t>
            </a:r>
          </a:p>
          <a:p>
            <a:pPr>
              <a:defRPr/>
            </a:pPr>
            <a:r>
              <a:rPr lang="it-CH" altLang="it-CH" sz="1800" dirty="0"/>
              <a:t>che prevede la spartizione della Palestina in due Stati:</a:t>
            </a:r>
          </a:p>
          <a:p>
            <a:pPr>
              <a:defRPr/>
            </a:pPr>
            <a:r>
              <a:rPr lang="it-CH" altLang="it-CH" sz="1800" dirty="0"/>
              <a:t>          1 Stato ebraico     e                      1 Stato arabo</a:t>
            </a:r>
          </a:p>
        </p:txBody>
      </p:sp>
      <p:sp>
        <p:nvSpPr>
          <p:cNvPr id="407561" name="CasellaDiTesto 1">
            <a:extLst>
              <a:ext uri="{FF2B5EF4-FFF2-40B4-BE49-F238E27FC236}">
                <a16:creationId xmlns:a16="http://schemas.microsoft.com/office/drawing/2014/main" id="{9244FBF5-B7AC-1ADA-8C05-FE81ADCEDDDA}"/>
              </a:ext>
            </a:extLst>
          </p:cNvPr>
          <p:cNvSpPr txBox="1">
            <a:spLocks noChangeArrowheads="1"/>
          </p:cNvSpPr>
          <p:nvPr/>
        </p:nvSpPr>
        <p:spPr bwMode="auto">
          <a:xfrm>
            <a:off x="4214813" y="4956175"/>
            <a:ext cx="44989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400"/>
              <a:t>In realtà, i sionisti attueranno solo l'accordo segreto di spartizione della Palestina concluso tra Golda Meir e Abdullah 1. di Giordania il 17 novembre 1947 e implementeranno il piano di pulizia etnica Dalet nel marzo 1948 appropriandosi dei 3/4 della Palestina.</a:t>
            </a:r>
            <a:endParaRPr lang="en-US" altLang="en-US" sz="1400"/>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egnaposto numero diapositiva 1">
            <a:extLst>
              <a:ext uri="{FF2B5EF4-FFF2-40B4-BE49-F238E27FC236}">
                <a16:creationId xmlns:a16="http://schemas.microsoft.com/office/drawing/2014/main" id="{90BC9B02-1187-AB29-8F96-E43E4290FC18}"/>
              </a:ext>
            </a:extLst>
          </p:cNvPr>
          <p:cNvSpPr>
            <a:spLocks noGrp="1"/>
          </p:cNvSpPr>
          <p:nvPr>
            <p:ph type="sldNum" sz="quarter" idx="12"/>
          </p:nvPr>
        </p:nvSpPr>
        <p:spPr>
          <a:xfrm>
            <a:off x="7412038" y="6173788"/>
            <a:ext cx="873125" cy="436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C21F57-8A71-46E8-856A-28A8F9203BB4}"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pic>
        <p:nvPicPr>
          <p:cNvPr id="129027" name="Picture 2" descr="C:\Users\Enrico\Desktop\Paesaggio dove jpeg.jpg">
            <a:extLst>
              <a:ext uri="{FF2B5EF4-FFF2-40B4-BE49-F238E27FC236}">
                <a16:creationId xmlns:a16="http://schemas.microsoft.com/office/drawing/2014/main" id="{40EF2AC2-ADDA-AD59-3A9F-11A6383F9F8D}"/>
              </a:ext>
            </a:extLst>
          </p:cNvPr>
          <p:cNvPicPr>
            <a:picLocks noChangeAspect="1" noChangeArrowheads="1"/>
          </p:cNvPicPr>
          <p:nvPr/>
        </p:nvPicPr>
        <p:blipFill>
          <a:blip r:embed="rId3"/>
          <a:srcRect/>
          <a:stretch>
            <a:fillRect/>
          </a:stretch>
        </p:blipFill>
        <p:spPr bwMode="auto">
          <a:xfrm>
            <a:off x="395288" y="620713"/>
            <a:ext cx="8293100" cy="5368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3716" name="CasellaDiTesto 2">
            <a:extLst>
              <a:ext uri="{FF2B5EF4-FFF2-40B4-BE49-F238E27FC236}">
                <a16:creationId xmlns:a16="http://schemas.microsoft.com/office/drawing/2014/main" id="{EF842032-B969-C7BF-8D8C-84AC6E6E5088}"/>
              </a:ext>
            </a:extLst>
          </p:cNvPr>
          <p:cNvSpPr txBox="1">
            <a:spLocks noChangeArrowheads="1"/>
          </p:cNvSpPr>
          <p:nvPr/>
        </p:nvSpPr>
        <p:spPr bwMode="auto">
          <a:xfrm>
            <a:off x="2495550" y="6113463"/>
            <a:ext cx="405765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it-CH" altLang="it-CH" sz="1800" dirty="0"/>
              <a:t>La costa al Nord della Palestina</a:t>
            </a:r>
          </a:p>
        </p:txBody>
      </p:sp>
      <p:sp>
        <p:nvSpPr>
          <p:cNvPr id="280581" name="Rettangolo 4">
            <a:extLst>
              <a:ext uri="{FF2B5EF4-FFF2-40B4-BE49-F238E27FC236}">
                <a16:creationId xmlns:a16="http://schemas.microsoft.com/office/drawing/2014/main" id="{CF901359-AEDB-0854-0B80-A62838D0743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Number Placeholder 3">
            <a:extLst>
              <a:ext uri="{FF2B5EF4-FFF2-40B4-BE49-F238E27FC236}">
                <a16:creationId xmlns:a16="http://schemas.microsoft.com/office/drawing/2014/main" id="{122BC7CE-0581-5B49-BCAA-67E231EA83EE}"/>
              </a:ext>
            </a:extLst>
          </p:cNvPr>
          <p:cNvSpPr>
            <a:spLocks noGrp="1"/>
          </p:cNvSpPr>
          <p:nvPr>
            <p:ph type="sldNum" sz="quarter" idx="12"/>
          </p:nvPr>
        </p:nvSpPr>
        <p:spPr>
          <a:xfrm>
            <a:off x="7959725" y="3265488"/>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C6FF13-9FD9-4FE7-891F-9675C9B90080}" type="slidenum">
              <a:rPr lang="it-IT" altLang="it-CH" sz="1400" smtClean="0">
                <a:solidFill>
                  <a:srgbClr val="FFFFFF"/>
                </a:solidFill>
              </a:rPr>
              <a:pPr>
                <a:spcBef>
                  <a:spcPct val="0"/>
                </a:spcBef>
                <a:buFontTx/>
                <a:buNone/>
              </a:pPr>
              <a:t>70</a:t>
            </a:fld>
            <a:endParaRPr lang="it-IT" altLang="it-CH" sz="1400">
              <a:solidFill>
                <a:srgbClr val="FFFFFF"/>
              </a:solidFill>
            </a:endParaRPr>
          </a:p>
        </p:txBody>
      </p:sp>
      <p:pic>
        <p:nvPicPr>
          <p:cNvPr id="133123" name="Picture 2" descr="Haganah">
            <a:extLst>
              <a:ext uri="{FF2B5EF4-FFF2-40B4-BE49-F238E27FC236}">
                <a16:creationId xmlns:a16="http://schemas.microsoft.com/office/drawing/2014/main" id="{06ACC4AA-5D60-6BC2-BA98-BC2BB185A2C0}"/>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09604" name="Text Box 4">
            <a:extLst>
              <a:ext uri="{FF2B5EF4-FFF2-40B4-BE49-F238E27FC236}">
                <a16:creationId xmlns:a16="http://schemas.microsoft.com/office/drawing/2014/main" id="{DB0C788D-28CF-18EC-6E53-E41E01F0DDF9}"/>
              </a:ext>
            </a:extLst>
          </p:cNvPr>
          <p:cNvSpPr txBox="1">
            <a:spLocks noChangeArrowheads="1"/>
          </p:cNvSpPr>
          <p:nvPr/>
        </p:nvSpPr>
        <p:spPr bwMode="auto">
          <a:xfrm>
            <a:off x="2903538" y="193675"/>
            <a:ext cx="996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Haganah: un vero esercito</a:t>
            </a:r>
            <a:endParaRPr lang="it-IT" altLang="it-CH" sz="1400" b="1">
              <a:solidFill>
                <a:srgbClr val="FFFFFF"/>
              </a:solidFill>
            </a:endParaRPr>
          </a:p>
        </p:txBody>
      </p:sp>
      <p:pic>
        <p:nvPicPr>
          <p:cNvPr id="133126" name="Picture 5">
            <a:extLst>
              <a:ext uri="{FF2B5EF4-FFF2-40B4-BE49-F238E27FC236}">
                <a16:creationId xmlns:a16="http://schemas.microsoft.com/office/drawing/2014/main" id="{C980567E-164E-1ED6-32BA-D56317A555F1}"/>
              </a:ext>
            </a:extLst>
          </p:cNvPr>
          <p:cNvPicPr>
            <a:picLocks noChangeAspect="1" noChangeArrowheads="1"/>
          </p:cNvPicPr>
          <p:nvPr/>
        </p:nvPicPr>
        <p:blipFill>
          <a:blip r:embed="rId4">
            <a:lum bright="-10000" contrast="12000"/>
          </a:blip>
          <a:srcRect/>
          <a:stretch>
            <a:fillRect/>
          </a:stretch>
        </p:blipFill>
        <p:spPr bwMode="auto">
          <a:xfrm>
            <a:off x="7451725" y="4437063"/>
            <a:ext cx="1504950"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3127" name="Picture 6" descr="milizia sionista">
            <a:extLst>
              <a:ext uri="{FF2B5EF4-FFF2-40B4-BE49-F238E27FC236}">
                <a16:creationId xmlns:a16="http://schemas.microsoft.com/office/drawing/2014/main" id="{18019B70-6DBD-B8D0-C030-90A7CA0288BF}"/>
              </a:ext>
            </a:extLst>
          </p:cNvPr>
          <p:cNvPicPr>
            <a:picLocks noChangeAspect="1" noChangeArrowheads="1"/>
          </p:cNvPicPr>
          <p:nvPr/>
        </p:nvPicPr>
        <p:blipFill>
          <a:blip r:embed="rId5">
            <a:lum bright="-10000" contrast="12000"/>
          </a:blip>
          <a:srcRect/>
          <a:stretch>
            <a:fillRect/>
          </a:stretch>
        </p:blipFill>
        <p:spPr bwMode="auto">
          <a:xfrm>
            <a:off x="179388" y="2781300"/>
            <a:ext cx="2520950"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09607" name="Text Box 7">
            <a:extLst>
              <a:ext uri="{FF2B5EF4-FFF2-40B4-BE49-F238E27FC236}">
                <a16:creationId xmlns:a16="http://schemas.microsoft.com/office/drawing/2014/main" id="{692F01C6-3A48-9C30-DAAC-0CC0BCCBAB17}"/>
              </a:ext>
            </a:extLst>
          </p:cNvPr>
          <p:cNvSpPr txBox="1">
            <a:spLocks noChangeArrowheads="1"/>
          </p:cNvSpPr>
          <p:nvPr/>
        </p:nvSpPr>
        <p:spPr bwMode="auto">
          <a:xfrm>
            <a:off x="4067175" y="6237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56D744BA-1633-9B6F-0C97-C1B4D810890B}"/>
              </a:ext>
            </a:extLst>
          </p:cNvPr>
          <p:cNvPicPr>
            <a:picLocks noChangeAspect="1" noChangeArrowheads="1"/>
          </p:cNvPicPr>
          <p:nvPr/>
        </p:nvPicPr>
        <p:blipFill>
          <a:blip r:embed="rId6">
            <a:lum bright="-10000" contrast="28000"/>
          </a:blip>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09609" name="Text Box 9">
            <a:extLst>
              <a:ext uri="{FF2B5EF4-FFF2-40B4-BE49-F238E27FC236}">
                <a16:creationId xmlns:a16="http://schemas.microsoft.com/office/drawing/2014/main" id="{D368578F-7DDB-B751-9C5D-A383935B10BE}"/>
              </a:ext>
            </a:extLst>
          </p:cNvPr>
          <p:cNvSpPr txBox="1">
            <a:spLocks noChangeArrowheads="1"/>
          </p:cNvSpPr>
          <p:nvPr/>
        </p:nvSpPr>
        <p:spPr bwMode="auto">
          <a:xfrm>
            <a:off x="3995738" y="4652963"/>
            <a:ext cx="316865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Battaglione corazzato del Palmach</a:t>
            </a:r>
            <a:endParaRPr lang="it-IT" altLang="it-CH" sz="1400" b="1">
              <a:solidFill>
                <a:srgbClr val="000000"/>
              </a:solidFill>
            </a:endParaRPr>
          </a:p>
        </p:txBody>
      </p:sp>
      <p:sp>
        <p:nvSpPr>
          <p:cNvPr id="409610" name="Text Box 10">
            <a:extLst>
              <a:ext uri="{FF2B5EF4-FFF2-40B4-BE49-F238E27FC236}">
                <a16:creationId xmlns:a16="http://schemas.microsoft.com/office/drawing/2014/main" id="{8857BCE1-C1EB-6E5D-A8FC-B732058D0AF4}"/>
              </a:ext>
            </a:extLst>
          </p:cNvPr>
          <p:cNvSpPr txBox="1">
            <a:spLocks noChangeArrowheads="1"/>
          </p:cNvSpPr>
          <p:nvPr/>
        </p:nvSpPr>
        <p:spPr bwMode="auto">
          <a:xfrm>
            <a:off x="8243888" y="4149725"/>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a:t>
            </a:r>
            <a:endParaRPr lang="it-IT" altLang="it-CH" sz="1200" b="1">
              <a:solidFill>
                <a:srgbClr val="FFFFFF"/>
              </a:solidFill>
            </a:endParaRPr>
          </a:p>
        </p:txBody>
      </p:sp>
      <p:pic>
        <p:nvPicPr>
          <p:cNvPr id="133132" name="Picture 13" descr="C:\Users\Enrico\Desktop\1948 Parata dell'Irgun a Tel Aviv.jpg">
            <a:extLst>
              <a:ext uri="{FF2B5EF4-FFF2-40B4-BE49-F238E27FC236}">
                <a16:creationId xmlns:a16="http://schemas.microsoft.com/office/drawing/2014/main" id="{11C616AD-D3E2-A24E-B0C4-6BA99A7E0E24}"/>
              </a:ext>
            </a:extLst>
          </p:cNvPr>
          <p:cNvPicPr>
            <a:picLocks noChangeAspect="1" noChangeArrowheads="1"/>
          </p:cNvPicPr>
          <p:nvPr/>
        </p:nvPicPr>
        <p:blipFill>
          <a:blip r:embed="rId7"/>
          <a:srcRect/>
          <a:stretch>
            <a:fillRect/>
          </a:stretch>
        </p:blipFill>
        <p:spPr bwMode="auto">
          <a:xfrm>
            <a:off x="6238875" y="188913"/>
            <a:ext cx="2686050" cy="2386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09612" name="Text Box 10">
            <a:extLst>
              <a:ext uri="{FF2B5EF4-FFF2-40B4-BE49-F238E27FC236}">
                <a16:creationId xmlns:a16="http://schemas.microsoft.com/office/drawing/2014/main" id="{4BAD94F9-1490-D61C-DB84-D21FC4276439}"/>
              </a:ext>
            </a:extLst>
          </p:cNvPr>
          <p:cNvSpPr txBox="1">
            <a:spLocks noChangeArrowheads="1"/>
          </p:cNvSpPr>
          <p:nvPr/>
        </p:nvSpPr>
        <p:spPr bwMode="auto">
          <a:xfrm>
            <a:off x="4495800" y="193675"/>
            <a:ext cx="152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Parata dell’Irgun,         Tel Aviv 1948</a:t>
            </a:r>
            <a:endParaRPr lang="it-IT" altLang="it-CH" sz="1400" b="1">
              <a:solidFill>
                <a:srgbClr val="FFFFFF"/>
              </a:solidFill>
            </a:endParaRPr>
          </a:p>
        </p:txBody>
      </p:sp>
      <p:sp>
        <p:nvSpPr>
          <p:cNvPr id="409613" name="Rettangolo 13">
            <a:extLst>
              <a:ext uri="{FF2B5EF4-FFF2-40B4-BE49-F238E27FC236}">
                <a16:creationId xmlns:a16="http://schemas.microsoft.com/office/drawing/2014/main" id="{B0B42417-B0A3-0790-E6D2-31777F78977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5" name="CasellaDiTesto 14">
            <a:extLst>
              <a:ext uri="{FF2B5EF4-FFF2-40B4-BE49-F238E27FC236}">
                <a16:creationId xmlns:a16="http://schemas.microsoft.com/office/drawing/2014/main" id="{10565FED-6E4B-5DEF-2310-F44A127AC271}"/>
              </a:ext>
            </a:extLst>
          </p:cNvPr>
          <p:cNvSpPr txBox="1"/>
          <p:nvPr/>
        </p:nvSpPr>
        <p:spPr>
          <a:xfrm>
            <a:off x="3008313" y="1092200"/>
            <a:ext cx="2905125" cy="1508125"/>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1947 - 1948                                    </a:t>
            </a:r>
            <a:r>
              <a:rPr lang="en-US" b="1" dirty="0">
                <a:solidFill>
                  <a:schemeClr val="accent4">
                    <a:lumMod val="10000"/>
                  </a:schemeClr>
                </a:solidFill>
              </a:rPr>
              <a:t>Le </a:t>
            </a:r>
            <a:r>
              <a:rPr lang="en-US" b="1" dirty="0" err="1">
                <a:solidFill>
                  <a:schemeClr val="accent4">
                    <a:lumMod val="10000"/>
                  </a:schemeClr>
                </a:solidFill>
              </a:rPr>
              <a:t>milizie</a:t>
            </a:r>
            <a:r>
              <a:rPr lang="en-US" b="1" dirty="0">
                <a:solidFill>
                  <a:schemeClr val="accent4">
                    <a:lumMod val="10000"/>
                  </a:schemeClr>
                </a:solidFill>
              </a:rPr>
              <a:t> </a:t>
            </a:r>
            <a:r>
              <a:rPr lang="en-US" b="1" dirty="0" err="1">
                <a:solidFill>
                  <a:schemeClr val="accent4">
                    <a:lumMod val="10000"/>
                  </a:schemeClr>
                </a:solidFill>
              </a:rPr>
              <a:t>sioniste</a:t>
            </a:r>
            <a:r>
              <a:rPr lang="en-US" b="1" dirty="0">
                <a:solidFill>
                  <a:schemeClr val="accent4">
                    <a:lumMod val="10000"/>
                  </a:schemeClr>
                </a:solidFill>
              </a:rPr>
              <a:t> </a:t>
            </a:r>
            <a:r>
              <a:rPr lang="en-US" b="1" dirty="0" err="1">
                <a:solidFill>
                  <a:schemeClr val="accent4">
                    <a:lumMod val="10000"/>
                  </a:schemeClr>
                </a:solidFill>
              </a:rPr>
              <a:t>contano</a:t>
            </a:r>
            <a:r>
              <a:rPr lang="en-US" b="1" dirty="0">
                <a:solidFill>
                  <a:schemeClr val="accent4">
                    <a:lumMod val="10000"/>
                  </a:schemeClr>
                </a:solidFill>
              </a:rPr>
              <a:t> circa 30’000 </a:t>
            </a:r>
            <a:r>
              <a:rPr lang="en-US" b="1" dirty="0" err="1">
                <a:solidFill>
                  <a:schemeClr val="accent4">
                    <a:lumMod val="10000"/>
                  </a:schemeClr>
                </a:solidFill>
              </a:rPr>
              <a:t>membri</a:t>
            </a:r>
            <a:r>
              <a:rPr lang="en-US" b="1" dirty="0">
                <a:solidFill>
                  <a:schemeClr val="accent4">
                    <a:lumMod val="10000"/>
                  </a:schemeClr>
                </a:solidFill>
              </a:rPr>
              <a:t> (</a:t>
            </a:r>
            <a:r>
              <a:rPr lang="en-US" b="1" dirty="0" err="1">
                <a:solidFill>
                  <a:schemeClr val="accent4">
                    <a:lumMod val="10000"/>
                  </a:schemeClr>
                </a:solidFill>
              </a:rPr>
              <a:t>cresceranno</a:t>
            </a:r>
            <a:r>
              <a:rPr lang="en-US" b="1" dirty="0">
                <a:solidFill>
                  <a:schemeClr val="accent4">
                    <a:lumMod val="10000"/>
                  </a:schemeClr>
                </a:solidFill>
              </a:rPr>
              <a:t> </a:t>
            </a:r>
            <a:r>
              <a:rPr lang="en-US" b="1" dirty="0" err="1">
                <a:solidFill>
                  <a:schemeClr val="accent4">
                    <a:lumMod val="10000"/>
                  </a:schemeClr>
                </a:solidFill>
              </a:rPr>
              <a:t>fino</a:t>
            </a:r>
            <a:r>
              <a:rPr lang="en-US" b="1" dirty="0">
                <a:solidFill>
                  <a:schemeClr val="accent4">
                    <a:lumMod val="10000"/>
                  </a:schemeClr>
                </a:solidFill>
              </a:rPr>
              <a:t> a </a:t>
            </a:r>
            <a:r>
              <a:rPr lang="en-US" b="1" dirty="0" err="1">
                <a:solidFill>
                  <a:schemeClr val="accent4">
                    <a:lumMod val="10000"/>
                  </a:schemeClr>
                </a:solidFill>
              </a:rPr>
              <a:t>oltre</a:t>
            </a:r>
            <a:r>
              <a:rPr lang="en-US" b="1" dirty="0">
                <a:solidFill>
                  <a:schemeClr val="accent4">
                    <a:lumMod val="10000"/>
                  </a:schemeClr>
                </a:solidFill>
              </a:rPr>
              <a:t> 100’000).</a:t>
            </a:r>
          </a:p>
        </p:txBody>
      </p:sp>
      <p:sp>
        <p:nvSpPr>
          <p:cNvPr id="409615" name="Text Box 3">
            <a:extLst>
              <a:ext uri="{FF2B5EF4-FFF2-40B4-BE49-F238E27FC236}">
                <a16:creationId xmlns:a16="http://schemas.microsoft.com/office/drawing/2014/main" id="{1273B008-0EC7-3ED7-9A66-11E55FE767A3}"/>
              </a:ext>
            </a:extLst>
          </p:cNvPr>
          <p:cNvSpPr txBox="1">
            <a:spLocks noChangeArrowheads="1"/>
          </p:cNvSpPr>
          <p:nvPr/>
        </p:nvSpPr>
        <p:spPr bwMode="auto">
          <a:xfrm>
            <a:off x="2928938" y="2784475"/>
            <a:ext cx="50863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u="sng">
                <a:solidFill>
                  <a:srgbClr val="FFFFFF"/>
                </a:solidFill>
              </a:rPr>
              <a:t>Prima</a:t>
            </a:r>
            <a:r>
              <a:rPr lang="fr-CH" altLang="it-CH" sz="1400">
                <a:solidFill>
                  <a:srgbClr val="FFFFFF"/>
                </a:solidFill>
              </a:rPr>
              <a:t> dell’entrata in vigore della risoluzione ONU 181 e della dichiarazione dello stato di Israele i sionisti attaccano e scacciano centinaia di migliaia di palestinesi, operano numerosi massacri  (i più noti sono  Deir Yasine 250 vittime e Tantoura 200 vittime) e occupano parte del territorio destinato allo Stato arabo.</a:t>
            </a:r>
            <a:endParaRPr lang="it-IT" altLang="it-CH" sz="1400">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Number Placeholder 3">
            <a:extLst>
              <a:ext uri="{FF2B5EF4-FFF2-40B4-BE49-F238E27FC236}">
                <a16:creationId xmlns:a16="http://schemas.microsoft.com/office/drawing/2014/main" id="{0374F2F1-8834-2648-82CD-91B16F6FCAE6}"/>
              </a:ext>
            </a:extLst>
          </p:cNvPr>
          <p:cNvSpPr>
            <a:spLocks noGrp="1"/>
          </p:cNvSpPr>
          <p:nvPr>
            <p:ph type="sldNum" sz="quarter" idx="12"/>
          </p:nvPr>
        </p:nvSpPr>
        <p:spPr>
          <a:xfrm>
            <a:off x="8010525" y="3830638"/>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A394A5-BDCB-4141-8C6F-5BFC46C8E7F5}" type="slidenum">
              <a:rPr lang="it-IT" altLang="it-CH" sz="1400" smtClean="0">
                <a:solidFill>
                  <a:srgbClr val="FFFFFF"/>
                </a:solidFill>
              </a:rPr>
              <a:pPr>
                <a:spcBef>
                  <a:spcPct val="0"/>
                </a:spcBef>
                <a:buFontTx/>
                <a:buNone/>
              </a:pPr>
              <a:t>71</a:t>
            </a:fld>
            <a:endParaRPr lang="it-IT" altLang="it-CH" sz="1400">
              <a:solidFill>
                <a:srgbClr val="FFFFFF"/>
              </a:solidFill>
            </a:endParaRPr>
          </a:p>
        </p:txBody>
      </p:sp>
      <p:pic>
        <p:nvPicPr>
          <p:cNvPr id="134147" name="Picture 2" descr="i combattenti arabi">
            <a:extLst>
              <a:ext uri="{FF2B5EF4-FFF2-40B4-BE49-F238E27FC236}">
                <a16:creationId xmlns:a16="http://schemas.microsoft.com/office/drawing/2014/main" id="{C794C233-62EF-9B03-A043-EB0330295F01}"/>
              </a:ext>
            </a:extLst>
          </p:cNvPr>
          <p:cNvPicPr>
            <a:picLocks noChangeAspect="1" noChangeArrowheads="1"/>
          </p:cNvPicPr>
          <p:nvPr/>
        </p:nvPicPr>
        <p:blipFill>
          <a:blip r:embed="rId3">
            <a:lum bright="-20000" contrast="10000"/>
          </a:blip>
          <a:srcRect/>
          <a:stretch>
            <a:fillRect/>
          </a:stretch>
        </p:blipFill>
        <p:spPr bwMode="auto">
          <a:xfrm>
            <a:off x="179388" y="188913"/>
            <a:ext cx="5221287"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4148" name="Picture 3" descr="milizia araba">
            <a:extLst>
              <a:ext uri="{FF2B5EF4-FFF2-40B4-BE49-F238E27FC236}">
                <a16:creationId xmlns:a16="http://schemas.microsoft.com/office/drawing/2014/main" id="{BDD99A82-BE92-4A60-7B2A-B752E45CB928}"/>
              </a:ext>
            </a:extLst>
          </p:cNvPr>
          <p:cNvPicPr>
            <a:picLocks noChangeAspect="1" noChangeArrowheads="1"/>
          </p:cNvPicPr>
          <p:nvPr/>
        </p:nvPicPr>
        <p:blipFill>
          <a:blip r:embed="rId4">
            <a:lum bright="-20000" contrast="10000"/>
          </a:blip>
          <a:srcRect/>
          <a:stretch>
            <a:fillRect/>
          </a:stretch>
        </p:blipFill>
        <p:spPr bwMode="auto">
          <a:xfrm>
            <a:off x="5472113" y="4276725"/>
            <a:ext cx="3492500" cy="2386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4149" name="Picture 4" descr="i combattenti arabi 2">
            <a:extLst>
              <a:ext uri="{FF2B5EF4-FFF2-40B4-BE49-F238E27FC236}">
                <a16:creationId xmlns:a16="http://schemas.microsoft.com/office/drawing/2014/main" id="{80853FFF-A587-4FFA-6C25-3C5FDFBB7B73}"/>
              </a:ext>
            </a:extLst>
          </p:cNvPr>
          <p:cNvPicPr>
            <a:picLocks noChangeAspect="1" noChangeArrowheads="1"/>
          </p:cNvPicPr>
          <p:nvPr/>
        </p:nvPicPr>
        <p:blipFill>
          <a:blip r:embed="rId5">
            <a:lum bright="-20000" contrast="10000"/>
          </a:blip>
          <a:srcRect/>
          <a:stretch>
            <a:fillRect/>
          </a:stretch>
        </p:blipFill>
        <p:spPr bwMode="auto">
          <a:xfrm>
            <a:off x="179388" y="2827338"/>
            <a:ext cx="5113337" cy="3848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4150" name="Picture 5" descr="i capi arabi">
            <a:extLst>
              <a:ext uri="{FF2B5EF4-FFF2-40B4-BE49-F238E27FC236}">
                <a16:creationId xmlns:a16="http://schemas.microsoft.com/office/drawing/2014/main" id="{4B066588-B5DC-0079-4787-C734BA897EB6}"/>
              </a:ext>
            </a:extLst>
          </p:cNvPr>
          <p:cNvPicPr>
            <a:picLocks noChangeAspect="1" noChangeArrowheads="1"/>
          </p:cNvPicPr>
          <p:nvPr/>
        </p:nvPicPr>
        <p:blipFill>
          <a:blip r:embed="rId6">
            <a:lum bright="-20000" contrast="10000"/>
          </a:blip>
          <a:srcRect/>
          <a:stretch>
            <a:fillRect/>
          </a:stretch>
        </p:blipFill>
        <p:spPr bwMode="auto">
          <a:xfrm>
            <a:off x="5580063" y="188913"/>
            <a:ext cx="3384550"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1655" name="Text Box 6">
            <a:extLst>
              <a:ext uri="{FF2B5EF4-FFF2-40B4-BE49-F238E27FC236}">
                <a16:creationId xmlns:a16="http://schemas.microsoft.com/office/drawing/2014/main" id="{07B52C0E-4D9C-8B6A-70E3-C2DD854CB080}"/>
              </a:ext>
            </a:extLst>
          </p:cNvPr>
          <p:cNvSpPr txBox="1">
            <a:spLocks noChangeArrowheads="1"/>
          </p:cNvSpPr>
          <p:nvPr/>
        </p:nvSpPr>
        <p:spPr bwMode="auto">
          <a:xfrm>
            <a:off x="5472113" y="3660775"/>
            <a:ext cx="292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Anche loro compiono diversi                       massacri per es. a Kfar Etzion.</a:t>
            </a:r>
            <a:endParaRPr lang="it-IT" altLang="it-CH" sz="1400" b="1">
              <a:solidFill>
                <a:srgbClr val="FFFFFF"/>
              </a:solidFill>
            </a:endParaRPr>
          </a:p>
        </p:txBody>
      </p:sp>
      <p:sp>
        <p:nvSpPr>
          <p:cNvPr id="411656" name="Text Box 7">
            <a:extLst>
              <a:ext uri="{FF2B5EF4-FFF2-40B4-BE49-F238E27FC236}">
                <a16:creationId xmlns:a16="http://schemas.microsoft.com/office/drawing/2014/main" id="{2F7321FD-753D-51B5-1DB3-69E80B29CF8A}"/>
              </a:ext>
            </a:extLst>
          </p:cNvPr>
          <p:cNvSpPr txBox="1">
            <a:spLocks noChangeArrowheads="1"/>
          </p:cNvSpPr>
          <p:nvPr/>
        </p:nvSpPr>
        <p:spPr bwMode="auto">
          <a:xfrm>
            <a:off x="7272338" y="2319338"/>
            <a:ext cx="17287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capi delle milizie arabe</a:t>
            </a:r>
            <a:endParaRPr lang="it-IT" altLang="it-CH" sz="1000" b="1">
              <a:solidFill>
                <a:srgbClr val="FFFFFF"/>
              </a:solidFill>
            </a:endParaRPr>
          </a:p>
        </p:txBody>
      </p:sp>
      <p:sp>
        <p:nvSpPr>
          <p:cNvPr id="411657" name="Rettangolo 8">
            <a:extLst>
              <a:ext uri="{FF2B5EF4-FFF2-40B4-BE49-F238E27FC236}">
                <a16:creationId xmlns:a16="http://schemas.microsoft.com/office/drawing/2014/main" id="{B498BCB6-4B15-B6AB-FFC7-B5410821364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0" name="CasellaDiTesto 9">
            <a:extLst>
              <a:ext uri="{FF2B5EF4-FFF2-40B4-BE49-F238E27FC236}">
                <a16:creationId xmlns:a16="http://schemas.microsoft.com/office/drawing/2014/main" id="{76B6AA6B-36E9-A9C3-AD4E-6F10D38C66C5}"/>
              </a:ext>
            </a:extLst>
          </p:cNvPr>
          <p:cNvSpPr txBox="1"/>
          <p:nvPr/>
        </p:nvSpPr>
        <p:spPr>
          <a:xfrm>
            <a:off x="5540375" y="2805113"/>
            <a:ext cx="3424238" cy="892175"/>
          </a:xfrm>
          <a:prstGeom prst="rect">
            <a:avLst/>
          </a:prstGeom>
          <a:solidFill>
            <a:srgbClr val="FFFF00"/>
          </a:solidFill>
          <a:ln w="12700">
            <a:solidFill>
              <a:schemeClr val="accent4">
                <a:lumMod val="10000"/>
              </a:schemeClr>
            </a:solidFill>
          </a:ln>
        </p:spPr>
        <p:txBody>
          <a:bodyPr>
            <a:spAutoFit/>
          </a:bodyPr>
          <a:lstStyle>
            <a:defPPr>
              <a:defRPr lang="it-CH"/>
            </a:defPPr>
            <a:lvl1pPr>
              <a:defRPr sz="2000" b="1">
                <a:solidFill>
                  <a:schemeClr val="accent4">
                    <a:lumMod val="10000"/>
                  </a:schemeClr>
                </a:solidFill>
              </a:defRPr>
            </a:lvl1pPr>
          </a:lstStyle>
          <a:p>
            <a:pPr>
              <a:defRPr/>
            </a:pPr>
            <a:r>
              <a:rPr lang="it-CH" dirty="0"/>
              <a:t>1947 - 1948                                        </a:t>
            </a:r>
            <a:r>
              <a:rPr lang="it-CH" sz="1600" dirty="0"/>
              <a:t>I combattenti arabi e palestinesi sono circa 5’000 e male armati. </a:t>
            </a:r>
            <a:endParaRPr lang="en-US" sz="16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egnaposto numero diapositiva 2">
            <a:extLst>
              <a:ext uri="{FF2B5EF4-FFF2-40B4-BE49-F238E27FC236}">
                <a16:creationId xmlns:a16="http://schemas.microsoft.com/office/drawing/2014/main" id="{9CBA0266-7234-D5C7-8B93-C57878B90E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E9FBCF-4CB8-4A74-8B66-83A754CE5051}"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413699" name="CasellaDiTesto 3">
            <a:extLst>
              <a:ext uri="{FF2B5EF4-FFF2-40B4-BE49-F238E27FC236}">
                <a16:creationId xmlns:a16="http://schemas.microsoft.com/office/drawing/2014/main" id="{C0231BC7-852F-413B-5E82-89BCB488082E}"/>
              </a:ext>
            </a:extLst>
          </p:cNvPr>
          <p:cNvSpPr txBox="1">
            <a:spLocks noChangeArrowheads="1"/>
          </p:cNvSpPr>
          <p:nvPr/>
        </p:nvSpPr>
        <p:spPr bwMode="auto">
          <a:xfrm>
            <a:off x="4932363" y="3476625"/>
            <a:ext cx="3527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“Il 10 marzo 1948, undici uomini si riunirono nella Casa rossa capitanati da Ben Gurion.                  Gli undici decisero di espellere un milione di Palestinesi dalla Palestina storica.“ </a:t>
            </a:r>
            <a:r>
              <a:rPr lang="en-US" altLang="it-CH" sz="800">
                <a:solidFill>
                  <a:srgbClr val="FFFFFF"/>
                </a:solidFill>
              </a:rPr>
              <a:t>(Ilan Pappe)</a:t>
            </a:r>
            <a:endParaRPr lang="it-CH" altLang="it-CH" sz="800">
              <a:solidFill>
                <a:srgbClr val="FFFFFF"/>
              </a:solidFill>
            </a:endParaRPr>
          </a:p>
        </p:txBody>
      </p:sp>
      <p:pic>
        <p:nvPicPr>
          <p:cNvPr id="135172" name="Picture 2" descr="C:\Users\Enrico\Desktop\Ben jpeg.jpg">
            <a:extLst>
              <a:ext uri="{FF2B5EF4-FFF2-40B4-BE49-F238E27FC236}">
                <a16:creationId xmlns:a16="http://schemas.microsoft.com/office/drawing/2014/main" id="{FECC6B8D-C0AC-B0D5-53AA-96FB35560ACD}"/>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a:noFill/>
          </a:ln>
          <a:effectLst>
            <a:outerShdw blurRad="292100" dist="139700" dir="2700000" algn="tl" rotWithShape="0">
              <a:srgbClr val="333333">
                <a:alpha val="65000"/>
              </a:srgbClr>
            </a:outerShdw>
          </a:effectLst>
        </p:spPr>
      </p:pic>
      <p:sp>
        <p:nvSpPr>
          <p:cNvPr id="413701" name="CasellaDiTesto 4">
            <a:extLst>
              <a:ext uri="{FF2B5EF4-FFF2-40B4-BE49-F238E27FC236}">
                <a16:creationId xmlns:a16="http://schemas.microsoft.com/office/drawing/2014/main" id="{F4507529-74A3-1528-5FDE-F9B636E0E20C}"/>
              </a:ext>
            </a:extLst>
          </p:cNvPr>
          <p:cNvSpPr txBox="1">
            <a:spLocks noChangeArrowheads="1"/>
          </p:cNvSpPr>
          <p:nvPr/>
        </p:nvSpPr>
        <p:spPr bwMode="auto">
          <a:xfrm>
            <a:off x="5003800" y="3122613"/>
            <a:ext cx="288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 casa rossa a Tel Aviv (anni 1930)</a:t>
            </a:r>
          </a:p>
        </p:txBody>
      </p:sp>
      <p:sp>
        <p:nvSpPr>
          <p:cNvPr id="413702" name="CasellaDiTesto 6">
            <a:extLst>
              <a:ext uri="{FF2B5EF4-FFF2-40B4-BE49-F238E27FC236}">
                <a16:creationId xmlns:a16="http://schemas.microsoft.com/office/drawing/2014/main" id="{54D0DB14-172D-5EDF-223D-870876D3DA2F}"/>
              </a:ext>
            </a:extLst>
          </p:cNvPr>
          <p:cNvSpPr txBox="1">
            <a:spLocks noChangeArrowheads="1"/>
          </p:cNvSpPr>
          <p:nvPr/>
        </p:nvSpPr>
        <p:spPr bwMode="auto">
          <a:xfrm>
            <a:off x="684213" y="5445125"/>
            <a:ext cx="7507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600">
                <a:solidFill>
                  <a:srgbClr val="FFFFFF"/>
                </a:solidFill>
              </a:rPr>
              <a:t>I sionisti avviarono </a:t>
            </a:r>
            <a:r>
              <a:rPr lang="en-US" altLang="it-CH" sz="1600" u="sng">
                <a:solidFill>
                  <a:srgbClr val="FFFFFF"/>
                </a:solidFill>
              </a:rPr>
              <a:t>la pianificazione</a:t>
            </a:r>
            <a:r>
              <a:rPr lang="en-US" altLang="it-CH" sz="1600">
                <a:solidFill>
                  <a:srgbClr val="FFFFFF"/>
                </a:solidFill>
              </a:rPr>
              <a:t> della pulizia etnica della Palestina nel 1940.</a:t>
            </a:r>
          </a:p>
          <a:p>
            <a:pPr eaLnBrk="1" hangingPunct="1">
              <a:spcBef>
                <a:spcPct val="0"/>
              </a:spcBef>
              <a:buFontTx/>
              <a:buNone/>
            </a:pPr>
            <a:r>
              <a:rPr lang="en-US" altLang="it-CH" sz="1600">
                <a:solidFill>
                  <a:srgbClr val="FFFFFF"/>
                </a:solidFill>
              </a:rPr>
              <a:t>Il piano D (Dalet) entrò nella fase esecutiva in marzo 1948.</a:t>
            </a:r>
            <a:endParaRPr lang="it-CH" altLang="it-CH" sz="1600">
              <a:solidFill>
                <a:srgbClr val="FFFFFF"/>
              </a:solidFill>
            </a:endParaRPr>
          </a:p>
        </p:txBody>
      </p:sp>
      <p:pic>
        <p:nvPicPr>
          <p:cNvPr id="135176" name="Picture 5" descr="C:\Users\Enrico\Desktop\Red house 2 jpeg.jpg">
            <a:extLst>
              <a:ext uri="{FF2B5EF4-FFF2-40B4-BE49-F238E27FC236}">
                <a16:creationId xmlns:a16="http://schemas.microsoft.com/office/drawing/2014/main" id="{8A4BA6A7-14E1-BE51-BD52-CEE47EE365F3}"/>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80ECCC3C-AF07-05C2-BE45-661B05BC2C3D}"/>
              </a:ext>
            </a:extLst>
          </p:cNvPr>
          <p:cNvSpPr txBox="1"/>
          <p:nvPr/>
        </p:nvSpPr>
        <p:spPr>
          <a:xfrm>
            <a:off x="2268538" y="981075"/>
            <a:ext cx="2214562" cy="1816100"/>
          </a:xfrm>
          <a:prstGeom prst="rect">
            <a:avLst/>
          </a:prstGeom>
          <a:solidFill>
            <a:schemeClr val="accent4">
              <a:lumMod val="10000"/>
            </a:schemeClr>
          </a:solidFill>
        </p:spPr>
        <p:txBody>
          <a:bodyPr>
            <a:spAutoFit/>
          </a:bodyPr>
          <a:lstStyle/>
          <a:p>
            <a:pPr eaLnBrk="1" hangingPunct="1">
              <a:defRPr/>
            </a:pPr>
            <a:r>
              <a:rPr lang="it-CH" sz="1400" dirty="0">
                <a:solidFill>
                  <a:srgbClr val="FFFFFF"/>
                </a:solidFill>
                <a:latin typeface="Arial" charset="0"/>
                <a:cs typeface="Arial" charset="0"/>
              </a:rPr>
              <a:t>Noi espelleremo gli arabi e prenderemo il loro posto. Ogni attacco dovrebbe essere  un colpo decisivo con la conseguente distruzione di case e l'espulsione della popolazione.</a:t>
            </a:r>
          </a:p>
        </p:txBody>
      </p:sp>
      <p:pic>
        <p:nvPicPr>
          <p:cNvPr id="176138" name="Picture 10" descr="C:\Users\Enrico\Desktop\Giallo.jpg">
            <a:extLst>
              <a:ext uri="{FF2B5EF4-FFF2-40B4-BE49-F238E27FC236}">
                <a16:creationId xmlns:a16="http://schemas.microsoft.com/office/drawing/2014/main" id="{8C30DE6B-8AE1-1BF6-E15D-45D435E97B6F}"/>
              </a:ext>
            </a:extLst>
          </p:cNvPr>
          <p:cNvPicPr>
            <a:picLocks noChangeAspect="1" noChangeArrowheads="1"/>
          </p:cNvPicPr>
          <p:nvPr/>
        </p:nvPicPr>
        <p:blipFill>
          <a:blip r:embed="rId5"/>
          <a:srcRect/>
          <a:stretch>
            <a:fillRect/>
          </a:stretch>
        </p:blipFill>
        <p:spPr bwMode="auto">
          <a:xfrm>
            <a:off x="684213" y="3609975"/>
            <a:ext cx="3798887" cy="1487488"/>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413706" name="Rettangolo 9">
            <a:extLst>
              <a:ext uri="{FF2B5EF4-FFF2-40B4-BE49-F238E27FC236}">
                <a16:creationId xmlns:a16="http://schemas.microsoft.com/office/drawing/2014/main" id="{CBD51A7D-A9D2-6FBC-C781-001499F000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Number Placeholder 3">
            <a:extLst>
              <a:ext uri="{FF2B5EF4-FFF2-40B4-BE49-F238E27FC236}">
                <a16:creationId xmlns:a16="http://schemas.microsoft.com/office/drawing/2014/main" id="{66B4BB41-9ACC-3EE0-E07D-43395BBC8104}"/>
              </a:ext>
            </a:extLst>
          </p:cNvPr>
          <p:cNvSpPr>
            <a:spLocks noGrp="1"/>
          </p:cNvSpPr>
          <p:nvPr>
            <p:ph type="sldNum" sz="quarter" idx="12"/>
          </p:nvPr>
        </p:nvSpPr>
        <p:spPr>
          <a:xfrm>
            <a:off x="8424863" y="3811588"/>
            <a:ext cx="45402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D92D5F-608C-4E22-BF23-0CAE0BB87A4C}" type="slidenum">
              <a:rPr lang="it-IT" altLang="it-CH" sz="1400" smtClean="0">
                <a:solidFill>
                  <a:srgbClr val="FFFFFF"/>
                </a:solidFill>
              </a:rPr>
              <a:pPr>
                <a:spcBef>
                  <a:spcPct val="0"/>
                </a:spcBef>
                <a:buFontTx/>
                <a:buNone/>
              </a:pPr>
              <a:t>73</a:t>
            </a:fld>
            <a:endParaRPr lang="it-IT" altLang="it-CH" sz="1400">
              <a:solidFill>
                <a:srgbClr val="FFFFFF"/>
              </a:solidFill>
            </a:endParaRPr>
          </a:p>
        </p:txBody>
      </p:sp>
      <p:pic>
        <p:nvPicPr>
          <p:cNvPr id="153603" name="Picture 2" descr="le operazioni dei sionisti prima del maggio 1948 in palestinaremembered">
            <a:extLst>
              <a:ext uri="{FF2B5EF4-FFF2-40B4-BE49-F238E27FC236}">
                <a16:creationId xmlns:a16="http://schemas.microsoft.com/office/drawing/2014/main" id="{085DB0F4-8124-6A74-DE48-E523730CD907}"/>
              </a:ext>
            </a:extLst>
          </p:cNvPr>
          <p:cNvPicPr>
            <a:picLocks noChangeAspect="1" noChangeArrowheads="1"/>
          </p:cNvPicPr>
          <p:nvPr/>
        </p:nvPicPr>
        <p:blipFill>
          <a:blip r:embed="rId3">
            <a:lum bright="-24000" contrast="20000"/>
          </a:blip>
          <a:srcRect/>
          <a:stretch>
            <a:fillRect/>
          </a:stretch>
        </p:blipFill>
        <p:spPr bwMode="auto">
          <a:xfrm>
            <a:off x="179388" y="188913"/>
            <a:ext cx="4541837" cy="6480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5748" name="Text Box 5">
            <a:extLst>
              <a:ext uri="{FF2B5EF4-FFF2-40B4-BE49-F238E27FC236}">
                <a16:creationId xmlns:a16="http://schemas.microsoft.com/office/drawing/2014/main" id="{816565C1-7DA0-421D-38AA-CF9DE14E4DDC}"/>
              </a:ext>
            </a:extLst>
          </p:cNvPr>
          <p:cNvSpPr txBox="1">
            <a:spLocks noChangeArrowheads="1"/>
          </p:cNvSpPr>
          <p:nvPr/>
        </p:nvSpPr>
        <p:spPr bwMode="auto">
          <a:xfrm>
            <a:off x="4862513" y="3243263"/>
            <a:ext cx="40671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Il piano Dalet  (marzo 1948) di pulizia etnica : </a:t>
            </a:r>
          </a:p>
          <a:p>
            <a:pPr eaLnBrk="1" hangingPunct="1">
              <a:spcBef>
                <a:spcPct val="0"/>
              </a:spcBef>
              <a:buFontTx/>
              <a:buNone/>
            </a:pPr>
            <a:r>
              <a:rPr lang="fr-CH" altLang="it-CH" sz="1400" b="1">
                <a:solidFill>
                  <a:srgbClr val="FFFFFF"/>
                </a:solidFill>
              </a:rPr>
              <a:t>messo in atto dai sionisti </a:t>
            </a:r>
            <a:r>
              <a:rPr lang="fr-CH" altLang="it-CH" sz="1400" b="1" u="sng">
                <a:solidFill>
                  <a:srgbClr val="FFFFFF"/>
                </a:solidFill>
              </a:rPr>
              <a:t>prima</a:t>
            </a:r>
            <a:r>
              <a:rPr lang="fr-CH" altLang="it-CH" sz="1400" b="1">
                <a:solidFill>
                  <a:srgbClr val="FFFFFF"/>
                </a:solidFill>
              </a:rPr>
              <a:t> dell’entrata        in vigore della risoluzione ONU 181.</a:t>
            </a:r>
          </a:p>
        </p:txBody>
      </p:sp>
      <p:pic>
        <p:nvPicPr>
          <p:cNvPr id="415749" name="Picture 7">
            <a:extLst>
              <a:ext uri="{FF2B5EF4-FFF2-40B4-BE49-F238E27FC236}">
                <a16:creationId xmlns:a16="http://schemas.microsoft.com/office/drawing/2014/main" id="{003D5C8C-A75D-A9C1-0444-3DE86C934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3" descr="attacco a Dayr Aban  1948">
            <a:extLst>
              <a:ext uri="{FF2B5EF4-FFF2-40B4-BE49-F238E27FC236}">
                <a16:creationId xmlns:a16="http://schemas.microsoft.com/office/drawing/2014/main" id="{6D62FACD-9ABB-EE39-9076-1A8FE4BF09AE}"/>
              </a:ext>
            </a:extLst>
          </p:cNvPr>
          <p:cNvPicPr>
            <a:picLocks noChangeAspect="1" noChangeArrowheads="1"/>
          </p:cNvPicPr>
          <p:nvPr/>
        </p:nvPicPr>
        <p:blipFill>
          <a:blip r:embed="rId5">
            <a:lum bright="-10000" contrast="10000"/>
          </a:blip>
          <a:srcRect b="5415"/>
          <a:stretch>
            <a:fillRect/>
          </a:stretch>
        </p:blipFill>
        <p:spPr bwMode="auto">
          <a:xfrm>
            <a:off x="4868863" y="4170363"/>
            <a:ext cx="3951287" cy="2498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3174431-21C5-A342-32A0-A297D355270B}"/>
              </a:ext>
            </a:extLst>
          </p:cNvPr>
          <p:cNvSpPr txBox="1"/>
          <p:nvPr/>
        </p:nvSpPr>
        <p:spPr>
          <a:xfrm>
            <a:off x="4935538" y="195263"/>
            <a:ext cx="2876550" cy="415925"/>
          </a:xfrm>
          <a:prstGeom prst="rect">
            <a:avLst/>
          </a:prstGeom>
          <a:noFill/>
        </p:spPr>
        <p:txBody>
          <a:bodyPr>
            <a:spAutoFit/>
          </a:bodyPr>
          <a:lstStyle/>
          <a:p>
            <a:pPr eaLnBrk="1" hangingPunct="1">
              <a:defRPr/>
            </a:pPr>
            <a:r>
              <a:rPr lang="it-CH" sz="1050" b="1" dirty="0">
                <a:solidFill>
                  <a:srgbClr val="DADADA">
                    <a:lumMod val="10000"/>
                  </a:srgbClr>
                </a:solidFill>
                <a:latin typeface="Arial" charset="0"/>
                <a:cs typeface="Arial" charset="0"/>
              </a:rPr>
              <a:t>Attacco al villaggio palestinese di                        </a:t>
            </a:r>
            <a:r>
              <a:rPr lang="it-CH" sz="1050" b="1" dirty="0" err="1">
                <a:solidFill>
                  <a:srgbClr val="DADADA">
                    <a:lumMod val="10000"/>
                  </a:srgbClr>
                </a:solidFill>
                <a:latin typeface="Arial" charset="0"/>
                <a:cs typeface="Arial" charset="0"/>
              </a:rPr>
              <a:t>Dayr</a:t>
            </a:r>
            <a:r>
              <a:rPr lang="it-CH" sz="1050" b="1" dirty="0">
                <a:solidFill>
                  <a:srgbClr val="DADADA">
                    <a:lumMod val="10000"/>
                  </a:srgbClr>
                </a:solidFill>
                <a:latin typeface="Arial" charset="0"/>
                <a:cs typeface="Arial" charset="0"/>
              </a:rPr>
              <a:t> </a:t>
            </a:r>
            <a:r>
              <a:rPr lang="it-CH" sz="1050" b="1" dirty="0" err="1">
                <a:solidFill>
                  <a:srgbClr val="DADADA">
                    <a:lumMod val="10000"/>
                  </a:srgbClr>
                </a:solidFill>
                <a:latin typeface="Arial" charset="0"/>
                <a:cs typeface="Arial" charset="0"/>
              </a:rPr>
              <a:t>Aban</a:t>
            </a:r>
            <a:r>
              <a:rPr lang="it-CH" sz="1050" b="1" dirty="0">
                <a:solidFill>
                  <a:srgbClr val="DADADA">
                    <a:lumMod val="10000"/>
                  </a:srgbClr>
                </a:solidFill>
                <a:latin typeface="Arial" charset="0"/>
                <a:cs typeface="Arial" charset="0"/>
              </a:rPr>
              <a:t>, distretto di Gerusalemme</a:t>
            </a:r>
          </a:p>
        </p:txBody>
      </p:sp>
      <p:sp>
        <p:nvSpPr>
          <p:cNvPr id="415752" name="Rettangolo 7">
            <a:extLst>
              <a:ext uri="{FF2B5EF4-FFF2-40B4-BE49-F238E27FC236}">
                <a16:creationId xmlns:a16="http://schemas.microsoft.com/office/drawing/2014/main" id="{AEA3747F-B465-AEFC-AECC-39AF5D3E4E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F94459E0-B2A3-0463-3E9C-7BD84B75CDD8}"/>
              </a:ext>
            </a:extLst>
          </p:cNvPr>
          <p:cNvSpPr txBox="1"/>
          <p:nvPr/>
        </p:nvSpPr>
        <p:spPr>
          <a:xfrm>
            <a:off x="4935538" y="2789238"/>
            <a:ext cx="3816350" cy="369887"/>
          </a:xfrm>
          <a:prstGeom prst="rect">
            <a:avLst/>
          </a:prstGeom>
          <a:solidFill>
            <a:srgbClr val="FFFF00"/>
          </a:solidFill>
          <a:ln w="12700">
            <a:solidFill>
              <a:schemeClr val="accent4">
                <a:lumMod val="10000"/>
              </a:schemeClr>
            </a:solidFill>
          </a:ln>
        </p:spPr>
        <p:txBody>
          <a:bodyPr>
            <a:spAutoFit/>
          </a:bodyPr>
          <a:lstStyle/>
          <a:p>
            <a:pPr>
              <a:defRPr/>
            </a:pPr>
            <a:r>
              <a:rPr lang="it-CH" b="1" dirty="0">
                <a:solidFill>
                  <a:schemeClr val="accent4">
                    <a:lumMod val="10000"/>
                  </a:schemeClr>
                </a:solidFill>
              </a:rPr>
              <a:t>Dicembre 1947 - 14 maggio 1948</a:t>
            </a:r>
          </a:p>
        </p:txBody>
      </p:sp>
      <p:sp>
        <p:nvSpPr>
          <p:cNvPr id="10" name="CasellaDiTesto 9">
            <a:extLst>
              <a:ext uri="{FF2B5EF4-FFF2-40B4-BE49-F238E27FC236}">
                <a16:creationId xmlns:a16="http://schemas.microsoft.com/office/drawing/2014/main" id="{18630427-53E0-7CE9-60C5-EC736175D523}"/>
              </a:ext>
            </a:extLst>
          </p:cNvPr>
          <p:cNvSpPr txBox="1"/>
          <p:nvPr/>
        </p:nvSpPr>
        <p:spPr>
          <a:xfrm>
            <a:off x="7451725" y="4170363"/>
            <a:ext cx="1328738" cy="254000"/>
          </a:xfrm>
          <a:prstGeom prst="rect">
            <a:avLst/>
          </a:prstGeom>
          <a:noFill/>
        </p:spPr>
        <p:txBody>
          <a:bodyPr>
            <a:spAutoFit/>
          </a:bodyPr>
          <a:lstStyle/>
          <a:p>
            <a:pPr>
              <a:defRPr/>
            </a:pPr>
            <a:r>
              <a:rPr lang="en-US" sz="1050" b="1" dirty="0" err="1">
                <a:solidFill>
                  <a:schemeClr val="accent4">
                    <a:lumMod val="10000"/>
                  </a:schemeClr>
                </a:solidFill>
              </a:rPr>
              <a:t>Mortaio</a:t>
            </a:r>
            <a:r>
              <a:rPr lang="en-US" sz="1050" b="1" dirty="0">
                <a:solidFill>
                  <a:schemeClr val="accent4">
                    <a:lumMod val="10000"/>
                  </a:schemeClr>
                </a:solidFill>
              </a:rPr>
              <a:t> da 40 mm</a:t>
            </a:r>
          </a:p>
        </p:txBody>
      </p:sp>
      <p:sp>
        <p:nvSpPr>
          <p:cNvPr id="11" name="Figura a mano libera: forma 10">
            <a:extLst>
              <a:ext uri="{FF2B5EF4-FFF2-40B4-BE49-F238E27FC236}">
                <a16:creationId xmlns:a16="http://schemas.microsoft.com/office/drawing/2014/main" id="{50C54D01-B801-13F2-0F56-055C3DD8C0B9}"/>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1905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3">
            <a:extLst>
              <a:ext uri="{FF2B5EF4-FFF2-40B4-BE49-F238E27FC236}">
                <a16:creationId xmlns:a16="http://schemas.microsoft.com/office/drawing/2014/main" id="{5396CEFC-761A-34BB-C450-3549EE81B76E}"/>
              </a:ext>
            </a:extLst>
          </p:cNvPr>
          <p:cNvSpPr>
            <a:spLocks noGrp="1"/>
          </p:cNvSpPr>
          <p:nvPr>
            <p:ph type="sldNum" sz="quarter" idx="12"/>
          </p:nvPr>
        </p:nvSpPr>
        <p:spPr>
          <a:xfrm>
            <a:off x="8380413" y="6424613"/>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2460C4-4145-4C0E-9271-50C4CD60C816}"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417795" name="Text Box 3">
            <a:extLst>
              <a:ext uri="{FF2B5EF4-FFF2-40B4-BE49-F238E27FC236}">
                <a16:creationId xmlns:a16="http://schemas.microsoft.com/office/drawing/2014/main" id="{F630F5A5-D1FC-BDF9-6E3C-A92A6904A93F}"/>
              </a:ext>
            </a:extLst>
          </p:cNvPr>
          <p:cNvSpPr txBox="1">
            <a:spLocks noChangeArrowheads="1"/>
          </p:cNvSpPr>
          <p:nvPr/>
        </p:nvSpPr>
        <p:spPr bwMode="auto">
          <a:xfrm>
            <a:off x="2917825" y="3100388"/>
            <a:ext cx="28654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Per convincere i palestinesi ad andarsene  i sionisti compiono efferati massacri. In totale saranno circa 15’000 i palestinesi uccisi.                      </a:t>
            </a:r>
          </a:p>
        </p:txBody>
      </p:sp>
      <p:pic>
        <p:nvPicPr>
          <p:cNvPr id="284677" name="Picture 5" descr="C:\Users\Enrico\Desktop\DY jpeg.jpg">
            <a:extLst>
              <a:ext uri="{FF2B5EF4-FFF2-40B4-BE49-F238E27FC236}">
                <a16:creationId xmlns:a16="http://schemas.microsoft.com/office/drawing/2014/main" id="{82114F2B-5F78-F2AA-51FD-30CA05EF8034}"/>
              </a:ext>
            </a:extLst>
          </p:cNvPr>
          <p:cNvPicPr>
            <a:picLocks noChangeAspect="1" noChangeArrowheads="1"/>
          </p:cNvPicPr>
          <p:nvPr/>
        </p:nvPicPr>
        <p:blipFill>
          <a:blip r:embed="rId3">
            <a:lum bright="-10000" contrast="10000"/>
          </a:blip>
          <a:srcRect l="11703" t="11821" r="3397" b="11594"/>
          <a:stretch>
            <a:fillRect/>
          </a:stretch>
        </p:blipFill>
        <p:spPr bwMode="auto">
          <a:xfrm>
            <a:off x="5245100" y="4551363"/>
            <a:ext cx="3671888"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8" name="Picture 3">
            <a:extLst>
              <a:ext uri="{FF2B5EF4-FFF2-40B4-BE49-F238E27FC236}">
                <a16:creationId xmlns:a16="http://schemas.microsoft.com/office/drawing/2014/main" id="{52549B4B-7AEA-EB6A-09DE-D2BAF39AF2FB}"/>
              </a:ext>
            </a:extLst>
          </p:cNvPr>
          <p:cNvPicPr>
            <a:picLocks noChangeAspect="1" noChangeArrowheads="1"/>
          </p:cNvPicPr>
          <p:nvPr/>
        </p:nvPicPr>
        <p:blipFill>
          <a:blip r:embed="rId4">
            <a:lum bright="-10000" contrast="10000"/>
          </a:blip>
          <a:srcRect/>
          <a:stretch>
            <a:fillRect/>
          </a:stretch>
        </p:blipFill>
        <p:spPr bwMode="auto">
          <a:xfrm>
            <a:off x="311150" y="577850"/>
            <a:ext cx="24923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9" name="Picture 4">
            <a:extLst>
              <a:ext uri="{FF2B5EF4-FFF2-40B4-BE49-F238E27FC236}">
                <a16:creationId xmlns:a16="http://schemas.microsoft.com/office/drawing/2014/main" id="{936C503A-5474-31D2-F4B3-2570E9A2499E}"/>
              </a:ext>
            </a:extLst>
          </p:cNvPr>
          <p:cNvPicPr>
            <a:picLocks noChangeAspect="1" noChangeArrowheads="1"/>
          </p:cNvPicPr>
          <p:nvPr/>
        </p:nvPicPr>
        <p:blipFill>
          <a:blip r:embed="rId5">
            <a:lum bright="-10000" contrast="10000"/>
          </a:blip>
          <a:srcRect/>
          <a:stretch>
            <a:fillRect/>
          </a:stretch>
        </p:blipFill>
        <p:spPr bwMode="auto">
          <a:xfrm>
            <a:off x="6227763" y="577850"/>
            <a:ext cx="26701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80" name="Picture 5" descr="Dayr Yasine subito dopo l'occupazione 1948">
            <a:extLst>
              <a:ext uri="{FF2B5EF4-FFF2-40B4-BE49-F238E27FC236}">
                <a16:creationId xmlns:a16="http://schemas.microsoft.com/office/drawing/2014/main" id="{66B082B8-71AF-9F48-9371-59A3EBE5EC88}"/>
              </a:ext>
            </a:extLst>
          </p:cNvPr>
          <p:cNvPicPr>
            <a:picLocks noChangeAspect="1" noChangeArrowheads="1"/>
          </p:cNvPicPr>
          <p:nvPr/>
        </p:nvPicPr>
        <p:blipFill>
          <a:blip r:embed="rId6">
            <a:lum bright="-10000" contrast="10000"/>
          </a:blip>
          <a:srcRect t="1315" b="420"/>
          <a:stretch>
            <a:fillRect/>
          </a:stretch>
        </p:blipFill>
        <p:spPr bwMode="auto">
          <a:xfrm>
            <a:off x="311150" y="4551363"/>
            <a:ext cx="4806950"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800" name="CasellaDiTesto 2">
            <a:extLst>
              <a:ext uri="{FF2B5EF4-FFF2-40B4-BE49-F238E27FC236}">
                <a16:creationId xmlns:a16="http://schemas.microsoft.com/office/drawing/2014/main" id="{86D10593-2FDD-CA64-BDB8-EB2621E60625}"/>
              </a:ext>
            </a:extLst>
          </p:cNvPr>
          <p:cNvSpPr txBox="1">
            <a:spLocks noChangeArrowheads="1"/>
          </p:cNvSpPr>
          <p:nvPr/>
        </p:nvSpPr>
        <p:spPr bwMode="auto">
          <a:xfrm>
            <a:off x="4011613" y="4170363"/>
            <a:ext cx="5157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Foto : 9-10 aprile 1948 - Attacco al villaggio palestinese di Deir Yassin, sobborgo di Gerusalemme, dove il le bande Irgun e Stern massacrarono 254 uomini, donne e bambini</a:t>
            </a:r>
            <a:endParaRPr lang="it-IT" altLang="it-CH" sz="900" b="1">
              <a:solidFill>
                <a:srgbClr val="FFFFFF"/>
              </a:solidFill>
            </a:endParaRPr>
          </a:p>
        </p:txBody>
      </p:sp>
      <p:sp>
        <p:nvSpPr>
          <p:cNvPr id="417801" name="CasellaDiTesto 1">
            <a:extLst>
              <a:ext uri="{FF2B5EF4-FFF2-40B4-BE49-F238E27FC236}">
                <a16:creationId xmlns:a16="http://schemas.microsoft.com/office/drawing/2014/main" id="{9BDA9EE7-9CA6-7479-DF25-7A0F1ADDAE6D}"/>
              </a:ext>
            </a:extLst>
          </p:cNvPr>
          <p:cNvSpPr txBox="1">
            <a:spLocks noChangeArrowheads="1"/>
          </p:cNvSpPr>
          <p:nvPr/>
        </p:nvSpPr>
        <p:spPr bwMode="auto">
          <a:xfrm>
            <a:off x="179388" y="304800"/>
            <a:ext cx="6769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b="1">
                <a:solidFill>
                  <a:srgbClr val="FFFFFF"/>
                </a:solidFill>
              </a:rPr>
              <a:t>Attacco al Villaggio palestinese di Sa’ Sa’ dove I sionisti compiono due massacri: il 15 febbraio 1948 e 30 ottobre 1948  </a:t>
            </a:r>
          </a:p>
        </p:txBody>
      </p:sp>
      <p:pic>
        <p:nvPicPr>
          <p:cNvPr id="480271" name="Picture 15" descr="https://upload.wikimedia.org/wikipedia/commons/1/12/Palmach-Sasa.jpg">
            <a:extLst>
              <a:ext uri="{FF2B5EF4-FFF2-40B4-BE49-F238E27FC236}">
                <a16:creationId xmlns:a16="http://schemas.microsoft.com/office/drawing/2014/main" id="{2519AB27-D1D9-E0AD-7495-6D01A34C9539}"/>
              </a:ext>
            </a:extLst>
          </p:cNvPr>
          <p:cNvPicPr>
            <a:picLocks noChangeAspect="1" noChangeArrowheads="1"/>
          </p:cNvPicPr>
          <p:nvPr/>
        </p:nvPicPr>
        <p:blipFill>
          <a:blip r:embed="rId7">
            <a:lum bright="-10000" contrast="10000"/>
          </a:blip>
          <a:srcRect/>
          <a:stretch>
            <a:fillRect/>
          </a:stretch>
        </p:blipFill>
        <p:spPr bwMode="auto">
          <a:xfrm>
            <a:off x="3370263" y="577850"/>
            <a:ext cx="2292350" cy="1531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D951E47A-CD6C-50F8-D5DA-EC7F7D5FB185}"/>
              </a:ext>
            </a:extLst>
          </p:cNvPr>
          <p:cNvPicPr>
            <a:picLocks noChangeAspect="1"/>
          </p:cNvPicPr>
          <p:nvPr/>
        </p:nvPicPr>
        <p:blipFill>
          <a:blip r:embed="rId8">
            <a:lum bright="-10000" contrast="10000"/>
          </a:blip>
          <a:stretch>
            <a:fillRect/>
          </a:stretch>
        </p:blipFill>
        <p:spPr>
          <a:xfrm>
            <a:off x="5662613" y="2381250"/>
            <a:ext cx="323532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804" name="Rettangolo 16">
            <a:extLst>
              <a:ext uri="{FF2B5EF4-FFF2-40B4-BE49-F238E27FC236}">
                <a16:creationId xmlns:a16="http://schemas.microsoft.com/office/drawing/2014/main" id="{9614D528-F263-5CDA-8C92-9D1E2074107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2437A54A-7B31-147F-5E2A-4C5C66D8ACDA}"/>
              </a:ext>
            </a:extLst>
          </p:cNvPr>
          <p:cNvSpPr txBox="1"/>
          <p:nvPr/>
        </p:nvSpPr>
        <p:spPr>
          <a:xfrm>
            <a:off x="2917825" y="2379663"/>
            <a:ext cx="2613025" cy="6477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 </a:t>
            </a:r>
            <a:r>
              <a:rPr lang="en-US" b="1" dirty="0" err="1">
                <a:solidFill>
                  <a:schemeClr val="accent4">
                    <a:lumMod val="10000"/>
                  </a:schemeClr>
                </a:solidFill>
              </a:rPr>
              <a:t>sionisti</a:t>
            </a:r>
            <a:r>
              <a:rPr lang="en-US" b="1" dirty="0">
                <a:solidFill>
                  <a:schemeClr val="accent4">
                    <a:lumMod val="10000"/>
                  </a:schemeClr>
                </a:solidFill>
              </a:rPr>
              <a:t> </a:t>
            </a:r>
            <a:r>
              <a:rPr lang="en-US" b="1" dirty="0" err="1">
                <a:solidFill>
                  <a:schemeClr val="accent4">
                    <a:lumMod val="10000"/>
                  </a:schemeClr>
                </a:solidFill>
              </a:rPr>
              <a:t>massacrano</a:t>
            </a:r>
            <a:r>
              <a:rPr lang="en-US" b="1" dirty="0">
                <a:solidFill>
                  <a:schemeClr val="accent4">
                    <a:lumMod val="10000"/>
                  </a:schemeClr>
                </a:solidFill>
              </a:rPr>
              <a:t> </a:t>
            </a:r>
            <a:r>
              <a:rPr lang="en-US" b="1" dirty="0" err="1">
                <a:solidFill>
                  <a:schemeClr val="accent4">
                    <a:lumMod val="10000"/>
                  </a:schemeClr>
                </a:solidFill>
              </a:rPr>
              <a:t>i</a:t>
            </a:r>
            <a:r>
              <a:rPr lang="en-US" b="1" dirty="0">
                <a:solidFill>
                  <a:schemeClr val="accent4">
                    <a:lumMod val="10000"/>
                  </a:schemeClr>
                </a:solidFill>
              </a:rPr>
              <a:t> Palestinesi</a:t>
            </a:r>
          </a:p>
        </p:txBody>
      </p:sp>
      <p:pic>
        <p:nvPicPr>
          <p:cNvPr id="19" name="Picture 21" descr="Mass grave of Palestinians killed by Israel in 1948 found - video Dailymotion">
            <a:extLst>
              <a:ext uri="{FF2B5EF4-FFF2-40B4-BE49-F238E27FC236}">
                <a16:creationId xmlns:a16="http://schemas.microsoft.com/office/drawing/2014/main" id="{1128F2C3-360A-FC9B-5ED5-3175F4C095F3}"/>
              </a:ext>
            </a:extLst>
          </p:cNvPr>
          <p:cNvPicPr>
            <a:picLocks noChangeAspect="1" noChangeArrowheads="1"/>
          </p:cNvPicPr>
          <p:nvPr/>
        </p:nvPicPr>
        <p:blipFill rotWithShape="1">
          <a:blip r:embed="rId9"/>
          <a:srcRect l="6697"/>
          <a:stretch/>
        </p:blipFill>
        <p:spPr bwMode="auto">
          <a:xfrm>
            <a:off x="317500" y="2365375"/>
            <a:ext cx="249237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807" name="CasellaDiTesto 3">
            <a:extLst>
              <a:ext uri="{FF2B5EF4-FFF2-40B4-BE49-F238E27FC236}">
                <a16:creationId xmlns:a16="http://schemas.microsoft.com/office/drawing/2014/main" id="{E094C70F-DEAA-D8FE-B7C7-FC967A413F3A}"/>
              </a:ext>
            </a:extLst>
          </p:cNvPr>
          <p:cNvSpPr txBox="1">
            <a:spLocks noChangeArrowheads="1"/>
          </p:cNvSpPr>
          <p:nvPr/>
        </p:nvSpPr>
        <p:spPr bwMode="auto">
          <a:xfrm>
            <a:off x="254000" y="3824288"/>
            <a:ext cx="2647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Questa fossa comune con i resti di 200 civili palestinesi è stata scoperta a Jaffa in settembre 2014</a:t>
            </a:r>
          </a:p>
        </p:txBody>
      </p:sp>
      <p:sp>
        <p:nvSpPr>
          <p:cNvPr id="417808" name="Rettangolo 3">
            <a:extLst>
              <a:ext uri="{FF2B5EF4-FFF2-40B4-BE49-F238E27FC236}">
                <a16:creationId xmlns:a16="http://schemas.microsoft.com/office/drawing/2014/main" id="{A3D3F05F-3835-4973-8D2F-5DDA400FC66A}"/>
              </a:ext>
            </a:extLst>
          </p:cNvPr>
          <p:cNvSpPr>
            <a:spLocks noChangeArrowheads="1"/>
          </p:cNvSpPr>
          <p:nvPr/>
        </p:nvSpPr>
        <p:spPr bwMode="auto">
          <a:xfrm>
            <a:off x="5957888" y="3795713"/>
            <a:ext cx="2932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10 aprile 1948 - Milizie sioniste a Deir Yassine                     Le divise sono residuati inglesi della II. guerra mondiale.</a:t>
            </a:r>
          </a:p>
        </p:txBody>
      </p:sp>
      <p:sp>
        <p:nvSpPr>
          <p:cNvPr id="417809" name="CasellaDiTesto 2">
            <a:extLst>
              <a:ext uri="{FF2B5EF4-FFF2-40B4-BE49-F238E27FC236}">
                <a16:creationId xmlns:a16="http://schemas.microsoft.com/office/drawing/2014/main" id="{82E7D170-89BD-0DE6-C958-6F02220B5921}"/>
              </a:ext>
            </a:extLst>
          </p:cNvPr>
          <p:cNvSpPr txBox="1">
            <a:spLocks noChangeArrowheads="1"/>
          </p:cNvSpPr>
          <p:nvPr/>
        </p:nvSpPr>
        <p:spPr bwMode="auto">
          <a:xfrm>
            <a:off x="5245100" y="6432550"/>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Deir Yasine dopo il massacro</a:t>
            </a:r>
          </a:p>
        </p:txBody>
      </p:sp>
      <p:sp>
        <p:nvSpPr>
          <p:cNvPr id="417810" name="CasellaDiTesto 1">
            <a:extLst>
              <a:ext uri="{FF2B5EF4-FFF2-40B4-BE49-F238E27FC236}">
                <a16:creationId xmlns:a16="http://schemas.microsoft.com/office/drawing/2014/main" id="{526C03F9-399D-69FC-67E6-07ACDA15F922}"/>
              </a:ext>
            </a:extLst>
          </p:cNvPr>
          <p:cNvSpPr txBox="1">
            <a:spLocks noChangeArrowheads="1"/>
          </p:cNvSpPr>
          <p:nvPr/>
        </p:nvSpPr>
        <p:spPr bwMode="auto">
          <a:xfrm>
            <a:off x="311150" y="6413500"/>
            <a:ext cx="2101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Deir Yassin invasa dalle bande sioniste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egnaposto numero diapositiva 1">
            <a:extLst>
              <a:ext uri="{FF2B5EF4-FFF2-40B4-BE49-F238E27FC236}">
                <a16:creationId xmlns:a16="http://schemas.microsoft.com/office/drawing/2014/main" id="{23389155-DD12-AA86-8101-45F067D78742}"/>
              </a:ext>
            </a:extLst>
          </p:cNvPr>
          <p:cNvSpPr>
            <a:spLocks noGrp="1" noChangeArrowheads="1"/>
          </p:cNvSpPr>
          <p:nvPr>
            <p:ph type="sldNum" sz="quarter" idx="12"/>
          </p:nvPr>
        </p:nvSpPr>
        <p:spPr>
          <a:xfrm>
            <a:off x="8166100" y="64293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22F9A4-BDD9-42DB-8782-E9A15712C399}"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1DAD7377-C596-496D-5C3E-BB2107838957}"/>
              </a:ext>
            </a:extLst>
          </p:cNvPr>
          <p:cNvPicPr>
            <a:picLocks noChangeAspect="1" noChangeArrowheads="1"/>
          </p:cNvPicPr>
          <p:nvPr/>
        </p:nvPicPr>
        <p:blipFill>
          <a:blip r:embed="rId3"/>
          <a:srcRect/>
          <a:stretch>
            <a:fillRect/>
          </a:stretch>
        </p:blipFill>
        <p:spPr bwMode="auto">
          <a:xfrm>
            <a:off x="3509963" y="3668713"/>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DB935717-B21E-2A2C-DFB4-5FBC39A23189}"/>
              </a:ext>
            </a:extLst>
          </p:cNvPr>
          <p:cNvPicPr>
            <a:picLocks noChangeAspect="1"/>
          </p:cNvPicPr>
          <p:nvPr/>
        </p:nvPicPr>
        <p:blipFill>
          <a:blip r:embed="rId4"/>
          <a:stretch>
            <a:fillRect/>
          </a:stretch>
        </p:blipFill>
        <p:spPr>
          <a:xfrm>
            <a:off x="363538" y="3668713"/>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419845" name="CasellaDiTesto 3">
            <a:extLst>
              <a:ext uri="{FF2B5EF4-FFF2-40B4-BE49-F238E27FC236}">
                <a16:creationId xmlns:a16="http://schemas.microsoft.com/office/drawing/2014/main" id="{843BC48F-C5B8-46A1-BB50-98CD0BF8F033}"/>
              </a:ext>
            </a:extLst>
          </p:cNvPr>
          <p:cNvSpPr txBox="1">
            <a:spLocks noChangeArrowheads="1"/>
          </p:cNvSpPr>
          <p:nvPr/>
        </p:nvSpPr>
        <p:spPr bwMode="auto">
          <a:xfrm>
            <a:off x="4970463" y="1393825"/>
            <a:ext cx="37242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Le milizie sioniste scacciarono manu militari i 75’000 abitanti arabi. Molti di loro annegarono durante la fuga via mare perchè i barconi erano sovraccarichi. Successivamente, per eliminare il carattere arabo della città  e per impedire il ritorno dei palestinesi,                 225 case degli arabi furono demolite. </a:t>
            </a:r>
          </a:p>
        </p:txBody>
      </p:sp>
      <p:pic>
        <p:nvPicPr>
          <p:cNvPr id="750600"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41A03D45-4C14-5B5B-7956-EB0B58097D04}"/>
              </a:ext>
            </a:extLst>
          </p:cNvPr>
          <p:cNvPicPr>
            <a:picLocks noChangeAspect="1" noChangeArrowheads="1"/>
          </p:cNvPicPr>
          <p:nvPr/>
        </p:nvPicPr>
        <p:blipFill>
          <a:blip r:embed="rId5"/>
          <a:srcRect/>
          <a:stretch>
            <a:fillRect/>
          </a:stretch>
        </p:blipFill>
        <p:spPr bwMode="auto">
          <a:xfrm>
            <a:off x="388938" y="509588"/>
            <a:ext cx="4381500" cy="26289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03405BB9-2A99-9751-6A60-9228BDE629EE}"/>
              </a:ext>
            </a:extLst>
          </p:cNvPr>
          <p:cNvPicPr>
            <a:picLocks noChangeAspect="1"/>
          </p:cNvPicPr>
          <p:nvPr/>
        </p:nvPicPr>
        <p:blipFill>
          <a:blip r:embed="rId6"/>
          <a:stretch>
            <a:fillRect/>
          </a:stretch>
        </p:blipFill>
        <p:spPr>
          <a:xfrm>
            <a:off x="5489575" y="3668713"/>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419848" name="CasellaDiTesto 1">
            <a:extLst>
              <a:ext uri="{FF2B5EF4-FFF2-40B4-BE49-F238E27FC236}">
                <a16:creationId xmlns:a16="http://schemas.microsoft.com/office/drawing/2014/main" id="{AEFD7FE5-30EA-7203-B4A7-306DB732455C}"/>
              </a:ext>
            </a:extLst>
          </p:cNvPr>
          <p:cNvSpPr txBox="1">
            <a:spLocks noChangeArrowheads="1"/>
          </p:cNvSpPr>
          <p:nvPr/>
        </p:nvSpPr>
        <p:spPr bwMode="auto">
          <a:xfrm>
            <a:off x="2516188" y="2765425"/>
            <a:ext cx="2287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a:t>Avevano l’ordine </a:t>
            </a:r>
          </a:p>
          <a:p>
            <a:pPr algn="r">
              <a:spcBef>
                <a:spcPct val="0"/>
              </a:spcBef>
              <a:buFontTx/>
              <a:buNone/>
            </a:pPr>
            <a:r>
              <a:rPr lang="en-US" altLang="en-US" sz="1000"/>
              <a:t>di uccidere tutti gli uomini palestinesi. </a:t>
            </a:r>
          </a:p>
        </p:txBody>
      </p:sp>
      <p:sp>
        <p:nvSpPr>
          <p:cNvPr id="419849" name="Rettangolo 11">
            <a:extLst>
              <a:ext uri="{FF2B5EF4-FFF2-40B4-BE49-F238E27FC236}">
                <a16:creationId xmlns:a16="http://schemas.microsoft.com/office/drawing/2014/main" id="{2F89C3B9-0635-2B83-1C40-28E8E1304D8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AEC82767-51AB-191C-2321-8E0F947B8CD7}"/>
              </a:ext>
            </a:extLst>
          </p:cNvPr>
          <p:cNvSpPr txBox="1"/>
          <p:nvPr/>
        </p:nvSpPr>
        <p:spPr>
          <a:xfrm>
            <a:off x="5076825" y="481013"/>
            <a:ext cx="2951163" cy="676275"/>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Haifa        </a:t>
            </a:r>
            <a:r>
              <a:rPr lang="en-US" b="1" dirty="0">
                <a:solidFill>
                  <a:schemeClr val="accent4">
                    <a:lumMod val="10000"/>
                  </a:schemeClr>
                </a:solidFill>
              </a:rPr>
              <a:t>                                21-22 aprile1948 </a:t>
            </a:r>
          </a:p>
        </p:txBody>
      </p:sp>
      <p:sp>
        <p:nvSpPr>
          <p:cNvPr id="419851" name="CasellaDiTesto 13">
            <a:extLst>
              <a:ext uri="{FF2B5EF4-FFF2-40B4-BE49-F238E27FC236}">
                <a16:creationId xmlns:a16="http://schemas.microsoft.com/office/drawing/2014/main" id="{D30A042E-6DE1-5A9F-75B7-258DA05B981F}"/>
              </a:ext>
            </a:extLst>
          </p:cNvPr>
          <p:cNvSpPr txBox="1">
            <a:spLocks noChangeArrowheads="1"/>
          </p:cNvSpPr>
          <p:nvPr/>
        </p:nvSpPr>
        <p:spPr bwMode="auto">
          <a:xfrm>
            <a:off x="5621338" y="6345238"/>
            <a:ext cx="318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Molti palestinesi devono fuggire via mare.</a:t>
            </a:r>
          </a:p>
        </p:txBody>
      </p:sp>
      <p:sp>
        <p:nvSpPr>
          <p:cNvPr id="419852" name="CasellaDiTesto 15">
            <a:extLst>
              <a:ext uri="{FF2B5EF4-FFF2-40B4-BE49-F238E27FC236}">
                <a16:creationId xmlns:a16="http://schemas.microsoft.com/office/drawing/2014/main" id="{B06464BC-4544-A1C8-88AB-2EAEBF7D1C43}"/>
              </a:ext>
            </a:extLst>
          </p:cNvPr>
          <p:cNvSpPr txBox="1">
            <a:spLocks noChangeArrowheads="1"/>
          </p:cNvSpPr>
          <p:nvPr/>
        </p:nvSpPr>
        <p:spPr bwMode="auto">
          <a:xfrm>
            <a:off x="233363" y="6345238"/>
            <a:ext cx="5346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Dopo la cacciata dei palestinesi il quartiere arabo è deserto e semidistrutto.</a:t>
            </a:r>
          </a:p>
        </p:txBody>
      </p:sp>
      <p:sp>
        <p:nvSpPr>
          <p:cNvPr id="419853" name="CasellaDiTesto 17">
            <a:extLst>
              <a:ext uri="{FF2B5EF4-FFF2-40B4-BE49-F238E27FC236}">
                <a16:creationId xmlns:a16="http://schemas.microsoft.com/office/drawing/2014/main" id="{725BD722-A63E-7FB9-3A49-E68083C2B1E4}"/>
              </a:ext>
            </a:extLst>
          </p:cNvPr>
          <p:cNvSpPr txBox="1">
            <a:spLocks noChangeArrowheads="1"/>
          </p:cNvSpPr>
          <p:nvPr/>
        </p:nvSpPr>
        <p:spPr bwMode="auto">
          <a:xfrm>
            <a:off x="1050925" y="3138488"/>
            <a:ext cx="3654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Haifa - Miliziani dell’Haganah in azione.                             Hanno l’ordine di uccidere tutti gli uomini arabi.</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egnaposto numero diapositiva 1">
            <a:extLst>
              <a:ext uri="{FF2B5EF4-FFF2-40B4-BE49-F238E27FC236}">
                <a16:creationId xmlns:a16="http://schemas.microsoft.com/office/drawing/2014/main" id="{235A3194-03AF-19C6-2BB5-43B8CF9FE9A9}"/>
              </a:ext>
            </a:extLst>
          </p:cNvPr>
          <p:cNvSpPr>
            <a:spLocks noGrp="1" noChangeArrowheads="1"/>
          </p:cNvSpPr>
          <p:nvPr>
            <p:ph type="sldNum" sz="quarter" idx="12"/>
          </p:nvPr>
        </p:nvSpPr>
        <p:spPr>
          <a:xfrm flipH="1">
            <a:off x="8101013" y="4005263"/>
            <a:ext cx="712787"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FF9C56-AAE6-4EDF-A0AA-0AAE4CEA495D}"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3" name="Immagine 2">
            <a:extLst>
              <a:ext uri="{FF2B5EF4-FFF2-40B4-BE49-F238E27FC236}">
                <a16:creationId xmlns:a16="http://schemas.microsoft.com/office/drawing/2014/main" id="{2B6F53C6-2C11-EA62-33ED-722992BC4E0B}"/>
              </a:ext>
            </a:extLst>
          </p:cNvPr>
          <p:cNvPicPr>
            <a:picLocks noChangeAspect="1"/>
          </p:cNvPicPr>
          <p:nvPr/>
        </p:nvPicPr>
        <p:blipFill>
          <a:blip r:embed="rId3"/>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7">
            <a:extLst>
              <a:ext uri="{FF2B5EF4-FFF2-40B4-BE49-F238E27FC236}">
                <a16:creationId xmlns:a16="http://schemas.microsoft.com/office/drawing/2014/main" id="{1FC5BA61-3F3E-28CD-97AD-BC38F385651A}"/>
              </a:ext>
            </a:extLst>
          </p:cNvPr>
          <p:cNvPicPr>
            <a:picLocks noChangeAspect="1" noChangeArrowheads="1"/>
          </p:cNvPicPr>
          <p:nvPr/>
        </p:nvPicPr>
        <p:blipFill>
          <a:blip r:embed="rId4"/>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53185116-DECD-71FF-4F6D-D603B48E1368}"/>
              </a:ext>
            </a:extLst>
          </p:cNvPr>
          <p:cNvSpPr txBox="1">
            <a:spLocks noChangeArrowheads="1"/>
          </p:cNvSpPr>
          <p:nvPr/>
        </p:nvSpPr>
        <p:spPr bwMode="auto">
          <a:xfrm>
            <a:off x="460375" y="3124200"/>
            <a:ext cx="3311525"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100" b="1" dirty="0" err="1">
                <a:solidFill>
                  <a:schemeClr val="accent4">
                    <a:lumMod val="10000"/>
                  </a:schemeClr>
                </a:solidFill>
              </a:rPr>
              <a:t>Aprile</a:t>
            </a:r>
            <a:r>
              <a:rPr lang="en-US" altLang="en-US" sz="1100" b="1" dirty="0">
                <a:solidFill>
                  <a:schemeClr val="accent4">
                    <a:lumMod val="10000"/>
                  </a:schemeClr>
                </a:solidFill>
              </a:rPr>
              <a:t> 1948. Manshiyeh </a:t>
            </a:r>
            <a:r>
              <a:rPr lang="en-US" altLang="en-US" sz="1100" b="1" dirty="0" err="1">
                <a:solidFill>
                  <a:schemeClr val="accent4">
                    <a:lumMod val="10000"/>
                  </a:schemeClr>
                </a:solidFill>
              </a:rPr>
              <a:t>distrutto</a:t>
            </a:r>
            <a:r>
              <a:rPr lang="en-US" altLang="en-US" sz="1100" b="1" dirty="0">
                <a:solidFill>
                  <a:schemeClr val="accent4">
                    <a:lumMod val="10000"/>
                  </a:schemeClr>
                </a:solidFill>
              </a:rPr>
              <a:t> </a:t>
            </a:r>
            <a:r>
              <a:rPr lang="en-US" altLang="en-US" sz="1100" b="1" dirty="0" err="1">
                <a:solidFill>
                  <a:schemeClr val="accent4">
                    <a:lumMod val="10000"/>
                  </a:schemeClr>
                </a:solidFill>
              </a:rPr>
              <a:t>dai</a:t>
            </a:r>
            <a:r>
              <a:rPr lang="en-US" altLang="en-US" sz="1100" b="1" dirty="0">
                <a:solidFill>
                  <a:schemeClr val="accent4">
                    <a:lumMod val="10000"/>
                  </a:schemeClr>
                </a:solidFill>
              </a:rPr>
              <a:t> </a:t>
            </a:r>
            <a:r>
              <a:rPr lang="en-US" altLang="en-US" sz="1100" b="1" dirty="0" err="1">
                <a:solidFill>
                  <a:schemeClr val="accent4">
                    <a:lumMod val="10000"/>
                  </a:schemeClr>
                </a:solidFill>
              </a:rPr>
              <a:t>sionisti</a:t>
            </a:r>
            <a:r>
              <a:rPr lang="en-US" altLang="en-US" sz="1100" b="1" dirty="0">
                <a:solidFill>
                  <a:schemeClr val="accent4">
                    <a:lumMod val="10000"/>
                  </a:schemeClr>
                </a:solidFill>
              </a:rPr>
              <a:t>. Oggi è  un </a:t>
            </a:r>
            <a:r>
              <a:rPr lang="en-US" altLang="en-US" sz="1100" b="1" dirty="0" err="1">
                <a:solidFill>
                  <a:schemeClr val="accent4">
                    <a:lumMod val="10000"/>
                  </a:schemeClr>
                </a:solidFill>
              </a:rPr>
              <a:t>moderno</a:t>
            </a:r>
            <a:r>
              <a:rPr lang="en-US" altLang="en-US" sz="1100" b="1" dirty="0">
                <a:solidFill>
                  <a:schemeClr val="accent4">
                    <a:lumMod val="10000"/>
                  </a:schemeClr>
                </a:solidFill>
              </a:rPr>
              <a:t> </a:t>
            </a:r>
            <a:r>
              <a:rPr lang="en-US" altLang="en-US" sz="1100" b="1" dirty="0" err="1">
                <a:solidFill>
                  <a:schemeClr val="accent4">
                    <a:lumMod val="10000"/>
                  </a:schemeClr>
                </a:solidFill>
              </a:rPr>
              <a:t>quartiere</a:t>
            </a:r>
            <a:r>
              <a:rPr lang="en-US" altLang="en-US" sz="1100" b="1" dirty="0">
                <a:solidFill>
                  <a:schemeClr val="accent4">
                    <a:lumMod val="10000"/>
                  </a:schemeClr>
                </a:solidFill>
              </a:rPr>
              <a:t> di Tel Aviv.</a:t>
            </a:r>
          </a:p>
        </p:txBody>
      </p:sp>
      <p:pic>
        <p:nvPicPr>
          <p:cNvPr id="8" name="Picture 4" descr="le milizie sioniste 2 a Jaffa">
            <a:extLst>
              <a:ext uri="{FF2B5EF4-FFF2-40B4-BE49-F238E27FC236}">
                <a16:creationId xmlns:a16="http://schemas.microsoft.com/office/drawing/2014/main" id="{08B80C55-21E1-6776-FA5B-A05CD3ECD249}"/>
              </a:ext>
            </a:extLst>
          </p:cNvPr>
          <p:cNvPicPr>
            <a:picLocks noChangeAspect="1" noChangeArrowheads="1"/>
          </p:cNvPicPr>
          <p:nvPr/>
        </p:nvPicPr>
        <p:blipFill>
          <a:blip r:embed="rId5"/>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1" descr="C:\Users\Enrico\Desktop\Jaffa 1948 sea jpeg.jpg">
            <a:extLst>
              <a:ext uri="{FF2B5EF4-FFF2-40B4-BE49-F238E27FC236}">
                <a16:creationId xmlns:a16="http://schemas.microsoft.com/office/drawing/2014/main" id="{F3E31E56-DCBF-9C5D-611D-F473C1B9B98D}"/>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1896" name="Text Box 6">
            <a:extLst>
              <a:ext uri="{FF2B5EF4-FFF2-40B4-BE49-F238E27FC236}">
                <a16:creationId xmlns:a16="http://schemas.microsoft.com/office/drawing/2014/main" id="{9DC37CB6-06A9-CB5D-2CC7-31615886A036}"/>
              </a:ext>
            </a:extLst>
          </p:cNvPr>
          <p:cNvSpPr txBox="1">
            <a:spLocks noChangeArrowheads="1"/>
          </p:cNvSpPr>
          <p:nvPr/>
        </p:nvSpPr>
        <p:spPr bwMode="auto">
          <a:xfrm>
            <a:off x="5049838" y="4446588"/>
            <a:ext cx="18002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000000"/>
                </a:solidFill>
              </a:rPr>
              <a:t>Molti palestinesi di     Jaffa e Akka (Acri) devono fuggire                       via mare</a:t>
            </a:r>
            <a:endParaRPr lang="it-IT" altLang="it-CH" sz="1100" b="1">
              <a:solidFill>
                <a:srgbClr val="000000"/>
              </a:solidFill>
            </a:endParaRPr>
          </a:p>
        </p:txBody>
      </p:sp>
      <p:sp>
        <p:nvSpPr>
          <p:cNvPr id="12" name="CasellaDiTesto 11">
            <a:extLst>
              <a:ext uri="{FF2B5EF4-FFF2-40B4-BE49-F238E27FC236}">
                <a16:creationId xmlns:a16="http://schemas.microsoft.com/office/drawing/2014/main" id="{D220C8EE-EDDF-56B7-90A2-126BBD0B9D8A}"/>
              </a:ext>
            </a:extLst>
          </p:cNvPr>
          <p:cNvSpPr txBox="1"/>
          <p:nvPr/>
        </p:nvSpPr>
        <p:spPr>
          <a:xfrm>
            <a:off x="684213" y="333375"/>
            <a:ext cx="2951162" cy="260350"/>
          </a:xfrm>
          <a:prstGeom prst="rect">
            <a:avLst/>
          </a:prstGeom>
          <a:noFill/>
        </p:spPr>
        <p:txBody>
          <a:bodyPr>
            <a:spAutoFit/>
          </a:bodyPr>
          <a:lstStyle/>
          <a:p>
            <a:pPr>
              <a:defRPr/>
            </a:pPr>
            <a:r>
              <a:rPr lang="en-US" sz="1100" b="1" dirty="0">
                <a:solidFill>
                  <a:schemeClr val="accent4">
                    <a:lumMod val="10000"/>
                  </a:schemeClr>
                </a:solidFill>
              </a:rPr>
              <a:t>Manshiyeh, </a:t>
            </a:r>
            <a:r>
              <a:rPr lang="en-US" sz="1100" b="1" dirty="0" err="1">
                <a:solidFill>
                  <a:schemeClr val="accent4">
                    <a:lumMod val="10000"/>
                  </a:schemeClr>
                </a:solidFill>
              </a:rPr>
              <a:t>quartiere</a:t>
            </a:r>
            <a:r>
              <a:rPr lang="en-US" sz="1100" b="1" dirty="0">
                <a:solidFill>
                  <a:schemeClr val="accent4">
                    <a:lumMod val="10000"/>
                  </a:schemeClr>
                </a:solidFill>
              </a:rPr>
              <a:t> di Jaffa, pre-</a:t>
            </a:r>
            <a:r>
              <a:rPr lang="en-US" sz="1100" b="1" dirty="0" err="1">
                <a:solidFill>
                  <a:schemeClr val="accent4">
                    <a:lumMod val="10000"/>
                  </a:schemeClr>
                </a:solidFill>
              </a:rPr>
              <a:t>nakba</a:t>
            </a:r>
            <a:endParaRPr lang="en-US" sz="1100" b="1" dirty="0">
              <a:solidFill>
                <a:schemeClr val="accent4">
                  <a:lumMod val="10000"/>
                </a:schemeClr>
              </a:solidFill>
            </a:endParaRPr>
          </a:p>
        </p:txBody>
      </p:sp>
      <p:sp>
        <p:nvSpPr>
          <p:cNvPr id="13" name="CasellaDiTesto 12">
            <a:extLst>
              <a:ext uri="{FF2B5EF4-FFF2-40B4-BE49-F238E27FC236}">
                <a16:creationId xmlns:a16="http://schemas.microsoft.com/office/drawing/2014/main" id="{1FCE6A50-9B7B-5FC2-0EC5-105561A609D1}"/>
              </a:ext>
            </a:extLst>
          </p:cNvPr>
          <p:cNvSpPr txBox="1"/>
          <p:nvPr/>
        </p:nvSpPr>
        <p:spPr>
          <a:xfrm>
            <a:off x="5265738" y="2586038"/>
            <a:ext cx="1584325" cy="431800"/>
          </a:xfrm>
          <a:prstGeom prst="rect">
            <a:avLst/>
          </a:prstGeom>
          <a:noFill/>
        </p:spPr>
        <p:txBody>
          <a:bodyPr>
            <a:spAutoFit/>
          </a:bodyPr>
          <a:lstStyle/>
          <a:p>
            <a:pPr>
              <a:defRPr/>
            </a:pPr>
            <a:r>
              <a:rPr lang="en-US" sz="1100" b="1" dirty="0">
                <a:solidFill>
                  <a:schemeClr val="accent4">
                    <a:lumMod val="10000"/>
                  </a:schemeClr>
                </a:solidFill>
              </a:rPr>
              <a:t>Le </a:t>
            </a:r>
            <a:r>
              <a:rPr lang="en-US" sz="1100" b="1" dirty="0" err="1">
                <a:solidFill>
                  <a:schemeClr val="accent4">
                    <a:lumMod val="10000"/>
                  </a:schemeClr>
                </a:solidFill>
              </a:rPr>
              <a:t>milizie</a:t>
            </a:r>
            <a:r>
              <a:rPr lang="en-US" sz="1100" b="1" dirty="0">
                <a:solidFill>
                  <a:schemeClr val="accent4">
                    <a:lumMod val="10000"/>
                  </a:schemeClr>
                </a:solidFill>
              </a:rPr>
              <a:t> </a:t>
            </a:r>
            <a:r>
              <a:rPr lang="en-US" sz="1100" b="1" dirty="0" err="1">
                <a:solidFill>
                  <a:schemeClr val="accent4">
                    <a:lumMod val="10000"/>
                  </a:schemeClr>
                </a:solidFill>
              </a:rPr>
              <a:t>sioniste</a:t>
            </a:r>
            <a:r>
              <a:rPr lang="en-US" sz="1100" b="1" dirty="0">
                <a:solidFill>
                  <a:schemeClr val="accent4">
                    <a:lumMod val="10000"/>
                  </a:schemeClr>
                </a:solidFill>
              </a:rPr>
              <a:t> </a:t>
            </a:r>
            <a:r>
              <a:rPr lang="en-US" sz="1100" b="1" dirty="0" err="1">
                <a:solidFill>
                  <a:schemeClr val="accent4">
                    <a:lumMod val="10000"/>
                  </a:schemeClr>
                </a:solidFill>
              </a:rPr>
              <a:t>occupano</a:t>
            </a:r>
            <a:r>
              <a:rPr lang="en-US" sz="1100" b="1" dirty="0">
                <a:solidFill>
                  <a:schemeClr val="accent4">
                    <a:lumMod val="10000"/>
                  </a:schemeClr>
                </a:solidFill>
              </a:rPr>
              <a:t> Jaffa</a:t>
            </a:r>
          </a:p>
        </p:txBody>
      </p:sp>
      <p:sp>
        <p:nvSpPr>
          <p:cNvPr id="421899" name="CasellaDiTesto 3">
            <a:extLst>
              <a:ext uri="{FF2B5EF4-FFF2-40B4-BE49-F238E27FC236}">
                <a16:creationId xmlns:a16="http://schemas.microsoft.com/office/drawing/2014/main" id="{9B073834-AD5F-80A5-761F-1B5A8F58DF62}"/>
              </a:ext>
            </a:extLst>
          </p:cNvPr>
          <p:cNvSpPr txBox="1">
            <a:spLocks noChangeArrowheads="1"/>
          </p:cNvSpPr>
          <p:nvPr/>
        </p:nvSpPr>
        <p:spPr bwMode="auto">
          <a:xfrm>
            <a:off x="5194300" y="3568700"/>
            <a:ext cx="3311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Le milizie sioniste bombardarono la città dal 25 al 28  aprile 1948 e scacciarono 60’000 abitanti arabi. </a:t>
            </a:r>
          </a:p>
        </p:txBody>
      </p:sp>
      <p:sp>
        <p:nvSpPr>
          <p:cNvPr id="6" name="Freccia in giù 5">
            <a:extLst>
              <a:ext uri="{FF2B5EF4-FFF2-40B4-BE49-F238E27FC236}">
                <a16:creationId xmlns:a16="http://schemas.microsoft.com/office/drawing/2014/main" id="{CE0C1010-F750-62EA-D50C-21DD468A53A1}"/>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421901" name="Rettangolo 13">
            <a:extLst>
              <a:ext uri="{FF2B5EF4-FFF2-40B4-BE49-F238E27FC236}">
                <a16:creationId xmlns:a16="http://schemas.microsoft.com/office/drawing/2014/main" id="{A306D146-993A-9853-AD3A-AFC4205118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4D2E311-DD9A-0CA7-B11B-81D95A1D4CB9}"/>
              </a:ext>
            </a:extLst>
          </p:cNvPr>
          <p:cNvSpPr txBox="1"/>
          <p:nvPr/>
        </p:nvSpPr>
        <p:spPr>
          <a:xfrm>
            <a:off x="5591175" y="3124200"/>
            <a:ext cx="2476500" cy="400050"/>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Jaffa, </a:t>
            </a:r>
            <a:r>
              <a:rPr lang="en-US" dirty="0" err="1"/>
              <a:t>aprile</a:t>
            </a:r>
            <a:r>
              <a:rPr lang="en-US" dirty="0"/>
              <a:t> 1948</a:t>
            </a:r>
          </a:p>
        </p:txBody>
      </p:sp>
      <p:sp>
        <p:nvSpPr>
          <p:cNvPr id="421903" name="CasellaDiTesto 6">
            <a:extLst>
              <a:ext uri="{FF2B5EF4-FFF2-40B4-BE49-F238E27FC236}">
                <a16:creationId xmlns:a16="http://schemas.microsoft.com/office/drawing/2014/main" id="{6047B046-E8B8-A5B7-D189-2062FD142B7B}"/>
              </a:ext>
            </a:extLst>
          </p:cNvPr>
          <p:cNvSpPr txBox="1">
            <a:spLocks noChangeArrowheads="1"/>
          </p:cNvSpPr>
          <p:nvPr/>
        </p:nvSpPr>
        <p:spPr bwMode="auto">
          <a:xfrm>
            <a:off x="5073650" y="6265863"/>
            <a:ext cx="1035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Foto: Akka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Number Placeholder 3">
            <a:extLst>
              <a:ext uri="{FF2B5EF4-FFF2-40B4-BE49-F238E27FC236}">
                <a16:creationId xmlns:a16="http://schemas.microsoft.com/office/drawing/2014/main" id="{E753681A-12D3-4E5B-5F77-BA61F545A5FF}"/>
              </a:ext>
            </a:extLst>
          </p:cNvPr>
          <p:cNvSpPr>
            <a:spLocks noGrp="1"/>
          </p:cNvSpPr>
          <p:nvPr>
            <p:ph type="sldNum" sz="quarter" idx="12"/>
          </p:nvPr>
        </p:nvSpPr>
        <p:spPr>
          <a:xfrm>
            <a:off x="4370388" y="6203950"/>
            <a:ext cx="549275"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4AB9DA0-334B-439B-AB4F-B8E684150B27}" type="slidenum">
              <a:rPr lang="it-IT" altLang="it-CH" sz="1400" b="1" smtClean="0">
                <a:solidFill>
                  <a:srgbClr val="FFFFFF"/>
                </a:solidFill>
              </a:rPr>
              <a:pPr algn="ctr">
                <a:spcBef>
                  <a:spcPct val="0"/>
                </a:spcBef>
                <a:buFontTx/>
                <a:buNone/>
              </a:pPr>
              <a:t>77</a:t>
            </a:fld>
            <a:endParaRPr lang="it-IT" altLang="it-CH" sz="1400" b="1">
              <a:solidFill>
                <a:srgbClr val="FFFFFF"/>
              </a:solidFill>
            </a:endParaRPr>
          </a:p>
        </p:txBody>
      </p:sp>
      <p:pic>
        <p:nvPicPr>
          <p:cNvPr id="287749" name="Picture 4" descr="se ne vanno per forza 2">
            <a:extLst>
              <a:ext uri="{FF2B5EF4-FFF2-40B4-BE49-F238E27FC236}">
                <a16:creationId xmlns:a16="http://schemas.microsoft.com/office/drawing/2014/main" id="{CDFD1A57-FC28-CB59-F6D9-DB979151A55A}"/>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7750" name="Picture 5" descr="se ne vanno per forza 3">
            <a:extLst>
              <a:ext uri="{FF2B5EF4-FFF2-40B4-BE49-F238E27FC236}">
                <a16:creationId xmlns:a16="http://schemas.microsoft.com/office/drawing/2014/main" id="{DA30304A-5C6B-8C16-FF23-C90916F060F7}"/>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3941" name="Text Box 7">
            <a:extLst>
              <a:ext uri="{FF2B5EF4-FFF2-40B4-BE49-F238E27FC236}">
                <a16:creationId xmlns:a16="http://schemas.microsoft.com/office/drawing/2014/main" id="{97452FE8-1211-A71A-8B2F-A94FA6F946F0}"/>
              </a:ext>
            </a:extLst>
          </p:cNvPr>
          <p:cNvSpPr txBox="1">
            <a:spLocks noChangeArrowheads="1"/>
          </p:cNvSpPr>
          <p:nvPr/>
        </p:nvSpPr>
        <p:spPr bwMode="auto">
          <a:xfrm>
            <a:off x="179388" y="3500438"/>
            <a:ext cx="2843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milizie sioniste costringono i palestinesi ad andarsene</a:t>
            </a:r>
            <a:endParaRPr lang="it-IT" altLang="it-CH" sz="1400" b="1">
              <a:solidFill>
                <a:srgbClr val="FFFFFF"/>
              </a:solidFill>
            </a:endParaRPr>
          </a:p>
        </p:txBody>
      </p:sp>
      <p:sp>
        <p:nvSpPr>
          <p:cNvPr id="423942" name="CasellaDiTesto 1">
            <a:extLst>
              <a:ext uri="{FF2B5EF4-FFF2-40B4-BE49-F238E27FC236}">
                <a16:creationId xmlns:a16="http://schemas.microsoft.com/office/drawing/2014/main" id="{B9DEEC94-9048-1426-6547-AF70BE2B35BF}"/>
              </a:ext>
            </a:extLst>
          </p:cNvPr>
          <p:cNvSpPr txBox="1">
            <a:spLocks noChangeArrowheads="1"/>
          </p:cNvSpPr>
          <p:nvPr/>
        </p:nvSpPr>
        <p:spPr bwMode="auto">
          <a:xfrm>
            <a:off x="4294188" y="5422900"/>
            <a:ext cx="8524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solidFill>
                  <a:srgbClr val="FFFFFF"/>
                </a:solidFill>
              </a:rPr>
              <a:t>Notansi le jeep dell’  Haganah</a:t>
            </a:r>
          </a:p>
        </p:txBody>
      </p:sp>
      <p:sp>
        <p:nvSpPr>
          <p:cNvPr id="423943" name="Rettangolo 11">
            <a:extLst>
              <a:ext uri="{FF2B5EF4-FFF2-40B4-BE49-F238E27FC236}">
                <a16:creationId xmlns:a16="http://schemas.microsoft.com/office/drawing/2014/main" id="{76DAF6A3-70C2-DF59-2505-910DAE7510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9" descr="Scan10004">
            <a:extLst>
              <a:ext uri="{FF2B5EF4-FFF2-40B4-BE49-F238E27FC236}">
                <a16:creationId xmlns:a16="http://schemas.microsoft.com/office/drawing/2014/main" id="{15FCE322-5E3D-C049-7159-CCEEBB08CD59}"/>
              </a:ext>
            </a:extLst>
          </p:cNvPr>
          <p:cNvPicPr>
            <a:picLocks noChangeAspect="1" noChangeArrowheads="1"/>
          </p:cNvPicPr>
          <p:nvPr/>
        </p:nvPicPr>
        <p:blipFill>
          <a:blip r:embed="rId5"/>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7079" name="Text Box 8">
            <a:extLst>
              <a:ext uri="{FF2B5EF4-FFF2-40B4-BE49-F238E27FC236}">
                <a16:creationId xmlns:a16="http://schemas.microsoft.com/office/drawing/2014/main" id="{A6E9C982-04ED-555E-B3FA-204273894AF8}"/>
              </a:ext>
            </a:extLst>
          </p:cNvPr>
          <p:cNvSpPr txBox="1">
            <a:spLocks noChangeArrowheads="1"/>
          </p:cNvSpPr>
          <p:nvPr/>
        </p:nvSpPr>
        <p:spPr bwMode="auto">
          <a:xfrm>
            <a:off x="4140200" y="3568700"/>
            <a:ext cx="3408363" cy="3984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La </a:t>
            </a:r>
            <a:r>
              <a:rPr lang="fr-CH" altLang="it-CH" sz="2000" b="1" dirty="0" err="1">
                <a:solidFill>
                  <a:schemeClr val="accent4">
                    <a:lumMod val="10000"/>
                  </a:schemeClr>
                </a:solidFill>
              </a:rPr>
              <a:t>cacciata</a:t>
            </a:r>
            <a:r>
              <a:rPr lang="fr-CH" altLang="it-CH" sz="2000" b="1" dirty="0">
                <a:solidFill>
                  <a:schemeClr val="accent4">
                    <a:lumMod val="10000"/>
                  </a:schemeClr>
                </a:solidFill>
              </a:rPr>
              <a:t> dei Palestinesi</a:t>
            </a:r>
            <a:endParaRPr lang="it-IT" altLang="it-CH" sz="2000" b="1" dirty="0">
              <a:solidFill>
                <a:schemeClr val="accent4">
                  <a:lumMod val="10000"/>
                </a:schemeClr>
              </a:solidFill>
            </a:endParaRPr>
          </a:p>
        </p:txBody>
      </p:sp>
      <p:sp>
        <p:nvSpPr>
          <p:cNvPr id="14" name="Text Box 10">
            <a:extLst>
              <a:ext uri="{FF2B5EF4-FFF2-40B4-BE49-F238E27FC236}">
                <a16:creationId xmlns:a16="http://schemas.microsoft.com/office/drawing/2014/main" id="{0BD114E6-E5ED-AB7F-8D90-98773C900A78}"/>
              </a:ext>
            </a:extLst>
          </p:cNvPr>
          <p:cNvSpPr txBox="1">
            <a:spLocks noChangeArrowheads="1"/>
          </p:cNvSpPr>
          <p:nvPr/>
        </p:nvSpPr>
        <p:spPr bwMode="auto">
          <a:xfrm>
            <a:off x="3089275" y="252413"/>
            <a:ext cx="2282825" cy="9540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1948 – I Palestinesi </a:t>
            </a:r>
            <a:r>
              <a:rPr lang="en-US" altLang="it-CH" sz="1400" b="1" dirty="0" err="1">
                <a:solidFill>
                  <a:schemeClr val="accent4">
                    <a:lumMod val="10000"/>
                  </a:schemeClr>
                </a:solidFill>
              </a:rPr>
              <a:t>devono</a:t>
            </a:r>
            <a:r>
              <a:rPr lang="en-US" altLang="it-CH" sz="1400" b="1" dirty="0">
                <a:solidFill>
                  <a:schemeClr val="accent4">
                    <a:lumMod val="10000"/>
                  </a:schemeClr>
                </a:solidFill>
              </a:rPr>
              <a:t> </a:t>
            </a:r>
            <a:r>
              <a:rPr lang="en-US" altLang="it-CH" sz="1400" b="1" dirty="0" err="1">
                <a:solidFill>
                  <a:schemeClr val="accent4">
                    <a:lumMod val="10000"/>
                  </a:schemeClr>
                </a:solidFill>
              </a:rPr>
              <a:t>lasciare</a:t>
            </a:r>
            <a:r>
              <a:rPr lang="en-US" altLang="it-CH" sz="1400" b="1" dirty="0">
                <a:solidFill>
                  <a:schemeClr val="accent4">
                    <a:lumMod val="10000"/>
                  </a:schemeClr>
                </a:solidFill>
              </a:rPr>
              <a:t> Jaffa </a:t>
            </a:r>
            <a:r>
              <a:rPr lang="en-US" altLang="it-CH" sz="1400" b="1" dirty="0" err="1">
                <a:solidFill>
                  <a:schemeClr val="accent4">
                    <a:lumMod val="10000"/>
                  </a:schemeClr>
                </a:solidFill>
              </a:rPr>
              <a:t>scortati</a:t>
            </a:r>
            <a:r>
              <a:rPr lang="en-US" altLang="it-CH" sz="1400" b="1" dirty="0">
                <a:solidFill>
                  <a:schemeClr val="accent4">
                    <a:lumMod val="10000"/>
                  </a:schemeClr>
                </a:solidFill>
              </a:rPr>
              <a:t> da una Jeep </a:t>
            </a:r>
            <a:r>
              <a:rPr lang="en-US" altLang="it-CH" sz="1400" b="1" dirty="0" err="1">
                <a:solidFill>
                  <a:schemeClr val="accent4">
                    <a:lumMod val="10000"/>
                  </a:schemeClr>
                </a:solidFill>
              </a:rPr>
              <a:t>dell’Haganah</a:t>
            </a:r>
            <a:r>
              <a:rPr lang="en-US" altLang="it-CH" sz="1400" b="1" dirty="0">
                <a:solidFill>
                  <a:schemeClr val="accent4">
                    <a:lumMod val="10000"/>
                  </a:schemeClr>
                </a:solidFill>
              </a:rPr>
              <a:t> </a:t>
            </a:r>
            <a:endParaRPr lang="it-IT" altLang="it-CH" sz="1400" b="1" dirty="0">
              <a:solidFill>
                <a:schemeClr val="accent4">
                  <a:lumMod val="10000"/>
                </a:schemeClr>
              </a:solidFill>
            </a:endParaRPr>
          </a:p>
        </p:txBody>
      </p:sp>
      <p:sp>
        <p:nvSpPr>
          <p:cNvPr id="423947" name="Text Box 9">
            <a:extLst>
              <a:ext uri="{FF2B5EF4-FFF2-40B4-BE49-F238E27FC236}">
                <a16:creationId xmlns:a16="http://schemas.microsoft.com/office/drawing/2014/main" id="{F1523CED-AEDB-BEBF-4AA7-88977B176FC2}"/>
              </a:ext>
            </a:extLst>
          </p:cNvPr>
          <p:cNvSpPr txBox="1">
            <a:spLocks noChangeArrowheads="1"/>
          </p:cNvSpPr>
          <p:nvPr/>
        </p:nvSpPr>
        <p:spPr bwMode="auto">
          <a:xfrm>
            <a:off x="4187825" y="412115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1947- 1949</a:t>
            </a:r>
            <a:endParaRPr lang="it-IT" altLang="it-CH" sz="2400" b="1"/>
          </a:p>
        </p:txBody>
      </p:sp>
      <p:pic>
        <p:nvPicPr>
          <p:cNvPr id="2" name="Immagine 1">
            <a:extLst>
              <a:ext uri="{FF2B5EF4-FFF2-40B4-BE49-F238E27FC236}">
                <a16:creationId xmlns:a16="http://schemas.microsoft.com/office/drawing/2014/main" id="{D8D166DF-9BEF-E741-DEB1-52B15791C1B0}"/>
              </a:ext>
            </a:extLst>
          </p:cNvPr>
          <p:cNvPicPr>
            <a:picLocks noChangeAspect="1"/>
          </p:cNvPicPr>
          <p:nvPr/>
        </p:nvPicPr>
        <p:blipFill>
          <a:blip r:embed="rId6"/>
          <a:stretch>
            <a:fillRect/>
          </a:stretch>
        </p:blipFill>
        <p:spPr>
          <a:xfrm>
            <a:off x="5121275" y="4071938"/>
            <a:ext cx="3843338"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5AD48227-8EB2-08A7-8E2D-46259A355215}"/>
              </a:ext>
            </a:extLst>
          </p:cNvPr>
          <p:cNvSpPr txBox="1"/>
          <p:nvPr/>
        </p:nvSpPr>
        <p:spPr>
          <a:xfrm>
            <a:off x="5095875" y="6237288"/>
            <a:ext cx="1793875" cy="461962"/>
          </a:xfrm>
          <a:prstGeom prst="rect">
            <a:avLst/>
          </a:prstGeom>
          <a:noFill/>
        </p:spPr>
        <p:txBody>
          <a:bodyPr>
            <a:spAutoFit/>
          </a:bodyPr>
          <a:lstStyle/>
          <a:p>
            <a:pPr>
              <a:defRPr/>
            </a:pPr>
            <a:r>
              <a:rPr lang="en-US" sz="1200" b="1" dirty="0">
                <a:solidFill>
                  <a:schemeClr val="accent4">
                    <a:lumMod val="10000"/>
                  </a:schemeClr>
                </a:solidFill>
              </a:rPr>
              <a:t>Haifa </a:t>
            </a:r>
          </a:p>
          <a:p>
            <a:pPr>
              <a:defRPr/>
            </a:pPr>
            <a:r>
              <a:rPr lang="en-US" sz="1200" b="1" dirty="0">
                <a:solidFill>
                  <a:schemeClr val="accent4">
                    <a:lumMod val="10000"/>
                  </a:schemeClr>
                </a:solidFill>
              </a:rPr>
              <a:t>(scena dal film doc.)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9" descr="C:\Users\Enrico\Desktop\Ex jpeg.jpg">
            <a:extLst>
              <a:ext uri="{FF2B5EF4-FFF2-40B4-BE49-F238E27FC236}">
                <a16:creationId xmlns:a16="http://schemas.microsoft.com/office/drawing/2014/main" id="{BE12848B-1BEB-C90C-1A6B-69BC2FFF5771}"/>
              </a:ext>
            </a:extLst>
          </p:cNvPr>
          <p:cNvPicPr>
            <a:picLocks noChangeAspect="1" noChangeArrowheads="1"/>
          </p:cNvPicPr>
          <p:nvPr/>
        </p:nvPicPr>
        <p:blipFill>
          <a:blip r:embed="rId3"/>
          <a:srcRect/>
          <a:stretch>
            <a:fillRect/>
          </a:stretch>
        </p:blipFill>
        <p:spPr bwMode="auto">
          <a:xfrm>
            <a:off x="179388" y="188913"/>
            <a:ext cx="4583112"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5987" name="Slide Number Placeholder 3">
            <a:extLst>
              <a:ext uri="{FF2B5EF4-FFF2-40B4-BE49-F238E27FC236}">
                <a16:creationId xmlns:a16="http://schemas.microsoft.com/office/drawing/2014/main" id="{BDA7A603-9DF5-BB28-CA13-F63DDCB14E85}"/>
              </a:ext>
            </a:extLst>
          </p:cNvPr>
          <p:cNvSpPr>
            <a:spLocks noGrp="1"/>
          </p:cNvSpPr>
          <p:nvPr>
            <p:ph type="sldNum" sz="quarter" idx="12"/>
          </p:nvPr>
        </p:nvSpPr>
        <p:spPr>
          <a:xfrm>
            <a:off x="8480425" y="297338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9A1A99-7E32-402A-B5EA-A4C36F90A430}" type="slidenum">
              <a:rPr lang="it-IT" altLang="it-CH" sz="1400" smtClean="0">
                <a:solidFill>
                  <a:srgbClr val="FFFFFF"/>
                </a:solidFill>
              </a:rPr>
              <a:pPr>
                <a:spcBef>
                  <a:spcPct val="0"/>
                </a:spcBef>
                <a:buFontTx/>
                <a:buNone/>
              </a:pPr>
              <a:t>78</a:t>
            </a:fld>
            <a:endParaRPr lang="it-IT" altLang="it-CH" sz="1400">
              <a:solidFill>
                <a:srgbClr val="FFFFFF"/>
              </a:solidFill>
            </a:endParaRPr>
          </a:p>
        </p:txBody>
      </p:sp>
      <p:sp>
        <p:nvSpPr>
          <p:cNvPr id="156677" name="Text Box 7">
            <a:extLst>
              <a:ext uri="{FF2B5EF4-FFF2-40B4-BE49-F238E27FC236}">
                <a16:creationId xmlns:a16="http://schemas.microsoft.com/office/drawing/2014/main" id="{40B8C070-4833-AF96-5307-542E0A7C924F}"/>
              </a:ext>
            </a:extLst>
          </p:cNvPr>
          <p:cNvSpPr txBox="1">
            <a:spLocks noChangeArrowheads="1"/>
          </p:cNvSpPr>
          <p:nvPr/>
        </p:nvSpPr>
        <p:spPr bwMode="auto">
          <a:xfrm>
            <a:off x="3851275" y="188913"/>
            <a:ext cx="935038" cy="7381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a:solidFill>
                  <a:schemeClr val="accent4">
                    <a:lumMod val="10000"/>
                  </a:schemeClr>
                </a:solidFill>
                <a:cs typeface="Arial" charset="0"/>
              </a:rPr>
              <a:t>1947 Nave Exodus</a:t>
            </a:r>
            <a:endParaRPr lang="it-IT" altLang="it-CH" sz="1400" b="1" dirty="0">
              <a:solidFill>
                <a:schemeClr val="accent4">
                  <a:lumMod val="10000"/>
                </a:schemeClr>
              </a:solidFill>
              <a:cs typeface="Arial" charset="0"/>
            </a:endParaRPr>
          </a:p>
        </p:txBody>
      </p:sp>
      <p:pic>
        <p:nvPicPr>
          <p:cNvPr id="139270" name="Picture 16" descr="profughi 48 buono">
            <a:extLst>
              <a:ext uri="{FF2B5EF4-FFF2-40B4-BE49-F238E27FC236}">
                <a16:creationId xmlns:a16="http://schemas.microsoft.com/office/drawing/2014/main" id="{40778E76-7932-803B-4573-C8B626628A0A}"/>
              </a:ext>
            </a:extLst>
          </p:cNvPr>
          <p:cNvPicPr>
            <a:picLocks noChangeAspect="1" noChangeArrowheads="1"/>
          </p:cNvPicPr>
          <p:nvPr/>
        </p:nvPicPr>
        <p:blipFill>
          <a:blip r:embed="rId4"/>
          <a:srcRect/>
          <a:stretch>
            <a:fillRect/>
          </a:stretch>
        </p:blipFill>
        <p:spPr bwMode="auto">
          <a:xfrm>
            <a:off x="4932363" y="3821113"/>
            <a:ext cx="4032250" cy="2863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1" name="Picture 17" descr="arrivo profughi ebrei 2">
            <a:extLst>
              <a:ext uri="{FF2B5EF4-FFF2-40B4-BE49-F238E27FC236}">
                <a16:creationId xmlns:a16="http://schemas.microsoft.com/office/drawing/2014/main" id="{5DF1C292-7160-B499-C130-69475FA64E9D}"/>
              </a:ext>
            </a:extLst>
          </p:cNvPr>
          <p:cNvPicPr>
            <a:picLocks noChangeAspect="1" noChangeArrowheads="1"/>
          </p:cNvPicPr>
          <p:nvPr/>
        </p:nvPicPr>
        <p:blipFill>
          <a:blip r:embed="rId5"/>
          <a:srcRect/>
          <a:stretch>
            <a:fillRect/>
          </a:stretch>
        </p:blipFill>
        <p:spPr bwMode="auto">
          <a:xfrm>
            <a:off x="4932363" y="188913"/>
            <a:ext cx="4032250"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2" name="Picture 10" descr="RefugeesOnTheMove-10-30-1948-Jalil_3">
            <a:extLst>
              <a:ext uri="{FF2B5EF4-FFF2-40B4-BE49-F238E27FC236}">
                <a16:creationId xmlns:a16="http://schemas.microsoft.com/office/drawing/2014/main" id="{28BA62EC-3F8C-9488-235F-32CF33305F2A}"/>
              </a:ext>
            </a:extLst>
          </p:cNvPr>
          <p:cNvPicPr>
            <a:picLocks noChangeAspect="1" noChangeArrowheads="1"/>
          </p:cNvPicPr>
          <p:nvPr/>
        </p:nvPicPr>
        <p:blipFill>
          <a:blip r:embed="rId6">
            <a:lum bright="-10000" contrast="10000"/>
          </a:blip>
          <a:srcRect/>
          <a:stretch>
            <a:fillRect/>
          </a:stretch>
        </p:blipFill>
        <p:spPr bwMode="auto">
          <a:xfrm>
            <a:off x="179388" y="3597275"/>
            <a:ext cx="4583112" cy="3063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BE2D0678-D2A9-49CD-3183-C54AB5D1B17D}"/>
              </a:ext>
            </a:extLst>
          </p:cNvPr>
          <p:cNvSpPr txBox="1"/>
          <p:nvPr/>
        </p:nvSpPr>
        <p:spPr>
          <a:xfrm>
            <a:off x="4830763" y="3775075"/>
            <a:ext cx="3960812" cy="430213"/>
          </a:xfrm>
          <a:prstGeom prst="rect">
            <a:avLst/>
          </a:prstGeom>
          <a:noFill/>
        </p:spPr>
        <p:txBody>
          <a:bodyPr>
            <a:spAutoFit/>
          </a:bodyPr>
          <a:lstStyle/>
          <a:p>
            <a:pPr>
              <a:defRPr/>
            </a:pPr>
            <a:r>
              <a:rPr lang="en-US" sz="1100" b="1" dirty="0">
                <a:solidFill>
                  <a:schemeClr val="accent4">
                    <a:lumMod val="10000"/>
                  </a:schemeClr>
                </a:solidFill>
              </a:rPr>
              <a:t>Solo </a:t>
            </a:r>
            <a:r>
              <a:rPr lang="en-US" sz="1100" b="1" dirty="0" err="1">
                <a:solidFill>
                  <a:schemeClr val="accent4">
                    <a:lumMod val="10000"/>
                  </a:schemeClr>
                </a:solidFill>
              </a:rPr>
              <a:t>donne</a:t>
            </a:r>
            <a:r>
              <a:rPr lang="en-US" sz="1100" b="1" dirty="0">
                <a:solidFill>
                  <a:schemeClr val="accent4">
                    <a:lumMod val="10000"/>
                  </a:schemeClr>
                </a:solidFill>
              </a:rPr>
              <a:t> e bambini. Gli </a:t>
            </a:r>
            <a:r>
              <a:rPr lang="en-US" sz="1100" b="1" dirty="0" err="1">
                <a:solidFill>
                  <a:schemeClr val="accent4">
                    <a:lumMod val="10000"/>
                  </a:schemeClr>
                </a:solidFill>
              </a:rPr>
              <a:t>uomini</a:t>
            </a:r>
            <a:r>
              <a:rPr lang="en-US" sz="1100" b="1" dirty="0">
                <a:solidFill>
                  <a:schemeClr val="accent4">
                    <a:lumMod val="10000"/>
                  </a:schemeClr>
                </a:solidFill>
              </a:rPr>
              <a:t> </a:t>
            </a:r>
            <a:r>
              <a:rPr lang="en-US" sz="1100" b="1" dirty="0" err="1">
                <a:solidFill>
                  <a:schemeClr val="accent4">
                    <a:lumMod val="10000"/>
                  </a:schemeClr>
                </a:solidFill>
              </a:rPr>
              <a:t>sono</a:t>
            </a:r>
            <a:r>
              <a:rPr lang="en-US" sz="1100" b="1" dirty="0">
                <a:solidFill>
                  <a:schemeClr val="accent4">
                    <a:lumMod val="10000"/>
                  </a:schemeClr>
                </a:solidFill>
              </a:rPr>
              <a:t> </a:t>
            </a:r>
            <a:r>
              <a:rPr lang="en-US" sz="1100" b="1" dirty="0" err="1">
                <a:solidFill>
                  <a:schemeClr val="accent4">
                    <a:lumMod val="10000"/>
                  </a:schemeClr>
                </a:solidFill>
              </a:rPr>
              <a:t>stati</a:t>
            </a:r>
            <a:r>
              <a:rPr lang="en-US" sz="1100" b="1" dirty="0">
                <a:solidFill>
                  <a:schemeClr val="accent4">
                    <a:lumMod val="10000"/>
                  </a:schemeClr>
                </a:solidFill>
              </a:rPr>
              <a:t> </a:t>
            </a:r>
            <a:r>
              <a:rPr lang="en-US" sz="1100" b="1" dirty="0" err="1">
                <a:solidFill>
                  <a:schemeClr val="accent4">
                    <a:lumMod val="10000"/>
                  </a:schemeClr>
                </a:solidFill>
              </a:rPr>
              <a:t>imprigionati</a:t>
            </a:r>
            <a:r>
              <a:rPr lang="en-US" sz="1100" b="1" dirty="0">
                <a:solidFill>
                  <a:schemeClr val="accent4">
                    <a:lumMod val="10000"/>
                  </a:schemeClr>
                </a:solidFill>
              </a:rPr>
              <a:t> o </a:t>
            </a:r>
            <a:r>
              <a:rPr lang="en-US" sz="1100" b="1" dirty="0" err="1">
                <a:solidFill>
                  <a:schemeClr val="accent4">
                    <a:lumMod val="10000"/>
                  </a:schemeClr>
                </a:solidFill>
              </a:rPr>
              <a:t>uccisi</a:t>
            </a:r>
            <a:r>
              <a:rPr lang="en-US" sz="1100" b="1" dirty="0">
                <a:solidFill>
                  <a:schemeClr val="accent4">
                    <a:lumMod val="10000"/>
                  </a:schemeClr>
                </a:solidFill>
              </a:rPr>
              <a:t>. </a:t>
            </a:r>
          </a:p>
        </p:txBody>
      </p:sp>
      <p:sp>
        <p:nvSpPr>
          <p:cNvPr id="425993" name="Rettangolo 9">
            <a:extLst>
              <a:ext uri="{FF2B5EF4-FFF2-40B4-BE49-F238E27FC236}">
                <a16:creationId xmlns:a16="http://schemas.microsoft.com/office/drawing/2014/main" id="{08AE4F24-6287-E40E-E450-6BB42B52A3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89124" name="Text Box 4">
            <a:extLst>
              <a:ext uri="{FF2B5EF4-FFF2-40B4-BE49-F238E27FC236}">
                <a16:creationId xmlns:a16="http://schemas.microsoft.com/office/drawing/2014/main" id="{D5911964-4B54-4716-E3DF-ABD7DADECA1B}"/>
              </a:ext>
            </a:extLst>
          </p:cNvPr>
          <p:cNvSpPr txBox="1">
            <a:spLocks noChangeArrowheads="1"/>
          </p:cNvSpPr>
          <p:nvPr/>
        </p:nvSpPr>
        <p:spPr bwMode="auto">
          <a:xfrm>
            <a:off x="4887913" y="2678113"/>
            <a:ext cx="3743325"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Immigranti</a:t>
            </a:r>
            <a:r>
              <a:rPr lang="fr-CH" altLang="it-CH" sz="1800" b="1" dirty="0">
                <a:solidFill>
                  <a:schemeClr val="accent4">
                    <a:lumMod val="10000"/>
                  </a:schemeClr>
                </a:solidFill>
              </a:rPr>
              <a:t> </a:t>
            </a:r>
            <a:r>
              <a:rPr lang="fr-CH" altLang="it-CH" sz="1800" b="1" dirty="0" err="1">
                <a:solidFill>
                  <a:schemeClr val="accent4">
                    <a:lumMod val="10000"/>
                  </a:schemeClr>
                </a:solidFill>
              </a:rPr>
              <a:t>ebraici</a:t>
            </a:r>
            <a:r>
              <a:rPr lang="fr-CH" altLang="it-CH" sz="1800" b="1" dirty="0">
                <a:solidFill>
                  <a:schemeClr val="accent4">
                    <a:lumMod val="10000"/>
                  </a:schemeClr>
                </a:solidFill>
              </a:rPr>
              <a:t> in </a:t>
            </a:r>
            <a:r>
              <a:rPr lang="fr-CH" altLang="it-CH" sz="1800" b="1" dirty="0" err="1">
                <a:solidFill>
                  <a:schemeClr val="accent4">
                    <a:lumMod val="10000"/>
                  </a:schemeClr>
                </a:solidFill>
              </a:rPr>
              <a:t>arrivo</a:t>
            </a:r>
            <a:r>
              <a:rPr lang="fr-CH" altLang="it-CH" sz="1800" b="1" dirty="0">
                <a:solidFill>
                  <a:schemeClr val="accent4">
                    <a:lumMod val="10000"/>
                  </a:schemeClr>
                </a:solidFill>
              </a:rPr>
              <a:t>:           i palestinesi </a:t>
            </a:r>
            <a:r>
              <a:rPr lang="fr-CH" altLang="it-CH" sz="1800" b="1" dirty="0" err="1">
                <a:solidFill>
                  <a:schemeClr val="accent4">
                    <a:lumMod val="10000"/>
                  </a:schemeClr>
                </a:solidFill>
              </a:rPr>
              <a:t>devono</a:t>
            </a:r>
            <a:r>
              <a:rPr lang="fr-CH" altLang="it-CH" sz="1800" b="1" dirty="0">
                <a:solidFill>
                  <a:schemeClr val="accent4">
                    <a:lumMod val="10000"/>
                  </a:schemeClr>
                </a:solidFill>
              </a:rPr>
              <a:t> </a:t>
            </a:r>
            <a:r>
              <a:rPr lang="fr-CH" altLang="it-CH" sz="1800" b="1" dirty="0" err="1">
                <a:solidFill>
                  <a:schemeClr val="accent4">
                    <a:lumMod val="10000"/>
                  </a:schemeClr>
                </a:solidFill>
              </a:rPr>
              <a:t>lasciare</a:t>
            </a:r>
            <a:r>
              <a:rPr lang="fr-CH" altLang="it-CH" sz="1800" b="1" dirty="0">
                <a:solidFill>
                  <a:schemeClr val="accent4">
                    <a:lumMod val="10000"/>
                  </a:schemeClr>
                </a:solidFill>
              </a:rPr>
              <a:t>        le </a:t>
            </a:r>
            <a:r>
              <a:rPr lang="fr-CH" altLang="it-CH" sz="1800" b="1" dirty="0" err="1">
                <a:solidFill>
                  <a:schemeClr val="accent4">
                    <a:lumMod val="10000"/>
                  </a:schemeClr>
                </a:solidFill>
              </a:rPr>
              <a:t>loro</a:t>
            </a:r>
            <a:r>
              <a:rPr lang="fr-CH" altLang="it-CH" sz="1800" b="1" dirty="0">
                <a:solidFill>
                  <a:schemeClr val="accent4">
                    <a:lumMod val="10000"/>
                  </a:schemeClr>
                </a:solidFill>
              </a:rPr>
              <a:t> case e </a:t>
            </a:r>
            <a:r>
              <a:rPr lang="fr-CH" altLang="it-CH" sz="1800" b="1" dirty="0" err="1">
                <a:solidFill>
                  <a:schemeClr val="accent4">
                    <a:lumMod val="10000"/>
                  </a:schemeClr>
                </a:solidFill>
              </a:rPr>
              <a:t>andarsene</a:t>
            </a:r>
            <a:r>
              <a:rPr lang="fr-CH" altLang="it-CH" sz="1800" b="1" dirty="0">
                <a:solidFill>
                  <a:schemeClr val="accent4">
                    <a:lumMod val="10000"/>
                  </a:schemeClr>
                </a:solidFill>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4" name="Rectangle 2">
            <a:extLst>
              <a:ext uri="{FF2B5EF4-FFF2-40B4-BE49-F238E27FC236}">
                <a16:creationId xmlns:a16="http://schemas.microsoft.com/office/drawing/2014/main" id="{29815D76-513D-9ED0-9B60-B3354CBDE5F2}"/>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428035" name="Rectangle 3" descr="Stuoia">
            <a:extLst>
              <a:ext uri="{FF2B5EF4-FFF2-40B4-BE49-F238E27FC236}">
                <a16:creationId xmlns:a16="http://schemas.microsoft.com/office/drawing/2014/main" id="{63D79F71-18D5-24DC-F78B-94DC7FB8A324}"/>
              </a:ext>
            </a:extLst>
          </p:cNvPr>
          <p:cNvSpPr>
            <a:spLocks noChangeArrowheads="1"/>
          </p:cNvSpPr>
          <p:nvPr/>
        </p:nvSpPr>
        <p:spPr bwMode="auto">
          <a:xfrm>
            <a:off x="250825" y="260350"/>
            <a:ext cx="8642350" cy="6337300"/>
          </a:xfrm>
          <a:prstGeom prst="rect">
            <a:avLst/>
          </a:prstGeom>
          <a:blipFill dpi="0" rotWithShape="1">
            <a:blip r:embed="rId4"/>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4000" b="1">
              <a:solidFill>
                <a:srgbClr val="800000"/>
              </a:solidFill>
              <a:latin typeface="Times New Roman" panose="02020603050405020304" pitchFamily="18" charset="0"/>
            </a:endParaRPr>
          </a:p>
        </p:txBody>
      </p:sp>
      <p:sp>
        <p:nvSpPr>
          <p:cNvPr id="157700" name="Text Box 4">
            <a:extLst>
              <a:ext uri="{FF2B5EF4-FFF2-40B4-BE49-F238E27FC236}">
                <a16:creationId xmlns:a16="http://schemas.microsoft.com/office/drawing/2014/main" id="{11409CD4-0431-F6B2-191D-2607022F0EA1}"/>
              </a:ext>
            </a:extLst>
          </p:cNvPr>
          <p:cNvSpPr txBox="1">
            <a:spLocks noChangeArrowheads="1"/>
          </p:cNvSpPr>
          <p:nvPr/>
        </p:nvSpPr>
        <p:spPr bwMode="auto">
          <a:xfrm>
            <a:off x="1476375" y="1125538"/>
            <a:ext cx="3889375" cy="828675"/>
          </a:xfrm>
          <a:prstGeom prst="rect">
            <a:avLst/>
          </a:prstGeom>
          <a:solidFill>
            <a:schemeClr val="accent4"/>
          </a:solidFill>
          <a:ln w="5715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4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PALESTINA </a:t>
            </a:r>
            <a:endParaRPr lang="it-IT" altLang="it-CH" dirty="0"/>
          </a:p>
        </p:txBody>
      </p:sp>
      <p:sp>
        <p:nvSpPr>
          <p:cNvPr id="391173" name="Text Box 5">
            <a:extLst>
              <a:ext uri="{FF2B5EF4-FFF2-40B4-BE49-F238E27FC236}">
                <a16:creationId xmlns:a16="http://schemas.microsoft.com/office/drawing/2014/main" id="{4CC98A31-F352-3A84-2D32-FD2B0BD36EB7}"/>
              </a:ext>
            </a:extLst>
          </p:cNvPr>
          <p:cNvSpPr txBox="1">
            <a:spLocks noChangeArrowheads="1"/>
          </p:cNvSpPr>
          <p:nvPr/>
        </p:nvSpPr>
        <p:spPr bwMode="auto">
          <a:xfrm>
            <a:off x="1476375" y="2347913"/>
            <a:ext cx="6048375" cy="2400300"/>
          </a:xfrm>
          <a:prstGeom prst="rect">
            <a:avLst/>
          </a:prstGeom>
          <a:solidFill>
            <a:srgbClr val="FFFF00"/>
          </a:solidFill>
          <a:ln w="571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4000" dirty="0">
                <a:solidFill>
                  <a:schemeClr val="accent4">
                    <a:lumMod val="10000"/>
                  </a:schemeClr>
                </a:solidFill>
                <a:latin typeface="Arial Black" panose="020B0A04020102020204" pitchFamily="34" charset="0"/>
              </a:rPr>
              <a:t>14 - 15 </a:t>
            </a:r>
            <a:r>
              <a:rPr lang="fr-CH" altLang="it-CH" sz="4000" dirty="0" err="1">
                <a:solidFill>
                  <a:schemeClr val="accent4">
                    <a:lumMod val="10000"/>
                  </a:schemeClr>
                </a:solidFill>
                <a:latin typeface="Arial Black" panose="020B0A04020102020204" pitchFamily="34" charset="0"/>
              </a:rPr>
              <a:t>maggio</a:t>
            </a:r>
            <a:r>
              <a:rPr lang="fr-CH" altLang="it-CH" sz="4000" dirty="0">
                <a:solidFill>
                  <a:schemeClr val="accent4">
                    <a:lumMod val="10000"/>
                  </a:schemeClr>
                </a:solidFill>
                <a:latin typeface="Arial Black" panose="020B0A04020102020204" pitchFamily="34" charset="0"/>
              </a:rPr>
              <a:t> 1948</a:t>
            </a:r>
            <a:r>
              <a:rPr lang="fr-CH" altLang="it-CH" sz="2000" dirty="0">
                <a:solidFill>
                  <a:schemeClr val="accent4">
                    <a:lumMod val="10000"/>
                  </a:schemeClr>
                </a:solidFill>
                <a:latin typeface="Times New Roman" panose="02020603050405020304" pitchFamily="18" charset="0"/>
              </a:rPr>
              <a:t> </a:t>
            </a:r>
          </a:p>
          <a:p>
            <a:pPr eaLnBrk="1" hangingPunct="1">
              <a:spcBef>
                <a:spcPct val="50000"/>
              </a:spcBef>
              <a:buFontTx/>
              <a:buNone/>
              <a:defRPr/>
            </a:pPr>
            <a:r>
              <a:rPr lang="fr-CH" altLang="it-CH" sz="2000" dirty="0" err="1">
                <a:solidFill>
                  <a:schemeClr val="accent4">
                    <a:lumMod val="10000"/>
                  </a:schemeClr>
                </a:solidFill>
                <a:latin typeface="Arial Black" panose="020B0A04020102020204" pitchFamily="34" charset="0"/>
              </a:rPr>
              <a:t>Dichiarazione</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dello</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Stato</a:t>
            </a:r>
            <a:r>
              <a:rPr lang="fr-CH" altLang="it-CH" sz="2000" dirty="0">
                <a:solidFill>
                  <a:schemeClr val="accent4">
                    <a:lumMod val="10000"/>
                  </a:schemeClr>
                </a:solidFill>
                <a:latin typeface="Arial Black" panose="020B0A04020102020204" pitchFamily="34" charset="0"/>
              </a:rPr>
              <a:t> di Israele.</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Fine </a:t>
            </a:r>
            <a:r>
              <a:rPr lang="fr-CH" altLang="it-CH" sz="2000" dirty="0" err="1">
                <a:solidFill>
                  <a:schemeClr val="accent4">
                    <a:lumMod val="10000"/>
                  </a:schemeClr>
                </a:solidFill>
                <a:latin typeface="Arial Black" panose="020B0A04020102020204" pitchFamily="34" charset="0"/>
              </a:rPr>
              <a:t>del</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mandato</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britannico</a:t>
            </a:r>
            <a:r>
              <a:rPr lang="fr-CH" altLang="it-CH" sz="2000" dirty="0">
                <a:solidFill>
                  <a:schemeClr val="accent4">
                    <a:lumMod val="10000"/>
                  </a:schemeClr>
                </a:solidFill>
                <a:latin typeface="Arial Black" panose="020B0A04020102020204" pitchFamily="34" charset="0"/>
              </a:rPr>
              <a:t> / </a:t>
            </a:r>
            <a:r>
              <a:rPr lang="fr-CH" altLang="it-CH" sz="2000" dirty="0" err="1">
                <a:solidFill>
                  <a:schemeClr val="accent4">
                    <a:lumMod val="10000"/>
                  </a:schemeClr>
                </a:solidFill>
                <a:latin typeface="Arial Black" panose="020B0A04020102020204" pitchFamily="34" charset="0"/>
              </a:rPr>
              <a:t>entrata</a:t>
            </a:r>
            <a:r>
              <a:rPr lang="fr-CH" altLang="it-CH" sz="2000" dirty="0">
                <a:solidFill>
                  <a:schemeClr val="accent4">
                    <a:lumMod val="10000"/>
                  </a:schemeClr>
                </a:solidFill>
                <a:latin typeface="Arial Black" panose="020B0A04020102020204" pitchFamily="34" charset="0"/>
              </a:rPr>
              <a:t>                      in vigore </a:t>
            </a:r>
            <a:r>
              <a:rPr lang="fr-CH" altLang="it-CH" sz="2000" dirty="0" err="1">
                <a:solidFill>
                  <a:schemeClr val="accent4">
                    <a:lumMod val="10000"/>
                  </a:schemeClr>
                </a:solidFill>
                <a:latin typeface="Arial Black" panose="020B0A04020102020204" pitchFamily="34" charset="0"/>
              </a:rPr>
              <a:t>della</a:t>
            </a:r>
            <a:r>
              <a:rPr lang="fr-CH" altLang="it-CH" sz="2000" dirty="0">
                <a:solidFill>
                  <a:schemeClr val="accent4">
                    <a:lumMod val="10000"/>
                  </a:schemeClr>
                </a:solidFill>
                <a:latin typeface="Arial Black" panose="020B0A04020102020204" pitchFamily="34" charset="0"/>
              </a:rPr>
              <a:t> </a:t>
            </a:r>
            <a:r>
              <a:rPr lang="fr-CH" altLang="it-CH" sz="2000" dirty="0" err="1">
                <a:solidFill>
                  <a:schemeClr val="accent4">
                    <a:lumMod val="10000"/>
                  </a:schemeClr>
                </a:solidFill>
                <a:latin typeface="Arial Black" panose="020B0A04020102020204" pitchFamily="34" charset="0"/>
              </a:rPr>
              <a:t>risoluzione</a:t>
            </a:r>
            <a:r>
              <a:rPr lang="fr-CH" altLang="it-CH" sz="1800" dirty="0">
                <a:solidFill>
                  <a:schemeClr val="accent4">
                    <a:lumMod val="10000"/>
                  </a:schemeClr>
                </a:solidFill>
                <a:latin typeface="Arial Black" panose="020B0A04020102020204" pitchFamily="34" charset="0"/>
              </a:rPr>
              <a:t> </a:t>
            </a:r>
            <a:r>
              <a:rPr lang="fr-CH" altLang="it-CH" sz="2000" dirty="0">
                <a:solidFill>
                  <a:schemeClr val="accent4">
                    <a:lumMod val="10000"/>
                  </a:schemeClr>
                </a:solidFill>
                <a:latin typeface="Arial Black" panose="020B0A04020102020204" pitchFamily="34" charset="0"/>
              </a:rPr>
              <a:t>ONU 181.</a:t>
            </a:r>
          </a:p>
          <a:p>
            <a:pPr eaLnBrk="1" hangingPunct="1">
              <a:spcBef>
                <a:spcPct val="50000"/>
              </a:spcBef>
              <a:buFontTx/>
              <a:buNone/>
              <a:defRPr/>
            </a:pPr>
            <a:r>
              <a:rPr lang="fr-CH" altLang="it-CH" sz="2000" dirty="0" err="1">
                <a:solidFill>
                  <a:schemeClr val="accent4">
                    <a:lumMod val="10000"/>
                  </a:schemeClr>
                </a:solidFill>
                <a:latin typeface="Arial Black" panose="020B0A04020102020204" pitchFamily="34" charset="0"/>
              </a:rPr>
              <a:t>Inizio</a:t>
            </a:r>
            <a:r>
              <a:rPr lang="fr-CH" altLang="it-CH" sz="2000" dirty="0">
                <a:solidFill>
                  <a:schemeClr val="accent4">
                    <a:lumMod val="10000"/>
                  </a:schemeClr>
                </a:solidFill>
                <a:latin typeface="Arial Black" panose="020B0A04020102020204" pitchFamily="34" charset="0"/>
              </a:rPr>
              <a:t> I. </a:t>
            </a:r>
            <a:r>
              <a:rPr lang="fr-CH" altLang="it-CH" sz="2000" dirty="0" err="1">
                <a:solidFill>
                  <a:schemeClr val="accent4">
                    <a:lumMod val="10000"/>
                  </a:schemeClr>
                </a:solidFill>
                <a:latin typeface="Arial Black" panose="020B0A04020102020204" pitchFamily="34" charset="0"/>
              </a:rPr>
              <a:t>guerra</a:t>
            </a:r>
            <a:r>
              <a:rPr lang="fr-CH" altLang="it-CH" sz="2000" dirty="0">
                <a:solidFill>
                  <a:schemeClr val="accent4">
                    <a:lumMod val="10000"/>
                  </a:schemeClr>
                </a:solidFill>
                <a:latin typeface="Arial Black" panose="020B0A04020102020204" pitchFamily="34" charset="0"/>
              </a:rPr>
              <a:t> arabo-</a:t>
            </a:r>
            <a:r>
              <a:rPr lang="fr-CH" altLang="it-CH" sz="2000" dirty="0" err="1">
                <a:solidFill>
                  <a:schemeClr val="accent4">
                    <a:lumMod val="10000"/>
                  </a:schemeClr>
                </a:solidFill>
                <a:latin typeface="Arial Black" panose="020B0A04020102020204" pitchFamily="34" charset="0"/>
              </a:rPr>
              <a:t>israeliana</a:t>
            </a:r>
            <a:r>
              <a:rPr lang="fr-CH" altLang="it-CH" sz="2000" dirty="0">
                <a:solidFill>
                  <a:schemeClr val="accent4">
                    <a:lumMod val="10000"/>
                  </a:schemeClr>
                </a:solidFill>
                <a:latin typeface="Arial Black" panose="020B0A04020102020204" pitchFamily="34" charset="0"/>
              </a:rPr>
              <a:t>.</a:t>
            </a:r>
            <a:endParaRPr lang="it-IT" altLang="it-CH" sz="2000" dirty="0">
              <a:solidFill>
                <a:schemeClr val="accent4">
                  <a:lumMod val="10000"/>
                </a:schemeClr>
              </a:solidFill>
              <a:latin typeface="Arial Black" panose="020B0A04020102020204" pitchFamily="34" charset="0"/>
            </a:endParaRPr>
          </a:p>
        </p:txBody>
      </p:sp>
      <p:sp>
        <p:nvSpPr>
          <p:cNvPr id="428038" name="Slide Number Placeholder 3">
            <a:extLst>
              <a:ext uri="{FF2B5EF4-FFF2-40B4-BE49-F238E27FC236}">
                <a16:creationId xmlns:a16="http://schemas.microsoft.com/office/drawing/2014/main" id="{69439F1E-E2D3-EC37-DA95-5D3B995945AA}"/>
              </a:ext>
            </a:extLst>
          </p:cNvPr>
          <p:cNvSpPr>
            <a:spLocks noGrp="1"/>
          </p:cNvSpPr>
          <p:nvPr>
            <p:ph type="sldNum" sz="quarter" idx="12"/>
          </p:nvPr>
        </p:nvSpPr>
        <p:spPr>
          <a:xfrm>
            <a:off x="7380288" y="6245225"/>
            <a:ext cx="13065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BE7A4F-EA70-4408-B917-EE717A0D0510}" type="slidenum">
              <a:rPr lang="it-IT" altLang="it-CH" sz="1400" b="1" smtClean="0">
                <a:solidFill>
                  <a:srgbClr val="161616"/>
                </a:solidFill>
              </a:rPr>
              <a:pPr>
                <a:spcBef>
                  <a:spcPct val="0"/>
                </a:spcBef>
                <a:buFontTx/>
                <a:buNone/>
              </a:pPr>
              <a:t>79</a:t>
            </a:fld>
            <a:endParaRPr lang="it-IT" altLang="it-CH" sz="1400" b="1">
              <a:solidFill>
                <a:srgbClr val="161616"/>
              </a:solidFill>
            </a:endParaRPr>
          </a:p>
        </p:txBody>
      </p:sp>
      <p:sp>
        <p:nvSpPr>
          <p:cNvPr id="428039" name="Rettangolo 6">
            <a:extLst>
              <a:ext uri="{FF2B5EF4-FFF2-40B4-BE49-F238E27FC236}">
                <a16:creationId xmlns:a16="http://schemas.microsoft.com/office/drawing/2014/main" id="{16F7DCA9-AECF-C97D-CA95-9A8442C86D5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 name="CasellaDiTesto 7">
            <a:extLst>
              <a:ext uri="{FF2B5EF4-FFF2-40B4-BE49-F238E27FC236}">
                <a16:creationId xmlns:a16="http://schemas.microsoft.com/office/drawing/2014/main" id="{24E71160-6DC8-9837-078D-8943F78C57F7}"/>
              </a:ext>
            </a:extLst>
          </p:cNvPr>
          <p:cNvSpPr txBox="1"/>
          <p:nvPr/>
        </p:nvSpPr>
        <p:spPr>
          <a:xfrm>
            <a:off x="1476375" y="5070475"/>
            <a:ext cx="6048375" cy="647700"/>
          </a:xfrm>
          <a:prstGeom prst="rect">
            <a:avLst/>
          </a:prstGeom>
          <a:solidFill>
            <a:schemeClr val="accent4"/>
          </a:solidFill>
          <a:ln w="38100">
            <a:solidFill>
              <a:schemeClr val="accent4">
                <a:lumMod val="10000"/>
              </a:schemeClr>
            </a:solidFill>
          </a:ln>
        </p:spPr>
        <p:txBody>
          <a:bodyPr>
            <a:spAutoFit/>
          </a:bodyPr>
          <a:lstStyle/>
          <a:p>
            <a:pPr>
              <a:defRPr/>
            </a:pPr>
            <a:r>
              <a:rPr lang="en-US" b="1" dirty="0">
                <a:solidFill>
                  <a:schemeClr val="accent4">
                    <a:lumMod val="10000"/>
                  </a:schemeClr>
                </a:solidFill>
              </a:rPr>
              <a:t>A </a:t>
            </a:r>
            <a:r>
              <a:rPr lang="en-US" b="1" dirty="0" err="1">
                <a:solidFill>
                  <a:schemeClr val="accent4">
                    <a:lumMod val="10000"/>
                  </a:schemeClr>
                </a:solidFill>
              </a:rPr>
              <a:t>quel</a:t>
            </a:r>
            <a:r>
              <a:rPr lang="en-US" b="1" dirty="0">
                <a:solidFill>
                  <a:schemeClr val="accent4">
                    <a:lumMod val="10000"/>
                  </a:schemeClr>
                </a:solidFill>
              </a:rPr>
              <a:t> </a:t>
            </a:r>
            <a:r>
              <a:rPr lang="en-US" b="1" dirty="0" err="1">
                <a:solidFill>
                  <a:schemeClr val="accent4">
                    <a:lumMod val="10000"/>
                  </a:schemeClr>
                </a:solidFill>
              </a:rPr>
              <a:t>momento</a:t>
            </a:r>
            <a:r>
              <a:rPr lang="en-US" b="1" dirty="0">
                <a:solidFill>
                  <a:schemeClr val="accent4">
                    <a:lumMod val="10000"/>
                  </a:schemeClr>
                </a:solidFill>
              </a:rPr>
              <a:t> circa 220’000 Palestinesi </a:t>
            </a:r>
            <a:r>
              <a:rPr lang="en-US" b="1" dirty="0" err="1">
                <a:solidFill>
                  <a:schemeClr val="accent4">
                    <a:lumMod val="10000"/>
                  </a:schemeClr>
                </a:solidFill>
              </a:rPr>
              <a:t>erano</a:t>
            </a:r>
            <a:r>
              <a:rPr lang="en-US" b="1" dirty="0">
                <a:solidFill>
                  <a:schemeClr val="accent4">
                    <a:lumMod val="10000"/>
                  </a:schemeClr>
                </a:solidFill>
              </a:rPr>
              <a:t> </a:t>
            </a:r>
            <a:r>
              <a:rPr lang="en-US" b="1" dirty="0" err="1">
                <a:solidFill>
                  <a:schemeClr val="accent4">
                    <a:lumMod val="10000"/>
                  </a:schemeClr>
                </a:solidFill>
              </a:rPr>
              <a:t>già</a:t>
            </a:r>
            <a:r>
              <a:rPr lang="en-US" b="1" dirty="0">
                <a:solidFill>
                  <a:schemeClr val="accent4">
                    <a:lumMod val="10000"/>
                  </a:schemeClr>
                </a:solidFill>
              </a:rPr>
              <a:t> </a:t>
            </a:r>
            <a:r>
              <a:rPr lang="en-US" b="1" dirty="0" err="1">
                <a:solidFill>
                  <a:schemeClr val="accent4">
                    <a:lumMod val="10000"/>
                  </a:schemeClr>
                </a:solidFill>
              </a:rPr>
              <a:t>stati</a:t>
            </a:r>
            <a:r>
              <a:rPr lang="en-US" b="1" dirty="0">
                <a:solidFill>
                  <a:schemeClr val="accent4">
                    <a:lumMod val="10000"/>
                  </a:schemeClr>
                </a:solidFill>
              </a:rPr>
              <a:t> </a:t>
            </a:r>
            <a:r>
              <a:rPr lang="en-US" b="1" dirty="0" err="1">
                <a:solidFill>
                  <a:schemeClr val="accent4">
                    <a:lumMod val="10000"/>
                  </a:schemeClr>
                </a:solidFill>
              </a:rPr>
              <a:t>scacciati</a:t>
            </a:r>
            <a:r>
              <a:rPr lang="en-US" b="1" dirty="0">
                <a:solidFill>
                  <a:schemeClr val="accent4">
                    <a:lumMod val="10000"/>
                  </a:schemeClr>
                </a:solidFill>
              </a:rPr>
              <a:t> e </a:t>
            </a:r>
            <a:r>
              <a:rPr lang="en-US" b="1" dirty="0" err="1">
                <a:solidFill>
                  <a:schemeClr val="accent4">
                    <a:lumMod val="10000"/>
                  </a:schemeClr>
                </a:solidFill>
              </a:rPr>
              <a:t>molti</a:t>
            </a:r>
            <a:r>
              <a:rPr lang="en-US" b="1" dirty="0">
                <a:solidFill>
                  <a:schemeClr val="accent4">
                    <a:lumMod val="10000"/>
                  </a:schemeClr>
                </a:solidFill>
              </a:rPr>
              <a:t> </a:t>
            </a:r>
            <a:r>
              <a:rPr lang="en-US" b="1" dirty="0" err="1">
                <a:solidFill>
                  <a:schemeClr val="accent4">
                    <a:lumMod val="10000"/>
                  </a:schemeClr>
                </a:solidFill>
              </a:rPr>
              <a:t>erano</a:t>
            </a:r>
            <a:r>
              <a:rPr lang="en-US" b="1" dirty="0">
                <a:solidFill>
                  <a:schemeClr val="accent4">
                    <a:lumMod val="10000"/>
                  </a:schemeClr>
                </a:solidFill>
              </a:rPr>
              <a:t> </a:t>
            </a:r>
            <a:r>
              <a:rPr lang="en-US" b="1" dirty="0" err="1">
                <a:solidFill>
                  <a:schemeClr val="accent4">
                    <a:lumMod val="10000"/>
                  </a:schemeClr>
                </a:solidFill>
              </a:rPr>
              <a:t>stati</a:t>
            </a:r>
            <a:r>
              <a:rPr lang="en-US" b="1" dirty="0">
                <a:solidFill>
                  <a:schemeClr val="accent4">
                    <a:lumMod val="10000"/>
                  </a:schemeClr>
                </a:solidFill>
              </a:rPr>
              <a:t> </a:t>
            </a:r>
            <a:r>
              <a:rPr lang="en-US" b="1" dirty="0" err="1">
                <a:solidFill>
                  <a:schemeClr val="accent4">
                    <a:lumMod val="10000"/>
                  </a:schemeClr>
                </a:solidFill>
              </a:rPr>
              <a:t>uccisi</a:t>
            </a:r>
            <a:r>
              <a:rPr lang="en-US" b="1" dirty="0">
                <a:solidFill>
                  <a:schemeClr val="accent4">
                    <a:lumMod val="10000"/>
                  </a:schemeClr>
                </a:solidFill>
              </a:rPr>
              <a:t>. </a:t>
            </a:r>
          </a:p>
        </p:txBody>
      </p:sp>
    </p:spTree>
  </p:cSld>
  <p:clrMapOvr>
    <a:overrideClrMapping bg1="dk2" tx1="lt1" bg2="dk1"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egnaposto numero diapositiva 1">
            <a:extLst>
              <a:ext uri="{FF2B5EF4-FFF2-40B4-BE49-F238E27FC236}">
                <a16:creationId xmlns:a16="http://schemas.microsoft.com/office/drawing/2014/main" id="{70A42C76-8330-BB91-6556-BE49DF80FBCA}"/>
              </a:ext>
            </a:extLst>
          </p:cNvPr>
          <p:cNvSpPr>
            <a:spLocks noGrp="1" noChangeArrowheads="1"/>
          </p:cNvSpPr>
          <p:nvPr>
            <p:ph type="sldNum" sz="quarter" idx="12"/>
          </p:nvPr>
        </p:nvSpPr>
        <p:spPr>
          <a:xfrm>
            <a:off x="7596188" y="5849938"/>
            <a:ext cx="984250" cy="52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531123-149F-4465-A038-2F316C9BE5B4}" type="slidenum">
              <a:rPr lang="it-IT" altLang="en-US" sz="1400" smtClean="0">
                <a:solidFill>
                  <a:srgbClr val="FFFFFF"/>
                </a:solidFill>
              </a:rPr>
              <a:pPr>
                <a:spcBef>
                  <a:spcPct val="0"/>
                </a:spcBef>
                <a:buFontTx/>
                <a:buNone/>
              </a:pPr>
              <a:t>8</a:t>
            </a:fld>
            <a:endParaRPr lang="it-IT" altLang="en-US" sz="1400">
              <a:solidFill>
                <a:srgbClr val="FFFFFF"/>
              </a:solidFill>
            </a:endParaRPr>
          </a:p>
        </p:txBody>
      </p:sp>
      <p:pic>
        <p:nvPicPr>
          <p:cNvPr id="282627" name="Immagine 2">
            <a:extLst>
              <a:ext uri="{FF2B5EF4-FFF2-40B4-BE49-F238E27FC236}">
                <a16:creationId xmlns:a16="http://schemas.microsoft.com/office/drawing/2014/main" id="{CBA9C351-04CD-974C-FDE4-0BEF4D079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2628" name="CasellaDiTesto 1">
            <a:extLst>
              <a:ext uri="{FF2B5EF4-FFF2-40B4-BE49-F238E27FC236}">
                <a16:creationId xmlns:a16="http://schemas.microsoft.com/office/drawing/2014/main" id="{48B395F4-52D1-4E37-6534-09300A9A4687}"/>
              </a:ext>
            </a:extLst>
          </p:cNvPr>
          <p:cNvSpPr txBox="1">
            <a:spLocks noChangeArrowheads="1"/>
          </p:cNvSpPr>
          <p:nvPr/>
        </p:nvSpPr>
        <p:spPr bwMode="auto">
          <a:xfrm>
            <a:off x="2051050" y="6027738"/>
            <a:ext cx="5033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400"/>
              <a:t>Sullo sfondo l’altopiano della Giordania.</a:t>
            </a:r>
          </a:p>
          <a:p>
            <a:pPr algn="ctr">
              <a:spcBef>
                <a:spcPct val="0"/>
              </a:spcBef>
              <a:buFontTx/>
              <a:buNone/>
            </a:pPr>
            <a:r>
              <a:rPr lang="it-IT" altLang="en-US" sz="1400"/>
              <a:t>Le macchie bianche sono le serre delle colonie israeliane.</a:t>
            </a:r>
            <a:endParaRPr lang="en-US" altLang="en-US" sz="1400"/>
          </a:p>
        </p:txBody>
      </p:sp>
      <p:sp>
        <p:nvSpPr>
          <p:cNvPr id="282629" name="Rettangolo 5">
            <a:extLst>
              <a:ext uri="{FF2B5EF4-FFF2-40B4-BE49-F238E27FC236}">
                <a16:creationId xmlns:a16="http://schemas.microsoft.com/office/drawing/2014/main" id="{2BB94656-F386-B44B-2827-260CEC67CAA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058058D-3001-EACC-9D2B-578F1752247E}"/>
              </a:ext>
            </a:extLst>
          </p:cNvPr>
          <p:cNvSpPr txBox="1"/>
          <p:nvPr/>
        </p:nvSpPr>
        <p:spPr>
          <a:xfrm>
            <a:off x="3260725" y="5540375"/>
            <a:ext cx="26225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La </a:t>
            </a:r>
            <a:r>
              <a:rPr lang="en-US" dirty="0" err="1"/>
              <a:t>valle</a:t>
            </a:r>
            <a:r>
              <a:rPr lang="en-US" dirty="0"/>
              <a:t> del Giordano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Number Placeholder 6">
            <a:extLst>
              <a:ext uri="{FF2B5EF4-FFF2-40B4-BE49-F238E27FC236}">
                <a16:creationId xmlns:a16="http://schemas.microsoft.com/office/drawing/2014/main" id="{5C496257-4D9B-0B44-C99C-4D9AED8E5F93}"/>
              </a:ext>
            </a:extLst>
          </p:cNvPr>
          <p:cNvSpPr>
            <a:spLocks noGrp="1"/>
          </p:cNvSpPr>
          <p:nvPr>
            <p:ph type="sldNum" sz="quarter" idx="12"/>
          </p:nvPr>
        </p:nvSpPr>
        <p:spPr>
          <a:xfrm>
            <a:off x="7985125" y="773113"/>
            <a:ext cx="57785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964FB5-6BB2-426E-8D78-11252161CE3A}"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sp>
        <p:nvSpPr>
          <p:cNvPr id="393219" name="Text Box 2">
            <a:extLst>
              <a:ext uri="{FF2B5EF4-FFF2-40B4-BE49-F238E27FC236}">
                <a16:creationId xmlns:a16="http://schemas.microsoft.com/office/drawing/2014/main" id="{D57C5194-59A2-E5C0-FBFB-FEE5F6C48E1A}"/>
              </a:ext>
            </a:extLst>
          </p:cNvPr>
          <p:cNvSpPr txBox="1">
            <a:spLocks noChangeArrowheads="1"/>
          </p:cNvSpPr>
          <p:nvPr/>
        </p:nvSpPr>
        <p:spPr bwMode="auto">
          <a:xfrm>
            <a:off x="4914900" y="1817688"/>
            <a:ext cx="3695700" cy="12922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vl2pPr>
              <a:defRPr/>
            </a:lvl2pPr>
            <a:lvl3pPr>
              <a:defRPr/>
            </a:lvl3pPr>
            <a:lvl4pPr>
              <a:defRPr/>
            </a:lvl4pPr>
            <a:lvl5pPr>
              <a:defRPr/>
            </a:lvl5pPr>
            <a:lvl6pPr>
              <a:defRPr/>
            </a:lvl6pPr>
            <a:lvl7pPr>
              <a:defRPr/>
            </a:lvl7pPr>
            <a:lvl8pPr>
              <a:defRPr/>
            </a:lvl8pPr>
            <a:lvl9pPr>
              <a:defRPr/>
            </a:lvl9pPr>
          </a:lstStyle>
          <a:p>
            <a:pPr>
              <a:defRPr/>
            </a:pPr>
            <a:r>
              <a:rPr lang="fr-CH" altLang="it-CH" dirty="0"/>
              <a:t>14 </a:t>
            </a:r>
            <a:r>
              <a:rPr lang="fr-CH" altLang="it-CH" dirty="0" err="1"/>
              <a:t>maggio</a:t>
            </a:r>
            <a:r>
              <a:rPr lang="fr-CH" altLang="it-CH" dirty="0"/>
              <a:t> 1948    </a:t>
            </a:r>
          </a:p>
          <a:p>
            <a:pPr>
              <a:defRPr/>
            </a:pPr>
            <a:r>
              <a:rPr lang="fr-CH" altLang="it-CH" sz="1800" dirty="0"/>
              <a:t>Ben </a:t>
            </a:r>
            <a:r>
              <a:rPr lang="fr-CH" altLang="it-CH" sz="1800" dirty="0" err="1"/>
              <a:t>Gurion</a:t>
            </a:r>
            <a:r>
              <a:rPr lang="fr-CH" altLang="it-CH" sz="1800" dirty="0"/>
              <a:t> </a:t>
            </a:r>
            <a:r>
              <a:rPr lang="fr-CH" altLang="it-CH" sz="1800" dirty="0" err="1"/>
              <a:t>dichiara</a:t>
            </a:r>
            <a:r>
              <a:rPr lang="fr-CH" altLang="it-CH" sz="1800" dirty="0"/>
              <a:t> </a:t>
            </a:r>
            <a:r>
              <a:rPr lang="fr-CH" altLang="it-CH" sz="1800" dirty="0" err="1"/>
              <a:t>unilateralmente</a:t>
            </a:r>
            <a:r>
              <a:rPr lang="fr-CH" altLang="it-CH" sz="1800" dirty="0"/>
              <a:t> lo                              </a:t>
            </a:r>
            <a:r>
              <a:rPr lang="fr-CH" altLang="it-CH" sz="1800" dirty="0" err="1"/>
              <a:t>Stato</a:t>
            </a:r>
            <a:r>
              <a:rPr lang="fr-CH" altLang="it-CH" sz="1800" dirty="0"/>
              <a:t> di Israele</a:t>
            </a:r>
            <a:endParaRPr lang="it-IT" altLang="it-CH" sz="1800" dirty="0"/>
          </a:p>
        </p:txBody>
      </p:sp>
      <p:pic>
        <p:nvPicPr>
          <p:cNvPr id="159748" name="Picture 3" descr="bandiera israeliana 2 jpg">
            <a:extLst>
              <a:ext uri="{FF2B5EF4-FFF2-40B4-BE49-F238E27FC236}">
                <a16:creationId xmlns:a16="http://schemas.microsoft.com/office/drawing/2014/main" id="{70C3BFDC-E1D5-10DD-964E-C7E1A3D061E1}"/>
              </a:ext>
            </a:extLst>
          </p:cNvPr>
          <p:cNvPicPr>
            <a:picLocks noGrp="1" noChangeAspect="1" noChangeArrowheads="1"/>
          </p:cNvPicPr>
          <p:nvPr>
            <p:ph sz="half" idx="2"/>
          </p:nvPr>
        </p:nvPicPr>
        <p:blipFill>
          <a:blip r:embed="rId3"/>
          <a:srcRect/>
          <a:stretch>
            <a:fillRect/>
          </a:stretch>
        </p:blipFill>
        <p:spPr>
          <a:xfrm>
            <a:off x="6365875" y="674688"/>
            <a:ext cx="792163" cy="577850"/>
          </a:xfrm>
          <a:effectLst>
            <a:outerShdw blurRad="292100" dist="139700" dir="2700000" algn="tl" rotWithShape="0">
              <a:srgbClr val="333333">
                <a:alpha val="65000"/>
              </a:srgbClr>
            </a:outerShdw>
          </a:effectLst>
        </p:spPr>
      </p:pic>
      <p:pic>
        <p:nvPicPr>
          <p:cNvPr id="142341" name="Picture 4">
            <a:extLst>
              <a:ext uri="{FF2B5EF4-FFF2-40B4-BE49-F238E27FC236}">
                <a16:creationId xmlns:a16="http://schemas.microsoft.com/office/drawing/2014/main" id="{67164102-4CC5-2365-695D-D20C30722A6A}"/>
              </a:ext>
            </a:extLst>
          </p:cNvPr>
          <p:cNvPicPr>
            <a:picLocks noGrp="1" noChangeAspect="1" noChangeArrowheads="1"/>
          </p:cNvPicPr>
          <p:nvPr>
            <p:ph sz="half" idx="1"/>
          </p:nvPr>
        </p:nvPicPr>
        <p:blipFill>
          <a:blip r:embed="rId4"/>
          <a:srcRect/>
          <a:stretch>
            <a:fillRect/>
          </a:stretch>
        </p:blipFill>
        <p:spPr>
          <a:xfrm>
            <a:off x="766763" y="346075"/>
            <a:ext cx="3856037" cy="2747963"/>
          </a:xfrm>
          <a:ln w="28575">
            <a:solidFill>
              <a:schemeClr val="tx1"/>
            </a:solidFill>
          </a:ln>
          <a:effectLst>
            <a:outerShdw blurRad="292100" dist="139700" dir="2700000" algn="tl" rotWithShape="0">
              <a:srgbClr val="333333">
                <a:alpha val="65000"/>
              </a:srgbClr>
            </a:outerShdw>
          </a:effectLst>
        </p:spPr>
      </p:pic>
      <p:pic>
        <p:nvPicPr>
          <p:cNvPr id="142342" name="Picture 6" descr="C:\Users\Enrico\Desktop\Ricnoscimento USA jpeg.jpg">
            <a:extLst>
              <a:ext uri="{FF2B5EF4-FFF2-40B4-BE49-F238E27FC236}">
                <a16:creationId xmlns:a16="http://schemas.microsoft.com/office/drawing/2014/main" id="{31E78136-5C52-44AA-B343-2C72C66184E6}"/>
              </a:ext>
            </a:extLst>
          </p:cNvPr>
          <p:cNvPicPr>
            <a:picLocks noChangeAspect="1" noChangeArrowheads="1"/>
          </p:cNvPicPr>
          <p:nvPr/>
        </p:nvPicPr>
        <p:blipFill>
          <a:blip r:embed="rId5"/>
          <a:srcRect/>
          <a:stretch>
            <a:fillRect/>
          </a:stretch>
        </p:blipFill>
        <p:spPr bwMode="auto">
          <a:xfrm>
            <a:off x="752475" y="3357563"/>
            <a:ext cx="3849688" cy="289401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30087" name="CasellaDiTesto 1">
            <a:extLst>
              <a:ext uri="{FF2B5EF4-FFF2-40B4-BE49-F238E27FC236}">
                <a16:creationId xmlns:a16="http://schemas.microsoft.com/office/drawing/2014/main" id="{BBD16292-4344-D000-4F47-BF455C360161}"/>
              </a:ext>
            </a:extLst>
          </p:cNvPr>
          <p:cNvSpPr txBox="1">
            <a:spLocks noChangeArrowheads="1"/>
          </p:cNvSpPr>
          <p:nvPr/>
        </p:nvSpPr>
        <p:spPr bwMode="auto">
          <a:xfrm>
            <a:off x="1036638" y="6319838"/>
            <a:ext cx="310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L’immediato riconoscimento USA</a:t>
            </a:r>
          </a:p>
        </p:txBody>
      </p:sp>
      <p:sp>
        <p:nvSpPr>
          <p:cNvPr id="430088" name="Rettangolo 7">
            <a:extLst>
              <a:ext uri="{FF2B5EF4-FFF2-40B4-BE49-F238E27FC236}">
                <a16:creationId xmlns:a16="http://schemas.microsoft.com/office/drawing/2014/main" id="{27D0A3CE-CB54-3E3D-CE47-38CB6E7F62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9" name="Picture 14">
            <a:extLst>
              <a:ext uri="{FF2B5EF4-FFF2-40B4-BE49-F238E27FC236}">
                <a16:creationId xmlns:a16="http://schemas.microsoft.com/office/drawing/2014/main" id="{92844471-9B6D-73E7-369B-1E19DE2057DB}"/>
              </a:ext>
            </a:extLst>
          </p:cNvPr>
          <p:cNvPicPr>
            <a:picLocks noChangeAspect="1" noChangeArrowheads="1"/>
          </p:cNvPicPr>
          <p:nvPr/>
        </p:nvPicPr>
        <p:blipFill>
          <a:blip r:embed="rId6"/>
          <a:srcRect/>
          <a:stretch>
            <a:fillRect/>
          </a:stretch>
        </p:blipFill>
        <p:spPr bwMode="auto">
          <a:xfrm>
            <a:off x="4972050" y="3357563"/>
            <a:ext cx="3638550" cy="2887662"/>
          </a:xfrm>
          <a:prstGeom prst="rect">
            <a:avLst/>
          </a:prstGeom>
          <a:ln w="28575">
            <a:solidFill>
              <a:schemeClr val="tx1"/>
            </a:solidFill>
          </a:ln>
          <a:effectLst>
            <a:outerShdw blurRad="292100" dist="139700" dir="2700000" algn="tl" rotWithShape="0">
              <a:srgbClr val="333333">
                <a:alpha val="65000"/>
              </a:srgbClr>
            </a:outerShdw>
          </a:effectLst>
        </p:spPr>
      </p:pic>
      <p:sp>
        <p:nvSpPr>
          <p:cNvPr id="430090" name="CasellaDiTesto 1">
            <a:extLst>
              <a:ext uri="{FF2B5EF4-FFF2-40B4-BE49-F238E27FC236}">
                <a16:creationId xmlns:a16="http://schemas.microsoft.com/office/drawing/2014/main" id="{E98FE60A-32A4-58E7-0A38-7BD1BF01D186}"/>
              </a:ext>
            </a:extLst>
          </p:cNvPr>
          <p:cNvSpPr txBox="1">
            <a:spLocks noChangeArrowheads="1"/>
          </p:cNvSpPr>
          <p:nvPr/>
        </p:nvSpPr>
        <p:spPr bwMode="auto">
          <a:xfrm>
            <a:off x="5653088" y="6278563"/>
            <a:ext cx="2620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Il primo Governo israeliano</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Number Placeholder 3">
            <a:extLst>
              <a:ext uri="{FF2B5EF4-FFF2-40B4-BE49-F238E27FC236}">
                <a16:creationId xmlns:a16="http://schemas.microsoft.com/office/drawing/2014/main" id="{50B10A83-5EA0-548B-2A40-807039CDF77A}"/>
              </a:ext>
            </a:extLst>
          </p:cNvPr>
          <p:cNvSpPr>
            <a:spLocks noGrp="1"/>
          </p:cNvSpPr>
          <p:nvPr>
            <p:ph type="sldNum" sz="quarter" idx="12"/>
          </p:nvPr>
        </p:nvSpPr>
        <p:spPr>
          <a:xfrm>
            <a:off x="5554663" y="6203950"/>
            <a:ext cx="457200"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EDDD9C-7980-47AA-BBB7-BE3E7ACD5766}" type="slidenum">
              <a:rPr lang="it-IT" altLang="it-CH" sz="1400" smtClean="0">
                <a:solidFill>
                  <a:srgbClr val="FFFFFF"/>
                </a:solidFill>
              </a:rPr>
              <a:pPr>
                <a:spcBef>
                  <a:spcPct val="0"/>
                </a:spcBef>
                <a:buFontTx/>
                <a:buNone/>
              </a:pPr>
              <a:t>81</a:t>
            </a:fld>
            <a:endParaRPr lang="it-IT" altLang="it-CH" sz="1400">
              <a:solidFill>
                <a:srgbClr val="FFFFFF"/>
              </a:solidFill>
            </a:endParaRPr>
          </a:p>
        </p:txBody>
      </p:sp>
      <p:pic>
        <p:nvPicPr>
          <p:cNvPr id="141316" name="Picture 4" descr="evac">
            <a:extLst>
              <a:ext uri="{FF2B5EF4-FFF2-40B4-BE49-F238E27FC236}">
                <a16:creationId xmlns:a16="http://schemas.microsoft.com/office/drawing/2014/main" id="{970AF9C7-4829-D5E1-8A5E-CC92C5EA110F}"/>
              </a:ext>
            </a:extLst>
          </p:cNvPr>
          <p:cNvPicPr>
            <a:picLocks noChangeAspect="1" noChangeArrowheads="1"/>
          </p:cNvPicPr>
          <p:nvPr/>
        </p:nvPicPr>
        <p:blipFill>
          <a:blip r:embed="rId3"/>
          <a:srcRect/>
          <a:stretch>
            <a:fillRect/>
          </a:stretch>
        </p:blipFill>
        <p:spPr bwMode="auto">
          <a:xfrm>
            <a:off x="350838" y="5300663"/>
            <a:ext cx="2089150" cy="1260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1317" name="Picture 6" descr="Guard">
            <a:extLst>
              <a:ext uri="{FF2B5EF4-FFF2-40B4-BE49-F238E27FC236}">
                <a16:creationId xmlns:a16="http://schemas.microsoft.com/office/drawing/2014/main" id="{1964DDC6-965F-DCB8-B776-ABFC1C085D03}"/>
              </a:ext>
            </a:extLst>
          </p:cNvPr>
          <p:cNvPicPr>
            <a:picLocks noChangeAspect="1" noChangeArrowheads="1"/>
          </p:cNvPicPr>
          <p:nvPr/>
        </p:nvPicPr>
        <p:blipFill>
          <a:blip r:embed="rId4"/>
          <a:srcRect/>
          <a:stretch>
            <a:fillRect/>
          </a:stretch>
        </p:blipFill>
        <p:spPr bwMode="auto">
          <a:xfrm>
            <a:off x="6180138" y="211138"/>
            <a:ext cx="2568575" cy="1414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1318" name="Picture 7" descr="Staghound">
            <a:extLst>
              <a:ext uri="{FF2B5EF4-FFF2-40B4-BE49-F238E27FC236}">
                <a16:creationId xmlns:a16="http://schemas.microsoft.com/office/drawing/2014/main" id="{08C65060-A01A-9D04-89E3-CFA2320BC661}"/>
              </a:ext>
            </a:extLst>
          </p:cNvPr>
          <p:cNvPicPr>
            <a:picLocks noChangeAspect="1" noChangeArrowheads="1"/>
          </p:cNvPicPr>
          <p:nvPr/>
        </p:nvPicPr>
        <p:blipFill>
          <a:blip r:embed="rId5"/>
          <a:srcRect/>
          <a:stretch>
            <a:fillRect/>
          </a:stretch>
        </p:blipFill>
        <p:spPr bwMode="auto">
          <a:xfrm>
            <a:off x="350838" y="233363"/>
            <a:ext cx="2097087"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1319" name="Picture 8" descr="halftrack">
            <a:extLst>
              <a:ext uri="{FF2B5EF4-FFF2-40B4-BE49-F238E27FC236}">
                <a16:creationId xmlns:a16="http://schemas.microsoft.com/office/drawing/2014/main" id="{45924F07-E2EF-410C-DCB6-5C52B069916A}"/>
              </a:ext>
            </a:extLst>
          </p:cNvPr>
          <p:cNvPicPr>
            <a:picLocks noChangeAspect="1" noChangeArrowheads="1"/>
          </p:cNvPicPr>
          <p:nvPr/>
        </p:nvPicPr>
        <p:blipFill>
          <a:blip r:embed="rId6"/>
          <a:srcRect/>
          <a:stretch>
            <a:fillRect/>
          </a:stretch>
        </p:blipFill>
        <p:spPr bwMode="auto">
          <a:xfrm>
            <a:off x="350838" y="2465388"/>
            <a:ext cx="2089150" cy="124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32135" name="Text Box 9">
            <a:extLst>
              <a:ext uri="{FF2B5EF4-FFF2-40B4-BE49-F238E27FC236}">
                <a16:creationId xmlns:a16="http://schemas.microsoft.com/office/drawing/2014/main" id="{8DF2220B-B201-A822-B2C7-33632573780E}"/>
              </a:ext>
            </a:extLst>
          </p:cNvPr>
          <p:cNvSpPr txBox="1">
            <a:spLocks noChangeArrowheads="1"/>
          </p:cNvSpPr>
          <p:nvPr/>
        </p:nvSpPr>
        <p:spPr bwMode="auto">
          <a:xfrm>
            <a:off x="2808288" y="4170363"/>
            <a:ext cx="29892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Foto : giugno 1948                          La partenza delle ultime truppe inglesi dal porto di Haifa</a:t>
            </a:r>
            <a:endParaRPr lang="it-IT" altLang="it-CH" sz="1400">
              <a:solidFill>
                <a:srgbClr val="FFFFFF"/>
              </a:solidFill>
            </a:endParaRPr>
          </a:p>
        </p:txBody>
      </p:sp>
      <p:sp>
        <p:nvSpPr>
          <p:cNvPr id="432136" name="Text Box 10">
            <a:extLst>
              <a:ext uri="{FF2B5EF4-FFF2-40B4-BE49-F238E27FC236}">
                <a16:creationId xmlns:a16="http://schemas.microsoft.com/office/drawing/2014/main" id="{32E832A8-EBA0-8CD0-7967-85D8DF4E93F5}"/>
              </a:ext>
            </a:extLst>
          </p:cNvPr>
          <p:cNvSpPr txBox="1">
            <a:spLocks noChangeArrowheads="1"/>
          </p:cNvSpPr>
          <p:nvPr/>
        </p:nvSpPr>
        <p:spPr bwMode="auto">
          <a:xfrm>
            <a:off x="2471738" y="5499100"/>
            <a:ext cx="979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Gli inglesi caricano         uomini e  materiale      sulle navi</a:t>
            </a:r>
            <a:endParaRPr lang="it-IT" altLang="it-CH" sz="1000" b="1">
              <a:solidFill>
                <a:srgbClr val="FFFFFF"/>
              </a:solidFill>
            </a:endParaRPr>
          </a:p>
        </p:txBody>
      </p:sp>
      <p:sp>
        <p:nvSpPr>
          <p:cNvPr id="432137" name="Text Box 11">
            <a:extLst>
              <a:ext uri="{FF2B5EF4-FFF2-40B4-BE49-F238E27FC236}">
                <a16:creationId xmlns:a16="http://schemas.microsoft.com/office/drawing/2014/main" id="{45DD7E48-6A9D-7539-8090-9811F8412D73}"/>
              </a:ext>
            </a:extLst>
          </p:cNvPr>
          <p:cNvSpPr txBox="1">
            <a:spLocks noChangeArrowheads="1"/>
          </p:cNvSpPr>
          <p:nvPr/>
        </p:nvSpPr>
        <p:spPr bwMode="auto">
          <a:xfrm>
            <a:off x="6132513" y="17240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L’ultimo appello</a:t>
            </a:r>
            <a:endParaRPr lang="it-IT" altLang="it-CH" sz="1200" b="1">
              <a:solidFill>
                <a:srgbClr val="FFFFFF"/>
              </a:solidFill>
            </a:endParaRPr>
          </a:p>
        </p:txBody>
      </p:sp>
      <p:sp>
        <p:nvSpPr>
          <p:cNvPr id="432138" name="Text Box 13">
            <a:extLst>
              <a:ext uri="{FF2B5EF4-FFF2-40B4-BE49-F238E27FC236}">
                <a16:creationId xmlns:a16="http://schemas.microsoft.com/office/drawing/2014/main" id="{458762F5-4BF0-5CB8-2194-E2ADC0F2D088}"/>
              </a:ext>
            </a:extLst>
          </p:cNvPr>
          <p:cNvSpPr txBox="1">
            <a:spLocks noChangeArrowheads="1"/>
          </p:cNvSpPr>
          <p:nvPr/>
        </p:nvSpPr>
        <p:spPr bwMode="auto">
          <a:xfrm>
            <a:off x="6165850" y="4514850"/>
            <a:ext cx="2843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triste partenza per l’Inghilterra</a:t>
            </a:r>
            <a:endParaRPr lang="it-IT" altLang="it-CH" sz="1200" b="1">
              <a:solidFill>
                <a:srgbClr val="FFFFFF"/>
              </a:solidFill>
            </a:endParaRPr>
          </a:p>
        </p:txBody>
      </p:sp>
      <p:sp>
        <p:nvSpPr>
          <p:cNvPr id="432139" name="Text Box 14">
            <a:extLst>
              <a:ext uri="{FF2B5EF4-FFF2-40B4-BE49-F238E27FC236}">
                <a16:creationId xmlns:a16="http://schemas.microsoft.com/office/drawing/2014/main" id="{5D23F055-A41B-4F49-2FDD-0412133D4D80}"/>
              </a:ext>
            </a:extLst>
          </p:cNvPr>
          <p:cNvSpPr txBox="1">
            <a:spLocks noChangeArrowheads="1"/>
          </p:cNvSpPr>
          <p:nvPr/>
        </p:nvSpPr>
        <p:spPr bwMode="auto">
          <a:xfrm>
            <a:off x="2511425" y="260350"/>
            <a:ext cx="1008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ultime truppe inglesi si concentrano al porto di Haifa</a:t>
            </a:r>
            <a:endParaRPr lang="it-IT" altLang="it-CH" sz="1000" b="1">
              <a:solidFill>
                <a:srgbClr val="FFFFFF"/>
              </a:solidFill>
            </a:endParaRPr>
          </a:p>
        </p:txBody>
      </p:sp>
      <p:pic>
        <p:nvPicPr>
          <p:cNvPr id="141327" name="Picture 16" descr="1948 partenza dell'ultimo commissario inglese">
            <a:extLst>
              <a:ext uri="{FF2B5EF4-FFF2-40B4-BE49-F238E27FC236}">
                <a16:creationId xmlns:a16="http://schemas.microsoft.com/office/drawing/2014/main" id="{147A2472-7C65-3591-8374-304342708234}"/>
              </a:ext>
            </a:extLst>
          </p:cNvPr>
          <p:cNvPicPr>
            <a:picLocks noChangeAspect="1" noChangeArrowheads="1"/>
          </p:cNvPicPr>
          <p:nvPr/>
        </p:nvPicPr>
        <p:blipFill>
          <a:blip r:embed="rId7"/>
          <a:srcRect/>
          <a:stretch>
            <a:fillRect/>
          </a:stretch>
        </p:blipFill>
        <p:spPr bwMode="auto">
          <a:xfrm>
            <a:off x="3476625" y="5021263"/>
            <a:ext cx="1728788" cy="15509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1329" name="Picture 18" descr="http://www.britishempire.co.uk/images/palestinewithdrawal.jpg">
            <a:extLst>
              <a:ext uri="{FF2B5EF4-FFF2-40B4-BE49-F238E27FC236}">
                <a16:creationId xmlns:a16="http://schemas.microsoft.com/office/drawing/2014/main" id="{9B574289-2FE0-28AD-5BDB-62BCFEF52969}"/>
              </a:ext>
            </a:extLst>
          </p:cNvPr>
          <p:cNvPicPr>
            <a:picLocks noChangeAspect="1" noChangeArrowheads="1"/>
          </p:cNvPicPr>
          <p:nvPr/>
        </p:nvPicPr>
        <p:blipFill>
          <a:blip r:embed="rId8"/>
          <a:srcRect r="8904" b="24121"/>
          <a:stretch>
            <a:fillRect/>
          </a:stretch>
        </p:blipFill>
        <p:spPr bwMode="auto">
          <a:xfrm>
            <a:off x="6223000" y="4872038"/>
            <a:ext cx="2571750" cy="1714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1330" name="Picture 19" descr="C:\Users\Enrico\Desktop\Giu 1948 le ultime truppe britanniche lasciano Haifa.jpg">
            <a:extLst>
              <a:ext uri="{FF2B5EF4-FFF2-40B4-BE49-F238E27FC236}">
                <a16:creationId xmlns:a16="http://schemas.microsoft.com/office/drawing/2014/main" id="{2BDA83FC-123E-E19E-E5CA-B9EBC2E5B41B}"/>
              </a:ext>
            </a:extLst>
          </p:cNvPr>
          <p:cNvPicPr>
            <a:picLocks noChangeAspect="1" noChangeArrowheads="1"/>
          </p:cNvPicPr>
          <p:nvPr/>
        </p:nvPicPr>
        <p:blipFill>
          <a:blip r:embed="rId9"/>
          <a:srcRect/>
          <a:stretch>
            <a:fillRect/>
          </a:stretch>
        </p:blipFill>
        <p:spPr bwMode="auto">
          <a:xfrm>
            <a:off x="350838" y="3789363"/>
            <a:ext cx="2089150" cy="1393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DEFB11F2-6502-CD88-6A53-C5FCB38B3A9A}"/>
              </a:ext>
            </a:extLst>
          </p:cNvPr>
          <p:cNvPicPr>
            <a:picLocks noChangeAspect="1"/>
          </p:cNvPicPr>
          <p:nvPr/>
        </p:nvPicPr>
        <p:blipFill>
          <a:blip r:embed="rId10"/>
          <a:stretch>
            <a:fillRect/>
          </a:stretch>
        </p:blipFill>
        <p:spPr>
          <a:xfrm>
            <a:off x="6230938" y="2136775"/>
            <a:ext cx="2536825" cy="1901825"/>
          </a:xfrm>
          <a:prstGeom prst="rect">
            <a:avLst/>
          </a:prstGeom>
          <a:ln w="19050">
            <a:solidFill>
              <a:schemeClr val="tx1"/>
            </a:solidFill>
          </a:ln>
          <a:effectLst>
            <a:outerShdw blurRad="292100" dist="139700" dir="2700000" algn="tl" rotWithShape="0">
              <a:srgbClr val="333333">
                <a:alpha val="65000"/>
              </a:srgbClr>
            </a:outerShdw>
          </a:effectLst>
        </p:spPr>
      </p:pic>
      <p:sp>
        <p:nvSpPr>
          <p:cNvPr id="432144" name="Rettangolo 18">
            <a:extLst>
              <a:ext uri="{FF2B5EF4-FFF2-40B4-BE49-F238E27FC236}">
                <a16:creationId xmlns:a16="http://schemas.microsoft.com/office/drawing/2014/main" id="{E6247A9D-0CBA-7904-1BD1-A2BFE351536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32145" name="Text Box 10">
            <a:extLst>
              <a:ext uri="{FF2B5EF4-FFF2-40B4-BE49-F238E27FC236}">
                <a16:creationId xmlns:a16="http://schemas.microsoft.com/office/drawing/2014/main" id="{1D43E06A-930B-9C8B-2577-A18D90AB15DA}"/>
              </a:ext>
            </a:extLst>
          </p:cNvPr>
          <p:cNvSpPr txBox="1">
            <a:spLocks noChangeArrowheads="1"/>
          </p:cNvSpPr>
          <p:nvPr/>
        </p:nvSpPr>
        <p:spPr bwMode="auto">
          <a:xfrm>
            <a:off x="5181600" y="5178425"/>
            <a:ext cx="979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partenza dell’ultimo commissario britannico</a:t>
            </a:r>
            <a:endParaRPr lang="it-IT" altLang="it-CH" sz="1000" b="1">
              <a:solidFill>
                <a:srgbClr val="FFFFFF"/>
              </a:solidFill>
            </a:endParaRPr>
          </a:p>
        </p:txBody>
      </p:sp>
      <p:sp>
        <p:nvSpPr>
          <p:cNvPr id="432146" name="Text Box 12">
            <a:extLst>
              <a:ext uri="{FF2B5EF4-FFF2-40B4-BE49-F238E27FC236}">
                <a16:creationId xmlns:a16="http://schemas.microsoft.com/office/drawing/2014/main" id="{F570AD7D-B3B5-9F68-55DC-76CC27BC8898}"/>
              </a:ext>
            </a:extLst>
          </p:cNvPr>
          <p:cNvSpPr txBox="1">
            <a:spLocks noChangeArrowheads="1"/>
          </p:cNvSpPr>
          <p:nvPr/>
        </p:nvSpPr>
        <p:spPr bwMode="auto">
          <a:xfrm>
            <a:off x="6188075" y="4149725"/>
            <a:ext cx="2374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L’ultimo ammaina bandiera</a:t>
            </a:r>
            <a:endParaRPr lang="it-IT" altLang="it-CH" sz="1200" b="1">
              <a:solidFill>
                <a:srgbClr val="FFFFFF"/>
              </a:solidFill>
            </a:endParaRPr>
          </a:p>
        </p:txBody>
      </p:sp>
      <p:pic>
        <p:nvPicPr>
          <p:cNvPr id="432147" name="Picture 17" descr="Immagine3">
            <a:extLst>
              <a:ext uri="{FF2B5EF4-FFF2-40B4-BE49-F238E27FC236}">
                <a16:creationId xmlns:a16="http://schemas.microsoft.com/office/drawing/2014/main" id="{805CA521-622A-EE62-120E-A137124396E9}"/>
              </a:ext>
            </a:extLst>
          </p:cNvPr>
          <p:cNvPicPr>
            <a:picLocks noChangeAspect="1" noChangeArrowheads="1"/>
          </p:cNvPicPr>
          <p:nvPr/>
        </p:nvPicPr>
        <p:blipFill>
          <a:blip r:embed="rId11">
            <a:lum bright="20000" contrast="20000"/>
            <a:extLst>
              <a:ext uri="{28A0092B-C50C-407E-A947-70E740481C1C}">
                <a14:useLocalDpi xmlns:a14="http://schemas.microsoft.com/office/drawing/2010/main" val="0"/>
              </a:ext>
            </a:extLst>
          </a:blip>
          <a:srcRect/>
          <a:stretch>
            <a:fillRect/>
          </a:stretch>
        </p:blipFill>
        <p:spPr bwMode="auto">
          <a:xfrm>
            <a:off x="5372100" y="915988"/>
            <a:ext cx="731838"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2">
            <a:extLst>
              <a:ext uri="{FF2B5EF4-FFF2-40B4-BE49-F238E27FC236}">
                <a16:creationId xmlns:a16="http://schemas.microsoft.com/office/drawing/2014/main" id="{3D347F92-8D4F-5C5C-9897-7408C7158E71}"/>
              </a:ext>
            </a:extLst>
          </p:cNvPr>
          <p:cNvPicPr>
            <a:picLocks noChangeAspect="1" noChangeArrowheads="1"/>
          </p:cNvPicPr>
          <p:nvPr/>
        </p:nvPicPr>
        <p:blipFill rotWithShape="1">
          <a:blip r:embed="rId12"/>
          <a:srcRect l="50195" t="3069" b="3961"/>
          <a:stretch/>
        </p:blipFill>
        <p:spPr bwMode="auto">
          <a:xfrm>
            <a:off x="3373438" y="211138"/>
            <a:ext cx="1833562" cy="2643187"/>
          </a:xfrm>
          <a:prstGeom prst="rect">
            <a:avLst/>
          </a:prstGeom>
          <a:ln w="28575">
            <a:solidFill>
              <a:schemeClr val="tx1"/>
            </a:solidFill>
          </a:ln>
          <a:effectLst>
            <a:outerShdw blurRad="292100" dist="139700" dir="2700000" algn="tl" rotWithShape="0">
              <a:srgbClr val="333333">
                <a:alpha val="65000"/>
              </a:srgbClr>
            </a:outerShdw>
          </a:effectLst>
        </p:spPr>
      </p:pic>
      <p:sp>
        <p:nvSpPr>
          <p:cNvPr id="395277" name="Text Box 15">
            <a:extLst>
              <a:ext uri="{FF2B5EF4-FFF2-40B4-BE49-F238E27FC236}">
                <a16:creationId xmlns:a16="http://schemas.microsoft.com/office/drawing/2014/main" id="{EA849401-07DF-CEAD-D16E-BB85DEC819CB}"/>
              </a:ext>
            </a:extLst>
          </p:cNvPr>
          <p:cNvSpPr txBox="1">
            <a:spLocks noChangeArrowheads="1"/>
          </p:cNvSpPr>
          <p:nvPr/>
        </p:nvSpPr>
        <p:spPr bwMode="auto">
          <a:xfrm>
            <a:off x="2808288" y="3065463"/>
            <a:ext cx="2989262"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15 </a:t>
            </a:r>
            <a:r>
              <a:rPr lang="fr-CH" altLang="it-CH" sz="2200" b="1" dirty="0" err="1">
                <a:solidFill>
                  <a:schemeClr val="accent4">
                    <a:lumMod val="10000"/>
                  </a:schemeClr>
                </a:solidFill>
              </a:rPr>
              <a:t>maggio</a:t>
            </a:r>
            <a:r>
              <a:rPr lang="fr-CH" altLang="it-CH" sz="2200" b="1" dirty="0">
                <a:solidFill>
                  <a:schemeClr val="accent4">
                    <a:lumMod val="10000"/>
                  </a:schemeClr>
                </a:solidFill>
              </a:rPr>
              <a:t> 1948 </a:t>
            </a:r>
            <a:r>
              <a:rPr lang="fr-CH" altLang="it-CH" sz="1800" b="1" dirty="0">
                <a:solidFill>
                  <a:schemeClr val="accent4">
                    <a:lumMod val="10000"/>
                  </a:schemeClr>
                </a:solidFill>
              </a:rPr>
              <a:t>Termina </a:t>
            </a:r>
            <a:r>
              <a:rPr lang="fr-CH" altLang="it-CH" sz="1800" b="1" dirty="0" err="1">
                <a:solidFill>
                  <a:schemeClr val="accent4">
                    <a:lumMod val="10000"/>
                  </a:schemeClr>
                </a:solidFill>
              </a:rPr>
              <a:t>ufficialmente</a:t>
            </a:r>
            <a:r>
              <a:rPr lang="fr-CH" altLang="it-CH" sz="1800" b="1" dirty="0">
                <a:solidFill>
                  <a:schemeClr val="accent4">
                    <a:lumMod val="10000"/>
                  </a:schemeClr>
                </a:solidFill>
              </a:rPr>
              <a:t>           il </a:t>
            </a:r>
            <a:r>
              <a:rPr lang="fr-CH" altLang="it-CH" sz="1800" b="1" dirty="0" err="1">
                <a:solidFill>
                  <a:schemeClr val="accent4">
                    <a:lumMod val="10000"/>
                  </a:schemeClr>
                </a:solidFill>
              </a:rPr>
              <a:t>mandato</a:t>
            </a:r>
            <a:r>
              <a:rPr lang="fr-CH" altLang="it-CH" sz="1800" b="1" dirty="0">
                <a:solidFill>
                  <a:schemeClr val="accent4">
                    <a:lumMod val="10000"/>
                  </a:schemeClr>
                </a:solidFill>
              </a:rPr>
              <a:t> </a:t>
            </a:r>
            <a:r>
              <a:rPr lang="fr-CH" altLang="it-CH" sz="1800" b="1" dirty="0" err="1">
                <a:solidFill>
                  <a:schemeClr val="accent4">
                    <a:lumMod val="10000"/>
                  </a:schemeClr>
                </a:solidFill>
              </a:rPr>
              <a:t>britannico</a:t>
            </a:r>
            <a:endParaRPr lang="it-IT" altLang="it-CH" sz="1800" b="1" dirty="0">
              <a:solidFill>
                <a:schemeClr val="accent4">
                  <a:lumMod val="10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Number Placeholder 3">
            <a:extLst>
              <a:ext uri="{FF2B5EF4-FFF2-40B4-BE49-F238E27FC236}">
                <a16:creationId xmlns:a16="http://schemas.microsoft.com/office/drawing/2014/main" id="{7464CAEC-A31D-C19E-2A9D-08A90C822BFD}"/>
              </a:ext>
            </a:extLst>
          </p:cNvPr>
          <p:cNvSpPr>
            <a:spLocks noGrp="1"/>
          </p:cNvSpPr>
          <p:nvPr>
            <p:ph type="sldNum" sz="quarter" idx="12"/>
          </p:nvPr>
        </p:nvSpPr>
        <p:spPr>
          <a:xfrm>
            <a:off x="6611938" y="4303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A7E640-9A3F-42D7-AFA0-6D0D92397B8E}" type="slidenum">
              <a:rPr lang="it-IT" altLang="it-CH" sz="1400" smtClean="0">
                <a:solidFill>
                  <a:srgbClr val="FFFFFF"/>
                </a:solidFill>
              </a:rPr>
              <a:pPr>
                <a:spcBef>
                  <a:spcPct val="0"/>
                </a:spcBef>
                <a:buFontTx/>
                <a:buNone/>
              </a:pPr>
              <a:t>82</a:t>
            </a:fld>
            <a:endParaRPr lang="it-IT" altLang="it-CH" sz="1400">
              <a:solidFill>
                <a:srgbClr val="FFFFFF"/>
              </a:solidFill>
            </a:endParaRPr>
          </a:p>
        </p:txBody>
      </p:sp>
      <p:pic>
        <p:nvPicPr>
          <p:cNvPr id="160771" name="Picture 2" descr="1947 war">
            <a:extLst>
              <a:ext uri="{FF2B5EF4-FFF2-40B4-BE49-F238E27FC236}">
                <a16:creationId xmlns:a16="http://schemas.microsoft.com/office/drawing/2014/main" id="{E26EC4EE-575D-D065-3CA3-EAEED104598A}"/>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434180" name="Text Box 3">
            <a:extLst>
              <a:ext uri="{FF2B5EF4-FFF2-40B4-BE49-F238E27FC236}">
                <a16:creationId xmlns:a16="http://schemas.microsoft.com/office/drawing/2014/main" id="{194F1F74-146D-D0C3-3F04-DBF81F3DA1DE}"/>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397317" name="Text Box 4">
            <a:extLst>
              <a:ext uri="{FF2B5EF4-FFF2-40B4-BE49-F238E27FC236}">
                <a16:creationId xmlns:a16="http://schemas.microsoft.com/office/drawing/2014/main" id="{B7235AD8-2CFE-86AB-C10B-FBB287EB23E4}"/>
              </a:ext>
            </a:extLst>
          </p:cNvPr>
          <p:cNvSpPr txBox="1">
            <a:spLocks noChangeArrowheads="1"/>
          </p:cNvSpPr>
          <p:nvPr/>
        </p:nvSpPr>
        <p:spPr bwMode="auto">
          <a:xfrm>
            <a:off x="6234113" y="2195513"/>
            <a:ext cx="2527300" cy="15240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Maggio</a:t>
            </a:r>
            <a:r>
              <a:rPr lang="fr-CH" altLang="it-CH" dirty="0"/>
              <a:t> 1948          </a:t>
            </a:r>
            <a:r>
              <a:rPr lang="fr-CH" altLang="it-CH" sz="1800" dirty="0" err="1"/>
              <a:t>Inizia</a:t>
            </a:r>
            <a:r>
              <a:rPr lang="fr-CH" altLang="it-CH" sz="1800" dirty="0"/>
              <a:t> la I. </a:t>
            </a:r>
            <a:r>
              <a:rPr lang="fr-CH" altLang="it-CH" sz="1800" dirty="0" err="1"/>
              <a:t>guerra</a:t>
            </a:r>
            <a:r>
              <a:rPr lang="fr-CH" altLang="it-CH" sz="1800" dirty="0"/>
              <a:t>         arabo-</a:t>
            </a:r>
            <a:r>
              <a:rPr lang="fr-CH" altLang="it-CH" sz="1800" dirty="0" err="1"/>
              <a:t>israeliana</a:t>
            </a:r>
            <a:endParaRPr lang="fr-CH" altLang="it-CH" sz="1800" dirty="0"/>
          </a:p>
          <a:p>
            <a:pPr>
              <a:defRPr/>
            </a:pPr>
            <a:r>
              <a:rPr lang="fr-CH" altLang="it-CH" sz="1400" b="0" dirty="0"/>
              <a:t>(in </a:t>
            </a:r>
            <a:r>
              <a:rPr lang="fr-CH" altLang="it-CH" sz="1400" b="0" dirty="0" err="1"/>
              <a:t>realtà</a:t>
            </a:r>
            <a:r>
              <a:rPr lang="fr-CH" altLang="it-CH" sz="1400" b="0" dirty="0"/>
              <a:t> è la seconda </a:t>
            </a:r>
            <a:r>
              <a:rPr lang="fr-CH" altLang="it-CH" sz="1400" b="0" dirty="0" err="1"/>
              <a:t>guerra</a:t>
            </a:r>
            <a:r>
              <a:rPr lang="fr-CH" altLang="it-CH" sz="1400" b="0" dirty="0"/>
              <a:t>)</a:t>
            </a:r>
            <a:endParaRPr lang="it-IT" altLang="it-CH" sz="1400" b="0" dirty="0"/>
          </a:p>
        </p:txBody>
      </p:sp>
      <p:pic>
        <p:nvPicPr>
          <p:cNvPr id="160774" name="Picture 5">
            <a:extLst>
              <a:ext uri="{FF2B5EF4-FFF2-40B4-BE49-F238E27FC236}">
                <a16:creationId xmlns:a16="http://schemas.microsoft.com/office/drawing/2014/main" id="{7D2BBE2F-E67B-5647-283F-70F9A9D3224E}"/>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434183" name="Text Box 6">
            <a:extLst>
              <a:ext uri="{FF2B5EF4-FFF2-40B4-BE49-F238E27FC236}">
                <a16:creationId xmlns:a16="http://schemas.microsoft.com/office/drawing/2014/main" id="{A7031506-7FBD-D392-5C11-8F268E94CE00}"/>
              </a:ext>
            </a:extLst>
          </p:cNvPr>
          <p:cNvSpPr txBox="1">
            <a:spLocks noChangeArrowheads="1"/>
          </p:cNvSpPr>
          <p:nvPr/>
        </p:nvSpPr>
        <p:spPr bwMode="auto">
          <a:xfrm>
            <a:off x="4532313" y="298450"/>
            <a:ext cx="15843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fr-CH" altLang="it-CH" sz="900" b="1">
                <a:solidFill>
                  <a:srgbClr val="FFFFFF"/>
                </a:solidFill>
              </a:rPr>
              <a:t>I re dell’Arabia sudita e dell’Egitto ispezionano le forze militari egiziane prima della guerra </a:t>
            </a:r>
            <a:endParaRPr lang="it-IT" altLang="it-CH" sz="900" b="1">
              <a:solidFill>
                <a:srgbClr val="FFFFFF"/>
              </a:solidFill>
            </a:endParaRPr>
          </a:p>
        </p:txBody>
      </p:sp>
      <p:pic>
        <p:nvPicPr>
          <p:cNvPr id="160776" name="Picture 7" descr="1948 war_9 combattenti arabi">
            <a:extLst>
              <a:ext uri="{FF2B5EF4-FFF2-40B4-BE49-F238E27FC236}">
                <a16:creationId xmlns:a16="http://schemas.microsoft.com/office/drawing/2014/main" id="{2AC5E9E5-C7CB-324D-102D-C82CF53BF5F4}"/>
              </a:ext>
            </a:extLst>
          </p:cNvPr>
          <p:cNvPicPr>
            <a:picLocks noChangeAspect="1" noChangeArrowheads="1"/>
          </p:cNvPicPr>
          <p:nvPr/>
        </p:nvPicPr>
        <p:blipFill>
          <a:blip r:embed="rId5"/>
          <a:srcRect/>
          <a:stretch>
            <a:fillRect/>
          </a:stretch>
        </p:blipFill>
        <p:spPr bwMode="auto">
          <a:xfrm>
            <a:off x="6332538" y="4754563"/>
            <a:ext cx="2406650" cy="1804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7B69735-6B6E-7A26-9AB8-842C0857E0B2}"/>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4186" name="Text Box 9">
            <a:extLst>
              <a:ext uri="{FF2B5EF4-FFF2-40B4-BE49-F238E27FC236}">
                <a16:creationId xmlns:a16="http://schemas.microsoft.com/office/drawing/2014/main" id="{3325034F-1121-3CB5-05B6-939E787E809F}"/>
              </a:ext>
            </a:extLst>
          </p:cNvPr>
          <p:cNvSpPr txBox="1">
            <a:spLocks noChangeArrowheads="1"/>
          </p:cNvSpPr>
          <p:nvPr/>
        </p:nvSpPr>
        <p:spPr bwMode="auto">
          <a:xfrm>
            <a:off x="4545013" y="5740400"/>
            <a:ext cx="86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colonne              arabe                   entrano in Palestina</a:t>
            </a:r>
            <a:endParaRPr lang="it-IT" altLang="it-CH" sz="1000" b="1">
              <a:solidFill>
                <a:srgbClr val="FFFFFF"/>
              </a:solidFill>
            </a:endParaRPr>
          </a:p>
        </p:txBody>
      </p:sp>
      <p:pic>
        <p:nvPicPr>
          <p:cNvPr id="160779" name="Picture 10" descr="libano">
            <a:extLst>
              <a:ext uri="{FF2B5EF4-FFF2-40B4-BE49-F238E27FC236}">
                <a16:creationId xmlns:a16="http://schemas.microsoft.com/office/drawing/2014/main" id="{77FD34D1-EE25-2C3A-976B-2738EE6DE94A}"/>
              </a:ext>
            </a:extLst>
          </p:cNvPr>
          <p:cNvPicPr>
            <a:picLocks noChangeAspect="1" noChangeArrowheads="1"/>
          </p:cNvPicPr>
          <p:nvPr/>
        </p:nvPicPr>
        <p:blipFill>
          <a:blip r:embed="rId7"/>
          <a:srcRect/>
          <a:stretch>
            <a:fillRect/>
          </a:stretch>
        </p:blipFill>
        <p:spPr bwMode="auto">
          <a:xfrm>
            <a:off x="4656138" y="2449513"/>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82E3C83F-B569-2A7F-04D6-9184B401FDD1}"/>
              </a:ext>
            </a:extLst>
          </p:cNvPr>
          <p:cNvPicPr>
            <a:picLocks noChangeAspect="1" noChangeArrowheads="1"/>
          </p:cNvPicPr>
          <p:nvPr/>
        </p:nvPicPr>
        <p:blipFill>
          <a:blip r:embed="rId8"/>
          <a:srcRect/>
          <a:stretch>
            <a:fillRect/>
          </a:stretch>
        </p:blipFill>
        <p:spPr bwMode="auto">
          <a:xfrm>
            <a:off x="4656138" y="3314700"/>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9F4D5D85-6263-1177-BEA8-DA5BC6D4797D}"/>
              </a:ext>
            </a:extLst>
          </p:cNvPr>
          <p:cNvPicPr>
            <a:picLocks noChangeAspect="1" noChangeArrowheads="1"/>
          </p:cNvPicPr>
          <p:nvPr/>
        </p:nvPicPr>
        <p:blipFill>
          <a:blip r:embed="rId9"/>
          <a:srcRect/>
          <a:stretch>
            <a:fillRect/>
          </a:stretch>
        </p:blipFill>
        <p:spPr bwMode="auto">
          <a:xfrm>
            <a:off x="4656138" y="4178300"/>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4E5A3F26-7219-4840-596F-27F9AE633637}"/>
              </a:ext>
            </a:extLst>
          </p:cNvPr>
          <p:cNvPicPr>
            <a:picLocks noChangeAspect="1" noChangeArrowheads="1"/>
          </p:cNvPicPr>
          <p:nvPr/>
        </p:nvPicPr>
        <p:blipFill>
          <a:blip r:embed="rId10"/>
          <a:srcRect/>
          <a:stretch>
            <a:fillRect/>
          </a:stretch>
        </p:blipFill>
        <p:spPr bwMode="auto">
          <a:xfrm>
            <a:off x="4656138" y="4899025"/>
            <a:ext cx="792162" cy="528638"/>
          </a:xfrm>
          <a:prstGeom prst="rect">
            <a:avLst/>
          </a:prstGeom>
          <a:ln>
            <a:noFill/>
          </a:ln>
          <a:effectLst>
            <a:outerShdw blurRad="292100" dist="139700" dir="2700000" algn="tl" rotWithShape="0">
              <a:srgbClr val="333333">
                <a:alpha val="65000"/>
              </a:srgbClr>
            </a:outerShdw>
          </a:effectLst>
        </p:spPr>
      </p:pic>
      <p:sp>
        <p:nvSpPr>
          <p:cNvPr id="434191" name="Text Box 14">
            <a:extLst>
              <a:ext uri="{FF2B5EF4-FFF2-40B4-BE49-F238E27FC236}">
                <a16:creationId xmlns:a16="http://schemas.microsoft.com/office/drawing/2014/main" id="{245B7BD7-FBEF-D68D-F2FD-C9548E577020}"/>
              </a:ext>
            </a:extLst>
          </p:cNvPr>
          <p:cNvSpPr txBox="1">
            <a:spLocks noChangeArrowheads="1"/>
          </p:cNvSpPr>
          <p:nvPr/>
        </p:nvSpPr>
        <p:spPr bwMode="auto">
          <a:xfrm>
            <a:off x="5519738" y="1801813"/>
            <a:ext cx="5762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Egitto</a:t>
            </a:r>
            <a:endParaRPr lang="it-IT" altLang="it-CH" sz="800" b="1">
              <a:solidFill>
                <a:srgbClr val="FFFFFF"/>
              </a:solidFill>
            </a:endParaRPr>
          </a:p>
        </p:txBody>
      </p:sp>
      <p:sp>
        <p:nvSpPr>
          <p:cNvPr id="434192" name="Text Box 15">
            <a:extLst>
              <a:ext uri="{FF2B5EF4-FFF2-40B4-BE49-F238E27FC236}">
                <a16:creationId xmlns:a16="http://schemas.microsoft.com/office/drawing/2014/main" id="{DAA245E0-E1B6-0C3D-B114-5BD5485FC2CA}"/>
              </a:ext>
            </a:extLst>
          </p:cNvPr>
          <p:cNvSpPr txBox="1">
            <a:spLocks noChangeArrowheads="1"/>
          </p:cNvSpPr>
          <p:nvPr/>
        </p:nvSpPr>
        <p:spPr bwMode="auto">
          <a:xfrm>
            <a:off x="5519738" y="2522538"/>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Libano</a:t>
            </a:r>
            <a:endParaRPr lang="it-IT" altLang="it-CH" sz="800" b="1">
              <a:solidFill>
                <a:srgbClr val="FFFFFF"/>
              </a:solidFill>
            </a:endParaRPr>
          </a:p>
        </p:txBody>
      </p:sp>
      <p:sp>
        <p:nvSpPr>
          <p:cNvPr id="434193" name="Text Box 16">
            <a:extLst>
              <a:ext uri="{FF2B5EF4-FFF2-40B4-BE49-F238E27FC236}">
                <a16:creationId xmlns:a16="http://schemas.microsoft.com/office/drawing/2014/main" id="{524A800D-E6CB-3790-37C6-0EDDB93E14D6}"/>
              </a:ext>
            </a:extLst>
          </p:cNvPr>
          <p:cNvSpPr txBox="1">
            <a:spLocks noChangeArrowheads="1"/>
          </p:cNvSpPr>
          <p:nvPr/>
        </p:nvSpPr>
        <p:spPr bwMode="auto">
          <a:xfrm>
            <a:off x="5592763" y="3375025"/>
            <a:ext cx="9366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Siria</a:t>
            </a:r>
            <a:endParaRPr lang="it-IT" altLang="it-CH" sz="800" b="1">
              <a:solidFill>
                <a:srgbClr val="FFFFFF"/>
              </a:solidFill>
            </a:endParaRPr>
          </a:p>
        </p:txBody>
      </p:sp>
      <p:sp>
        <p:nvSpPr>
          <p:cNvPr id="434194" name="Text Box 17">
            <a:extLst>
              <a:ext uri="{FF2B5EF4-FFF2-40B4-BE49-F238E27FC236}">
                <a16:creationId xmlns:a16="http://schemas.microsoft.com/office/drawing/2014/main" id="{15DC5670-DAC3-2225-7BD1-CEF17D4BEA47}"/>
              </a:ext>
            </a:extLst>
          </p:cNvPr>
          <p:cNvSpPr txBox="1">
            <a:spLocks noChangeArrowheads="1"/>
          </p:cNvSpPr>
          <p:nvPr/>
        </p:nvSpPr>
        <p:spPr bwMode="auto">
          <a:xfrm>
            <a:off x="5597525" y="4249738"/>
            <a:ext cx="9350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Giordania</a:t>
            </a:r>
            <a:endParaRPr lang="it-IT" altLang="it-CH" sz="800" b="1">
              <a:solidFill>
                <a:srgbClr val="FFFFFF"/>
              </a:solidFill>
            </a:endParaRPr>
          </a:p>
        </p:txBody>
      </p:sp>
      <p:sp>
        <p:nvSpPr>
          <p:cNvPr id="434195" name="Text Box 18">
            <a:extLst>
              <a:ext uri="{FF2B5EF4-FFF2-40B4-BE49-F238E27FC236}">
                <a16:creationId xmlns:a16="http://schemas.microsoft.com/office/drawing/2014/main" id="{B3C378B9-0364-8867-8CB4-6039EDC7A98E}"/>
              </a:ext>
            </a:extLst>
          </p:cNvPr>
          <p:cNvSpPr txBox="1">
            <a:spLocks noChangeArrowheads="1"/>
          </p:cNvSpPr>
          <p:nvPr/>
        </p:nvSpPr>
        <p:spPr bwMode="auto">
          <a:xfrm>
            <a:off x="5592763" y="5041900"/>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Iraq</a:t>
            </a:r>
            <a:endParaRPr lang="it-IT" altLang="it-CH" sz="800" b="1">
              <a:solidFill>
                <a:srgbClr val="FFFFFF"/>
              </a:solidFill>
            </a:endParaRPr>
          </a:p>
        </p:txBody>
      </p:sp>
      <p:pic>
        <p:nvPicPr>
          <p:cNvPr id="160788" name="Picture 19">
            <a:extLst>
              <a:ext uri="{FF2B5EF4-FFF2-40B4-BE49-F238E27FC236}">
                <a16:creationId xmlns:a16="http://schemas.microsoft.com/office/drawing/2014/main" id="{9C02EC8B-1682-DC0C-E0B6-521DA18B6FF4}"/>
              </a:ext>
            </a:extLst>
          </p:cNvPr>
          <p:cNvPicPr>
            <a:picLocks noChangeAspect="1" noChangeArrowheads="1"/>
          </p:cNvPicPr>
          <p:nvPr/>
        </p:nvPicPr>
        <p:blipFill>
          <a:blip r:embed="rId11"/>
          <a:srcRect/>
          <a:stretch>
            <a:fillRect/>
          </a:stretch>
        </p:blipFill>
        <p:spPr bwMode="auto">
          <a:xfrm>
            <a:off x="4656138" y="1585913"/>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299DC5B2-4718-4348-646B-254EB189C6E9}"/>
              </a:ext>
            </a:extLst>
          </p:cNvPr>
          <p:cNvPicPr>
            <a:picLocks noChangeAspect="1" noChangeArrowheads="1"/>
          </p:cNvPicPr>
          <p:nvPr/>
        </p:nvPicPr>
        <p:blipFill>
          <a:blip r:embed="rId12"/>
          <a:srcRect/>
          <a:stretch>
            <a:fillRect/>
          </a:stretch>
        </p:blipFill>
        <p:spPr bwMode="auto">
          <a:xfrm>
            <a:off x="6332538" y="4106863"/>
            <a:ext cx="647700" cy="473075"/>
          </a:xfrm>
          <a:prstGeom prst="rect">
            <a:avLst/>
          </a:prstGeom>
          <a:ln>
            <a:noFill/>
          </a:ln>
          <a:effectLst>
            <a:outerShdw blurRad="292100" dist="139700" dir="2700000" algn="tl" rotWithShape="0">
              <a:srgbClr val="333333">
                <a:alpha val="65000"/>
              </a:srgbClr>
            </a:outerShdw>
          </a:effectLst>
        </p:spPr>
      </p:pic>
      <p:sp>
        <p:nvSpPr>
          <p:cNvPr id="434198" name="Text Box 21">
            <a:extLst>
              <a:ext uri="{FF2B5EF4-FFF2-40B4-BE49-F238E27FC236}">
                <a16:creationId xmlns:a16="http://schemas.microsoft.com/office/drawing/2014/main" id="{CAA53226-46B7-74DF-BB24-094766A6E80A}"/>
              </a:ext>
            </a:extLst>
          </p:cNvPr>
          <p:cNvSpPr txBox="1">
            <a:spLocks noChangeArrowheads="1"/>
          </p:cNvSpPr>
          <p:nvPr/>
        </p:nvSpPr>
        <p:spPr bwMode="auto">
          <a:xfrm>
            <a:off x="6981825" y="4249738"/>
            <a:ext cx="576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Israele</a:t>
            </a:r>
            <a:endParaRPr lang="it-IT" altLang="it-CH" sz="800" b="1">
              <a:solidFill>
                <a:srgbClr val="FFFFFF"/>
              </a:solidFill>
            </a:endParaRPr>
          </a:p>
        </p:txBody>
      </p:sp>
      <p:sp>
        <p:nvSpPr>
          <p:cNvPr id="434199" name="Rettangolo 22">
            <a:extLst>
              <a:ext uri="{FF2B5EF4-FFF2-40B4-BE49-F238E27FC236}">
                <a16:creationId xmlns:a16="http://schemas.microsoft.com/office/drawing/2014/main" id="{4D25CA04-C7AE-A4C4-DC7C-42F309E6FA1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3">
            <a:extLst>
              <a:ext uri="{FF2B5EF4-FFF2-40B4-BE49-F238E27FC236}">
                <a16:creationId xmlns:a16="http://schemas.microsoft.com/office/drawing/2014/main" id="{2080B78A-060F-B9A0-EC48-48E51B0885BE}"/>
              </a:ext>
            </a:extLst>
          </p:cNvPr>
          <p:cNvSpPr>
            <a:spLocks noGrp="1"/>
          </p:cNvSpPr>
          <p:nvPr>
            <p:ph type="sldNum" sz="quarter" idx="12"/>
          </p:nvPr>
        </p:nvSpPr>
        <p:spPr>
          <a:xfrm>
            <a:off x="8077200" y="6188075"/>
            <a:ext cx="5524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7F0CB6-0B14-4DD2-A72F-5DC53AD3AE17}" type="slidenum">
              <a:rPr lang="it-IT" altLang="it-CH" sz="1400" smtClean="0">
                <a:solidFill>
                  <a:srgbClr val="FFFFFF"/>
                </a:solidFill>
              </a:rPr>
              <a:pPr>
                <a:spcBef>
                  <a:spcPct val="0"/>
                </a:spcBef>
                <a:buFontTx/>
                <a:buNone/>
              </a:pPr>
              <a:t>83</a:t>
            </a:fld>
            <a:endParaRPr lang="it-IT" altLang="it-CH" sz="1400">
              <a:solidFill>
                <a:srgbClr val="FFFFFF"/>
              </a:solidFill>
            </a:endParaRPr>
          </a:p>
        </p:txBody>
      </p:sp>
      <p:sp>
        <p:nvSpPr>
          <p:cNvPr id="399363" name="Text Box 4">
            <a:extLst>
              <a:ext uri="{FF2B5EF4-FFF2-40B4-BE49-F238E27FC236}">
                <a16:creationId xmlns:a16="http://schemas.microsoft.com/office/drawing/2014/main" id="{BEEB75A8-A086-43AD-1A65-C2C0AEAD5CA9}"/>
              </a:ext>
            </a:extLst>
          </p:cNvPr>
          <p:cNvSpPr txBox="1">
            <a:spLocks noChangeArrowheads="1"/>
          </p:cNvSpPr>
          <p:nvPr/>
        </p:nvSpPr>
        <p:spPr bwMode="auto">
          <a:xfrm>
            <a:off x="6973888" y="1282700"/>
            <a:ext cx="1657350" cy="34321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fr-CH" altLang="it-CH" sz="1800" b="1" dirty="0">
                <a:solidFill>
                  <a:schemeClr val="accent4">
                    <a:lumMod val="10000"/>
                  </a:schemeClr>
                </a:solidFill>
              </a:rPr>
              <a:t>Il 28 </a:t>
            </a:r>
            <a:r>
              <a:rPr lang="fr-CH" altLang="it-CH" sz="1800" b="1" dirty="0" err="1">
                <a:solidFill>
                  <a:schemeClr val="accent4">
                    <a:lumMod val="10000"/>
                  </a:schemeClr>
                </a:solidFill>
              </a:rPr>
              <a:t>giugno</a:t>
            </a:r>
            <a:r>
              <a:rPr lang="fr-CH" altLang="it-CH" sz="1800" b="1" dirty="0">
                <a:solidFill>
                  <a:schemeClr val="accent4">
                    <a:lumMod val="10000"/>
                  </a:schemeClr>
                </a:solidFill>
              </a:rPr>
              <a:t>   le </a:t>
            </a:r>
            <a:r>
              <a:rPr lang="fr-CH" altLang="it-CH" sz="1800" b="1" dirty="0" err="1">
                <a:solidFill>
                  <a:schemeClr val="accent4">
                    <a:lumMod val="10000"/>
                  </a:schemeClr>
                </a:solidFill>
              </a:rPr>
              <a:t>milizie</a:t>
            </a:r>
            <a:r>
              <a:rPr lang="fr-CH" altLang="it-CH" sz="1800" b="1" dirty="0">
                <a:solidFill>
                  <a:schemeClr val="accent4">
                    <a:lumMod val="10000"/>
                  </a:schemeClr>
                </a:solidFill>
              </a:rPr>
              <a:t> sioniste Haganah, </a:t>
            </a:r>
            <a:r>
              <a:rPr lang="fr-CH" altLang="it-CH" sz="1800" b="1" dirty="0" err="1">
                <a:solidFill>
                  <a:schemeClr val="accent4">
                    <a:lumMod val="10000"/>
                  </a:schemeClr>
                </a:solidFill>
              </a:rPr>
              <a:t>Irgun</a:t>
            </a:r>
            <a:r>
              <a:rPr lang="fr-CH" altLang="it-CH" sz="1800" b="1" dirty="0">
                <a:solidFill>
                  <a:schemeClr val="accent4">
                    <a:lumMod val="10000"/>
                  </a:schemeClr>
                </a:solidFill>
              </a:rPr>
              <a:t>, </a:t>
            </a:r>
            <a:r>
              <a:rPr lang="fr-CH" altLang="it-CH" sz="1800" b="1" dirty="0" err="1">
                <a:solidFill>
                  <a:schemeClr val="accent4">
                    <a:lumMod val="10000"/>
                  </a:schemeClr>
                </a:solidFill>
              </a:rPr>
              <a:t>ecc</a:t>
            </a:r>
            <a:r>
              <a:rPr lang="fr-CH" altLang="it-CH" sz="1800" b="1" dirty="0">
                <a:solidFill>
                  <a:schemeClr val="accent4">
                    <a:lumMod val="10000"/>
                  </a:schemeClr>
                </a:solidFill>
              </a:rPr>
              <a:t>. </a:t>
            </a:r>
            <a:r>
              <a:rPr lang="fr-CH" altLang="it-CH" sz="1800" b="1" dirty="0" err="1">
                <a:solidFill>
                  <a:schemeClr val="accent4">
                    <a:lumMod val="10000"/>
                  </a:schemeClr>
                </a:solidFill>
              </a:rPr>
              <a:t>diventano</a:t>
            </a:r>
            <a:r>
              <a:rPr lang="fr-CH" altLang="it-CH" sz="1800" b="1" dirty="0">
                <a:solidFill>
                  <a:schemeClr val="accent4">
                    <a:lumMod val="10000"/>
                  </a:schemeClr>
                </a:solidFill>
              </a:rPr>
              <a:t> l’</a:t>
            </a:r>
            <a:r>
              <a:rPr lang="fr-CH" altLang="it-CH" sz="1800" b="1" dirty="0" err="1">
                <a:solidFill>
                  <a:schemeClr val="accent4">
                    <a:lumMod val="10000"/>
                  </a:schemeClr>
                </a:solidFill>
              </a:rPr>
              <a:t>esercito</a:t>
            </a:r>
            <a:r>
              <a:rPr lang="fr-CH" altLang="it-CH" sz="1800" b="1" dirty="0">
                <a:solidFill>
                  <a:schemeClr val="accent4">
                    <a:lumMod val="10000"/>
                  </a:schemeClr>
                </a:solidFill>
              </a:rPr>
              <a:t> </a:t>
            </a:r>
            <a:r>
              <a:rPr lang="fr-CH" altLang="it-CH" sz="1800" b="1" dirty="0" err="1">
                <a:solidFill>
                  <a:schemeClr val="accent4">
                    <a:lumMod val="10000"/>
                  </a:schemeClr>
                </a:solidFill>
              </a:rPr>
              <a:t>ufficiale</a:t>
            </a:r>
            <a:r>
              <a:rPr lang="fr-CH" altLang="it-CH" sz="1800" b="1" dirty="0">
                <a:solidFill>
                  <a:schemeClr val="accent4">
                    <a:lumMod val="10000"/>
                  </a:schemeClr>
                </a:solidFill>
              </a:rPr>
              <a:t> di Israele:  </a:t>
            </a:r>
            <a:r>
              <a:rPr lang="fr-CH" altLang="it-CH" sz="1800" b="1" dirty="0" err="1">
                <a:solidFill>
                  <a:schemeClr val="accent4">
                    <a:lumMod val="10000"/>
                  </a:schemeClr>
                </a:solidFill>
              </a:rPr>
              <a:t>Zahal</a:t>
            </a:r>
            <a:endParaRPr lang="it-IT" altLang="it-CH" sz="1800" b="1" dirty="0">
              <a:solidFill>
                <a:schemeClr val="accent4">
                  <a:lumMod val="10000"/>
                </a:schemeClr>
              </a:solidFill>
            </a:endParaRPr>
          </a:p>
        </p:txBody>
      </p:sp>
      <p:pic>
        <p:nvPicPr>
          <p:cNvPr id="161798" name="Picture 5" descr="logo israel defense forces">
            <a:extLst>
              <a:ext uri="{FF2B5EF4-FFF2-40B4-BE49-F238E27FC236}">
                <a16:creationId xmlns:a16="http://schemas.microsoft.com/office/drawing/2014/main" id="{2FE57B40-0314-BDC8-6210-2BE3E67FF0FC}"/>
              </a:ext>
            </a:extLst>
          </p:cNvPr>
          <p:cNvPicPr>
            <a:picLocks noChangeAspect="1" noChangeArrowheads="1"/>
          </p:cNvPicPr>
          <p:nvPr/>
        </p:nvPicPr>
        <p:blipFill>
          <a:blip r:embed="rId3"/>
          <a:srcRect t="-3287" r="75797"/>
          <a:stretch>
            <a:fillRect/>
          </a:stretch>
        </p:blipFill>
        <p:spPr bwMode="auto">
          <a:xfrm>
            <a:off x="6973888" y="5214938"/>
            <a:ext cx="1655762" cy="800100"/>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27530011-2BCA-1589-703A-7315EB2099A6}"/>
              </a:ext>
            </a:extLst>
          </p:cNvPr>
          <p:cNvPicPr>
            <a:picLocks noChangeAspect="1" noChangeArrowheads="1"/>
          </p:cNvPicPr>
          <p:nvPr/>
        </p:nvPicPr>
        <p:blipFill>
          <a:blip r:embed="rId4"/>
          <a:srcRect/>
          <a:stretch>
            <a:fillRect/>
          </a:stretch>
        </p:blipFill>
        <p:spPr bwMode="auto">
          <a:xfrm>
            <a:off x="6985000" y="627063"/>
            <a:ext cx="504825" cy="368300"/>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7AF60253-1678-0B32-7CFF-4E0639BE6182}"/>
              </a:ext>
            </a:extLst>
          </p:cNvPr>
          <p:cNvPicPr>
            <a:picLocks noChangeAspect="1" noChangeArrowheads="1"/>
          </p:cNvPicPr>
          <p:nvPr/>
        </p:nvPicPr>
        <p:blipFill>
          <a:blip r:embed="rId5"/>
          <a:srcRect/>
          <a:stretch>
            <a:fillRect/>
          </a:stretch>
        </p:blipFill>
        <p:spPr bwMode="auto">
          <a:xfrm>
            <a:off x="755650" y="627063"/>
            <a:ext cx="5884863" cy="5387975"/>
          </a:xfrm>
          <a:prstGeom prst="rect">
            <a:avLst/>
          </a:prstGeom>
          <a:ln w="38100">
            <a:solidFill>
              <a:schemeClr val="tx1"/>
            </a:solidFill>
          </a:ln>
          <a:effectLst>
            <a:outerShdw blurRad="292100" dist="139700" dir="2700000" algn="tl" rotWithShape="0">
              <a:srgbClr val="333333">
                <a:alpha val="65000"/>
              </a:srgbClr>
            </a:outerShdw>
          </a:effectLst>
        </p:spPr>
      </p:pic>
      <p:sp>
        <p:nvSpPr>
          <p:cNvPr id="436231" name="Rettangolo 6">
            <a:extLst>
              <a:ext uri="{FF2B5EF4-FFF2-40B4-BE49-F238E27FC236}">
                <a16:creationId xmlns:a16="http://schemas.microsoft.com/office/drawing/2014/main" id="{C04EBB81-037D-3F26-C789-A602E8B8BDA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Number Placeholder 3">
            <a:extLst>
              <a:ext uri="{FF2B5EF4-FFF2-40B4-BE49-F238E27FC236}">
                <a16:creationId xmlns:a16="http://schemas.microsoft.com/office/drawing/2014/main" id="{1722BE28-1E97-7F09-DDC9-388C2B6A4B1A}"/>
              </a:ext>
            </a:extLst>
          </p:cNvPr>
          <p:cNvSpPr>
            <a:spLocks noGrp="1"/>
          </p:cNvSpPr>
          <p:nvPr>
            <p:ph type="sldNum" sz="quarter" idx="12"/>
          </p:nvPr>
        </p:nvSpPr>
        <p:spPr>
          <a:xfrm>
            <a:off x="6213475" y="1681163"/>
            <a:ext cx="588963"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17E456-E232-4079-BA4E-25E5BAB17984}"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pic>
        <p:nvPicPr>
          <p:cNvPr id="280579" name="Picture 2" descr="haganah verso il fronte novembre 1949">
            <a:extLst>
              <a:ext uri="{FF2B5EF4-FFF2-40B4-BE49-F238E27FC236}">
                <a16:creationId xmlns:a16="http://schemas.microsoft.com/office/drawing/2014/main" id="{C8181DE7-0CEE-35C9-05AA-7BB831E26586}"/>
              </a:ext>
            </a:extLst>
          </p:cNvPr>
          <p:cNvPicPr>
            <a:picLocks noChangeAspect="1" noChangeArrowheads="1"/>
          </p:cNvPicPr>
          <p:nvPr/>
        </p:nvPicPr>
        <p:blipFill>
          <a:blip r:embed="rId3">
            <a:lum bright="-10000" contrast="10000"/>
          </a:blip>
          <a:srcRect/>
          <a:stretch>
            <a:fillRect/>
          </a:stretch>
        </p:blipFill>
        <p:spPr bwMode="auto">
          <a:xfrm>
            <a:off x="250825" y="260350"/>
            <a:ext cx="4535488" cy="3206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8276" name="Text Box 3">
            <a:extLst>
              <a:ext uri="{FF2B5EF4-FFF2-40B4-BE49-F238E27FC236}">
                <a16:creationId xmlns:a16="http://schemas.microsoft.com/office/drawing/2014/main" id="{BE3E87A7-F65D-2AD4-CFC0-989BF3FCB8C6}"/>
              </a:ext>
            </a:extLst>
          </p:cNvPr>
          <p:cNvSpPr txBox="1">
            <a:spLocks noChangeArrowheads="1"/>
          </p:cNvSpPr>
          <p:nvPr/>
        </p:nvSpPr>
        <p:spPr bwMode="auto">
          <a:xfrm>
            <a:off x="4894263" y="177800"/>
            <a:ext cx="2016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Novembre 1948                            La fanteria dell’esercito israeliano in movimento verso il fronte</a:t>
            </a:r>
            <a:endParaRPr lang="it-IT" altLang="it-CH" sz="1200">
              <a:solidFill>
                <a:srgbClr val="FFFFFF"/>
              </a:solidFill>
            </a:endParaRPr>
          </a:p>
        </p:txBody>
      </p:sp>
      <p:pic>
        <p:nvPicPr>
          <p:cNvPr id="280581" name="Picture 4" descr="middleeast 1948 gli israeliani all'attacco contro gli egizianoi nel negev ottopbre 48">
            <a:extLst>
              <a:ext uri="{FF2B5EF4-FFF2-40B4-BE49-F238E27FC236}">
                <a16:creationId xmlns:a16="http://schemas.microsoft.com/office/drawing/2014/main" id="{A67F74E2-9E96-6945-97C7-76F83C228126}"/>
              </a:ext>
            </a:extLst>
          </p:cNvPr>
          <p:cNvPicPr>
            <a:picLocks noChangeAspect="1" noChangeArrowheads="1"/>
          </p:cNvPicPr>
          <p:nvPr/>
        </p:nvPicPr>
        <p:blipFill>
          <a:blip r:embed="rId4">
            <a:lum bright="-10000" contrast="10000"/>
          </a:blip>
          <a:srcRect/>
          <a:stretch>
            <a:fillRect/>
          </a:stretch>
        </p:blipFill>
        <p:spPr bwMode="auto">
          <a:xfrm>
            <a:off x="250825" y="3573463"/>
            <a:ext cx="4535488" cy="3016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690182" name="Text Box 5">
            <a:extLst>
              <a:ext uri="{FF2B5EF4-FFF2-40B4-BE49-F238E27FC236}">
                <a16:creationId xmlns:a16="http://schemas.microsoft.com/office/drawing/2014/main" id="{24843672-72CF-198D-0569-E9B0D81FE1EB}"/>
              </a:ext>
            </a:extLst>
          </p:cNvPr>
          <p:cNvSpPr txBox="1">
            <a:spLocks noChangeArrowheads="1"/>
          </p:cNvSpPr>
          <p:nvPr/>
        </p:nvSpPr>
        <p:spPr bwMode="auto">
          <a:xfrm>
            <a:off x="336550" y="3614738"/>
            <a:ext cx="2447925" cy="6461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dirty="0" err="1">
                <a:solidFill>
                  <a:schemeClr val="accent4">
                    <a:lumMod val="10000"/>
                  </a:schemeClr>
                </a:solidFill>
              </a:rPr>
              <a:t>Ottobre</a:t>
            </a:r>
            <a:r>
              <a:rPr lang="fr-CH" altLang="it-CH" sz="1200" dirty="0">
                <a:solidFill>
                  <a:schemeClr val="accent4">
                    <a:lumMod val="10000"/>
                  </a:schemeClr>
                </a:solidFill>
              </a:rPr>
              <a:t> 1948 - La </a:t>
            </a:r>
            <a:r>
              <a:rPr lang="fr-CH" altLang="it-CH" sz="1200" dirty="0" err="1">
                <a:solidFill>
                  <a:schemeClr val="accent4">
                    <a:lumMod val="10000"/>
                  </a:schemeClr>
                </a:solidFill>
              </a:rPr>
              <a:t>fanteria</a:t>
            </a:r>
            <a:r>
              <a:rPr lang="fr-CH" altLang="it-CH" sz="1200" dirty="0">
                <a:solidFill>
                  <a:schemeClr val="accent4">
                    <a:lumMod val="10000"/>
                  </a:schemeClr>
                </a:solidFill>
              </a:rPr>
              <a:t> </a:t>
            </a:r>
            <a:r>
              <a:rPr lang="fr-CH" altLang="it-CH" sz="1200" dirty="0" err="1">
                <a:solidFill>
                  <a:schemeClr val="accent4">
                    <a:lumMod val="10000"/>
                  </a:schemeClr>
                </a:solidFill>
              </a:rPr>
              <a:t>israeliana</a:t>
            </a:r>
            <a:r>
              <a:rPr lang="fr-CH" altLang="it-CH" sz="1200" dirty="0">
                <a:solidFill>
                  <a:schemeClr val="accent4">
                    <a:lumMod val="10000"/>
                  </a:schemeClr>
                </a:solidFill>
              </a:rPr>
              <a:t> </a:t>
            </a:r>
            <a:r>
              <a:rPr lang="fr-CH" altLang="it-CH" sz="1200" dirty="0" err="1">
                <a:solidFill>
                  <a:schemeClr val="accent4">
                    <a:lumMod val="10000"/>
                  </a:schemeClr>
                </a:solidFill>
              </a:rPr>
              <a:t>all’attacco</a:t>
            </a:r>
            <a:r>
              <a:rPr lang="fr-CH" altLang="it-CH" sz="1200" dirty="0">
                <a:solidFill>
                  <a:schemeClr val="accent4">
                    <a:lumMod val="10000"/>
                  </a:schemeClr>
                </a:solidFill>
              </a:rPr>
              <a:t> delle </a:t>
            </a:r>
            <a:r>
              <a:rPr lang="fr-CH" altLang="it-CH" sz="1200" dirty="0" err="1">
                <a:solidFill>
                  <a:schemeClr val="accent4">
                    <a:lumMod val="10000"/>
                  </a:schemeClr>
                </a:solidFill>
              </a:rPr>
              <a:t>posizioni</a:t>
            </a:r>
            <a:r>
              <a:rPr lang="fr-CH" altLang="it-CH" sz="1200" dirty="0">
                <a:solidFill>
                  <a:schemeClr val="accent4">
                    <a:lumMod val="10000"/>
                  </a:schemeClr>
                </a:solidFill>
              </a:rPr>
              <a:t> </a:t>
            </a:r>
            <a:r>
              <a:rPr lang="fr-CH" altLang="it-CH" sz="1200" dirty="0" err="1">
                <a:solidFill>
                  <a:schemeClr val="accent4">
                    <a:lumMod val="10000"/>
                  </a:schemeClr>
                </a:solidFill>
              </a:rPr>
              <a:t>egiziane</a:t>
            </a:r>
            <a:r>
              <a:rPr lang="fr-CH" altLang="it-CH" sz="1200" dirty="0">
                <a:solidFill>
                  <a:schemeClr val="accent4">
                    <a:lumMod val="10000"/>
                  </a:schemeClr>
                </a:solidFill>
              </a:rPr>
              <a:t> </a:t>
            </a:r>
            <a:r>
              <a:rPr lang="fr-CH" altLang="it-CH" sz="1200" dirty="0" err="1">
                <a:solidFill>
                  <a:schemeClr val="accent4">
                    <a:lumMod val="10000"/>
                  </a:schemeClr>
                </a:solidFill>
              </a:rPr>
              <a:t>nel</a:t>
            </a:r>
            <a:r>
              <a:rPr lang="fr-CH" altLang="it-CH" sz="1200" dirty="0">
                <a:solidFill>
                  <a:schemeClr val="accent4">
                    <a:lumMod val="10000"/>
                  </a:schemeClr>
                </a:solidFill>
              </a:rPr>
              <a:t> </a:t>
            </a:r>
            <a:r>
              <a:rPr lang="fr-CH" altLang="it-CH" sz="1200" dirty="0" err="1">
                <a:solidFill>
                  <a:schemeClr val="accent4">
                    <a:lumMod val="10000"/>
                  </a:schemeClr>
                </a:solidFill>
              </a:rPr>
              <a:t>Negev</a:t>
            </a:r>
            <a:endParaRPr lang="it-IT" altLang="it-CH" sz="1200" dirty="0">
              <a:solidFill>
                <a:schemeClr val="accent4">
                  <a:lumMod val="10000"/>
                </a:schemeClr>
              </a:solidFill>
            </a:endParaRPr>
          </a:p>
        </p:txBody>
      </p:sp>
      <p:sp>
        <p:nvSpPr>
          <p:cNvPr id="683015" name="Text Box 8">
            <a:extLst>
              <a:ext uri="{FF2B5EF4-FFF2-40B4-BE49-F238E27FC236}">
                <a16:creationId xmlns:a16="http://schemas.microsoft.com/office/drawing/2014/main" id="{1BDB5352-3162-72BA-A874-759BCA6E4022}"/>
              </a:ext>
            </a:extLst>
          </p:cNvPr>
          <p:cNvSpPr txBox="1">
            <a:spLocks noChangeArrowheads="1"/>
          </p:cNvSpPr>
          <p:nvPr/>
        </p:nvSpPr>
        <p:spPr bwMode="auto">
          <a:xfrm>
            <a:off x="4995863" y="1254125"/>
            <a:ext cx="1303337"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a:solidFill>
                  <a:schemeClr val="accent4">
                    <a:lumMod val="10000"/>
                  </a:schemeClr>
                </a:solidFill>
              </a:rPr>
              <a:t>1948</a:t>
            </a:r>
            <a:r>
              <a:rPr lang="fr-CH" altLang="it-CH" sz="1800" b="1" u="sng" dirty="0">
                <a:solidFill>
                  <a:schemeClr val="accent4">
                    <a:lumMod val="10000"/>
                  </a:schemeClr>
                </a:solidFill>
              </a:rPr>
              <a:t>     </a:t>
            </a:r>
            <a:r>
              <a:rPr lang="fr-CH" altLang="it-CH" sz="1800" b="1" dirty="0">
                <a:solidFill>
                  <a:schemeClr val="accent4">
                    <a:lumMod val="10000"/>
                  </a:schemeClr>
                </a:solidFill>
              </a:rPr>
              <a:t>                                         I. </a:t>
            </a:r>
            <a:r>
              <a:rPr lang="fr-CH" altLang="it-CH" sz="1800" b="1" dirty="0" err="1">
                <a:solidFill>
                  <a:schemeClr val="accent4">
                    <a:lumMod val="10000"/>
                  </a:schemeClr>
                </a:solidFill>
              </a:rPr>
              <a:t>guerra</a:t>
            </a:r>
            <a:r>
              <a:rPr lang="fr-CH" altLang="it-CH" sz="1800" b="1" dirty="0">
                <a:solidFill>
                  <a:schemeClr val="accent4">
                    <a:lumMod val="10000"/>
                  </a:schemeClr>
                </a:solidFill>
              </a:rPr>
              <a:t>                             arabo - </a:t>
            </a:r>
            <a:r>
              <a:rPr lang="fr-CH" altLang="it-CH" sz="1800" b="1" dirty="0" err="1">
                <a:solidFill>
                  <a:schemeClr val="accent4">
                    <a:lumMod val="10000"/>
                  </a:schemeClr>
                </a:solidFill>
              </a:rPr>
              <a:t>israeliana</a:t>
            </a:r>
            <a:endParaRPr lang="fr-CH" altLang="it-CH" sz="1800" b="1" dirty="0">
              <a:solidFill>
                <a:schemeClr val="accent4">
                  <a:lumMod val="10000"/>
                </a:schemeClr>
              </a:solidFill>
            </a:endParaRPr>
          </a:p>
        </p:txBody>
      </p:sp>
      <p:pic>
        <p:nvPicPr>
          <p:cNvPr id="2" name="Immagine 1">
            <a:extLst>
              <a:ext uri="{FF2B5EF4-FFF2-40B4-BE49-F238E27FC236}">
                <a16:creationId xmlns:a16="http://schemas.microsoft.com/office/drawing/2014/main" id="{9936E8C7-E250-E4C7-9E26-24C41CCA5F13}"/>
              </a:ext>
            </a:extLst>
          </p:cNvPr>
          <p:cNvPicPr>
            <a:picLocks noChangeAspect="1"/>
          </p:cNvPicPr>
          <p:nvPr/>
        </p:nvPicPr>
        <p:blipFill rotWithShape="1">
          <a:blip r:embed="rId5"/>
          <a:srcRect t="19344"/>
          <a:stretch/>
        </p:blipFill>
        <p:spPr>
          <a:xfrm>
            <a:off x="6999288" y="255588"/>
            <a:ext cx="1863725" cy="30257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8281" name="Rettangolo 12">
            <a:extLst>
              <a:ext uri="{FF2B5EF4-FFF2-40B4-BE49-F238E27FC236}">
                <a16:creationId xmlns:a16="http://schemas.microsoft.com/office/drawing/2014/main" id="{A2FE87FB-EE7E-355E-4F91-3A984A6E48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38282" name="Text Box 11">
            <a:extLst>
              <a:ext uri="{FF2B5EF4-FFF2-40B4-BE49-F238E27FC236}">
                <a16:creationId xmlns:a16="http://schemas.microsoft.com/office/drawing/2014/main" id="{6D94F336-E4C9-349A-4949-12E319FEB551}"/>
              </a:ext>
            </a:extLst>
          </p:cNvPr>
          <p:cNvSpPr txBox="1">
            <a:spLocks noChangeArrowheads="1"/>
          </p:cNvSpPr>
          <p:nvPr/>
        </p:nvSpPr>
        <p:spPr bwMode="auto">
          <a:xfrm>
            <a:off x="6869113" y="3343275"/>
            <a:ext cx="2058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Marzo 1949 - Occupazione di Um Rashrash (oggi Eilat)</a:t>
            </a:r>
            <a:endParaRPr lang="it-IT" altLang="it-CH" sz="1200">
              <a:solidFill>
                <a:srgbClr val="FFFFFF"/>
              </a:solidFill>
            </a:endParaRPr>
          </a:p>
        </p:txBody>
      </p:sp>
      <p:sp>
        <p:nvSpPr>
          <p:cNvPr id="438283" name="CasellaDiTesto 2">
            <a:extLst>
              <a:ext uri="{FF2B5EF4-FFF2-40B4-BE49-F238E27FC236}">
                <a16:creationId xmlns:a16="http://schemas.microsoft.com/office/drawing/2014/main" id="{5B073E76-4953-9E05-5C0E-18CF9EEBAED2}"/>
              </a:ext>
            </a:extLst>
          </p:cNvPr>
          <p:cNvSpPr txBox="1">
            <a:spLocks noChangeArrowheads="1"/>
          </p:cNvSpPr>
          <p:nvPr/>
        </p:nvSpPr>
        <p:spPr bwMode="auto">
          <a:xfrm>
            <a:off x="4929188" y="2540000"/>
            <a:ext cx="1790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200">
                <a:solidFill>
                  <a:srgbClr val="FFFFFF"/>
                </a:solidFill>
              </a:rPr>
              <a:t>L’esercito di Israele respinge le armate arabe anche  ignorando le tregue dell’ONU.</a:t>
            </a:r>
          </a:p>
        </p:txBody>
      </p:sp>
      <p:pic>
        <p:nvPicPr>
          <p:cNvPr id="438284" name="Picture 2" descr="Potrebbe essere un'immagine raffigurante in piedi, monumento e attività all'aperto">
            <a:extLst>
              <a:ext uri="{FF2B5EF4-FFF2-40B4-BE49-F238E27FC236}">
                <a16:creationId xmlns:a16="http://schemas.microsoft.com/office/drawing/2014/main" id="{2E2CAC58-DA5B-B45B-C4E7-F23A6DF701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3954463"/>
            <a:ext cx="39639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91CAA843-5277-231C-D2AE-B0EC8E607F5C}"/>
              </a:ext>
            </a:extLst>
          </p:cNvPr>
          <p:cNvSpPr txBox="1"/>
          <p:nvPr/>
        </p:nvSpPr>
        <p:spPr>
          <a:xfrm>
            <a:off x="5054600" y="4040188"/>
            <a:ext cx="1768475" cy="461962"/>
          </a:xfrm>
          <a:prstGeom prst="rect">
            <a:avLst/>
          </a:prstGeom>
          <a:noFill/>
        </p:spPr>
        <p:txBody>
          <a:bodyPr>
            <a:spAutoFit/>
          </a:bodyPr>
          <a:lstStyle/>
          <a:p>
            <a:pPr>
              <a:defRPr/>
            </a:pPr>
            <a:r>
              <a:rPr lang="en-US" altLang="en-US" sz="1200" b="1" dirty="0">
                <a:solidFill>
                  <a:schemeClr val="accent4">
                    <a:lumMod val="10000"/>
                  </a:schemeClr>
                </a:solidFill>
              </a:rPr>
              <a:t>Bir al-</a:t>
            </a:r>
            <a:r>
              <a:rPr lang="en-US" altLang="en-US" sz="1200" b="1" dirty="0" err="1">
                <a:solidFill>
                  <a:schemeClr val="accent4">
                    <a:lumMod val="10000"/>
                  </a:schemeClr>
                </a:solidFill>
              </a:rPr>
              <a:t>Sabi’e</a:t>
            </a:r>
            <a:r>
              <a:rPr lang="en-US" altLang="en-US" sz="1200" b="1" dirty="0">
                <a:solidFill>
                  <a:schemeClr val="accent4">
                    <a:lumMod val="10000"/>
                  </a:schemeClr>
                </a:solidFill>
              </a:rPr>
              <a:t> (Beer Sheva) </a:t>
            </a:r>
            <a:r>
              <a:rPr lang="en-US" altLang="en-US" sz="1200" b="1" dirty="0" err="1">
                <a:solidFill>
                  <a:schemeClr val="accent4">
                    <a:lumMod val="10000"/>
                  </a:schemeClr>
                </a:solidFill>
              </a:rPr>
              <a:t>Ottobre</a:t>
            </a:r>
            <a:r>
              <a:rPr lang="en-US" altLang="en-US" sz="1200" b="1" dirty="0">
                <a:solidFill>
                  <a:schemeClr val="accent4">
                    <a:lumMod val="10000"/>
                  </a:schemeClr>
                </a:solidFill>
              </a:rPr>
              <a:t> 1948 </a:t>
            </a:r>
            <a:endParaRPr lang="en-US" sz="1200" b="1" dirty="0">
              <a:solidFill>
                <a:schemeClr val="accent4">
                  <a:lumMod val="10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14912C7-F38F-439F-3D93-314CB2CC7345}"/>
              </a:ext>
            </a:extLst>
          </p:cNvPr>
          <p:cNvPicPr>
            <a:picLocks noChangeAspect="1"/>
          </p:cNvPicPr>
          <p:nvPr/>
        </p:nvPicPr>
        <p:blipFill rotWithShape="1">
          <a:blip r:embed="rId3"/>
          <a:srcRect t="15139"/>
          <a:stretch/>
        </p:blipFill>
        <p:spPr>
          <a:xfrm>
            <a:off x="398463" y="212725"/>
            <a:ext cx="5208587" cy="2824163"/>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953E24F-BDFE-4BF7-A4FC-7608B87BA11E}"/>
              </a:ext>
            </a:extLst>
          </p:cNvPr>
          <p:cNvPicPr>
            <a:picLocks noChangeAspect="1"/>
          </p:cNvPicPr>
          <p:nvPr/>
        </p:nvPicPr>
        <p:blipFill rotWithShape="1">
          <a:blip r:embed="rId4">
            <a:grayscl/>
          </a:blip>
          <a:srcRect r="3428"/>
          <a:stretch/>
        </p:blipFill>
        <p:spPr>
          <a:xfrm>
            <a:off x="398463" y="3629025"/>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EF58564D-4B74-B74D-4B3E-A0593EB4503D}"/>
              </a:ext>
            </a:extLst>
          </p:cNvPr>
          <p:cNvPicPr>
            <a:picLocks noChangeAspect="1"/>
          </p:cNvPicPr>
          <p:nvPr/>
        </p:nvPicPr>
        <p:blipFill rotWithShape="1">
          <a:blip r:embed="rId5">
            <a:grayscl/>
          </a:blip>
          <a:srcRect l="2136" t="7729" r="6549" b="7975"/>
          <a:stretch/>
        </p:blipFill>
        <p:spPr>
          <a:xfrm>
            <a:off x="4284663" y="3629025"/>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440325" name="CasellaDiTesto 9">
            <a:extLst>
              <a:ext uri="{FF2B5EF4-FFF2-40B4-BE49-F238E27FC236}">
                <a16:creationId xmlns:a16="http://schemas.microsoft.com/office/drawing/2014/main" id="{E8C0DF7B-22FE-BEB5-01C7-AD881844AC93}"/>
              </a:ext>
            </a:extLst>
          </p:cNvPr>
          <p:cNvSpPr txBox="1">
            <a:spLocks noChangeArrowheads="1"/>
          </p:cNvSpPr>
          <p:nvPr/>
        </p:nvSpPr>
        <p:spPr bwMode="auto">
          <a:xfrm>
            <a:off x="3298825" y="6605588"/>
            <a:ext cx="2520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https://it.wikipedia.org/wiki/Massacro_di_Tantura</a:t>
            </a:r>
          </a:p>
        </p:txBody>
      </p:sp>
      <p:sp>
        <p:nvSpPr>
          <p:cNvPr id="702472" name="CasellaDiTesto 10">
            <a:extLst>
              <a:ext uri="{FF2B5EF4-FFF2-40B4-BE49-F238E27FC236}">
                <a16:creationId xmlns:a16="http://schemas.microsoft.com/office/drawing/2014/main" id="{D0BF35F0-93C9-9BA7-DF82-3151709F0F09}"/>
              </a:ext>
            </a:extLst>
          </p:cNvPr>
          <p:cNvSpPr txBox="1">
            <a:spLocks noChangeArrowheads="1"/>
          </p:cNvSpPr>
          <p:nvPr/>
        </p:nvSpPr>
        <p:spPr bwMode="auto">
          <a:xfrm>
            <a:off x="373063" y="3141663"/>
            <a:ext cx="4775200" cy="3841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900" b="1" dirty="0">
                <a:solidFill>
                  <a:schemeClr val="accent4">
                    <a:lumMod val="10000"/>
                  </a:schemeClr>
                </a:solidFill>
              </a:rPr>
              <a:t>Il massacro di al-</a:t>
            </a:r>
            <a:r>
              <a:rPr lang="en-US" altLang="en-US" sz="1900" b="1" dirty="0" err="1">
                <a:solidFill>
                  <a:schemeClr val="accent4">
                    <a:lumMod val="10000"/>
                  </a:schemeClr>
                </a:solidFill>
              </a:rPr>
              <a:t>Tantura</a:t>
            </a:r>
            <a:r>
              <a:rPr lang="en-US" altLang="en-US" sz="1900" b="1" dirty="0">
                <a:solidFill>
                  <a:schemeClr val="accent4">
                    <a:lumMod val="10000"/>
                  </a:schemeClr>
                </a:solidFill>
              </a:rPr>
              <a:t>   </a:t>
            </a:r>
            <a:r>
              <a:rPr lang="en-US" altLang="en-US" sz="1400" dirty="0">
                <a:solidFill>
                  <a:schemeClr val="accent4">
                    <a:lumMod val="10000"/>
                  </a:schemeClr>
                </a:solidFill>
              </a:rPr>
              <a:t>22-23 Maggio 1948</a:t>
            </a:r>
          </a:p>
        </p:txBody>
      </p:sp>
      <p:sp>
        <p:nvSpPr>
          <p:cNvPr id="12" name="CasellaDiTesto 11">
            <a:extLst>
              <a:ext uri="{FF2B5EF4-FFF2-40B4-BE49-F238E27FC236}">
                <a16:creationId xmlns:a16="http://schemas.microsoft.com/office/drawing/2014/main" id="{23AD3810-68C3-D291-3030-E1F58C5781FF}"/>
              </a:ext>
            </a:extLst>
          </p:cNvPr>
          <p:cNvSpPr txBox="1"/>
          <p:nvPr/>
        </p:nvSpPr>
        <p:spPr>
          <a:xfrm>
            <a:off x="528638" y="3629025"/>
            <a:ext cx="321786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Circa 200-250 </a:t>
            </a:r>
            <a:r>
              <a:rPr lang="en-US" sz="1200" b="1" dirty="0" err="1">
                <a:solidFill>
                  <a:schemeClr val="accent4">
                    <a:lumMod val="10000"/>
                  </a:schemeClr>
                </a:solidFill>
              </a:rPr>
              <a:t>uomini</a:t>
            </a:r>
            <a:r>
              <a:rPr lang="en-US" sz="1200" b="1" dirty="0">
                <a:solidFill>
                  <a:schemeClr val="accent4">
                    <a:lumMod val="10000"/>
                  </a:schemeClr>
                </a:solidFill>
              </a:rPr>
              <a:t> </a:t>
            </a:r>
            <a:r>
              <a:rPr lang="en-US" sz="1200" b="1" dirty="0" err="1">
                <a:solidFill>
                  <a:schemeClr val="accent4">
                    <a:lumMod val="10000"/>
                  </a:schemeClr>
                </a:solidFill>
              </a:rPr>
              <a:t>vengono</a:t>
            </a:r>
            <a:r>
              <a:rPr lang="en-US" sz="1200" b="1" dirty="0">
                <a:solidFill>
                  <a:schemeClr val="accent4">
                    <a:lumMod val="10000"/>
                  </a:schemeClr>
                </a:solidFill>
              </a:rPr>
              <a:t> </a:t>
            </a:r>
            <a:r>
              <a:rPr lang="en-US" sz="1200" b="1" dirty="0" err="1">
                <a:solidFill>
                  <a:schemeClr val="accent4">
                    <a:lumMod val="10000"/>
                  </a:schemeClr>
                </a:solidFill>
              </a:rPr>
              <a:t>condotti</a:t>
            </a:r>
            <a:r>
              <a:rPr lang="en-US" sz="1200" b="1" dirty="0">
                <a:solidFill>
                  <a:schemeClr val="accent4">
                    <a:lumMod val="10000"/>
                  </a:schemeClr>
                </a:solidFill>
              </a:rPr>
              <a:t>. al </a:t>
            </a:r>
            <a:r>
              <a:rPr lang="en-US" sz="1200" b="1" dirty="0" err="1">
                <a:solidFill>
                  <a:schemeClr val="accent4">
                    <a:lumMod val="10000"/>
                  </a:schemeClr>
                </a:solidFill>
              </a:rPr>
              <a:t>cimitero</a:t>
            </a:r>
            <a:r>
              <a:rPr lang="en-US" sz="1200" b="1" dirty="0">
                <a:solidFill>
                  <a:schemeClr val="accent4">
                    <a:lumMod val="10000"/>
                  </a:schemeClr>
                </a:solidFill>
              </a:rPr>
              <a:t> dove </a:t>
            </a:r>
            <a:r>
              <a:rPr lang="en-US" sz="1200" b="1" dirty="0" err="1">
                <a:solidFill>
                  <a:schemeClr val="accent4">
                    <a:lumMod val="10000"/>
                  </a:schemeClr>
                </a:solidFill>
              </a:rPr>
              <a:t>vengono</a:t>
            </a:r>
            <a:r>
              <a:rPr lang="en-US" sz="1200" b="1" dirty="0">
                <a:solidFill>
                  <a:schemeClr val="accent4">
                    <a:lumMod val="10000"/>
                  </a:schemeClr>
                </a:solidFill>
              </a:rPr>
              <a:t> </a:t>
            </a:r>
            <a:r>
              <a:rPr lang="en-US" sz="1200" b="1" dirty="0" err="1">
                <a:solidFill>
                  <a:schemeClr val="accent4">
                    <a:lumMod val="10000"/>
                  </a:schemeClr>
                </a:solidFill>
              </a:rPr>
              <a:t>uccisi</a:t>
            </a:r>
            <a:r>
              <a:rPr lang="en-US" sz="1200" b="1" dirty="0">
                <a:solidFill>
                  <a:schemeClr val="accent4">
                    <a:lumMod val="10000"/>
                  </a:schemeClr>
                </a:solidFill>
              </a:rPr>
              <a:t> e </a:t>
            </a:r>
            <a:r>
              <a:rPr lang="en-US" sz="1200" b="1" dirty="0" err="1">
                <a:solidFill>
                  <a:schemeClr val="accent4">
                    <a:lumMod val="10000"/>
                  </a:schemeClr>
                </a:solidFill>
              </a:rPr>
              <a:t>sepolti</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1BC76E4E-F297-EDEC-6BCE-59D314C6636F}"/>
              </a:ext>
            </a:extLst>
          </p:cNvPr>
          <p:cNvSpPr txBox="1"/>
          <p:nvPr/>
        </p:nvSpPr>
        <p:spPr>
          <a:xfrm>
            <a:off x="4479925" y="3636963"/>
            <a:ext cx="4214813" cy="276225"/>
          </a:xfrm>
          <a:prstGeom prst="rect">
            <a:avLst/>
          </a:prstGeom>
          <a:noFill/>
        </p:spPr>
        <p:txBody>
          <a:bodyPr>
            <a:spAutoFit/>
          </a:bodyPr>
          <a:lstStyle/>
          <a:p>
            <a:pPr>
              <a:defRPr/>
            </a:pPr>
            <a:r>
              <a:rPr lang="en-US" sz="1200" b="1" dirty="0">
                <a:solidFill>
                  <a:schemeClr val="accent4">
                    <a:lumMod val="10000"/>
                  </a:schemeClr>
                </a:solidFill>
              </a:rPr>
              <a:t>Le </a:t>
            </a:r>
            <a:r>
              <a:rPr lang="en-US" sz="1200" b="1" dirty="0" err="1">
                <a:solidFill>
                  <a:schemeClr val="accent4">
                    <a:lumMod val="10000"/>
                  </a:schemeClr>
                </a:solidFill>
              </a:rPr>
              <a:t>donne</a:t>
            </a:r>
            <a:r>
              <a:rPr lang="en-US" sz="1200" b="1" dirty="0">
                <a:solidFill>
                  <a:schemeClr val="accent4">
                    <a:lumMod val="10000"/>
                  </a:schemeClr>
                </a:solidFill>
              </a:rPr>
              <a:t> e </a:t>
            </a:r>
            <a:r>
              <a:rPr lang="en-US" sz="1200" b="1" dirty="0" err="1">
                <a:solidFill>
                  <a:schemeClr val="accent4">
                    <a:lumMod val="10000"/>
                  </a:schemeClr>
                </a:solidFill>
              </a:rPr>
              <a:t>i</a:t>
            </a:r>
            <a:r>
              <a:rPr lang="en-US" sz="1200" b="1" dirty="0">
                <a:solidFill>
                  <a:schemeClr val="accent4">
                    <a:lumMod val="10000"/>
                  </a:schemeClr>
                </a:solidFill>
              </a:rPr>
              <a:t> bambini </a:t>
            </a:r>
            <a:r>
              <a:rPr lang="en-US" sz="1200" b="1" dirty="0" err="1">
                <a:solidFill>
                  <a:schemeClr val="accent4">
                    <a:lumMod val="10000"/>
                  </a:schemeClr>
                </a:solidFill>
              </a:rPr>
              <a:t>devono</a:t>
            </a:r>
            <a:r>
              <a:rPr lang="en-US" sz="1200" b="1" dirty="0">
                <a:solidFill>
                  <a:schemeClr val="accent4">
                    <a:lumMod val="10000"/>
                  </a:schemeClr>
                </a:solidFill>
              </a:rPr>
              <a:t> </a:t>
            </a:r>
            <a:r>
              <a:rPr lang="en-US" sz="1200" b="1" dirty="0" err="1">
                <a:solidFill>
                  <a:schemeClr val="accent4">
                    <a:lumMod val="10000"/>
                  </a:schemeClr>
                </a:solidFill>
              </a:rPr>
              <a:t>andarsene</a:t>
            </a:r>
            <a:r>
              <a:rPr lang="en-US" sz="1200" b="1" dirty="0">
                <a:solidFill>
                  <a:schemeClr val="accent4">
                    <a:lumMod val="10000"/>
                  </a:schemeClr>
                </a:solidFill>
              </a:rPr>
              <a:t> per sempre.</a:t>
            </a:r>
          </a:p>
        </p:txBody>
      </p:sp>
      <p:pic>
        <p:nvPicPr>
          <p:cNvPr id="4" name="Immagine 3">
            <a:extLst>
              <a:ext uri="{FF2B5EF4-FFF2-40B4-BE49-F238E27FC236}">
                <a16:creationId xmlns:a16="http://schemas.microsoft.com/office/drawing/2014/main" id="{5B3E0DEB-A2BE-4C60-C6A8-CFD01F2A9AF9}"/>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439F77EE-18A8-FE05-5799-6B6FF5B0CB8A}"/>
              </a:ext>
            </a:extLst>
          </p:cNvPr>
          <p:cNvSpPr txBox="1"/>
          <p:nvPr/>
        </p:nvSpPr>
        <p:spPr>
          <a:xfrm>
            <a:off x="403225" y="234950"/>
            <a:ext cx="2170113" cy="646113"/>
          </a:xfrm>
          <a:prstGeom prst="rect">
            <a:avLst/>
          </a:prstGeom>
          <a:noFill/>
        </p:spPr>
        <p:txBody>
          <a:bodyPr>
            <a:spAutoFit/>
          </a:bodyPr>
          <a:lstStyle/>
          <a:p>
            <a:pPr>
              <a:defRPr/>
            </a:pPr>
            <a:r>
              <a:rPr lang="it-CH" sz="1200" b="1" dirty="0">
                <a:solidFill>
                  <a:schemeClr val="accent4">
                    <a:lumMod val="10000"/>
                  </a:schemeClr>
                </a:solidFill>
              </a:rPr>
              <a:t>al-</a:t>
            </a:r>
            <a:r>
              <a:rPr lang="it-CH" sz="1200" b="1" dirty="0" err="1">
                <a:solidFill>
                  <a:schemeClr val="accent4">
                    <a:lumMod val="10000"/>
                  </a:schemeClr>
                </a:solidFill>
              </a:rPr>
              <a:t>Tantura</a:t>
            </a:r>
            <a:r>
              <a:rPr lang="it-CH" sz="1200" b="1" dirty="0">
                <a:solidFill>
                  <a:schemeClr val="accent4">
                    <a:lumMod val="10000"/>
                  </a:schemeClr>
                </a:solidFill>
              </a:rPr>
              <a:t>, circa nel 1950: </a:t>
            </a:r>
          </a:p>
          <a:p>
            <a:pPr>
              <a:defRPr/>
            </a:pPr>
            <a:r>
              <a:rPr lang="it-CH" sz="1200" b="1" dirty="0">
                <a:solidFill>
                  <a:schemeClr val="accent4">
                    <a:lumMod val="10000"/>
                  </a:schemeClr>
                </a:solidFill>
              </a:rPr>
              <a:t>il villaggio è disabitato.</a:t>
            </a:r>
          </a:p>
          <a:p>
            <a:pPr>
              <a:defRPr/>
            </a:pPr>
            <a:r>
              <a:rPr lang="it-CH" sz="1200" b="1" dirty="0">
                <a:solidFill>
                  <a:schemeClr val="accent4">
                    <a:lumMod val="10000"/>
                  </a:schemeClr>
                </a:solidFill>
              </a:rPr>
              <a:t>Oggi è un resort turistico.</a:t>
            </a:r>
          </a:p>
        </p:txBody>
      </p:sp>
      <p:sp>
        <p:nvSpPr>
          <p:cNvPr id="10" name="CasellaDiTesto 9">
            <a:extLst>
              <a:ext uri="{FF2B5EF4-FFF2-40B4-BE49-F238E27FC236}">
                <a16:creationId xmlns:a16="http://schemas.microsoft.com/office/drawing/2014/main" id="{701A2083-56A5-FE81-94BA-F46AB0F81B09}"/>
              </a:ext>
            </a:extLst>
          </p:cNvPr>
          <p:cNvSpPr txBox="1"/>
          <p:nvPr/>
        </p:nvSpPr>
        <p:spPr>
          <a:xfrm>
            <a:off x="5746750" y="1901825"/>
            <a:ext cx="2354263" cy="461963"/>
          </a:xfrm>
          <a:prstGeom prst="rect">
            <a:avLst/>
          </a:prstGeom>
          <a:noFill/>
        </p:spPr>
        <p:txBody>
          <a:bodyPr>
            <a:spAutoFit/>
          </a:bodyPr>
          <a:lstStyle/>
          <a:p>
            <a:pPr>
              <a:defRPr/>
            </a:pPr>
            <a:r>
              <a:rPr lang="it-IT" sz="1200" b="1" dirty="0">
                <a:solidFill>
                  <a:schemeClr val="accent4">
                    <a:lumMod val="10000"/>
                  </a:schemeClr>
                </a:solidFill>
              </a:rPr>
              <a:t>I Palestinesi devono scavarsi la propria fossa. </a:t>
            </a:r>
            <a:endParaRPr lang="en-US" sz="1200" b="1" dirty="0">
              <a:solidFill>
                <a:schemeClr val="accent4">
                  <a:lumMod val="10000"/>
                </a:schemeClr>
              </a:solidFill>
            </a:endParaRPr>
          </a:p>
        </p:txBody>
      </p:sp>
      <p:sp>
        <p:nvSpPr>
          <p:cNvPr id="440332" name="Rettangolo 14">
            <a:extLst>
              <a:ext uri="{FF2B5EF4-FFF2-40B4-BE49-F238E27FC236}">
                <a16:creationId xmlns:a16="http://schemas.microsoft.com/office/drawing/2014/main" id="{2ABEA9EC-42AE-B406-8517-D6FBA9400D9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6"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5E513C03-15DB-4462-9433-8746AAA62D47}"/>
              </a:ext>
            </a:extLst>
          </p:cNvPr>
          <p:cNvPicPr>
            <a:picLocks noChangeAspect="1" noChangeArrowheads="1"/>
          </p:cNvPicPr>
          <p:nvPr/>
        </p:nvPicPr>
        <p:blipFill rotWithShape="1">
          <a:blip r:embed="rId7"/>
          <a:srcRect t="40941" b="6560"/>
          <a:stretch/>
        </p:blipFill>
        <p:spPr bwMode="auto">
          <a:xfrm>
            <a:off x="5778500" y="21113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40334" name="Segnaposto numero diapositiva 1">
            <a:extLst>
              <a:ext uri="{FF2B5EF4-FFF2-40B4-BE49-F238E27FC236}">
                <a16:creationId xmlns:a16="http://schemas.microsoft.com/office/drawing/2014/main" id="{BD61D5FE-BB1C-F8C7-9089-C47AF95DAF25}"/>
              </a:ext>
            </a:extLst>
          </p:cNvPr>
          <p:cNvSpPr>
            <a:spLocks noGrp="1" noChangeArrowheads="1"/>
          </p:cNvSpPr>
          <p:nvPr>
            <p:ph type="sldNum" sz="quarter" idx="12"/>
          </p:nvPr>
        </p:nvSpPr>
        <p:spPr>
          <a:xfrm>
            <a:off x="4913313" y="3163888"/>
            <a:ext cx="693737"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620A0F-A7B5-44C8-B866-4E6A79A7FC01}" type="slidenum">
              <a:rPr lang="it-IT" altLang="en-US" sz="1400" b="1" smtClean="0">
                <a:solidFill>
                  <a:srgbClr val="FFFFFF"/>
                </a:solidFill>
              </a:rPr>
              <a:pPr>
                <a:spcBef>
                  <a:spcPct val="0"/>
                </a:spcBef>
                <a:buFontTx/>
                <a:buNone/>
              </a:pPr>
              <a:t>85</a:t>
            </a:fld>
            <a:endParaRPr lang="it-IT" altLang="en-US" sz="1400" b="1">
              <a:solidFill>
                <a:srgbClr val="FFFFFF"/>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CasellaDiTesto 5">
            <a:extLst>
              <a:ext uri="{FF2B5EF4-FFF2-40B4-BE49-F238E27FC236}">
                <a16:creationId xmlns:a16="http://schemas.microsoft.com/office/drawing/2014/main" id="{3AF02C28-E113-6956-31A9-234E49EC25E0}"/>
              </a:ext>
            </a:extLst>
          </p:cNvPr>
          <p:cNvSpPr txBox="1">
            <a:spLocks noChangeArrowheads="1"/>
          </p:cNvSpPr>
          <p:nvPr/>
        </p:nvSpPr>
        <p:spPr bwMode="auto">
          <a:xfrm>
            <a:off x="5867400" y="2682875"/>
            <a:ext cx="2954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Gli uomini palestinesi vengono rinchiusi in un campo di concentramento improvvisato</a:t>
            </a:r>
          </a:p>
        </p:txBody>
      </p:sp>
      <p:sp>
        <p:nvSpPr>
          <p:cNvPr id="10" name="CasellaDiTesto 9">
            <a:extLst>
              <a:ext uri="{FF2B5EF4-FFF2-40B4-BE49-F238E27FC236}">
                <a16:creationId xmlns:a16="http://schemas.microsoft.com/office/drawing/2014/main" id="{F38FB19D-B928-BF11-E7A1-B966681FC519}"/>
              </a:ext>
            </a:extLst>
          </p:cNvPr>
          <p:cNvSpPr txBox="1"/>
          <p:nvPr/>
        </p:nvSpPr>
        <p:spPr>
          <a:xfrm>
            <a:off x="3125788" y="2817813"/>
            <a:ext cx="26098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Luglio 1948 - al </a:t>
            </a:r>
            <a:r>
              <a:rPr lang="en-US" b="1" dirty="0" err="1">
                <a:solidFill>
                  <a:schemeClr val="accent4">
                    <a:lumMod val="10000"/>
                  </a:schemeClr>
                </a:solidFill>
              </a:rPr>
              <a:t>Ramla</a:t>
            </a:r>
            <a:endParaRPr lang="en-US" b="1" dirty="0">
              <a:solidFill>
                <a:schemeClr val="accent4">
                  <a:lumMod val="10000"/>
                </a:schemeClr>
              </a:solidFill>
            </a:endParaRPr>
          </a:p>
        </p:txBody>
      </p:sp>
      <p:pic>
        <p:nvPicPr>
          <p:cNvPr id="442372" name="Picture 2" descr="Photograph">
            <a:extLst>
              <a:ext uri="{FF2B5EF4-FFF2-40B4-BE49-F238E27FC236}">
                <a16:creationId xmlns:a16="http://schemas.microsoft.com/office/drawing/2014/main" id="{78AE39C3-FFE5-8D38-91A0-91EFA17FE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2373" name="CasellaDiTesto 14">
            <a:extLst>
              <a:ext uri="{FF2B5EF4-FFF2-40B4-BE49-F238E27FC236}">
                <a16:creationId xmlns:a16="http://schemas.microsoft.com/office/drawing/2014/main" id="{2078AA9F-B8E8-EAC8-E454-78C98197661F}"/>
              </a:ext>
            </a:extLst>
          </p:cNvPr>
          <p:cNvSpPr txBox="1">
            <a:spLocks noChangeArrowheads="1"/>
          </p:cNvSpPr>
          <p:nvPr/>
        </p:nvSpPr>
        <p:spPr bwMode="auto">
          <a:xfrm>
            <a:off x="2051050" y="66008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442374" name="CasellaDiTesto 15">
            <a:extLst>
              <a:ext uri="{FF2B5EF4-FFF2-40B4-BE49-F238E27FC236}">
                <a16:creationId xmlns:a16="http://schemas.microsoft.com/office/drawing/2014/main" id="{EDA04D2A-6F8D-4C21-890C-CBE2A6CA920A}"/>
              </a:ext>
            </a:extLst>
          </p:cNvPr>
          <p:cNvSpPr txBox="1">
            <a:spLocks noChangeArrowheads="1"/>
          </p:cNvSpPr>
          <p:nvPr/>
        </p:nvSpPr>
        <p:spPr bwMode="auto">
          <a:xfrm>
            <a:off x="1046163" y="3233738"/>
            <a:ext cx="676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Gli israeliani uccisero o scacciarono  i circa 50-70’000 abitanti di Lydda e al-Ramla </a:t>
            </a:r>
          </a:p>
        </p:txBody>
      </p:sp>
      <p:sp>
        <p:nvSpPr>
          <p:cNvPr id="442375" name="Segnaposto numero diapositiva 1">
            <a:extLst>
              <a:ext uri="{FF2B5EF4-FFF2-40B4-BE49-F238E27FC236}">
                <a16:creationId xmlns:a16="http://schemas.microsoft.com/office/drawing/2014/main" id="{CDD3821A-DB9D-FC64-1550-E22CBAD3B01A}"/>
              </a:ext>
            </a:extLst>
          </p:cNvPr>
          <p:cNvSpPr>
            <a:spLocks noGrp="1" noChangeArrowheads="1"/>
          </p:cNvSpPr>
          <p:nvPr>
            <p:ph type="sldNum" sz="quarter" idx="12"/>
          </p:nvPr>
        </p:nvSpPr>
        <p:spPr>
          <a:xfrm>
            <a:off x="8283575" y="3584575"/>
            <a:ext cx="585788"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E9409A-9AB9-4C4C-ADCA-B49EFF2A58C6}" type="slidenum">
              <a:rPr lang="it-IT" altLang="en-US" sz="1400" b="1" smtClean="0">
                <a:solidFill>
                  <a:srgbClr val="161616"/>
                </a:solidFill>
              </a:rPr>
              <a:pPr>
                <a:spcBef>
                  <a:spcPct val="0"/>
                </a:spcBef>
                <a:buFontTx/>
                <a:buNone/>
              </a:pPr>
              <a:t>86</a:t>
            </a:fld>
            <a:endParaRPr lang="it-IT" altLang="en-US" sz="1400" b="1">
              <a:solidFill>
                <a:srgbClr val="161616"/>
              </a:solidFill>
            </a:endParaRPr>
          </a:p>
        </p:txBody>
      </p:sp>
      <p:sp>
        <p:nvSpPr>
          <p:cNvPr id="442376" name="Rettangolo 14">
            <a:extLst>
              <a:ext uri="{FF2B5EF4-FFF2-40B4-BE49-F238E27FC236}">
                <a16:creationId xmlns:a16="http://schemas.microsoft.com/office/drawing/2014/main" id="{1A5B89C9-E570-59BC-8F58-915CA1463F7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42377" name="Immagine 2">
            <a:extLst>
              <a:ext uri="{FF2B5EF4-FFF2-40B4-BE49-F238E27FC236}">
                <a16:creationId xmlns:a16="http://schemas.microsoft.com/office/drawing/2014/main" id="{4CC560DB-12CF-7BDF-99BF-874409339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2378" name="Picture 16" descr="Potrebbe essere un'immagine raffigurante una o più persone, persone in piedi e attività all'aperto">
            <a:extLst>
              <a:ext uri="{FF2B5EF4-FFF2-40B4-BE49-F238E27FC236}">
                <a16:creationId xmlns:a16="http://schemas.microsoft.com/office/drawing/2014/main" id="{813F5CB9-43EB-B6EE-61C3-A59F9DE31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2379" name="CasellaDiTesto 2">
            <a:extLst>
              <a:ext uri="{FF2B5EF4-FFF2-40B4-BE49-F238E27FC236}">
                <a16:creationId xmlns:a16="http://schemas.microsoft.com/office/drawing/2014/main" id="{689DC3CD-99C3-4875-69EF-B78C61F2F642}"/>
              </a:ext>
            </a:extLst>
          </p:cNvPr>
          <p:cNvSpPr txBox="1">
            <a:spLocks noChangeArrowheads="1"/>
          </p:cNvSpPr>
          <p:nvPr/>
        </p:nvSpPr>
        <p:spPr bwMode="auto">
          <a:xfrm>
            <a:off x="212725" y="6286500"/>
            <a:ext cx="247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Le donne e i bambini palestinesi vengono raggruppati</a:t>
            </a:r>
          </a:p>
        </p:txBody>
      </p:sp>
      <p:sp>
        <p:nvSpPr>
          <p:cNvPr id="442380" name="CasellaDiTesto 13">
            <a:extLst>
              <a:ext uri="{FF2B5EF4-FFF2-40B4-BE49-F238E27FC236}">
                <a16:creationId xmlns:a16="http://schemas.microsoft.com/office/drawing/2014/main" id="{A21A9E79-0773-7AD3-B1E0-386404227586}"/>
              </a:ext>
            </a:extLst>
          </p:cNvPr>
          <p:cNvSpPr txBox="1">
            <a:spLocks noChangeArrowheads="1"/>
          </p:cNvSpPr>
          <p:nvPr/>
        </p:nvSpPr>
        <p:spPr bwMode="auto">
          <a:xfrm>
            <a:off x="219075" y="26876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Le milizie sioniste rastrellano gli uomini palestinesi</a:t>
            </a:r>
          </a:p>
        </p:txBody>
      </p:sp>
      <p:pic>
        <p:nvPicPr>
          <p:cNvPr id="15" name="Picture 9" descr="C:\Users\Enrico\Desktop\Esodo lug 48 Ramle Palmach jpeg.jpg">
            <a:extLst>
              <a:ext uri="{FF2B5EF4-FFF2-40B4-BE49-F238E27FC236}">
                <a16:creationId xmlns:a16="http://schemas.microsoft.com/office/drawing/2014/main" id="{C98E5EEC-4997-4473-3B11-18D63CC676A8}"/>
              </a:ext>
            </a:extLst>
          </p:cNvPr>
          <p:cNvPicPr>
            <a:picLocks noChangeAspect="1" noChangeArrowheads="1"/>
          </p:cNvPicPr>
          <p:nvPr/>
        </p:nvPicPr>
        <p:blipFill rotWithShape="1">
          <a:blip r:embed="rId6"/>
          <a:srcRect l="2549"/>
          <a:stretch/>
        </p:blipFill>
        <p:spPr bwMode="auto">
          <a:xfrm>
            <a:off x="4613275" y="3584575"/>
            <a:ext cx="4084638" cy="2687638"/>
          </a:xfrm>
          <a:prstGeom prst="rect">
            <a:avLst/>
          </a:prstGeom>
          <a:ln w="38100">
            <a:solidFill>
              <a:schemeClr val="tx1"/>
            </a:solidFill>
          </a:ln>
          <a:effectLst>
            <a:outerShdw blurRad="292100" dist="139700" dir="2700000" algn="tl" rotWithShape="0">
              <a:srgbClr val="333333">
                <a:alpha val="65000"/>
              </a:srgbClr>
            </a:outerShdw>
          </a:effectLst>
        </p:spPr>
      </p:pic>
      <p:sp>
        <p:nvSpPr>
          <p:cNvPr id="442382" name="CasellaDiTesto 3">
            <a:extLst>
              <a:ext uri="{FF2B5EF4-FFF2-40B4-BE49-F238E27FC236}">
                <a16:creationId xmlns:a16="http://schemas.microsoft.com/office/drawing/2014/main" id="{E70EEFC1-CE6D-2AD8-8586-561BE126E5CF}"/>
              </a:ext>
            </a:extLst>
          </p:cNvPr>
          <p:cNvSpPr txBox="1">
            <a:spLocks noChangeArrowheads="1"/>
          </p:cNvSpPr>
          <p:nvPr/>
        </p:nvSpPr>
        <p:spPr bwMode="auto">
          <a:xfrm>
            <a:off x="5694363"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I Palestinesi vengono portati con i bus verso le zone controllate dalla Legione araba.</a:t>
            </a:r>
          </a:p>
        </p:txBody>
      </p:sp>
      <p:sp>
        <p:nvSpPr>
          <p:cNvPr id="442383" name="Slide Number Placeholder 3">
            <a:extLst>
              <a:ext uri="{FF2B5EF4-FFF2-40B4-BE49-F238E27FC236}">
                <a16:creationId xmlns:a16="http://schemas.microsoft.com/office/drawing/2014/main" id="{979A6C55-C62C-A224-2239-F7EC4B39D0E9}"/>
              </a:ext>
            </a:extLst>
          </p:cNvPr>
          <p:cNvSpPr txBox="1">
            <a:spLocks noChangeArrowheads="1"/>
          </p:cNvSpPr>
          <p:nvPr/>
        </p:nvSpPr>
        <p:spPr bwMode="auto">
          <a:xfrm>
            <a:off x="3746500" y="6308725"/>
            <a:ext cx="644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578027C-9C13-42DD-9316-11DE71E4686E}" type="slidenum">
              <a:rPr lang="it-IT" altLang="it-CH" sz="1400" b="1"/>
              <a:pPr algn="r" eaLnBrk="1" hangingPunct="1">
                <a:spcBef>
                  <a:spcPct val="0"/>
                </a:spcBef>
                <a:buFontTx/>
                <a:buNone/>
              </a:pPr>
              <a:t>86</a:t>
            </a:fld>
            <a:endParaRPr lang="it-IT" altLang="it-CH" sz="1400" b="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a:extLst>
              <a:ext uri="{FF2B5EF4-FFF2-40B4-BE49-F238E27FC236}">
                <a16:creationId xmlns:a16="http://schemas.microsoft.com/office/drawing/2014/main" id="{2D27E03B-0255-9AB2-4873-810EA8873190}"/>
              </a:ext>
            </a:extLst>
          </p:cNvPr>
          <p:cNvPicPr>
            <a:picLocks noChangeAspect="1"/>
          </p:cNvPicPr>
          <p:nvPr/>
        </p:nvPicPr>
        <p:blipFill>
          <a:blip r:embed="rId3"/>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0499CD33-4CBB-4408-962D-9EC8EB278F59}"/>
              </a:ext>
            </a:extLst>
          </p:cNvPr>
          <p:cNvPicPr>
            <a:picLocks noChangeAspect="1"/>
          </p:cNvPicPr>
          <p:nvPr/>
        </p:nvPicPr>
        <p:blipFill rotWithShape="1">
          <a:blip r:embed="rId4"/>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444420" name="CasellaDiTesto 3">
            <a:extLst>
              <a:ext uri="{FF2B5EF4-FFF2-40B4-BE49-F238E27FC236}">
                <a16:creationId xmlns:a16="http://schemas.microsoft.com/office/drawing/2014/main" id="{B4200F55-9FCD-7E0A-DFEB-8E1A16D184B6}"/>
              </a:ext>
            </a:extLst>
          </p:cNvPr>
          <p:cNvSpPr txBox="1">
            <a:spLocks noChangeArrowheads="1"/>
          </p:cNvSpPr>
          <p:nvPr/>
        </p:nvSpPr>
        <p:spPr bwMode="auto">
          <a:xfrm>
            <a:off x="3643313" y="422275"/>
            <a:ext cx="79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Rovine di Lydda dopo l’attacco dei sionisti.</a:t>
            </a:r>
          </a:p>
        </p:txBody>
      </p:sp>
      <p:sp>
        <p:nvSpPr>
          <p:cNvPr id="444421" name="CasellaDiTesto 5">
            <a:extLst>
              <a:ext uri="{FF2B5EF4-FFF2-40B4-BE49-F238E27FC236}">
                <a16:creationId xmlns:a16="http://schemas.microsoft.com/office/drawing/2014/main" id="{7B39B839-D318-914F-C253-0FDE0DE5CF87}"/>
              </a:ext>
            </a:extLst>
          </p:cNvPr>
          <p:cNvSpPr txBox="1">
            <a:spLocks noChangeArrowheads="1"/>
          </p:cNvSpPr>
          <p:nvPr/>
        </p:nvSpPr>
        <p:spPr bwMode="auto">
          <a:xfrm>
            <a:off x="4572000" y="331788"/>
            <a:ext cx="15192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Le milizie sioniste hanno bombardato la Moschea di Lydda.</a:t>
            </a:r>
          </a:p>
          <a:p>
            <a:pPr algn="r">
              <a:spcBef>
                <a:spcPct val="0"/>
              </a:spcBef>
              <a:buFontTx/>
              <a:buNone/>
            </a:pPr>
            <a:r>
              <a:rPr lang="en-US" altLang="en-US" sz="1200"/>
              <a:t>Vi morirono i 176 civili palestinesi che vi si erano rifugiati.</a:t>
            </a:r>
          </a:p>
        </p:txBody>
      </p:sp>
      <p:sp>
        <p:nvSpPr>
          <p:cNvPr id="444422" name="CasellaDiTesto 7">
            <a:extLst>
              <a:ext uri="{FF2B5EF4-FFF2-40B4-BE49-F238E27FC236}">
                <a16:creationId xmlns:a16="http://schemas.microsoft.com/office/drawing/2014/main" id="{E94D02EA-DAAE-D23A-90E5-96FA956CA758}"/>
              </a:ext>
            </a:extLst>
          </p:cNvPr>
          <p:cNvSpPr txBox="1">
            <a:spLocks noChangeArrowheads="1"/>
          </p:cNvSpPr>
          <p:nvPr/>
        </p:nvSpPr>
        <p:spPr bwMode="auto">
          <a:xfrm>
            <a:off x="4048125" y="4570413"/>
            <a:ext cx="12842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La marcia della morte: 500 civili palestinesi di Lydda morirono dopo essere stati scacciati da Lydda dai sionisti</a:t>
            </a:r>
          </a:p>
        </p:txBody>
      </p:sp>
      <p:sp>
        <p:nvSpPr>
          <p:cNvPr id="9" name="CasellaDiTesto 8">
            <a:extLst>
              <a:ext uri="{FF2B5EF4-FFF2-40B4-BE49-F238E27FC236}">
                <a16:creationId xmlns:a16="http://schemas.microsoft.com/office/drawing/2014/main" id="{5C9AB63B-029C-2093-417D-19956E997B06}"/>
              </a:ext>
            </a:extLst>
          </p:cNvPr>
          <p:cNvSpPr txBox="1"/>
          <p:nvPr/>
        </p:nvSpPr>
        <p:spPr>
          <a:xfrm>
            <a:off x="4233863" y="1957388"/>
            <a:ext cx="1223962" cy="9842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Luglio 1948 </a:t>
            </a:r>
            <a:r>
              <a:rPr lang="en-US" b="1" dirty="0">
                <a:solidFill>
                  <a:schemeClr val="accent4">
                    <a:lumMod val="10000"/>
                  </a:schemeClr>
                </a:solidFill>
              </a:rPr>
              <a:t>Lydda</a:t>
            </a:r>
          </a:p>
        </p:txBody>
      </p:sp>
      <p:sp>
        <p:nvSpPr>
          <p:cNvPr id="444424" name="CasellaDiTesto 14">
            <a:extLst>
              <a:ext uri="{FF2B5EF4-FFF2-40B4-BE49-F238E27FC236}">
                <a16:creationId xmlns:a16="http://schemas.microsoft.com/office/drawing/2014/main" id="{AF7DE900-1401-E6F9-6A59-A3B38F6D91A9}"/>
              </a:ext>
            </a:extLst>
          </p:cNvPr>
          <p:cNvSpPr txBox="1">
            <a:spLocks noChangeArrowheads="1"/>
          </p:cNvSpPr>
          <p:nvPr/>
        </p:nvSpPr>
        <p:spPr bwMode="auto">
          <a:xfrm>
            <a:off x="4041775" y="6589713"/>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pic>
        <p:nvPicPr>
          <p:cNvPr id="553999" name="Picture 15" descr="Risultati immagini per 1948 Lydda death march">
            <a:extLst>
              <a:ext uri="{FF2B5EF4-FFF2-40B4-BE49-F238E27FC236}">
                <a16:creationId xmlns:a16="http://schemas.microsoft.com/office/drawing/2014/main" id="{1906565D-F8D8-D4D5-ADAB-E81F3576C157}"/>
              </a:ext>
            </a:extLst>
          </p:cNvPr>
          <p:cNvPicPr>
            <a:picLocks noChangeAspect="1" noChangeArrowheads="1"/>
          </p:cNvPicPr>
          <p:nvPr/>
        </p:nvPicPr>
        <p:blipFill rotWithShape="1">
          <a:blip r:embed="rId5"/>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sp>
        <p:nvSpPr>
          <p:cNvPr id="444426" name="CasellaDiTesto 2">
            <a:extLst>
              <a:ext uri="{FF2B5EF4-FFF2-40B4-BE49-F238E27FC236}">
                <a16:creationId xmlns:a16="http://schemas.microsoft.com/office/drawing/2014/main" id="{EB80679B-32AB-F4F8-A681-A85557E6FFA1}"/>
              </a:ext>
            </a:extLst>
          </p:cNvPr>
          <p:cNvSpPr txBox="1">
            <a:spLocks noChangeArrowheads="1"/>
          </p:cNvSpPr>
          <p:nvPr/>
        </p:nvSpPr>
        <p:spPr bwMode="auto">
          <a:xfrm>
            <a:off x="3557588" y="3092450"/>
            <a:ext cx="2568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b="1"/>
              <a:t>Operazione Dani </a:t>
            </a:r>
            <a:r>
              <a:rPr lang="it-CH" altLang="it-CH" sz="1400"/>
              <a:t>- I sionisti scacciarono la maggior parte dei 22’000 abitanti di Lydda            e ne uccisero 250.</a:t>
            </a:r>
          </a:p>
        </p:txBody>
      </p:sp>
      <p:sp>
        <p:nvSpPr>
          <p:cNvPr id="444427" name="CasellaDiTesto 9">
            <a:extLst>
              <a:ext uri="{FF2B5EF4-FFF2-40B4-BE49-F238E27FC236}">
                <a16:creationId xmlns:a16="http://schemas.microsoft.com/office/drawing/2014/main" id="{18C2E0C2-53ED-7F7B-5645-EAAADF178597}"/>
              </a:ext>
            </a:extLst>
          </p:cNvPr>
          <p:cNvSpPr txBox="1">
            <a:spLocks noChangeArrowheads="1"/>
          </p:cNvSpPr>
          <p:nvPr/>
        </p:nvSpPr>
        <p:spPr bwMode="auto">
          <a:xfrm>
            <a:off x="398463" y="3781425"/>
            <a:ext cx="2328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Caccia ai civili palestinesi</a:t>
            </a:r>
          </a:p>
        </p:txBody>
      </p:sp>
      <p:pic>
        <p:nvPicPr>
          <p:cNvPr id="19" name="Immagine 18">
            <a:extLst>
              <a:ext uri="{FF2B5EF4-FFF2-40B4-BE49-F238E27FC236}">
                <a16:creationId xmlns:a16="http://schemas.microsoft.com/office/drawing/2014/main" id="{E26565E6-AC5C-6E45-ACC0-0B1C50B981A7}"/>
              </a:ext>
            </a:extLst>
          </p:cNvPr>
          <p:cNvPicPr>
            <a:picLocks noChangeAspect="1"/>
          </p:cNvPicPr>
          <p:nvPr/>
        </p:nvPicPr>
        <p:blipFill>
          <a:blip r:embed="rId6"/>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985A722D-1982-4CF6-252C-ED34D25AE0FF}"/>
              </a:ext>
            </a:extLst>
          </p:cNvPr>
          <p:cNvPicPr>
            <a:picLocks noChangeAspect="1"/>
          </p:cNvPicPr>
          <p:nvPr/>
        </p:nvPicPr>
        <p:blipFill>
          <a:blip r:embed="rId7"/>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sp>
        <p:nvSpPr>
          <p:cNvPr id="444430" name="Rettangolo 15">
            <a:extLst>
              <a:ext uri="{FF2B5EF4-FFF2-40B4-BE49-F238E27FC236}">
                <a16:creationId xmlns:a16="http://schemas.microsoft.com/office/drawing/2014/main" id="{73D8DEFD-39D3-3BBE-8ECA-2675E68EA27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44431" name="CasellaDiTesto 13">
            <a:extLst>
              <a:ext uri="{FF2B5EF4-FFF2-40B4-BE49-F238E27FC236}">
                <a16:creationId xmlns:a16="http://schemas.microsoft.com/office/drawing/2014/main" id="{215B5CEC-2E72-5D1E-C507-7C65CC622D1F}"/>
              </a:ext>
            </a:extLst>
          </p:cNvPr>
          <p:cNvSpPr txBox="1">
            <a:spLocks noChangeArrowheads="1"/>
          </p:cNvSpPr>
          <p:nvPr/>
        </p:nvSpPr>
        <p:spPr bwMode="auto">
          <a:xfrm>
            <a:off x="350838" y="6405563"/>
            <a:ext cx="32750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I civili superstiti di Lydda vengono raggruppati</a:t>
            </a:r>
          </a:p>
        </p:txBody>
      </p:sp>
      <p:sp>
        <p:nvSpPr>
          <p:cNvPr id="444432" name="Segnaposto numero diapositiva 1">
            <a:extLst>
              <a:ext uri="{FF2B5EF4-FFF2-40B4-BE49-F238E27FC236}">
                <a16:creationId xmlns:a16="http://schemas.microsoft.com/office/drawing/2014/main" id="{630AC627-19D7-922C-B1B1-9177FAC1BBC6}"/>
              </a:ext>
            </a:extLst>
          </p:cNvPr>
          <p:cNvSpPr>
            <a:spLocks noGrp="1" noChangeArrowheads="1"/>
          </p:cNvSpPr>
          <p:nvPr>
            <p:ph type="sldNum" sz="quarter" idx="12"/>
          </p:nvPr>
        </p:nvSpPr>
        <p:spPr>
          <a:xfrm>
            <a:off x="8212138" y="642461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9F56AB-C0E1-4C2F-B607-3C1F853A15E2}"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78406941-5851-118C-947F-846ADD7B1128}"/>
              </a:ext>
            </a:extLst>
          </p:cNvPr>
          <p:cNvPicPr>
            <a:picLocks noChangeAspect="1" noChangeArrowheads="1"/>
          </p:cNvPicPr>
          <p:nvPr/>
        </p:nvPicPr>
        <p:blipFill>
          <a:blip r:embed="rId3"/>
          <a:srcRect/>
          <a:stretch>
            <a:fillRect/>
          </a:stretch>
        </p:blipFill>
        <p:spPr bwMode="auto">
          <a:xfrm>
            <a:off x="4778375" y="371792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6723" name="Picture 2">
            <a:extLst>
              <a:ext uri="{FF2B5EF4-FFF2-40B4-BE49-F238E27FC236}">
                <a16:creationId xmlns:a16="http://schemas.microsoft.com/office/drawing/2014/main" id="{6773E86C-11FA-7317-7340-8189EF900E55}"/>
              </a:ext>
            </a:extLst>
          </p:cNvPr>
          <p:cNvPicPr>
            <a:picLocks noChangeAspect="1" noChangeArrowheads="1"/>
          </p:cNvPicPr>
          <p:nvPr/>
        </p:nvPicPr>
        <p:blipFill>
          <a:blip r:embed="rId4"/>
          <a:srcRect/>
          <a:stretch>
            <a:fillRect/>
          </a:stretch>
        </p:blipFill>
        <p:spPr bwMode="auto">
          <a:xfrm>
            <a:off x="2616200" y="455136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6725" name="Picture 4">
            <a:extLst>
              <a:ext uri="{FF2B5EF4-FFF2-40B4-BE49-F238E27FC236}">
                <a16:creationId xmlns:a16="http://schemas.microsoft.com/office/drawing/2014/main" id="{29E2CD26-95B6-F956-991E-F30D41959259}"/>
              </a:ext>
            </a:extLst>
          </p:cNvPr>
          <p:cNvPicPr>
            <a:picLocks noChangeAspect="1" noChangeArrowheads="1"/>
          </p:cNvPicPr>
          <p:nvPr/>
        </p:nvPicPr>
        <p:blipFill rotWithShape="1">
          <a:blip r:embed="rId5"/>
          <a:srcRect b="14898"/>
          <a:stretch/>
        </p:blipFill>
        <p:spPr bwMode="auto">
          <a:xfrm>
            <a:off x="179388" y="260350"/>
            <a:ext cx="444500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6727" name="Picture 6">
            <a:extLst>
              <a:ext uri="{FF2B5EF4-FFF2-40B4-BE49-F238E27FC236}">
                <a16:creationId xmlns:a16="http://schemas.microsoft.com/office/drawing/2014/main" id="{FD21652F-9641-F4F9-2093-3D563030D62C}"/>
              </a:ext>
            </a:extLst>
          </p:cNvPr>
          <p:cNvPicPr>
            <a:picLocks noChangeAspect="1" noChangeArrowheads="1"/>
          </p:cNvPicPr>
          <p:nvPr/>
        </p:nvPicPr>
        <p:blipFill>
          <a:blip r:embed="rId6"/>
          <a:srcRect/>
          <a:stretch>
            <a:fillRect/>
          </a:stretch>
        </p:blipFill>
        <p:spPr bwMode="auto">
          <a:xfrm>
            <a:off x="179388" y="295910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6470" name="Text Box 9">
            <a:extLst>
              <a:ext uri="{FF2B5EF4-FFF2-40B4-BE49-F238E27FC236}">
                <a16:creationId xmlns:a16="http://schemas.microsoft.com/office/drawing/2014/main" id="{5BD3A648-E635-8644-66E3-894A3752DAE9}"/>
              </a:ext>
            </a:extLst>
          </p:cNvPr>
          <p:cNvSpPr txBox="1">
            <a:spLocks noChangeArrowheads="1"/>
          </p:cNvSpPr>
          <p:nvPr/>
        </p:nvSpPr>
        <p:spPr bwMode="auto">
          <a:xfrm>
            <a:off x="4800600" y="3733800"/>
            <a:ext cx="135255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Dopo il massacro il villagggio è deserto</a:t>
            </a:r>
            <a:endParaRPr lang="it-IT" altLang="it-CH" sz="1400" b="1">
              <a:solidFill>
                <a:srgbClr val="000000"/>
              </a:solidFill>
            </a:endParaRPr>
          </a:p>
        </p:txBody>
      </p:sp>
      <p:sp>
        <p:nvSpPr>
          <p:cNvPr id="446471" name="CasellaDiTesto 1">
            <a:extLst>
              <a:ext uri="{FF2B5EF4-FFF2-40B4-BE49-F238E27FC236}">
                <a16:creationId xmlns:a16="http://schemas.microsoft.com/office/drawing/2014/main" id="{9893F2F5-B301-306B-8D6D-1DB2E2E9348F}"/>
              </a:ext>
            </a:extLst>
          </p:cNvPr>
          <p:cNvSpPr txBox="1">
            <a:spLocks noChangeArrowheads="1"/>
          </p:cNvSpPr>
          <p:nvPr/>
        </p:nvSpPr>
        <p:spPr bwMode="auto">
          <a:xfrm>
            <a:off x="2535238" y="6642100"/>
            <a:ext cx="412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https://en.wikipedia.org/wiki/Killings_and_massacres_during_the_1948_Palestine_war</a:t>
            </a:r>
          </a:p>
        </p:txBody>
      </p:sp>
      <p:sp>
        <p:nvSpPr>
          <p:cNvPr id="446472" name="CasellaDiTesto 3">
            <a:extLst>
              <a:ext uri="{FF2B5EF4-FFF2-40B4-BE49-F238E27FC236}">
                <a16:creationId xmlns:a16="http://schemas.microsoft.com/office/drawing/2014/main" id="{7E64DB96-CBD5-2844-348A-6D7C60C01FC6}"/>
              </a:ext>
            </a:extLst>
          </p:cNvPr>
          <p:cNvSpPr txBox="1">
            <a:spLocks noChangeArrowheads="1"/>
          </p:cNvSpPr>
          <p:nvPr/>
        </p:nvSpPr>
        <p:spPr bwMode="auto">
          <a:xfrm>
            <a:off x="3400425" y="352425"/>
            <a:ext cx="12684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Notansi le jeep</a:t>
            </a:r>
          </a:p>
        </p:txBody>
      </p:sp>
      <p:sp>
        <p:nvSpPr>
          <p:cNvPr id="446473" name="Slide Number Placeholder 3">
            <a:extLst>
              <a:ext uri="{FF2B5EF4-FFF2-40B4-BE49-F238E27FC236}">
                <a16:creationId xmlns:a16="http://schemas.microsoft.com/office/drawing/2014/main" id="{5F6A9EA8-17E7-8870-7E98-3A10A7C59905}"/>
              </a:ext>
            </a:extLst>
          </p:cNvPr>
          <p:cNvSpPr>
            <a:spLocks noGrp="1" noChangeArrowheads="1"/>
          </p:cNvSpPr>
          <p:nvPr>
            <p:ph type="sldNum" sz="quarter" idx="12"/>
          </p:nvPr>
        </p:nvSpPr>
        <p:spPr>
          <a:xfrm>
            <a:off x="4703763" y="1612900"/>
            <a:ext cx="64452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9BF05F-BC0F-439A-9759-FE81B690DA7F}" type="slidenum">
              <a:rPr lang="it-IT" altLang="it-CH" sz="1400" b="1" smtClean="0"/>
              <a:pPr>
                <a:spcBef>
                  <a:spcPct val="0"/>
                </a:spcBef>
                <a:buFontTx/>
                <a:buNone/>
              </a:pPr>
              <a:t>88</a:t>
            </a:fld>
            <a:endParaRPr lang="it-IT" altLang="it-CH" sz="1400" b="1"/>
          </a:p>
        </p:txBody>
      </p:sp>
      <p:sp>
        <p:nvSpPr>
          <p:cNvPr id="446474" name="CasellaDiTesto 2">
            <a:extLst>
              <a:ext uri="{FF2B5EF4-FFF2-40B4-BE49-F238E27FC236}">
                <a16:creationId xmlns:a16="http://schemas.microsoft.com/office/drawing/2014/main" id="{DAE0D1BD-B4E1-419D-F55F-A26EC023D558}"/>
              </a:ext>
            </a:extLst>
          </p:cNvPr>
          <p:cNvSpPr txBox="1">
            <a:spLocks noChangeArrowheads="1"/>
          </p:cNvSpPr>
          <p:nvPr/>
        </p:nvSpPr>
        <p:spPr bwMode="auto">
          <a:xfrm>
            <a:off x="4630738" y="304800"/>
            <a:ext cx="792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L’attacco al villaggio</a:t>
            </a:r>
          </a:p>
        </p:txBody>
      </p:sp>
      <p:sp>
        <p:nvSpPr>
          <p:cNvPr id="446475" name="CasellaDiTesto 3">
            <a:extLst>
              <a:ext uri="{FF2B5EF4-FFF2-40B4-BE49-F238E27FC236}">
                <a16:creationId xmlns:a16="http://schemas.microsoft.com/office/drawing/2014/main" id="{82FF4B22-941F-18A3-3673-2472F78B1472}"/>
              </a:ext>
            </a:extLst>
          </p:cNvPr>
          <p:cNvSpPr txBox="1">
            <a:spLocks noChangeArrowheads="1"/>
          </p:cNvSpPr>
          <p:nvPr/>
        </p:nvSpPr>
        <p:spPr bwMode="auto">
          <a:xfrm>
            <a:off x="4733925" y="1974850"/>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Gli assassini</a:t>
            </a:r>
          </a:p>
        </p:txBody>
      </p:sp>
      <p:sp>
        <p:nvSpPr>
          <p:cNvPr id="2" name="CasellaDiTesto 1">
            <a:extLst>
              <a:ext uri="{FF2B5EF4-FFF2-40B4-BE49-F238E27FC236}">
                <a16:creationId xmlns:a16="http://schemas.microsoft.com/office/drawing/2014/main" id="{16D5DA6D-F3C3-74EF-060A-4992EECB476D}"/>
              </a:ext>
            </a:extLst>
          </p:cNvPr>
          <p:cNvSpPr txBox="1"/>
          <p:nvPr/>
        </p:nvSpPr>
        <p:spPr>
          <a:xfrm>
            <a:off x="4679950" y="1093788"/>
            <a:ext cx="928688" cy="369887"/>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pic>
        <p:nvPicPr>
          <p:cNvPr id="3" name="Immagine 2">
            <a:extLst>
              <a:ext uri="{FF2B5EF4-FFF2-40B4-BE49-F238E27FC236}">
                <a16:creationId xmlns:a16="http://schemas.microsoft.com/office/drawing/2014/main" id="{5A611EB2-43B1-1CE3-DEB2-47BAAA6C5FDF}"/>
              </a:ext>
            </a:extLst>
          </p:cNvPr>
          <p:cNvPicPr>
            <a:picLocks noChangeAspect="1"/>
          </p:cNvPicPr>
          <p:nvPr/>
        </p:nvPicPr>
        <p:blipFill>
          <a:blip r:embed="rId7"/>
          <a:stretch>
            <a:fillRect/>
          </a:stretch>
        </p:blipFill>
        <p:spPr>
          <a:xfrm>
            <a:off x="5662613" y="26511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6478" name="Rettangolo 17">
            <a:extLst>
              <a:ext uri="{FF2B5EF4-FFF2-40B4-BE49-F238E27FC236}">
                <a16:creationId xmlns:a16="http://schemas.microsoft.com/office/drawing/2014/main" id="{00BB34C0-23E0-D4E1-E94B-BB61F1C46FA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46479" name="Text Box 3">
            <a:extLst>
              <a:ext uri="{FF2B5EF4-FFF2-40B4-BE49-F238E27FC236}">
                <a16:creationId xmlns:a16="http://schemas.microsoft.com/office/drawing/2014/main" id="{4CE98C96-0A70-6AAE-B6E6-2B9E8B01D544}"/>
              </a:ext>
            </a:extLst>
          </p:cNvPr>
          <p:cNvSpPr txBox="1">
            <a:spLocks noChangeArrowheads="1"/>
          </p:cNvSpPr>
          <p:nvPr/>
        </p:nvSpPr>
        <p:spPr bwMode="auto">
          <a:xfrm>
            <a:off x="4733925" y="2468563"/>
            <a:ext cx="41402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28 ottobre 1948   </a:t>
            </a:r>
            <a:r>
              <a:rPr lang="it-CH" altLang="it-CH" sz="1400">
                <a:solidFill>
                  <a:srgbClr val="FFFFFF"/>
                </a:solidFill>
              </a:rPr>
              <a:t>L'esercito sionista entrò nel villaggio palestinese di Safsaf e uccise circa 60 uomini palestinesi. La popolazione fu scacciata e il villaggio fu distrutto. Oggi al suo posto c'è il kibbutz Moshav Safsufa.</a:t>
            </a:r>
            <a:endParaRPr lang="it-IT" altLang="it-CH" sz="1400">
              <a:solidFill>
                <a:srgbClr val="FFFFFF"/>
              </a:solidFill>
            </a:endParaRPr>
          </a:p>
        </p:txBody>
      </p:sp>
      <p:pic>
        <p:nvPicPr>
          <p:cNvPr id="18" name="Immagine 4">
            <a:extLst>
              <a:ext uri="{FF2B5EF4-FFF2-40B4-BE49-F238E27FC236}">
                <a16:creationId xmlns:a16="http://schemas.microsoft.com/office/drawing/2014/main" id="{A2B6F48F-F8D6-F8C6-6F06-ED20E6C0EB28}"/>
              </a:ext>
            </a:extLst>
          </p:cNvPr>
          <p:cNvPicPr>
            <a:picLocks noChangeAspect="1" noChangeArrowheads="1"/>
          </p:cNvPicPr>
          <p:nvPr/>
        </p:nvPicPr>
        <p:blipFill rotWithShape="1">
          <a:blip r:embed="rId8"/>
          <a:srcRect r="6871"/>
          <a:stretch/>
        </p:blipFill>
        <p:spPr bwMode="auto">
          <a:xfrm>
            <a:off x="2622550" y="2973388"/>
            <a:ext cx="1989138" cy="1450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5882AB7F-4B84-A3B8-1C2E-866974A5BBCB}"/>
              </a:ext>
            </a:extLst>
          </p:cNvPr>
          <p:cNvSpPr txBox="1"/>
          <p:nvPr/>
        </p:nvSpPr>
        <p:spPr>
          <a:xfrm>
            <a:off x="3025775" y="3001963"/>
            <a:ext cx="1179513" cy="276225"/>
          </a:xfrm>
          <a:prstGeom prst="rect">
            <a:avLst/>
          </a:prstGeom>
          <a:noFill/>
        </p:spPr>
        <p:txBody>
          <a:bodyPr>
            <a:spAutoFit/>
          </a:bodyPr>
          <a:lstStyle/>
          <a:p>
            <a:pPr>
              <a:defRPr/>
            </a:pPr>
            <a:r>
              <a:rPr lang="en-US" sz="1200" b="1" dirty="0" err="1">
                <a:solidFill>
                  <a:schemeClr val="accent4">
                    <a:lumMod val="10000"/>
                  </a:schemeClr>
                </a:solidFill>
              </a:rPr>
              <a:t>Preparativi</a:t>
            </a:r>
            <a:endParaRPr lang="en-US" sz="1200" b="1" dirty="0">
              <a:solidFill>
                <a:schemeClr val="accent4">
                  <a:lumMod val="10000"/>
                </a:scheme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8109C386-0C4D-59E3-BD0C-BC515A777246}"/>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 descr="al Faluja occupazione 9">
            <a:extLst>
              <a:ext uri="{FF2B5EF4-FFF2-40B4-BE49-F238E27FC236}">
                <a16:creationId xmlns:a16="http://schemas.microsoft.com/office/drawing/2014/main" id="{CEE1D01E-B78E-063E-B5DA-F9257C1A8C5B}"/>
              </a:ext>
            </a:extLst>
          </p:cNvPr>
          <p:cNvPicPr>
            <a:picLocks noChangeAspect="1" noChangeArrowheads="1"/>
          </p:cNvPicPr>
          <p:nvPr/>
        </p:nvPicPr>
        <p:blipFill>
          <a:blip r:embed="rId4"/>
          <a:srcRect/>
          <a:stretch>
            <a:fillRect/>
          </a:stretch>
        </p:blipFill>
        <p:spPr bwMode="auto">
          <a:xfrm>
            <a:off x="349250" y="388938"/>
            <a:ext cx="2663825" cy="39751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3" descr="al Faluja occupazione 1949">
            <a:extLst>
              <a:ext uri="{FF2B5EF4-FFF2-40B4-BE49-F238E27FC236}">
                <a16:creationId xmlns:a16="http://schemas.microsoft.com/office/drawing/2014/main" id="{2217FE9E-E930-2869-4DA7-AF1A04B227DA}"/>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6" descr="al Faluja occupazione 6">
            <a:extLst>
              <a:ext uri="{FF2B5EF4-FFF2-40B4-BE49-F238E27FC236}">
                <a16:creationId xmlns:a16="http://schemas.microsoft.com/office/drawing/2014/main" id="{6A43B930-8C91-9209-C888-D8F0CF8F8262}"/>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ABEA43E2-AFC4-79D8-BF0A-1565B0198780}"/>
              </a:ext>
            </a:extLst>
          </p:cNvPr>
          <p:cNvPicPr>
            <a:picLocks noChangeAspect="1"/>
          </p:cNvPicPr>
          <p:nvPr/>
        </p:nvPicPr>
        <p:blipFill>
          <a:blip r:embed="rId7"/>
          <a:stretch>
            <a:fillRect/>
          </a:stretch>
        </p:blipFill>
        <p:spPr>
          <a:xfrm>
            <a:off x="5997575" y="2406650"/>
            <a:ext cx="2803525" cy="3913188"/>
          </a:xfrm>
          <a:prstGeom prst="rect">
            <a:avLst/>
          </a:prstGeom>
          <a:ln w="28575">
            <a:solidFill>
              <a:schemeClr val="tx1"/>
            </a:solidFill>
          </a:ln>
          <a:effectLst>
            <a:outerShdw blurRad="292100" dist="139700" dir="2700000" algn="tl" rotWithShape="0">
              <a:srgbClr val="333333">
                <a:alpha val="65000"/>
              </a:srgbClr>
            </a:outerShdw>
          </a:effectLst>
        </p:spPr>
      </p:pic>
      <p:sp>
        <p:nvSpPr>
          <p:cNvPr id="448519" name="Slide Number Placeholder 3">
            <a:extLst>
              <a:ext uri="{FF2B5EF4-FFF2-40B4-BE49-F238E27FC236}">
                <a16:creationId xmlns:a16="http://schemas.microsoft.com/office/drawing/2014/main" id="{A5D9EAD2-976B-DF4E-C027-C7B6AA223DD3}"/>
              </a:ext>
            </a:extLst>
          </p:cNvPr>
          <p:cNvSpPr>
            <a:spLocks noGrp="1"/>
          </p:cNvSpPr>
          <p:nvPr>
            <p:ph type="sldNum" sz="quarter" idx="12"/>
          </p:nvPr>
        </p:nvSpPr>
        <p:spPr>
          <a:xfrm>
            <a:off x="8316913" y="6399213"/>
            <a:ext cx="582612"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A9A482-3909-4432-9A15-1AAB0B3DE627}"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sp>
        <p:nvSpPr>
          <p:cNvPr id="448520" name="Text Box 4">
            <a:extLst>
              <a:ext uri="{FF2B5EF4-FFF2-40B4-BE49-F238E27FC236}">
                <a16:creationId xmlns:a16="http://schemas.microsoft.com/office/drawing/2014/main" id="{48710412-9FFB-8542-3D59-91465B439E3E}"/>
              </a:ext>
            </a:extLst>
          </p:cNvPr>
          <p:cNvSpPr txBox="1">
            <a:spLocks noChangeArrowheads="1"/>
          </p:cNvSpPr>
          <p:nvPr/>
        </p:nvSpPr>
        <p:spPr bwMode="auto">
          <a:xfrm>
            <a:off x="3265488" y="3538538"/>
            <a:ext cx="246062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Contravvenendo agli accordi con l’Egitto le truppe israeliane obbligano gli abitanti a partire.</a:t>
            </a:r>
            <a:endParaRPr lang="it-IT" altLang="it-CH" sz="1400">
              <a:solidFill>
                <a:srgbClr val="FFFFFF"/>
              </a:solidFill>
            </a:endParaRPr>
          </a:p>
        </p:txBody>
      </p:sp>
      <p:sp>
        <p:nvSpPr>
          <p:cNvPr id="407561" name="Text Box 8">
            <a:extLst>
              <a:ext uri="{FF2B5EF4-FFF2-40B4-BE49-F238E27FC236}">
                <a16:creationId xmlns:a16="http://schemas.microsoft.com/office/drawing/2014/main" id="{0F809EEF-599B-CE6B-D41F-98B4AC872565}"/>
              </a:ext>
            </a:extLst>
          </p:cNvPr>
          <p:cNvSpPr txBox="1">
            <a:spLocks noChangeArrowheads="1"/>
          </p:cNvSpPr>
          <p:nvPr/>
        </p:nvSpPr>
        <p:spPr bwMode="auto">
          <a:xfrm>
            <a:off x="3409950" y="2538413"/>
            <a:ext cx="2178050" cy="8921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1948-1949            </a:t>
            </a:r>
            <a:r>
              <a:rPr lang="fr-CH" altLang="it-CH" sz="1600" b="1" dirty="0">
                <a:solidFill>
                  <a:schemeClr val="accent4">
                    <a:lumMod val="10000"/>
                  </a:schemeClr>
                </a:solidFill>
              </a:rPr>
              <a:t>                      Al-</a:t>
            </a:r>
            <a:r>
              <a:rPr lang="fr-CH" altLang="it-CH" sz="1600" b="1" dirty="0" err="1">
                <a:solidFill>
                  <a:schemeClr val="accent4">
                    <a:lumMod val="10000"/>
                  </a:schemeClr>
                </a:solidFill>
              </a:rPr>
              <a:t>Faluja</a:t>
            </a:r>
            <a:r>
              <a:rPr lang="fr-CH" altLang="it-CH" sz="1600" b="1" dirty="0">
                <a:solidFill>
                  <a:schemeClr val="accent4">
                    <a:lumMod val="10000"/>
                  </a:schemeClr>
                </a:solidFill>
              </a:rPr>
              <a:t> e                           Iraq al-</a:t>
            </a:r>
            <a:r>
              <a:rPr lang="fr-CH" altLang="it-CH" sz="1600" b="1" dirty="0" err="1">
                <a:solidFill>
                  <a:schemeClr val="accent4">
                    <a:lumMod val="10000"/>
                  </a:schemeClr>
                </a:solidFill>
              </a:rPr>
              <a:t>Manshiya</a:t>
            </a:r>
            <a:r>
              <a:rPr lang="fr-CH" altLang="it-CH" sz="1600" b="1" dirty="0">
                <a:solidFill>
                  <a:schemeClr val="accent4">
                    <a:lumMod val="10000"/>
                  </a:schemeClr>
                </a:solidFill>
              </a:rPr>
              <a:t> </a:t>
            </a:r>
            <a:endParaRPr lang="it-IT" altLang="it-CH" sz="1600" b="1" dirty="0">
              <a:solidFill>
                <a:schemeClr val="accent4">
                  <a:lumMod val="10000"/>
                </a:schemeClr>
              </a:solidFill>
            </a:endParaRPr>
          </a:p>
        </p:txBody>
      </p:sp>
      <p:sp>
        <p:nvSpPr>
          <p:cNvPr id="4" name="CasellaDiTesto 3">
            <a:extLst>
              <a:ext uri="{FF2B5EF4-FFF2-40B4-BE49-F238E27FC236}">
                <a16:creationId xmlns:a16="http://schemas.microsoft.com/office/drawing/2014/main" id="{911BFFC3-0ABE-E3DA-52B3-AF365652B4F1}"/>
              </a:ext>
            </a:extLst>
          </p:cNvPr>
          <p:cNvSpPr txBox="1"/>
          <p:nvPr/>
        </p:nvSpPr>
        <p:spPr>
          <a:xfrm>
            <a:off x="339725" y="4533900"/>
            <a:ext cx="1230313" cy="461963"/>
          </a:xfrm>
          <a:prstGeom prst="rect">
            <a:avLst/>
          </a:prstGeom>
          <a:noFill/>
        </p:spPr>
        <p:txBody>
          <a:bodyPr>
            <a:spAutoFit/>
          </a:bodyPr>
          <a:lstStyle/>
          <a:p>
            <a:pPr>
              <a:defRPr/>
            </a:pPr>
            <a:r>
              <a:rPr lang="en-US" sz="1200" b="1" dirty="0" err="1">
                <a:solidFill>
                  <a:schemeClr val="accent4">
                    <a:lumMod val="10000"/>
                  </a:schemeClr>
                </a:solidFill>
              </a:rPr>
              <a:t>Occupazione</a:t>
            </a:r>
            <a:r>
              <a:rPr lang="en-US" sz="1200" b="1" dirty="0">
                <a:solidFill>
                  <a:schemeClr val="accent4">
                    <a:lumMod val="10000"/>
                  </a:schemeClr>
                </a:solidFill>
              </a:rPr>
              <a:t> di Al Falluja</a:t>
            </a:r>
          </a:p>
        </p:txBody>
      </p:sp>
      <p:sp>
        <p:nvSpPr>
          <p:cNvPr id="448523" name="CasellaDiTesto 4">
            <a:extLst>
              <a:ext uri="{FF2B5EF4-FFF2-40B4-BE49-F238E27FC236}">
                <a16:creationId xmlns:a16="http://schemas.microsoft.com/office/drawing/2014/main" id="{A885E41B-85F8-D382-17D3-0129DF8801F1}"/>
              </a:ext>
            </a:extLst>
          </p:cNvPr>
          <p:cNvSpPr txBox="1">
            <a:spLocks noChangeArrowheads="1"/>
          </p:cNvSpPr>
          <p:nvPr/>
        </p:nvSpPr>
        <p:spPr bwMode="auto">
          <a:xfrm>
            <a:off x="3346450" y="1955800"/>
            <a:ext cx="23923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Rastrellamento dei palestinesi</a:t>
            </a:r>
          </a:p>
        </p:txBody>
      </p:sp>
      <p:sp>
        <p:nvSpPr>
          <p:cNvPr id="6" name="CasellaDiTesto 5">
            <a:extLst>
              <a:ext uri="{FF2B5EF4-FFF2-40B4-BE49-F238E27FC236}">
                <a16:creationId xmlns:a16="http://schemas.microsoft.com/office/drawing/2014/main" id="{FC5BF494-79FC-FCAD-3E82-47F509444C31}"/>
              </a:ext>
            </a:extLst>
          </p:cNvPr>
          <p:cNvSpPr txBox="1"/>
          <p:nvPr/>
        </p:nvSpPr>
        <p:spPr>
          <a:xfrm>
            <a:off x="6107113" y="390525"/>
            <a:ext cx="1471612" cy="276225"/>
          </a:xfrm>
          <a:prstGeom prst="rect">
            <a:avLst/>
          </a:prstGeom>
          <a:noFill/>
        </p:spPr>
        <p:txBody>
          <a:bodyPr>
            <a:spAutoFit/>
          </a:bodyPr>
          <a:lstStyle/>
          <a:p>
            <a:pPr>
              <a:defRPr/>
            </a:pPr>
            <a:r>
              <a:rPr lang="en-US" sz="1200" b="1" dirty="0">
                <a:solidFill>
                  <a:schemeClr val="accent4">
                    <a:lumMod val="10000"/>
                  </a:schemeClr>
                </a:solidFill>
              </a:rPr>
              <a:t>Verso </a:t>
            </a:r>
            <a:r>
              <a:rPr lang="en-US" sz="1200" b="1" dirty="0" err="1">
                <a:solidFill>
                  <a:schemeClr val="accent4">
                    <a:lumMod val="10000"/>
                  </a:schemeClr>
                </a:solidFill>
              </a:rPr>
              <a:t>l’esilio</a:t>
            </a:r>
            <a:endParaRPr lang="en-US" sz="1200" b="1" dirty="0">
              <a:solidFill>
                <a:schemeClr val="accent4">
                  <a:lumMod val="10000"/>
                </a:schemeClr>
              </a:solidFill>
            </a:endParaRPr>
          </a:p>
        </p:txBody>
      </p:sp>
      <p:sp>
        <p:nvSpPr>
          <p:cNvPr id="448525" name="CasellaDiTesto 7">
            <a:extLst>
              <a:ext uri="{FF2B5EF4-FFF2-40B4-BE49-F238E27FC236}">
                <a16:creationId xmlns:a16="http://schemas.microsoft.com/office/drawing/2014/main" id="{8057C423-945A-FAC1-D1AB-2D607D007AE9}"/>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21" name="Immagine 20">
            <a:extLst>
              <a:ext uri="{FF2B5EF4-FFF2-40B4-BE49-F238E27FC236}">
                <a16:creationId xmlns:a16="http://schemas.microsoft.com/office/drawing/2014/main" id="{E7D203DD-DD15-24C1-BB7A-2E1161A77C3D}"/>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448527" name="Rettangolo 15">
            <a:extLst>
              <a:ext uri="{FF2B5EF4-FFF2-40B4-BE49-F238E27FC236}">
                <a16:creationId xmlns:a16="http://schemas.microsoft.com/office/drawing/2014/main" id="{89D2F0D4-EF72-4C33-60CB-89E729AFCA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a:extLst>
              <a:ext uri="{FF2B5EF4-FFF2-40B4-BE49-F238E27FC236}">
                <a16:creationId xmlns:a16="http://schemas.microsoft.com/office/drawing/2014/main" id="{95A51EF1-E746-CC50-48BF-9B1EE850C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4675" name="CasellaDiTesto 6">
            <a:extLst>
              <a:ext uri="{FF2B5EF4-FFF2-40B4-BE49-F238E27FC236}">
                <a16:creationId xmlns:a16="http://schemas.microsoft.com/office/drawing/2014/main" id="{2DCC11C7-97C7-4C2F-BA6F-AC5ADF0C8B30}"/>
              </a:ext>
            </a:extLst>
          </p:cNvPr>
          <p:cNvSpPr txBox="1">
            <a:spLocks noChangeArrowheads="1"/>
          </p:cNvSpPr>
          <p:nvPr/>
        </p:nvSpPr>
        <p:spPr bwMode="auto">
          <a:xfrm>
            <a:off x="5795963" y="139700"/>
            <a:ext cx="3132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400" b="1">
                <a:solidFill>
                  <a:srgbClr val="FFFFFF"/>
                </a:solidFill>
              </a:rPr>
              <a:t>Gli israeliani sfruttano le terre palestinesi a fini turistici.</a:t>
            </a:r>
          </a:p>
        </p:txBody>
      </p:sp>
      <p:sp>
        <p:nvSpPr>
          <p:cNvPr id="284676" name="Segnaposto numero diapositiva 5">
            <a:extLst>
              <a:ext uri="{FF2B5EF4-FFF2-40B4-BE49-F238E27FC236}">
                <a16:creationId xmlns:a16="http://schemas.microsoft.com/office/drawing/2014/main" id="{DCB77420-7D39-3AD2-4361-DA628EE9F6B7}"/>
              </a:ext>
            </a:extLst>
          </p:cNvPr>
          <p:cNvSpPr>
            <a:spLocks noGrp="1"/>
          </p:cNvSpPr>
          <p:nvPr>
            <p:ph type="sldNum" sz="quarter" idx="12"/>
          </p:nvPr>
        </p:nvSpPr>
        <p:spPr>
          <a:xfrm>
            <a:off x="8316913" y="1090613"/>
            <a:ext cx="611187" cy="538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B6DFBC-DA5C-47CA-8FE7-021B539E9090}" type="slidenum">
              <a:rPr lang="it-IT" altLang="it-CH" sz="1400" smtClean="0">
                <a:solidFill>
                  <a:srgbClr val="FFFFFF"/>
                </a:solidFill>
              </a:rPr>
              <a:pPr>
                <a:spcBef>
                  <a:spcPct val="0"/>
                </a:spcBef>
                <a:buFontTx/>
                <a:buNone/>
              </a:pPr>
              <a:t>9</a:t>
            </a:fld>
            <a:endParaRPr lang="it-IT" altLang="it-CH" sz="1400">
              <a:solidFill>
                <a:srgbClr val="FFFFFF"/>
              </a:solidFill>
            </a:endParaRPr>
          </a:p>
        </p:txBody>
      </p:sp>
      <p:sp>
        <p:nvSpPr>
          <p:cNvPr id="5" name="CasellaDiTesto 4">
            <a:extLst>
              <a:ext uri="{FF2B5EF4-FFF2-40B4-BE49-F238E27FC236}">
                <a16:creationId xmlns:a16="http://schemas.microsoft.com/office/drawing/2014/main" id="{AEF69854-810C-AE87-C6B0-BBC30413D210}"/>
              </a:ext>
            </a:extLst>
          </p:cNvPr>
          <p:cNvSpPr txBox="1"/>
          <p:nvPr/>
        </p:nvSpPr>
        <p:spPr>
          <a:xfrm>
            <a:off x="7464425" y="692150"/>
            <a:ext cx="1439863"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Mar </a:t>
            </a:r>
            <a:r>
              <a:rPr lang="en-US" b="1" dirty="0" err="1">
                <a:solidFill>
                  <a:schemeClr val="accent4">
                    <a:lumMod val="10000"/>
                  </a:schemeClr>
                </a:solidFill>
              </a:rPr>
              <a:t>Morto</a:t>
            </a:r>
            <a:endParaRPr lang="en-US" b="1" dirty="0">
              <a:solidFill>
                <a:schemeClr val="accent4">
                  <a:lumMod val="10000"/>
                </a:schemeClr>
              </a:solidFill>
            </a:endParaRPr>
          </a:p>
        </p:txBody>
      </p:sp>
      <p:sp>
        <p:nvSpPr>
          <p:cNvPr id="8" name="Rettangolo 7">
            <a:extLst>
              <a:ext uri="{FF2B5EF4-FFF2-40B4-BE49-F238E27FC236}">
                <a16:creationId xmlns:a16="http://schemas.microsoft.com/office/drawing/2014/main" id="{6E6ED2BD-0805-8398-8EDB-8D9AEDC9FCF7}"/>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ext Box 5">
            <a:extLst>
              <a:ext uri="{FF2B5EF4-FFF2-40B4-BE49-F238E27FC236}">
                <a16:creationId xmlns:a16="http://schemas.microsoft.com/office/drawing/2014/main" id="{361E4F2F-B4D1-D8D9-9680-84EAF8A35B2B}"/>
              </a:ext>
            </a:extLst>
          </p:cNvPr>
          <p:cNvSpPr txBox="1">
            <a:spLocks noChangeArrowheads="1"/>
          </p:cNvSpPr>
          <p:nvPr/>
        </p:nvSpPr>
        <p:spPr bwMode="auto">
          <a:xfrm>
            <a:off x="5297488" y="3292475"/>
            <a:ext cx="367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 Palestinesi devono abbandonare tutto.</a:t>
            </a:r>
            <a:endParaRPr lang="it-IT" altLang="it-CH" sz="1400" b="1">
              <a:solidFill>
                <a:srgbClr val="FFFFFF"/>
              </a:solidFill>
            </a:endParaRPr>
          </a:p>
        </p:txBody>
      </p:sp>
      <p:sp>
        <p:nvSpPr>
          <p:cNvPr id="450563" name="Slide Number Placeholder 3">
            <a:extLst>
              <a:ext uri="{FF2B5EF4-FFF2-40B4-BE49-F238E27FC236}">
                <a16:creationId xmlns:a16="http://schemas.microsoft.com/office/drawing/2014/main" id="{7ECCD7B3-6B9E-F201-9FE0-5AFCEDFD42DB}"/>
              </a:ext>
            </a:extLst>
          </p:cNvPr>
          <p:cNvSpPr>
            <a:spLocks noGrp="1"/>
          </p:cNvSpPr>
          <p:nvPr>
            <p:ph type="sldNum" sz="quarter" idx="12"/>
          </p:nvPr>
        </p:nvSpPr>
        <p:spPr>
          <a:xfrm>
            <a:off x="4384675" y="5876925"/>
            <a:ext cx="620713"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005D12B-FDA6-46FD-8CDA-EC4204FC215A}" type="slidenum">
              <a:rPr lang="it-IT" altLang="it-CH" sz="1400" b="1" smtClean="0">
                <a:solidFill>
                  <a:srgbClr val="FFFFFF"/>
                </a:solidFill>
              </a:rPr>
              <a:pPr algn="ctr">
                <a:spcBef>
                  <a:spcPct val="0"/>
                </a:spcBef>
                <a:buFontTx/>
                <a:buNone/>
              </a:pPr>
              <a:t>90</a:t>
            </a:fld>
            <a:endParaRPr lang="it-IT" altLang="it-CH" sz="1400" b="1">
              <a:solidFill>
                <a:srgbClr val="FFFFFF"/>
              </a:solidFill>
            </a:endParaRPr>
          </a:p>
        </p:txBody>
      </p:sp>
      <p:sp>
        <p:nvSpPr>
          <p:cNvPr id="450564" name="CasellaDiTesto 3">
            <a:extLst>
              <a:ext uri="{FF2B5EF4-FFF2-40B4-BE49-F238E27FC236}">
                <a16:creationId xmlns:a16="http://schemas.microsoft.com/office/drawing/2014/main" id="{F889FDE3-F275-B109-55F1-9365AA742E94}"/>
              </a:ext>
            </a:extLst>
          </p:cNvPr>
          <p:cNvSpPr txBox="1">
            <a:spLocks noChangeArrowheads="1"/>
          </p:cNvSpPr>
          <p:nvPr/>
        </p:nvSpPr>
        <p:spPr bwMode="auto">
          <a:xfrm>
            <a:off x="334963" y="3286125"/>
            <a:ext cx="384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Gli immigranti sionisti arrivano in massa</a:t>
            </a:r>
          </a:p>
        </p:txBody>
      </p:sp>
      <p:sp>
        <p:nvSpPr>
          <p:cNvPr id="450565" name="Rettangolo 9">
            <a:extLst>
              <a:ext uri="{FF2B5EF4-FFF2-40B4-BE49-F238E27FC236}">
                <a16:creationId xmlns:a16="http://schemas.microsoft.com/office/drawing/2014/main" id="{351F1EA5-F2A6-07F7-41C0-52D472E2AA4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1" name="Immagine 10">
            <a:extLst>
              <a:ext uri="{FF2B5EF4-FFF2-40B4-BE49-F238E27FC236}">
                <a16:creationId xmlns:a16="http://schemas.microsoft.com/office/drawing/2014/main" id="{52FCF31B-FEC5-7565-ED55-420C56D1660A}"/>
              </a:ext>
            </a:extLst>
          </p:cNvPr>
          <p:cNvPicPr>
            <a:picLocks noChangeAspect="1"/>
          </p:cNvPicPr>
          <p:nvPr/>
        </p:nvPicPr>
        <p:blipFill>
          <a:blip r:embed="rId3"/>
          <a:stretch>
            <a:fillRect/>
          </a:stretch>
        </p:blipFill>
        <p:spPr>
          <a:xfrm>
            <a:off x="468313" y="404813"/>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2" name="Picture 2" descr="espulsione palestinesi 1948">
            <a:extLst>
              <a:ext uri="{FF2B5EF4-FFF2-40B4-BE49-F238E27FC236}">
                <a16:creationId xmlns:a16="http://schemas.microsoft.com/office/drawing/2014/main" id="{E57F1724-7911-6ADA-C967-616F9A669E04}"/>
              </a:ext>
            </a:extLst>
          </p:cNvPr>
          <p:cNvPicPr>
            <a:picLocks noChangeAspect="1" noChangeArrowheads="1"/>
          </p:cNvPicPr>
          <p:nvPr/>
        </p:nvPicPr>
        <p:blipFill rotWithShape="1">
          <a:blip r:embed="rId4"/>
          <a:srcRect t="3219"/>
          <a:stretch/>
        </p:blipFill>
        <p:spPr bwMode="auto">
          <a:xfrm>
            <a:off x="5053013"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D9A70546-A074-7C74-AD47-B302571E4563}"/>
              </a:ext>
            </a:extLst>
          </p:cNvPr>
          <p:cNvPicPr>
            <a:picLocks noChangeAspect="1" noChangeArrowheads="1"/>
          </p:cNvPicPr>
          <p:nvPr/>
        </p:nvPicPr>
        <p:blipFill rotWithShape="1">
          <a:blip r:embed="rId5"/>
          <a:srcRect l="5949" t="2495" r="1913" b="14699"/>
          <a:stretch/>
        </p:blipFill>
        <p:spPr bwMode="auto">
          <a:xfrm>
            <a:off x="468313" y="3792538"/>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7DFD9A51-E6E5-E7F4-3EEA-B33F5E9324E6}"/>
              </a:ext>
            </a:extLst>
          </p:cNvPr>
          <p:cNvPicPr>
            <a:picLocks noChangeAspect="1"/>
          </p:cNvPicPr>
          <p:nvPr/>
        </p:nvPicPr>
        <p:blipFill rotWithShape="1">
          <a:blip r:embed="rId6"/>
          <a:srcRect b="635"/>
          <a:stretch/>
        </p:blipFill>
        <p:spPr>
          <a:xfrm>
            <a:off x="5053013"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DF618336-BE9E-E2DC-01FB-3DFDA859D0BC}"/>
              </a:ext>
            </a:extLst>
          </p:cNvPr>
          <p:cNvSpPr txBox="1"/>
          <p:nvPr/>
        </p:nvSpPr>
        <p:spPr>
          <a:xfrm>
            <a:off x="3890963"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450571" name="CasellaDiTesto 4">
            <a:extLst>
              <a:ext uri="{FF2B5EF4-FFF2-40B4-BE49-F238E27FC236}">
                <a16:creationId xmlns:a16="http://schemas.microsoft.com/office/drawing/2014/main" id="{083C2054-C115-38FC-E4ED-4422AA93C488}"/>
              </a:ext>
            </a:extLst>
          </p:cNvPr>
          <p:cNvSpPr txBox="1">
            <a:spLocks noChangeArrowheads="1"/>
          </p:cNvSpPr>
          <p:nvPr/>
        </p:nvSpPr>
        <p:spPr bwMode="auto">
          <a:xfrm>
            <a:off x="958850" y="6126163"/>
            <a:ext cx="318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Immigranti sionisti in attesa dell’assegnazione di                       una casa - Villaggio di al-Yahudyya, 1. ottobre 1948</a:t>
            </a:r>
          </a:p>
        </p:txBody>
      </p:sp>
      <p:cxnSp>
        <p:nvCxnSpPr>
          <p:cNvPr id="450572" name="Connettore diritto 5">
            <a:extLst>
              <a:ext uri="{FF2B5EF4-FFF2-40B4-BE49-F238E27FC236}">
                <a16:creationId xmlns:a16="http://schemas.microsoft.com/office/drawing/2014/main" id="{B61D9B49-1C2E-00D3-28B9-136C1D998FC4}"/>
              </a:ext>
            </a:extLst>
          </p:cNvPr>
          <p:cNvCxnSpPr>
            <a:cxnSpLocks noChangeShapeType="1"/>
          </p:cNvCxnSpPr>
          <p:nvPr/>
        </p:nvCxnSpPr>
        <p:spPr bwMode="auto">
          <a:xfrm>
            <a:off x="4694238" y="404813"/>
            <a:ext cx="0" cy="273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0573" name="Connettore diritto 18">
            <a:extLst>
              <a:ext uri="{FF2B5EF4-FFF2-40B4-BE49-F238E27FC236}">
                <a16:creationId xmlns:a16="http://schemas.microsoft.com/office/drawing/2014/main" id="{00DB80DF-44B7-57AE-A574-DBAE2AF6A2E3}"/>
              </a:ext>
            </a:extLst>
          </p:cNvPr>
          <p:cNvCxnSpPr>
            <a:cxnSpLocks/>
          </p:cNvCxnSpPr>
          <p:nvPr/>
        </p:nvCxnSpPr>
        <p:spPr bwMode="auto">
          <a:xfrm>
            <a:off x="4694238" y="3810000"/>
            <a:ext cx="0" cy="170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Number Placeholder 3">
            <a:extLst>
              <a:ext uri="{FF2B5EF4-FFF2-40B4-BE49-F238E27FC236}">
                <a16:creationId xmlns:a16="http://schemas.microsoft.com/office/drawing/2014/main" id="{2359093A-0D1D-B608-BACB-5EA430B8409A}"/>
              </a:ext>
            </a:extLst>
          </p:cNvPr>
          <p:cNvSpPr>
            <a:spLocks noGrp="1"/>
          </p:cNvSpPr>
          <p:nvPr>
            <p:ph type="sldNum" sz="quarter" idx="12"/>
          </p:nvPr>
        </p:nvSpPr>
        <p:spPr>
          <a:xfrm>
            <a:off x="7950200" y="4133850"/>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F189D8-B43B-452E-AB59-7A627D9153AD}" type="slidenum">
              <a:rPr lang="it-IT" altLang="it-CH" sz="1400" smtClean="0">
                <a:solidFill>
                  <a:srgbClr val="FFFFFF"/>
                </a:solidFill>
              </a:rPr>
              <a:pPr>
                <a:spcBef>
                  <a:spcPct val="0"/>
                </a:spcBef>
                <a:buFontTx/>
                <a:buNone/>
              </a:pPr>
              <a:t>91</a:t>
            </a:fld>
            <a:endParaRPr lang="it-IT" altLang="it-CH" sz="1400">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D85A5A91-99A5-1226-E287-02D99B01F28B}"/>
              </a:ext>
            </a:extLst>
          </p:cNvPr>
          <p:cNvPicPr>
            <a:picLocks noChangeAspect="1" noChangeArrowheads="1"/>
          </p:cNvPicPr>
          <p:nvPr/>
        </p:nvPicPr>
        <p:blipFill>
          <a:blip r:embed="rId3"/>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827F17F8-2F8E-AE2B-6266-CADABAFC9D78}"/>
              </a:ext>
            </a:extLst>
          </p:cNvPr>
          <p:cNvSpPr txBox="1">
            <a:spLocks noChangeArrowheads="1"/>
          </p:cNvSpPr>
          <p:nvPr/>
        </p:nvSpPr>
        <p:spPr bwMode="auto">
          <a:xfrm>
            <a:off x="1539875" y="5980113"/>
            <a:ext cx="2527300" cy="3079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Il </a:t>
            </a:r>
            <a:r>
              <a:rPr lang="fr-CH" altLang="it-CH" sz="1400" b="1" dirty="0" err="1">
                <a:solidFill>
                  <a:schemeClr val="accent4">
                    <a:lumMod val="10000"/>
                  </a:schemeClr>
                </a:solidFill>
              </a:rPr>
              <a:t>punto</a:t>
            </a:r>
            <a:r>
              <a:rPr lang="fr-CH" altLang="it-CH" sz="1400" b="1" dirty="0">
                <a:solidFill>
                  <a:schemeClr val="accent4">
                    <a:lumMod val="10000"/>
                  </a:schemeClr>
                </a:solidFill>
              </a:rPr>
              <a:t> di </a:t>
            </a:r>
            <a:r>
              <a:rPr lang="fr-CH" altLang="it-CH" sz="1400" b="1" dirty="0" err="1">
                <a:solidFill>
                  <a:schemeClr val="accent4">
                    <a:lumMod val="10000"/>
                  </a:schemeClr>
                </a:solidFill>
              </a:rPr>
              <a:t>arrivo</a:t>
            </a:r>
            <a:r>
              <a:rPr lang="fr-CH" altLang="it-CH" sz="1400" b="1" dirty="0">
                <a:solidFill>
                  <a:schemeClr val="accent4">
                    <a:lumMod val="10000"/>
                  </a:schemeClr>
                </a:solidFill>
              </a:rPr>
              <a:t>: il </a:t>
            </a:r>
            <a:r>
              <a:rPr lang="fr-CH" altLang="it-CH" sz="1400" b="1" dirty="0" err="1">
                <a:solidFill>
                  <a:schemeClr val="accent4">
                    <a:lumMod val="10000"/>
                  </a:schemeClr>
                </a:solidFill>
              </a:rPr>
              <a:t>deserto</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2520CE3A-8ECB-C1F1-0419-FAD3354C472E}"/>
              </a:ext>
            </a:extLst>
          </p:cNvPr>
          <p:cNvSpPr txBox="1">
            <a:spLocks noChangeArrowheads="1"/>
          </p:cNvSpPr>
          <p:nvPr/>
        </p:nvSpPr>
        <p:spPr bwMode="auto">
          <a:xfrm>
            <a:off x="5862638" y="2693988"/>
            <a:ext cx="2760662" cy="1231900"/>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1948 - 1949                       </a:t>
            </a:r>
            <a:r>
              <a:rPr lang="fr-CH" altLang="it-CH" sz="3000" b="1" dirty="0">
                <a:solidFill>
                  <a:schemeClr val="accent4">
                    <a:lumMod val="10000"/>
                  </a:schemeClr>
                </a:solidFill>
              </a:rPr>
              <a:t>La Nakba                 </a:t>
            </a:r>
            <a:r>
              <a:rPr lang="fr-CH" altLang="it-CH" sz="1600" b="1" dirty="0">
                <a:solidFill>
                  <a:schemeClr val="accent4">
                    <a:lumMod val="10000"/>
                  </a:schemeClr>
                </a:solidFill>
              </a:rPr>
              <a:t>(il </a:t>
            </a:r>
            <a:r>
              <a:rPr lang="fr-CH" altLang="it-CH" sz="1600" b="1" dirty="0" err="1">
                <a:solidFill>
                  <a:schemeClr val="accent4">
                    <a:lumMod val="10000"/>
                  </a:schemeClr>
                </a:solidFill>
              </a:rPr>
              <a:t>disastro</a:t>
            </a:r>
            <a:r>
              <a:rPr lang="fr-CH" altLang="it-CH" sz="1600" b="1" dirty="0">
                <a:solidFill>
                  <a:schemeClr val="accent4">
                    <a:lumMod val="10000"/>
                  </a:schemeClr>
                </a:solidFill>
              </a:rPr>
              <a:t>)</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A78BF8F1-A54F-47FE-3451-5777CBD65F5B}"/>
              </a:ext>
            </a:extLst>
          </p:cNvPr>
          <p:cNvPicPr>
            <a:picLocks noChangeAspect="1" noChangeArrowheads="1"/>
          </p:cNvPicPr>
          <p:nvPr/>
        </p:nvPicPr>
        <p:blipFill>
          <a:blip r:embed="rId4"/>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452615" name="TextBox 14">
            <a:extLst>
              <a:ext uri="{FF2B5EF4-FFF2-40B4-BE49-F238E27FC236}">
                <a16:creationId xmlns:a16="http://schemas.microsoft.com/office/drawing/2014/main" id="{D9DF04B4-7B02-C24D-B698-EA11BBAAEF37}"/>
              </a:ext>
            </a:extLst>
          </p:cNvPr>
          <p:cNvSpPr txBox="1">
            <a:spLocks noChangeArrowheads="1"/>
          </p:cNvSpPr>
          <p:nvPr/>
        </p:nvSpPr>
        <p:spPr bwMode="auto">
          <a:xfrm>
            <a:off x="1692275" y="2376488"/>
            <a:ext cx="215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Fuga da Haifa, aprile 1948</a:t>
            </a:r>
            <a:endParaRPr lang="it-IT" altLang="it-CH" sz="1200" b="1"/>
          </a:p>
        </p:txBody>
      </p:sp>
      <p:sp>
        <p:nvSpPr>
          <p:cNvPr id="452616" name="Text Box 8">
            <a:extLst>
              <a:ext uri="{FF2B5EF4-FFF2-40B4-BE49-F238E27FC236}">
                <a16:creationId xmlns:a16="http://schemas.microsoft.com/office/drawing/2014/main" id="{BFC24806-993B-C0DA-87BD-CC41DE83169D}"/>
              </a:ext>
            </a:extLst>
          </p:cNvPr>
          <p:cNvSpPr txBox="1">
            <a:spLocks noChangeArrowheads="1"/>
          </p:cNvSpPr>
          <p:nvPr/>
        </p:nvSpPr>
        <p:spPr bwMode="auto">
          <a:xfrm>
            <a:off x="5894388" y="4335463"/>
            <a:ext cx="1576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Partenza obbligata</a:t>
            </a:r>
            <a:endParaRPr lang="it-IT" altLang="it-CH" sz="1200" b="1"/>
          </a:p>
        </p:txBody>
      </p:sp>
      <p:pic>
        <p:nvPicPr>
          <p:cNvPr id="718859" name="Picture 11" descr="Risultati immagini per 1948 palestinian exodus">
            <a:extLst>
              <a:ext uri="{FF2B5EF4-FFF2-40B4-BE49-F238E27FC236}">
                <a16:creationId xmlns:a16="http://schemas.microsoft.com/office/drawing/2014/main" id="{CFDDAEF9-0313-33D9-154E-2304A6EA2B52}"/>
              </a:ext>
            </a:extLst>
          </p:cNvPr>
          <p:cNvPicPr>
            <a:picLocks noChangeAspect="1" noChangeArrowheads="1"/>
          </p:cNvPicPr>
          <p:nvPr/>
        </p:nvPicPr>
        <p:blipFill>
          <a:blip r:embed="rId5"/>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F6A68C11-0F97-7045-397C-85857EF0EDC7}"/>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452619" name="Immagine 2">
            <a:extLst>
              <a:ext uri="{FF2B5EF4-FFF2-40B4-BE49-F238E27FC236}">
                <a16:creationId xmlns:a16="http://schemas.microsoft.com/office/drawing/2014/main" id="{5361EB22-B1D5-6A0A-D9B0-73EFF1A39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20" name="TextBox 14">
            <a:extLst>
              <a:ext uri="{FF2B5EF4-FFF2-40B4-BE49-F238E27FC236}">
                <a16:creationId xmlns:a16="http://schemas.microsoft.com/office/drawing/2014/main" id="{EA578809-6A74-572C-EAAE-BF656B5E7AC5}"/>
              </a:ext>
            </a:extLst>
          </p:cNvPr>
          <p:cNvSpPr txBox="1">
            <a:spLocks noChangeArrowheads="1"/>
          </p:cNvSpPr>
          <p:nvPr/>
        </p:nvSpPr>
        <p:spPr bwMode="auto">
          <a:xfrm>
            <a:off x="5875338" y="2378075"/>
            <a:ext cx="1589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Palestinesi in fuga</a:t>
            </a:r>
            <a:endParaRPr lang="it-IT" altLang="it-CH" sz="1200" b="1"/>
          </a:p>
        </p:txBody>
      </p:sp>
      <p:sp>
        <p:nvSpPr>
          <p:cNvPr id="452621" name="Rettangolo 14">
            <a:extLst>
              <a:ext uri="{FF2B5EF4-FFF2-40B4-BE49-F238E27FC236}">
                <a16:creationId xmlns:a16="http://schemas.microsoft.com/office/drawing/2014/main" id="{D893029F-6065-8C48-3D89-FB89344149A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4" descr="Risultati immagini per Palestine expulsion">
            <a:extLst>
              <a:ext uri="{FF2B5EF4-FFF2-40B4-BE49-F238E27FC236}">
                <a16:creationId xmlns:a16="http://schemas.microsoft.com/office/drawing/2014/main" id="{D37FD1AB-51DB-7D44-2E42-0EAA1B61E52E}"/>
              </a:ext>
            </a:extLst>
          </p:cNvPr>
          <p:cNvPicPr>
            <a:picLocks noChangeAspect="1" noChangeArrowheads="1"/>
          </p:cNvPicPr>
          <p:nvPr/>
        </p:nvPicPr>
        <p:blipFill>
          <a:blip r:embed="rId7"/>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52623" name="Immagine 3">
            <a:extLst>
              <a:ext uri="{FF2B5EF4-FFF2-40B4-BE49-F238E27FC236}">
                <a16:creationId xmlns:a16="http://schemas.microsoft.com/office/drawing/2014/main" id="{8F198611-4F5A-2594-66EF-C6AF4C229D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Number Placeholder 3">
            <a:extLst>
              <a:ext uri="{FF2B5EF4-FFF2-40B4-BE49-F238E27FC236}">
                <a16:creationId xmlns:a16="http://schemas.microsoft.com/office/drawing/2014/main" id="{5963F5C0-CC77-E644-E0C9-B23F740724B3}"/>
              </a:ext>
            </a:extLst>
          </p:cNvPr>
          <p:cNvSpPr>
            <a:spLocks noGrp="1"/>
          </p:cNvSpPr>
          <p:nvPr>
            <p:ph type="sldNum" sz="quarter" idx="12"/>
          </p:nvPr>
        </p:nvSpPr>
        <p:spPr>
          <a:xfrm>
            <a:off x="7537450" y="5938838"/>
            <a:ext cx="801688"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C17DB3-67F7-4417-9BB4-C33960A15ED8}" type="slidenum">
              <a:rPr lang="it-IT" altLang="it-CH" sz="1400" smtClean="0">
                <a:solidFill>
                  <a:srgbClr val="FFFFFF"/>
                </a:solidFill>
              </a:rPr>
              <a:pPr>
                <a:spcBef>
                  <a:spcPct val="0"/>
                </a:spcBef>
                <a:buFontTx/>
                <a:buNone/>
              </a:pPr>
              <a:t>92</a:t>
            </a:fld>
            <a:endParaRPr lang="it-IT" altLang="it-CH" sz="1400">
              <a:solidFill>
                <a:srgbClr val="FFFFFF"/>
              </a:solidFill>
            </a:endParaRPr>
          </a:p>
        </p:txBody>
      </p:sp>
      <p:pic>
        <p:nvPicPr>
          <p:cNvPr id="299011" name="Picture 2">
            <a:extLst>
              <a:ext uri="{FF2B5EF4-FFF2-40B4-BE49-F238E27FC236}">
                <a16:creationId xmlns:a16="http://schemas.microsoft.com/office/drawing/2014/main" id="{549BA342-0280-06EC-4DC7-94828B388414}"/>
              </a:ext>
            </a:extLst>
          </p:cNvPr>
          <p:cNvPicPr>
            <a:picLocks noChangeAspect="1" noChangeArrowheads="1"/>
          </p:cNvPicPr>
          <p:nvPr/>
        </p:nvPicPr>
        <p:blipFill>
          <a:blip r:embed="rId3"/>
          <a:srcRect/>
          <a:stretch>
            <a:fillRect/>
          </a:stretch>
        </p:blipFill>
        <p:spPr bwMode="auto">
          <a:xfrm>
            <a:off x="804863" y="801688"/>
            <a:ext cx="7704137" cy="5013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3700" name="Text Box 3">
            <a:extLst>
              <a:ext uri="{FF2B5EF4-FFF2-40B4-BE49-F238E27FC236}">
                <a16:creationId xmlns:a16="http://schemas.microsoft.com/office/drawing/2014/main" id="{C61B46FE-2BDA-137A-C26C-FDAA9FEDF6C7}"/>
              </a:ext>
            </a:extLst>
          </p:cNvPr>
          <p:cNvSpPr txBox="1">
            <a:spLocks noChangeArrowheads="1"/>
          </p:cNvSpPr>
          <p:nvPr/>
        </p:nvSpPr>
        <p:spPr bwMode="auto">
          <a:xfrm>
            <a:off x="2136775" y="5888038"/>
            <a:ext cx="5040313" cy="396875"/>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fr-CH" altLang="it-CH" dirty="0"/>
              <a:t>Anno 2000 :  « Ecco, la </a:t>
            </a:r>
            <a:r>
              <a:rPr lang="fr-CH" altLang="it-CH" dirty="0" err="1"/>
              <a:t>mia</a:t>
            </a:r>
            <a:r>
              <a:rPr lang="fr-CH" altLang="it-CH" dirty="0"/>
              <a:t> casa </a:t>
            </a:r>
            <a:r>
              <a:rPr lang="fr-CH" altLang="it-CH" dirty="0" err="1"/>
              <a:t>era</a:t>
            </a:r>
            <a:r>
              <a:rPr lang="fr-CH" altLang="it-CH" dirty="0"/>
              <a:t> lì »</a:t>
            </a:r>
            <a:endParaRPr lang="it-IT" altLang="it-CH" dirty="0"/>
          </a:p>
        </p:txBody>
      </p:sp>
      <p:sp>
        <p:nvSpPr>
          <p:cNvPr id="454661" name="CasellaDiTesto 1">
            <a:extLst>
              <a:ext uri="{FF2B5EF4-FFF2-40B4-BE49-F238E27FC236}">
                <a16:creationId xmlns:a16="http://schemas.microsoft.com/office/drawing/2014/main" id="{5334121C-218F-4F4D-7FB8-7AC20720FB44}"/>
              </a:ext>
            </a:extLst>
          </p:cNvPr>
          <p:cNvSpPr txBox="1">
            <a:spLocks noChangeArrowheads="1"/>
          </p:cNvSpPr>
          <p:nvPr/>
        </p:nvSpPr>
        <p:spPr bwMode="auto">
          <a:xfrm>
            <a:off x="2357438" y="795338"/>
            <a:ext cx="59817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GB" altLang="it-CH" sz="1400" b="1">
                <a:solidFill>
                  <a:srgbClr val="161616"/>
                </a:solidFill>
                <a:ea typeface="Arial" panose="020B0604020202020204" pitchFamily="34" charset="0"/>
                <a:cs typeface="Times New Roman" panose="02020603050405020304" pitchFamily="18" charset="0"/>
              </a:rPr>
              <a:t>I sionisti hanno distrutto circa 520 villaggi e borgate palestinesi, e ucciso circa 15’000 Palestinesi. Per i Palestinesi è la NAKBA.</a:t>
            </a:r>
          </a:p>
        </p:txBody>
      </p:sp>
      <p:sp>
        <p:nvSpPr>
          <p:cNvPr id="6" name="CasellaDiTesto 5">
            <a:extLst>
              <a:ext uri="{FF2B5EF4-FFF2-40B4-BE49-F238E27FC236}">
                <a16:creationId xmlns:a16="http://schemas.microsoft.com/office/drawing/2014/main" id="{2720180C-FD50-91A2-C59C-77BB801AD6B0}"/>
              </a:ext>
            </a:extLst>
          </p:cNvPr>
          <p:cNvSpPr txBox="1"/>
          <p:nvPr/>
        </p:nvSpPr>
        <p:spPr>
          <a:xfrm>
            <a:off x="917575" y="844550"/>
            <a:ext cx="1709738" cy="584200"/>
          </a:xfrm>
          <a:prstGeom prst="rect">
            <a:avLst/>
          </a:prstGeom>
          <a:noFill/>
        </p:spPr>
        <p:txBody>
          <a:bodyPr>
            <a:spAutoFit/>
          </a:bodyPr>
          <a:lstStyle/>
          <a:p>
            <a:pPr>
              <a:defRPr/>
            </a:pPr>
            <a:r>
              <a:rPr lang="fr-CH" altLang="it-CH" sz="2000" b="1" u="sng" dirty="0">
                <a:solidFill>
                  <a:schemeClr val="accent4">
                    <a:lumMod val="10000"/>
                  </a:schemeClr>
                </a:solidFill>
              </a:rPr>
              <a:t>La Nakba</a:t>
            </a:r>
          </a:p>
          <a:p>
            <a:pPr>
              <a:defRPr/>
            </a:pPr>
            <a:r>
              <a:rPr lang="en-US" sz="1200" dirty="0">
                <a:solidFill>
                  <a:schemeClr val="accent4">
                    <a:lumMod val="10000"/>
                  </a:schemeClr>
                </a:solidFill>
              </a:rPr>
              <a:t>    (</a:t>
            </a:r>
            <a:r>
              <a:rPr lang="en-US" sz="1200" dirty="0" err="1">
                <a:solidFill>
                  <a:schemeClr val="accent4">
                    <a:lumMod val="10000"/>
                  </a:schemeClr>
                </a:solidFill>
              </a:rPr>
              <a:t>il</a:t>
            </a:r>
            <a:r>
              <a:rPr lang="en-US" sz="1200" dirty="0">
                <a:solidFill>
                  <a:schemeClr val="accent4">
                    <a:lumMod val="10000"/>
                  </a:schemeClr>
                </a:solidFill>
              </a:rPr>
              <a:t> </a:t>
            </a:r>
            <a:r>
              <a:rPr lang="en-US" sz="1200" dirty="0" err="1">
                <a:solidFill>
                  <a:schemeClr val="accent4">
                    <a:lumMod val="10000"/>
                  </a:schemeClr>
                </a:solidFill>
              </a:rPr>
              <a:t>disastro</a:t>
            </a:r>
            <a:r>
              <a:rPr lang="en-US" sz="1200" dirty="0">
                <a:solidFill>
                  <a:schemeClr val="accent4">
                    <a:lumMod val="10000"/>
                  </a:schemeClr>
                </a:solidFill>
              </a:rPr>
              <a:t>)</a:t>
            </a:r>
            <a:endParaRPr lang="en-US" dirty="0"/>
          </a:p>
        </p:txBody>
      </p:sp>
      <p:sp>
        <p:nvSpPr>
          <p:cNvPr id="454663" name="Rettangolo 6">
            <a:extLst>
              <a:ext uri="{FF2B5EF4-FFF2-40B4-BE49-F238E27FC236}">
                <a16:creationId xmlns:a16="http://schemas.microsoft.com/office/drawing/2014/main" id="{4598C5A7-F79B-4C43-627A-1BE0EA36BB7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Number Placeholder 4">
            <a:extLst>
              <a:ext uri="{FF2B5EF4-FFF2-40B4-BE49-F238E27FC236}">
                <a16:creationId xmlns:a16="http://schemas.microsoft.com/office/drawing/2014/main" id="{A0122D32-F4BC-3934-4A17-A0FC9B54D9D4}"/>
              </a:ext>
            </a:extLst>
          </p:cNvPr>
          <p:cNvSpPr>
            <a:spLocks noGrp="1"/>
          </p:cNvSpPr>
          <p:nvPr>
            <p:ph type="sldNum" sz="quarter" idx="12"/>
          </p:nvPr>
        </p:nvSpPr>
        <p:spPr>
          <a:xfrm>
            <a:off x="7789863" y="1511300"/>
            <a:ext cx="676275" cy="53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6534D3-0FBB-4621-B158-2D0C382D4B24}"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151555" name="Picture 2" descr="campi prof 1948 1967">
            <a:extLst>
              <a:ext uri="{FF2B5EF4-FFF2-40B4-BE49-F238E27FC236}">
                <a16:creationId xmlns:a16="http://schemas.microsoft.com/office/drawing/2014/main" id="{B332FF20-A734-8C32-1DAE-F228D5383D5C}"/>
              </a:ext>
            </a:extLst>
          </p:cNvPr>
          <p:cNvPicPr>
            <a:picLocks noChangeAspect="1" noChangeArrowheads="1"/>
          </p:cNvPicPr>
          <p:nvPr/>
        </p:nvPicPr>
        <p:blipFill>
          <a:blip r:embed="rId3">
            <a:lum bright="-16000" contrast="10000"/>
          </a:blip>
          <a:srcRect/>
          <a:stretch>
            <a:fillRect/>
          </a:stretch>
        </p:blipFill>
        <p:spPr bwMode="auto">
          <a:xfrm>
            <a:off x="258763" y="196850"/>
            <a:ext cx="4302125" cy="6480175"/>
          </a:xfrm>
          <a:prstGeom prst="rect">
            <a:avLst/>
          </a:prstGeom>
          <a:ln>
            <a:noFill/>
          </a:ln>
          <a:effectLst>
            <a:outerShdw blurRad="292100" dist="139700" dir="2700000" algn="tl" rotWithShape="0">
              <a:srgbClr val="333333">
                <a:alpha val="65000"/>
              </a:srgbClr>
            </a:outerShdw>
          </a:effectLst>
        </p:spPr>
      </p:pic>
      <p:sp>
        <p:nvSpPr>
          <p:cNvPr id="456708" name="Text Box 3">
            <a:extLst>
              <a:ext uri="{FF2B5EF4-FFF2-40B4-BE49-F238E27FC236}">
                <a16:creationId xmlns:a16="http://schemas.microsoft.com/office/drawing/2014/main" id="{139CB29D-C224-8B94-365A-AF213F9157DD}"/>
              </a:ext>
            </a:extLst>
          </p:cNvPr>
          <p:cNvSpPr txBox="1">
            <a:spLocks noChangeArrowheads="1"/>
          </p:cNvSpPr>
          <p:nvPr/>
        </p:nvSpPr>
        <p:spPr bwMode="auto">
          <a:xfrm>
            <a:off x="228600" y="2619375"/>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Mare Mediterraneo</a:t>
            </a:r>
            <a:endParaRPr lang="it-IT" altLang="it-CH" sz="1800" b="1">
              <a:solidFill>
                <a:srgbClr val="000000"/>
              </a:solidFill>
            </a:endParaRPr>
          </a:p>
        </p:txBody>
      </p:sp>
      <p:sp>
        <p:nvSpPr>
          <p:cNvPr id="456709" name="Text Box 4">
            <a:extLst>
              <a:ext uri="{FF2B5EF4-FFF2-40B4-BE49-F238E27FC236}">
                <a16:creationId xmlns:a16="http://schemas.microsoft.com/office/drawing/2014/main" id="{50C2DBD9-86E7-EC9B-BFC4-ACD24A26228D}"/>
              </a:ext>
            </a:extLst>
          </p:cNvPr>
          <p:cNvSpPr txBox="1">
            <a:spLocks noChangeArrowheads="1"/>
          </p:cNvSpPr>
          <p:nvPr/>
        </p:nvSpPr>
        <p:spPr bwMode="auto">
          <a:xfrm>
            <a:off x="373063" y="1250950"/>
            <a:ext cx="1800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Dopo il ’67, molti profughi del ’48  sono stati scacciati verso nuovi campi di cui svariati all’estero</a:t>
            </a:r>
            <a:endParaRPr lang="it-IT" altLang="it-CH" sz="1000">
              <a:solidFill>
                <a:srgbClr val="000000"/>
              </a:solidFill>
            </a:endParaRPr>
          </a:p>
        </p:txBody>
      </p:sp>
      <p:sp>
        <p:nvSpPr>
          <p:cNvPr id="456710" name="Text Box 5">
            <a:extLst>
              <a:ext uri="{FF2B5EF4-FFF2-40B4-BE49-F238E27FC236}">
                <a16:creationId xmlns:a16="http://schemas.microsoft.com/office/drawing/2014/main" id="{DE29781F-2409-54E5-18BB-9A4D91D23A7B}"/>
              </a:ext>
            </a:extLst>
          </p:cNvPr>
          <p:cNvSpPr txBox="1">
            <a:spLocks noChangeArrowheads="1"/>
          </p:cNvSpPr>
          <p:nvPr/>
        </p:nvSpPr>
        <p:spPr bwMode="auto">
          <a:xfrm>
            <a:off x="1597025" y="204311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Mar Elias</a:t>
            </a:r>
            <a:endParaRPr lang="it-IT" altLang="it-CH" sz="800" b="1">
              <a:solidFill>
                <a:srgbClr val="000000"/>
              </a:solidFill>
            </a:endParaRPr>
          </a:p>
        </p:txBody>
      </p:sp>
      <p:sp>
        <p:nvSpPr>
          <p:cNvPr id="415751" name="Text Box 6">
            <a:extLst>
              <a:ext uri="{FF2B5EF4-FFF2-40B4-BE49-F238E27FC236}">
                <a16:creationId xmlns:a16="http://schemas.microsoft.com/office/drawing/2014/main" id="{E084E3D5-88B0-7193-D9B3-A750F960A405}"/>
              </a:ext>
            </a:extLst>
          </p:cNvPr>
          <p:cNvSpPr txBox="1">
            <a:spLocks noChangeArrowheads="1"/>
          </p:cNvSpPr>
          <p:nvPr/>
        </p:nvSpPr>
        <p:spPr bwMode="auto">
          <a:xfrm>
            <a:off x="4692650" y="890588"/>
            <a:ext cx="3097213" cy="15573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chemeClr val="accent4">
                    <a:lumMod val="10000"/>
                  </a:schemeClr>
                </a:solidFill>
              </a:rPr>
              <a:t>1948-1949</a:t>
            </a:r>
          </a:p>
          <a:p>
            <a:pPr eaLnBrk="1" hangingPunct="1">
              <a:spcBef>
                <a:spcPct val="50000"/>
              </a:spcBef>
              <a:buFontTx/>
              <a:buNone/>
              <a:defRPr/>
            </a:pPr>
            <a:r>
              <a:rPr lang="fr-CH" altLang="it-CH" sz="1800" b="1" dirty="0">
                <a:solidFill>
                  <a:schemeClr val="accent4">
                    <a:lumMod val="10000"/>
                  </a:schemeClr>
                </a:solidFill>
              </a:rPr>
              <a:t>La prima grande </a:t>
            </a:r>
            <a:r>
              <a:rPr lang="fr-CH" altLang="it-CH" sz="1800" b="1" dirty="0" err="1">
                <a:solidFill>
                  <a:schemeClr val="accent4">
                    <a:lumMod val="10000"/>
                  </a:schemeClr>
                </a:solidFill>
              </a:rPr>
              <a:t>ondata</a:t>
            </a:r>
            <a:r>
              <a:rPr lang="fr-CH" altLang="it-CH" sz="1800" b="1" dirty="0">
                <a:solidFill>
                  <a:schemeClr val="accent4">
                    <a:lumMod val="10000"/>
                  </a:schemeClr>
                </a:solidFill>
              </a:rPr>
              <a:t> di </a:t>
            </a:r>
            <a:r>
              <a:rPr lang="fr-CH" altLang="it-CH" sz="1800" b="1" dirty="0" err="1">
                <a:solidFill>
                  <a:schemeClr val="accent4">
                    <a:lumMod val="10000"/>
                  </a:schemeClr>
                </a:solidFill>
              </a:rPr>
              <a:t>profughi</a:t>
            </a:r>
            <a:r>
              <a:rPr lang="fr-CH" altLang="it-CH" sz="1800" b="1" dirty="0">
                <a:solidFill>
                  <a:schemeClr val="accent4">
                    <a:lumMod val="10000"/>
                  </a:schemeClr>
                </a:solidFill>
              </a:rPr>
              <a:t> palestinesi :</a:t>
            </a:r>
          </a:p>
          <a:p>
            <a:pPr eaLnBrk="1" hangingPunct="1">
              <a:spcBef>
                <a:spcPct val="50000"/>
              </a:spcBef>
              <a:buFontTx/>
              <a:buNone/>
              <a:defRPr/>
            </a:pPr>
            <a:r>
              <a:rPr lang="fr-CH" altLang="it-CH" sz="1800" b="1" dirty="0">
                <a:solidFill>
                  <a:schemeClr val="accent4">
                    <a:lumMod val="10000"/>
                  </a:schemeClr>
                </a:solidFill>
              </a:rPr>
              <a:t>circa 850’000.   (NAKBA)</a:t>
            </a:r>
          </a:p>
        </p:txBody>
      </p:sp>
      <p:pic>
        <p:nvPicPr>
          <p:cNvPr id="151560" name="Picture 7">
            <a:extLst>
              <a:ext uri="{FF2B5EF4-FFF2-40B4-BE49-F238E27FC236}">
                <a16:creationId xmlns:a16="http://schemas.microsoft.com/office/drawing/2014/main" id="{0B673799-EEFE-C23B-88E7-8F087060E2C1}"/>
              </a:ext>
            </a:extLst>
          </p:cNvPr>
          <p:cNvPicPr>
            <a:picLocks noGrp="1" noChangeAspect="1" noChangeArrowheads="1"/>
          </p:cNvPicPr>
          <p:nvPr>
            <p:ph/>
          </p:nvPr>
        </p:nvPicPr>
        <p:blipFill>
          <a:blip r:embed="rId4">
            <a:lum bright="-8000" contrast="10000"/>
          </a:blip>
          <a:srcRect/>
          <a:stretch>
            <a:fillRect/>
          </a:stretch>
        </p:blipFill>
        <p:spPr>
          <a:xfrm>
            <a:off x="6588125" y="2874963"/>
            <a:ext cx="2244725" cy="3802062"/>
          </a:xfrm>
          <a:effectLst>
            <a:outerShdw blurRad="292100" dist="139700" dir="2700000" algn="tl" rotWithShape="0">
              <a:srgbClr val="333333">
                <a:alpha val="65000"/>
              </a:srgbClr>
            </a:outerShdw>
          </a:effectLst>
        </p:spPr>
      </p:pic>
      <p:sp>
        <p:nvSpPr>
          <p:cNvPr id="456713" name="Text Box 8">
            <a:extLst>
              <a:ext uri="{FF2B5EF4-FFF2-40B4-BE49-F238E27FC236}">
                <a16:creationId xmlns:a16="http://schemas.microsoft.com/office/drawing/2014/main" id="{7BE7591B-0462-CBAE-7327-4B03C08150A2}"/>
              </a:ext>
            </a:extLst>
          </p:cNvPr>
          <p:cNvSpPr txBox="1">
            <a:spLocks noChangeArrowheads="1"/>
          </p:cNvSpPr>
          <p:nvPr/>
        </p:nvSpPr>
        <p:spPr bwMode="auto">
          <a:xfrm>
            <a:off x="4692650" y="3124200"/>
            <a:ext cx="18002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60’000 di loro avevano già perso tutto una prima volta tra il 1920 e il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r>
              <a:rPr lang="fr-CH" altLang="it-CH" sz="1400" b="1">
                <a:solidFill>
                  <a:srgbClr val="FFFFFF"/>
                </a:solidFill>
              </a:rPr>
              <a:t>Contemporanea-mente centinaia   di migliaia di Ebrei    si trasferiscono dagli Stati arabi verso Israele</a:t>
            </a:r>
            <a:endParaRPr lang="it-IT" altLang="it-CH" sz="1400" b="1">
              <a:solidFill>
                <a:srgbClr val="FFFFFF"/>
              </a:solidFill>
            </a:endParaRPr>
          </a:p>
          <a:p>
            <a:pPr eaLnBrk="1" hangingPunct="1">
              <a:spcBef>
                <a:spcPct val="50000"/>
              </a:spcBef>
              <a:buFontTx/>
              <a:buNone/>
            </a:pPr>
            <a:endParaRPr lang="it-IT" altLang="it-CH" sz="1400" b="1">
              <a:solidFill>
                <a:srgbClr val="FFFFFF"/>
              </a:solidFill>
            </a:endParaRPr>
          </a:p>
        </p:txBody>
      </p:sp>
      <p:sp>
        <p:nvSpPr>
          <p:cNvPr id="456714" name="Text Box 9">
            <a:extLst>
              <a:ext uri="{FF2B5EF4-FFF2-40B4-BE49-F238E27FC236}">
                <a16:creationId xmlns:a16="http://schemas.microsoft.com/office/drawing/2014/main" id="{53C9AC82-FD72-ACFA-22F3-2507737E9F64}"/>
              </a:ext>
            </a:extLst>
          </p:cNvPr>
          <p:cNvSpPr txBox="1">
            <a:spLocks noChangeArrowheads="1"/>
          </p:cNvSpPr>
          <p:nvPr/>
        </p:nvSpPr>
        <p:spPr bwMode="auto">
          <a:xfrm>
            <a:off x="5387975" y="6229350"/>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Le vie dell’esodo</a:t>
            </a:r>
            <a:endParaRPr lang="it-IT" altLang="it-CH" sz="1200" b="1">
              <a:solidFill>
                <a:srgbClr val="FFFFFF"/>
              </a:solidFill>
            </a:endParaRPr>
          </a:p>
        </p:txBody>
      </p:sp>
      <p:sp>
        <p:nvSpPr>
          <p:cNvPr id="456715" name="Text Box 10">
            <a:extLst>
              <a:ext uri="{FF2B5EF4-FFF2-40B4-BE49-F238E27FC236}">
                <a16:creationId xmlns:a16="http://schemas.microsoft.com/office/drawing/2014/main" id="{5859C70D-79BF-13CD-7972-A9A5C192694D}"/>
              </a:ext>
            </a:extLst>
          </p:cNvPr>
          <p:cNvSpPr txBox="1">
            <a:spLocks noChangeArrowheads="1"/>
          </p:cNvSpPr>
          <p:nvPr/>
        </p:nvSpPr>
        <p:spPr bwMode="auto">
          <a:xfrm>
            <a:off x="4692650" y="171450"/>
            <a:ext cx="13684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 campi dei profughi del 1948-1949</a:t>
            </a:r>
            <a:endParaRPr lang="it-IT" altLang="it-CH" sz="1200" b="1">
              <a:solidFill>
                <a:srgbClr val="FFFFFF"/>
              </a:solidFill>
            </a:endParaRPr>
          </a:p>
        </p:txBody>
      </p:sp>
      <p:sp>
        <p:nvSpPr>
          <p:cNvPr id="456716" name="Rettangolo 11">
            <a:extLst>
              <a:ext uri="{FF2B5EF4-FFF2-40B4-BE49-F238E27FC236}">
                <a16:creationId xmlns:a16="http://schemas.microsoft.com/office/drawing/2014/main" id="{B04DA874-BADB-B925-5F21-07AD9D67AB8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Number Placeholder 3">
            <a:extLst>
              <a:ext uri="{FF2B5EF4-FFF2-40B4-BE49-F238E27FC236}">
                <a16:creationId xmlns:a16="http://schemas.microsoft.com/office/drawing/2014/main" id="{94F96162-AE5C-DFB0-F97A-30424FED7F2A}"/>
              </a:ext>
            </a:extLst>
          </p:cNvPr>
          <p:cNvSpPr>
            <a:spLocks noGrp="1"/>
          </p:cNvSpPr>
          <p:nvPr>
            <p:ph type="sldNum" sz="quarter" idx="12"/>
          </p:nvPr>
        </p:nvSpPr>
        <p:spPr>
          <a:xfrm>
            <a:off x="7804150" y="6111875"/>
            <a:ext cx="646113"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D642D-277E-44DD-8A4C-8417458027D6}" type="slidenum">
              <a:rPr lang="it-IT" altLang="it-CH" sz="1400" smtClean="0">
                <a:solidFill>
                  <a:srgbClr val="FFFFFF"/>
                </a:solidFill>
              </a:rPr>
              <a:pPr>
                <a:spcBef>
                  <a:spcPct val="0"/>
                </a:spcBef>
                <a:buFontTx/>
                <a:buNone/>
              </a:pPr>
              <a:t>94</a:t>
            </a:fld>
            <a:endParaRPr lang="it-IT" altLang="it-CH" sz="1400">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B1027D9A-6CAD-70EF-C14D-A7F73640BFDB}"/>
              </a:ext>
            </a:extLst>
          </p:cNvPr>
          <p:cNvPicPr>
            <a:picLocks noChangeAspect="1" noChangeArrowheads="1"/>
          </p:cNvPicPr>
          <p:nvPr/>
        </p:nvPicPr>
        <p:blipFill>
          <a:blip r:embed="rId3">
            <a:lum bright="-6000" contrast="2000"/>
          </a:blip>
          <a:srcRect/>
          <a:stretch>
            <a:fillRect/>
          </a:stretch>
        </p:blipFill>
        <p:spPr bwMode="auto">
          <a:xfrm>
            <a:off x="450850" y="385763"/>
            <a:ext cx="8242300" cy="5362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1892" name="Text Box 3">
            <a:extLst>
              <a:ext uri="{FF2B5EF4-FFF2-40B4-BE49-F238E27FC236}">
                <a16:creationId xmlns:a16="http://schemas.microsoft.com/office/drawing/2014/main" id="{0E55FC01-0019-AA99-81D2-0951651BE99F}"/>
              </a:ext>
            </a:extLst>
          </p:cNvPr>
          <p:cNvSpPr txBox="1">
            <a:spLocks noChangeArrowheads="1"/>
          </p:cNvSpPr>
          <p:nvPr/>
        </p:nvSpPr>
        <p:spPr bwMode="auto">
          <a:xfrm>
            <a:off x="1385888" y="5949950"/>
            <a:ext cx="6372225" cy="706438"/>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en-US" altLang="it-CH" dirty="0"/>
              <a:t>1948 </a:t>
            </a:r>
            <a:r>
              <a:rPr lang="fr-CH" altLang="it-CH" dirty="0"/>
              <a:t> </a:t>
            </a:r>
            <a:r>
              <a:rPr lang="en-US" altLang="it-CH" dirty="0" err="1"/>
              <a:t>Nahr</a:t>
            </a:r>
            <a:r>
              <a:rPr lang="en-US" altLang="it-CH" dirty="0"/>
              <a:t> El-Bared (Tripoli), </a:t>
            </a:r>
            <a:r>
              <a:rPr lang="en-US" altLang="it-CH" dirty="0" err="1"/>
              <a:t>Libano</a:t>
            </a:r>
            <a:r>
              <a:rPr lang="en-US" altLang="it-CH" dirty="0"/>
              <a:t>, il primo campo per </a:t>
            </a:r>
            <a:r>
              <a:rPr lang="en-US" altLang="it-CH" dirty="0" err="1"/>
              <a:t>profughi</a:t>
            </a:r>
            <a:r>
              <a:rPr lang="en-US" altLang="it-CH" dirty="0"/>
              <a:t> palestinesi</a:t>
            </a:r>
            <a:endParaRPr lang="it-IT" altLang="it-CH" dirty="0"/>
          </a:p>
        </p:txBody>
      </p:sp>
      <p:sp>
        <p:nvSpPr>
          <p:cNvPr id="458757" name="Rettangolo 4">
            <a:extLst>
              <a:ext uri="{FF2B5EF4-FFF2-40B4-BE49-F238E27FC236}">
                <a16:creationId xmlns:a16="http://schemas.microsoft.com/office/drawing/2014/main" id="{F65C9B83-B833-02FC-ACCD-884E54132E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Number Placeholder 4">
            <a:extLst>
              <a:ext uri="{FF2B5EF4-FFF2-40B4-BE49-F238E27FC236}">
                <a16:creationId xmlns:a16="http://schemas.microsoft.com/office/drawing/2014/main" id="{10D48C8D-1D4C-A6C0-D49B-DF5AFF1F5A31}"/>
              </a:ext>
            </a:extLst>
          </p:cNvPr>
          <p:cNvSpPr>
            <a:spLocks noGrp="1"/>
          </p:cNvSpPr>
          <p:nvPr>
            <p:ph type="sldNum" sz="quarter" idx="12"/>
          </p:nvPr>
        </p:nvSpPr>
        <p:spPr>
          <a:xfrm>
            <a:off x="6772275" y="6213475"/>
            <a:ext cx="133985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3C81B6-AB5F-4599-BCEC-96A877528896}" type="slidenum">
              <a:rPr lang="it-IT" altLang="it-CH" sz="1400" smtClean="0">
                <a:solidFill>
                  <a:srgbClr val="FFFFFF"/>
                </a:solidFill>
              </a:rPr>
              <a:pPr>
                <a:spcBef>
                  <a:spcPct val="0"/>
                </a:spcBef>
                <a:buFontTx/>
                <a:buNone/>
              </a:pPr>
              <a:t>95</a:t>
            </a:fld>
            <a:endParaRPr lang="it-IT" altLang="it-CH" sz="1400">
              <a:solidFill>
                <a:srgbClr val="FFFFFF"/>
              </a:solidFill>
            </a:endParaRPr>
          </a:p>
        </p:txBody>
      </p:sp>
      <p:pic>
        <p:nvPicPr>
          <p:cNvPr id="153603" name="Picture 5" descr="08_tentcampjordan">
            <a:extLst>
              <a:ext uri="{FF2B5EF4-FFF2-40B4-BE49-F238E27FC236}">
                <a16:creationId xmlns:a16="http://schemas.microsoft.com/office/drawing/2014/main" id="{6165A5B0-B9DD-8ACE-4469-6A321DA32BCD}"/>
              </a:ext>
            </a:extLst>
          </p:cNvPr>
          <p:cNvPicPr>
            <a:picLocks noGrp="1" noChangeAspect="1" noChangeArrowheads="1"/>
          </p:cNvPicPr>
          <p:nvPr>
            <p:ph/>
          </p:nvPr>
        </p:nvPicPr>
        <p:blipFill>
          <a:blip r:embed="rId3"/>
          <a:srcRect/>
          <a:stretch>
            <a:fillRect/>
          </a:stretch>
        </p:blipFill>
        <p:spPr>
          <a:xfrm>
            <a:off x="555625" y="342900"/>
            <a:ext cx="8032750" cy="5695950"/>
          </a:xfrm>
          <a:ln w="38100">
            <a:solidFill>
              <a:schemeClr val="tx1"/>
            </a:solidFill>
          </a:ln>
          <a:effectLst>
            <a:outerShdw blurRad="292100" dist="139700" dir="2700000" algn="tl" rotWithShape="0">
              <a:srgbClr val="333333">
                <a:alpha val="65000"/>
              </a:srgbClr>
            </a:outerShdw>
          </a:effectLst>
        </p:spPr>
      </p:pic>
      <p:sp>
        <p:nvSpPr>
          <p:cNvPr id="419844" name="TextBox 3">
            <a:extLst>
              <a:ext uri="{FF2B5EF4-FFF2-40B4-BE49-F238E27FC236}">
                <a16:creationId xmlns:a16="http://schemas.microsoft.com/office/drawing/2014/main" id="{BDC502F9-F7EC-A8CC-AAC1-EE1EC9A91CED}"/>
              </a:ext>
            </a:extLst>
          </p:cNvPr>
          <p:cNvSpPr txBox="1">
            <a:spLocks noChangeArrowheads="1"/>
          </p:cNvSpPr>
          <p:nvPr/>
        </p:nvSpPr>
        <p:spPr bwMode="auto">
          <a:xfrm>
            <a:off x="2555875" y="6181725"/>
            <a:ext cx="4184650" cy="400050"/>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it-CH" altLang="it-CH" dirty="0"/>
              <a:t>Campo per profughi palestinesi</a:t>
            </a:r>
            <a:endParaRPr lang="it-IT" altLang="it-CH" dirty="0"/>
          </a:p>
        </p:txBody>
      </p:sp>
      <p:sp>
        <p:nvSpPr>
          <p:cNvPr id="460805" name="Rettangolo 4">
            <a:extLst>
              <a:ext uri="{FF2B5EF4-FFF2-40B4-BE49-F238E27FC236}">
                <a16:creationId xmlns:a16="http://schemas.microsoft.com/office/drawing/2014/main" id="{D88AC02B-53BD-6838-9491-22F317881AE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Number Placeholder 3">
            <a:extLst>
              <a:ext uri="{FF2B5EF4-FFF2-40B4-BE49-F238E27FC236}">
                <a16:creationId xmlns:a16="http://schemas.microsoft.com/office/drawing/2014/main" id="{80DAE4F4-9AED-D5D0-4514-E7F758F45673}"/>
              </a:ext>
            </a:extLst>
          </p:cNvPr>
          <p:cNvSpPr>
            <a:spLocks noGrp="1"/>
          </p:cNvSpPr>
          <p:nvPr>
            <p:ph type="sldNum" sz="quarter" idx="12"/>
          </p:nvPr>
        </p:nvSpPr>
        <p:spPr>
          <a:xfrm>
            <a:off x="8172450" y="3148013"/>
            <a:ext cx="468313"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1BD99D-FE4D-4419-A4CC-DAADB29E2D1F}" type="slidenum">
              <a:rPr lang="it-IT" altLang="it-CH" sz="1400" b="1" smtClean="0">
                <a:solidFill>
                  <a:srgbClr val="FFFFFF"/>
                </a:solidFill>
              </a:rPr>
              <a:pPr>
                <a:spcBef>
                  <a:spcPct val="0"/>
                </a:spcBef>
                <a:buFontTx/>
                <a:buNone/>
              </a:pPr>
              <a:t>96</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99BB9561-8F95-CD66-A3F2-7C19451A4E2B}"/>
              </a:ext>
            </a:extLst>
          </p:cNvPr>
          <p:cNvPicPr>
            <a:picLocks noChangeAspect="1" noChangeArrowheads="1"/>
          </p:cNvPicPr>
          <p:nvPr/>
        </p:nvPicPr>
        <p:blipFill>
          <a:blip r:embed="rId3">
            <a:lum bright="-12000" contrast="10000"/>
          </a:blip>
          <a:srcRect/>
          <a:stretch>
            <a:fillRect/>
          </a:stretch>
        </p:blipFill>
        <p:spPr bwMode="auto">
          <a:xfrm>
            <a:off x="179388" y="404813"/>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2852" name="Text Box 3">
            <a:extLst>
              <a:ext uri="{FF2B5EF4-FFF2-40B4-BE49-F238E27FC236}">
                <a16:creationId xmlns:a16="http://schemas.microsoft.com/office/drawing/2014/main" id="{7F6EF829-0C31-5B5D-BC78-AD9C3F5B95F0}"/>
              </a:ext>
            </a:extLst>
          </p:cNvPr>
          <p:cNvSpPr txBox="1">
            <a:spLocks noChangeArrowheads="1"/>
          </p:cNvSpPr>
          <p:nvPr/>
        </p:nvSpPr>
        <p:spPr bwMode="auto">
          <a:xfrm>
            <a:off x="207963" y="404813"/>
            <a:ext cx="2816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Giordania</a:t>
            </a:r>
            <a:endParaRPr lang="it-IT" altLang="it-CH" sz="1400" b="1">
              <a:solidFill>
                <a:srgbClr val="333333"/>
              </a:solidFill>
            </a:endParaRPr>
          </a:p>
        </p:txBody>
      </p:sp>
      <p:sp>
        <p:nvSpPr>
          <p:cNvPr id="417797" name="Text Box 7">
            <a:extLst>
              <a:ext uri="{FF2B5EF4-FFF2-40B4-BE49-F238E27FC236}">
                <a16:creationId xmlns:a16="http://schemas.microsoft.com/office/drawing/2014/main" id="{3FDC83E0-6585-8E63-7B03-8EA64FD0FDE3}"/>
              </a:ext>
            </a:extLst>
          </p:cNvPr>
          <p:cNvSpPr txBox="1">
            <a:spLocks noChangeArrowheads="1"/>
          </p:cNvSpPr>
          <p:nvPr/>
        </p:nvSpPr>
        <p:spPr bwMode="auto">
          <a:xfrm>
            <a:off x="5121275" y="2997200"/>
            <a:ext cx="2878138" cy="708025"/>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fr-CH" altLang="it-CH" dirty="0"/>
              <a:t>1948 - I </a:t>
            </a:r>
            <a:r>
              <a:rPr lang="fr-CH" altLang="it-CH" dirty="0" err="1"/>
              <a:t>campi</a:t>
            </a:r>
            <a:r>
              <a:rPr lang="fr-CH" altLang="it-CH" dirty="0"/>
              <a:t> per </a:t>
            </a:r>
            <a:r>
              <a:rPr lang="fr-CH" altLang="it-CH" dirty="0" err="1"/>
              <a:t>profughi</a:t>
            </a:r>
            <a:r>
              <a:rPr lang="fr-CH" altLang="it-CH" dirty="0"/>
              <a:t> palestinesi</a:t>
            </a:r>
            <a:endParaRPr lang="it-IT" altLang="it-CH" dirty="0"/>
          </a:p>
        </p:txBody>
      </p:sp>
      <p:pic>
        <p:nvPicPr>
          <p:cNvPr id="152583" name="Picture 10" descr="C:\Users\Enrico\Desktop\Balata jpeg.jpg">
            <a:extLst>
              <a:ext uri="{FF2B5EF4-FFF2-40B4-BE49-F238E27FC236}">
                <a16:creationId xmlns:a16="http://schemas.microsoft.com/office/drawing/2014/main" id="{0445ACB9-1CBE-B150-D6F6-A82B62EA3282}"/>
              </a:ext>
            </a:extLst>
          </p:cNvPr>
          <p:cNvPicPr>
            <a:picLocks noChangeAspect="1" noChangeArrowheads="1"/>
          </p:cNvPicPr>
          <p:nvPr/>
        </p:nvPicPr>
        <p:blipFill>
          <a:blip r:embed="rId4"/>
          <a:srcRect/>
          <a:stretch>
            <a:fillRect/>
          </a:stretch>
        </p:blipFill>
        <p:spPr bwMode="auto">
          <a:xfrm>
            <a:off x="207963" y="3924300"/>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2855" name="Text Box 5">
            <a:extLst>
              <a:ext uri="{FF2B5EF4-FFF2-40B4-BE49-F238E27FC236}">
                <a16:creationId xmlns:a16="http://schemas.microsoft.com/office/drawing/2014/main" id="{CB833D75-C832-4BF6-29E0-0D9C26C0E861}"/>
              </a:ext>
            </a:extLst>
          </p:cNvPr>
          <p:cNvSpPr txBox="1">
            <a:spLocks noChangeArrowheads="1"/>
          </p:cNvSpPr>
          <p:nvPr/>
        </p:nvSpPr>
        <p:spPr bwMode="auto">
          <a:xfrm>
            <a:off x="215900" y="3924300"/>
            <a:ext cx="3060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Cisgiordania</a:t>
            </a:r>
            <a:endParaRPr lang="it-IT" altLang="it-CH" sz="1400" b="1">
              <a:solidFill>
                <a:srgbClr val="333333"/>
              </a:solidFill>
            </a:endParaRPr>
          </a:p>
        </p:txBody>
      </p:sp>
      <p:sp>
        <p:nvSpPr>
          <p:cNvPr id="462856" name="Rettangolo 10">
            <a:extLst>
              <a:ext uri="{FF2B5EF4-FFF2-40B4-BE49-F238E27FC236}">
                <a16:creationId xmlns:a16="http://schemas.microsoft.com/office/drawing/2014/main" id="{BF2CEE5D-834A-C245-F9F7-36A9201614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2" name="Picture 11" descr="http://english.aljazeera.net/mritems/Images/2009/7/14/200971410211137360_20.jpg">
            <a:extLst>
              <a:ext uri="{FF2B5EF4-FFF2-40B4-BE49-F238E27FC236}">
                <a16:creationId xmlns:a16="http://schemas.microsoft.com/office/drawing/2014/main" id="{60FA5FF4-61CC-6211-A781-A05FF1D15F60}"/>
              </a:ext>
            </a:extLst>
          </p:cNvPr>
          <p:cNvPicPr>
            <a:picLocks noChangeAspect="1" noChangeArrowheads="1"/>
          </p:cNvPicPr>
          <p:nvPr/>
        </p:nvPicPr>
        <p:blipFill>
          <a:blip r:embed="rId5"/>
          <a:srcRect/>
          <a:stretch>
            <a:fillRect/>
          </a:stretch>
        </p:blipFill>
        <p:spPr bwMode="auto">
          <a:xfrm>
            <a:off x="4960938" y="417513"/>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2858" name="TextBox 10">
            <a:extLst>
              <a:ext uri="{FF2B5EF4-FFF2-40B4-BE49-F238E27FC236}">
                <a16:creationId xmlns:a16="http://schemas.microsoft.com/office/drawing/2014/main" id="{13CD9CB7-2A10-D3AF-92EF-2E95DAF34FC2}"/>
              </a:ext>
            </a:extLst>
          </p:cNvPr>
          <p:cNvSpPr txBox="1">
            <a:spLocks noChangeArrowheads="1"/>
          </p:cNvSpPr>
          <p:nvPr/>
        </p:nvSpPr>
        <p:spPr bwMode="auto">
          <a:xfrm>
            <a:off x="6434138" y="2601913"/>
            <a:ext cx="26273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Arrivo di alcuni rifugiati </a:t>
            </a:r>
            <a:r>
              <a:rPr lang="en-GB" altLang="it-CH" sz="1100" b="1">
                <a:solidFill>
                  <a:srgbClr val="FFFFFF"/>
                </a:solidFill>
              </a:rPr>
              <a:t>in Gordania</a:t>
            </a:r>
            <a:endParaRPr lang="en-GB" altLang="it-CH" sz="1100">
              <a:solidFill>
                <a:srgbClr val="FFFFFF"/>
              </a:solidFill>
            </a:endParaRPr>
          </a:p>
        </p:txBody>
      </p:sp>
      <p:pic>
        <p:nvPicPr>
          <p:cNvPr id="13" name="Picture 4" descr="Risultati immagini per 1948 palestinian exodus">
            <a:extLst>
              <a:ext uri="{FF2B5EF4-FFF2-40B4-BE49-F238E27FC236}">
                <a16:creationId xmlns:a16="http://schemas.microsoft.com/office/drawing/2014/main" id="{EC358645-5A73-E534-A9F7-1B2A98A0D153}"/>
              </a:ext>
            </a:extLst>
          </p:cNvPr>
          <p:cNvPicPr>
            <a:picLocks noChangeAspect="1" noChangeArrowheads="1"/>
          </p:cNvPicPr>
          <p:nvPr/>
        </p:nvPicPr>
        <p:blipFill>
          <a:blip r:embed="rId6"/>
          <a:srcRect/>
          <a:stretch>
            <a:fillRect/>
          </a:stretch>
        </p:blipFill>
        <p:spPr bwMode="auto">
          <a:xfrm>
            <a:off x="4932363" y="4135438"/>
            <a:ext cx="4030662" cy="2379662"/>
          </a:xfrm>
          <a:prstGeom prst="rect">
            <a:avLst/>
          </a:prstGeom>
          <a:ln w="28575">
            <a:solidFill>
              <a:schemeClr val="tx1"/>
            </a:solidFill>
          </a:ln>
          <a:effectLst>
            <a:outerShdw blurRad="292100" dist="139700" dir="2700000" algn="tl" rotWithShape="0">
              <a:srgbClr val="333333">
                <a:alpha val="65000"/>
              </a:srgbClr>
            </a:outerShdw>
          </a:effectLst>
        </p:spPr>
      </p:pic>
      <p:sp>
        <p:nvSpPr>
          <p:cNvPr id="14" name="CasellaDiTesto 13">
            <a:extLst>
              <a:ext uri="{FF2B5EF4-FFF2-40B4-BE49-F238E27FC236}">
                <a16:creationId xmlns:a16="http://schemas.microsoft.com/office/drawing/2014/main" id="{DB5A6354-F6F1-0261-EDF1-ED60E148F03C}"/>
              </a:ext>
            </a:extLst>
          </p:cNvPr>
          <p:cNvSpPr txBox="1"/>
          <p:nvPr/>
        </p:nvSpPr>
        <p:spPr>
          <a:xfrm>
            <a:off x="5541963" y="4141788"/>
            <a:ext cx="2774950" cy="368300"/>
          </a:xfrm>
          <a:prstGeom prst="rect">
            <a:avLst/>
          </a:prstGeom>
          <a:noFill/>
        </p:spPr>
        <p:txBody>
          <a:bodyPr>
            <a:spAutoFit/>
          </a:bodyPr>
          <a:lstStyle/>
          <a:p>
            <a:pPr>
              <a:defRPr/>
            </a:pPr>
            <a:r>
              <a:rPr lang="en-US" b="1" dirty="0" err="1">
                <a:solidFill>
                  <a:schemeClr val="accent4">
                    <a:lumMod val="10000"/>
                  </a:schemeClr>
                </a:solidFill>
              </a:rPr>
              <a:t>Prigionieri</a:t>
            </a:r>
            <a:r>
              <a:rPr lang="en-US" b="1" dirty="0">
                <a:solidFill>
                  <a:schemeClr val="accent4">
                    <a:lumMod val="10000"/>
                  </a:schemeClr>
                </a:solidFill>
              </a:rPr>
              <a:t> del </a:t>
            </a:r>
            <a:r>
              <a:rPr lang="en-US" b="1" dirty="0" err="1">
                <a:solidFill>
                  <a:schemeClr val="accent4">
                    <a:lumMod val="10000"/>
                  </a:schemeClr>
                </a:solidFill>
              </a:rPr>
              <a:t>deserto</a:t>
            </a:r>
            <a:endParaRPr lang="en-US" b="1" dirty="0">
              <a:solidFill>
                <a:schemeClr val="accent4">
                  <a:lumMod val="10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Number Placeholder 3">
            <a:extLst>
              <a:ext uri="{FF2B5EF4-FFF2-40B4-BE49-F238E27FC236}">
                <a16:creationId xmlns:a16="http://schemas.microsoft.com/office/drawing/2014/main" id="{D43D3E53-CBDC-8AE7-50A3-20B9B62FD5FD}"/>
              </a:ext>
            </a:extLst>
          </p:cNvPr>
          <p:cNvSpPr>
            <a:spLocks noGrp="1"/>
          </p:cNvSpPr>
          <p:nvPr>
            <p:ph type="sldNum" sz="quarter" idx="12"/>
          </p:nvPr>
        </p:nvSpPr>
        <p:spPr>
          <a:xfrm>
            <a:off x="8027988" y="2967038"/>
            <a:ext cx="531812" cy="461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C01CA5-77CD-4486-AD12-8C402DEEC5A7}" type="slidenum">
              <a:rPr lang="it-IT" altLang="it-CH" sz="1400" smtClean="0">
                <a:solidFill>
                  <a:srgbClr val="FFFFFF"/>
                </a:solidFill>
              </a:rPr>
              <a:pPr>
                <a:spcBef>
                  <a:spcPct val="0"/>
                </a:spcBef>
                <a:buFontTx/>
                <a:buNone/>
              </a:pPr>
              <a:t>97</a:t>
            </a:fld>
            <a:endParaRPr lang="it-IT" altLang="it-CH" sz="1400">
              <a:solidFill>
                <a:srgbClr val="FFFFFF"/>
              </a:solidFill>
            </a:endParaRPr>
          </a:p>
        </p:txBody>
      </p:sp>
      <p:sp>
        <p:nvSpPr>
          <p:cNvPr id="464899" name="Text Box 2">
            <a:extLst>
              <a:ext uri="{FF2B5EF4-FFF2-40B4-BE49-F238E27FC236}">
                <a16:creationId xmlns:a16="http://schemas.microsoft.com/office/drawing/2014/main" id="{0D6C0A81-8B03-F6FC-38C8-B97A011E3009}"/>
              </a:ext>
            </a:extLst>
          </p:cNvPr>
          <p:cNvSpPr txBox="1">
            <a:spLocks noChangeArrowheads="1"/>
          </p:cNvSpPr>
          <p:nvPr/>
        </p:nvSpPr>
        <p:spPr bwMode="auto">
          <a:xfrm>
            <a:off x="3957638" y="2328863"/>
            <a:ext cx="47275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Gennaio – luglio</a:t>
            </a:r>
          </a:p>
          <a:p>
            <a:pPr eaLnBrk="1" hangingPunct="1">
              <a:spcBef>
                <a:spcPct val="50000"/>
              </a:spcBef>
              <a:buFontTx/>
              <a:buNone/>
            </a:pPr>
            <a:r>
              <a:rPr lang="fr-CH" altLang="it-CH" sz="2000" b="1">
                <a:solidFill>
                  <a:srgbClr val="FFFFFF"/>
                </a:solidFill>
              </a:rPr>
              <a:t>A Rodi si svolgono le trattative               tra i belligeranti che sfociano                    negli « Armistizi di Rodi »</a:t>
            </a:r>
            <a:endParaRPr lang="it-IT" altLang="it-CH" sz="2000" b="1">
              <a:solidFill>
                <a:srgbClr val="FFFFFF"/>
              </a:solidFill>
            </a:endParaRPr>
          </a:p>
        </p:txBody>
      </p:sp>
      <p:pic>
        <p:nvPicPr>
          <p:cNvPr id="173060" name="Picture 3" descr="colloqui di armistizio a Rodi 1949">
            <a:extLst>
              <a:ext uri="{FF2B5EF4-FFF2-40B4-BE49-F238E27FC236}">
                <a16:creationId xmlns:a16="http://schemas.microsoft.com/office/drawing/2014/main" id="{28F76648-2D89-A94B-F9AE-8BBEAB0915CD}"/>
              </a:ext>
            </a:extLst>
          </p:cNvPr>
          <p:cNvPicPr>
            <a:picLocks noChangeAspect="1" noChangeArrowheads="1"/>
          </p:cNvPicPr>
          <p:nvPr/>
        </p:nvPicPr>
        <p:blipFill>
          <a:blip r:embed="rId3">
            <a:lum bright="-10000" contrast="10000"/>
          </a:blip>
          <a:srcRect/>
          <a:stretch>
            <a:fillRect/>
          </a:stretch>
        </p:blipFill>
        <p:spPr bwMode="auto">
          <a:xfrm>
            <a:off x="6435725" y="246063"/>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3061" name="Picture 4" descr="1949 firma armistizio tra israele e egitto a Rodi">
            <a:extLst>
              <a:ext uri="{FF2B5EF4-FFF2-40B4-BE49-F238E27FC236}">
                <a16:creationId xmlns:a16="http://schemas.microsoft.com/office/drawing/2014/main" id="{88CA1009-DB3A-F35C-FC61-1CAADBAC6C30}"/>
              </a:ext>
            </a:extLst>
          </p:cNvPr>
          <p:cNvPicPr>
            <a:picLocks noChangeAspect="1" noChangeArrowheads="1"/>
          </p:cNvPicPr>
          <p:nvPr/>
        </p:nvPicPr>
        <p:blipFill>
          <a:blip r:embed="rId4"/>
          <a:srcRect/>
          <a:stretch>
            <a:fillRect/>
          </a:stretch>
        </p:blipFill>
        <p:spPr bwMode="auto">
          <a:xfrm>
            <a:off x="5086350" y="4021138"/>
            <a:ext cx="3492500" cy="2654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64902" name="Text Box 5">
            <a:extLst>
              <a:ext uri="{FF2B5EF4-FFF2-40B4-BE49-F238E27FC236}">
                <a16:creationId xmlns:a16="http://schemas.microsoft.com/office/drawing/2014/main" id="{F6BD4836-4FC6-AD8E-30A2-698380C1A428}"/>
              </a:ext>
            </a:extLst>
          </p:cNvPr>
          <p:cNvSpPr txBox="1">
            <a:spLocks noChangeArrowheads="1"/>
          </p:cNvSpPr>
          <p:nvPr/>
        </p:nvSpPr>
        <p:spPr bwMode="auto">
          <a:xfrm>
            <a:off x="3995738" y="5503863"/>
            <a:ext cx="10493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Firma dell’armi-stizio tra Egitto e Israele</a:t>
            </a:r>
            <a:endParaRPr lang="it-IT" altLang="it-CH" sz="1400" b="1">
              <a:solidFill>
                <a:srgbClr val="FFFFFF"/>
              </a:solidFill>
            </a:endParaRPr>
          </a:p>
        </p:txBody>
      </p:sp>
      <p:sp>
        <p:nvSpPr>
          <p:cNvPr id="464903" name="Text Box 6">
            <a:extLst>
              <a:ext uri="{FF2B5EF4-FFF2-40B4-BE49-F238E27FC236}">
                <a16:creationId xmlns:a16="http://schemas.microsoft.com/office/drawing/2014/main" id="{3D16AD45-4990-E411-584C-6F1E02FA13A8}"/>
              </a:ext>
            </a:extLst>
          </p:cNvPr>
          <p:cNvSpPr txBox="1">
            <a:spLocks noChangeArrowheads="1"/>
          </p:cNvSpPr>
          <p:nvPr/>
        </p:nvSpPr>
        <p:spPr bwMode="auto">
          <a:xfrm>
            <a:off x="5313363" y="211138"/>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Trattativa</a:t>
            </a:r>
            <a:endParaRPr lang="it-IT" altLang="it-CH" sz="1400" b="1">
              <a:solidFill>
                <a:srgbClr val="FFFFFF"/>
              </a:solidFill>
            </a:endParaRPr>
          </a:p>
        </p:txBody>
      </p:sp>
      <p:sp>
        <p:nvSpPr>
          <p:cNvPr id="464904" name="Text Box 8">
            <a:extLst>
              <a:ext uri="{FF2B5EF4-FFF2-40B4-BE49-F238E27FC236}">
                <a16:creationId xmlns:a16="http://schemas.microsoft.com/office/drawing/2014/main" id="{EC217941-AF2C-9E9D-749D-D817ABC442AE}"/>
              </a:ext>
            </a:extLst>
          </p:cNvPr>
          <p:cNvSpPr txBox="1">
            <a:spLocks noChangeArrowheads="1"/>
          </p:cNvSpPr>
          <p:nvPr/>
        </p:nvSpPr>
        <p:spPr bwMode="auto">
          <a:xfrm>
            <a:off x="3789363" y="204788"/>
            <a:ext cx="1516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mappa dell’armistizio</a:t>
            </a:r>
            <a:endParaRPr lang="it-IT" altLang="it-CH" sz="1400" b="1">
              <a:solidFill>
                <a:srgbClr val="FFFFFF"/>
              </a:solidFill>
            </a:endParaRPr>
          </a:p>
        </p:txBody>
      </p:sp>
      <p:pic>
        <p:nvPicPr>
          <p:cNvPr id="173065" name="Picture 10" descr="RhodesArmisticeLines 2">
            <a:extLst>
              <a:ext uri="{FF2B5EF4-FFF2-40B4-BE49-F238E27FC236}">
                <a16:creationId xmlns:a16="http://schemas.microsoft.com/office/drawing/2014/main" id="{FA3F4223-0ABC-E563-EA77-7C27D57F3302}"/>
              </a:ext>
            </a:extLst>
          </p:cNvPr>
          <p:cNvPicPr>
            <a:picLocks noChangeAspect="1" noChangeArrowheads="1"/>
          </p:cNvPicPr>
          <p:nvPr/>
        </p:nvPicPr>
        <p:blipFill>
          <a:blip r:embed="rId5"/>
          <a:srcRect t="1355"/>
          <a:stretch>
            <a:fillRect/>
          </a:stretch>
        </p:blipFill>
        <p:spPr bwMode="auto">
          <a:xfrm>
            <a:off x="430213" y="211138"/>
            <a:ext cx="3346450" cy="6462712"/>
          </a:xfrm>
          <a:prstGeom prst="rect">
            <a:avLst/>
          </a:prstGeom>
          <a:ln>
            <a:noFill/>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F4C9D2BB-ADDA-ED87-B765-1632A59971BA}"/>
              </a:ext>
            </a:extLst>
          </p:cNvPr>
          <p:cNvSpPr txBox="1">
            <a:spLocks noChangeArrowheads="1"/>
          </p:cNvSpPr>
          <p:nvPr/>
        </p:nvSpPr>
        <p:spPr bwMode="auto">
          <a:xfrm>
            <a:off x="4048125" y="1093788"/>
            <a:ext cx="2124075" cy="954087"/>
          </a:xfrm>
          <a:prstGeom prst="rect">
            <a:avLst/>
          </a:prstGeom>
          <a:solidFill>
            <a:srgbClr val="FFFF00"/>
          </a:solidFill>
          <a:ln w="1905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it-CH" altLang="it-CH" dirty="0"/>
              <a:t>1949                                 </a:t>
            </a:r>
            <a:r>
              <a:rPr lang="it-CH" altLang="it-CH" sz="1800" dirty="0"/>
              <a:t>Israele ha vinto la guerra</a:t>
            </a:r>
          </a:p>
        </p:txBody>
      </p:sp>
      <p:sp>
        <p:nvSpPr>
          <p:cNvPr id="464907" name="Rettangolo 10">
            <a:extLst>
              <a:ext uri="{FF2B5EF4-FFF2-40B4-BE49-F238E27FC236}">
                <a16:creationId xmlns:a16="http://schemas.microsoft.com/office/drawing/2014/main" id="{6398EDCE-2943-0CD2-3CEF-BB2EF6D5EBE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Number Placeholder 3">
            <a:extLst>
              <a:ext uri="{FF2B5EF4-FFF2-40B4-BE49-F238E27FC236}">
                <a16:creationId xmlns:a16="http://schemas.microsoft.com/office/drawing/2014/main" id="{BD065260-668F-F508-BD07-C1ED86216000}"/>
              </a:ext>
            </a:extLst>
          </p:cNvPr>
          <p:cNvSpPr>
            <a:spLocks noGrp="1"/>
          </p:cNvSpPr>
          <p:nvPr>
            <p:ph type="sldNum" sz="quarter" idx="12"/>
          </p:nvPr>
        </p:nvSpPr>
        <p:spPr>
          <a:xfrm>
            <a:off x="4425950" y="4808538"/>
            <a:ext cx="908050" cy="452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00CD63-F983-4943-B723-2BF50A63BBB8}"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174084" name="Picture 3" descr="partition_armistice">
            <a:extLst>
              <a:ext uri="{FF2B5EF4-FFF2-40B4-BE49-F238E27FC236}">
                <a16:creationId xmlns:a16="http://schemas.microsoft.com/office/drawing/2014/main" id="{703C7DFD-8C61-0EDD-8DC6-1390BC1FA01E}"/>
              </a:ext>
            </a:extLst>
          </p:cNvPr>
          <p:cNvPicPr>
            <a:picLocks noChangeAspect="1" noChangeArrowheads="1"/>
          </p:cNvPicPr>
          <p:nvPr/>
        </p:nvPicPr>
        <p:blipFill>
          <a:blip r:embed="rId3">
            <a:lum bright="-10000" contrast="10000"/>
          </a:blip>
          <a:srcRect/>
          <a:stretch>
            <a:fillRect/>
          </a:stretch>
        </p:blipFill>
        <p:spPr bwMode="auto">
          <a:xfrm>
            <a:off x="179388" y="188913"/>
            <a:ext cx="2376487" cy="6480175"/>
          </a:xfrm>
          <a:prstGeom prst="rect">
            <a:avLst/>
          </a:prstGeom>
          <a:ln>
            <a:noFill/>
          </a:ln>
          <a:effectLst>
            <a:outerShdw blurRad="292100" dist="139700" dir="2700000" algn="tl" rotWithShape="0">
              <a:srgbClr val="333333">
                <a:alpha val="65000"/>
              </a:srgbClr>
            </a:outerShdw>
          </a:effectLst>
        </p:spPr>
      </p:pic>
      <p:sp>
        <p:nvSpPr>
          <p:cNvPr id="466948" name="Text Box 4">
            <a:extLst>
              <a:ext uri="{FF2B5EF4-FFF2-40B4-BE49-F238E27FC236}">
                <a16:creationId xmlns:a16="http://schemas.microsoft.com/office/drawing/2014/main" id="{D0573052-6F52-486A-8AA7-95B64F2732C1}"/>
              </a:ext>
            </a:extLst>
          </p:cNvPr>
          <p:cNvSpPr txBox="1">
            <a:spLocks noChangeArrowheads="1"/>
          </p:cNvSpPr>
          <p:nvPr/>
        </p:nvSpPr>
        <p:spPr bwMode="auto">
          <a:xfrm>
            <a:off x="179388" y="9810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Mare Merditerraneo</a:t>
            </a:r>
            <a:endParaRPr lang="it-IT" altLang="it-CH" sz="1200" b="1">
              <a:solidFill>
                <a:srgbClr val="000000"/>
              </a:solidFill>
            </a:endParaRPr>
          </a:p>
        </p:txBody>
      </p:sp>
      <p:sp>
        <p:nvSpPr>
          <p:cNvPr id="466949" name="Line 5">
            <a:extLst>
              <a:ext uri="{FF2B5EF4-FFF2-40B4-BE49-F238E27FC236}">
                <a16:creationId xmlns:a16="http://schemas.microsoft.com/office/drawing/2014/main" id="{6F327D97-3100-3F4E-FE69-8FFDAFE1E089}"/>
              </a:ext>
            </a:extLst>
          </p:cNvPr>
          <p:cNvSpPr>
            <a:spLocks noChangeShapeType="1"/>
          </p:cNvSpPr>
          <p:nvPr/>
        </p:nvSpPr>
        <p:spPr bwMode="auto">
          <a:xfrm flipH="1">
            <a:off x="1476375" y="1773238"/>
            <a:ext cx="1223963" cy="7191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66950" name="Text Box 6">
            <a:extLst>
              <a:ext uri="{FF2B5EF4-FFF2-40B4-BE49-F238E27FC236}">
                <a16:creationId xmlns:a16="http://schemas.microsoft.com/office/drawing/2014/main" id="{11B55EC3-81EF-95CF-7396-D5FFC73E3A68}"/>
              </a:ext>
            </a:extLst>
          </p:cNvPr>
          <p:cNvSpPr txBox="1">
            <a:spLocks noChangeArrowheads="1"/>
          </p:cNvSpPr>
          <p:nvPr/>
        </p:nvSpPr>
        <p:spPr bwMode="auto">
          <a:xfrm>
            <a:off x="2771775" y="1052513"/>
            <a:ext cx="2159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Linea dell’armistizio (linea verde)</a:t>
            </a:r>
            <a:endParaRPr lang="it-IT" altLang="it-CH" sz="1800">
              <a:solidFill>
                <a:srgbClr val="FFFFFF"/>
              </a:solidFill>
            </a:endParaRPr>
          </a:p>
        </p:txBody>
      </p:sp>
      <p:sp>
        <p:nvSpPr>
          <p:cNvPr id="466951" name="Text Box 7">
            <a:extLst>
              <a:ext uri="{FF2B5EF4-FFF2-40B4-BE49-F238E27FC236}">
                <a16:creationId xmlns:a16="http://schemas.microsoft.com/office/drawing/2014/main" id="{F214F762-E573-9EC8-A7B8-2F17FDB7D486}"/>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466952" name="Text Box 8">
            <a:extLst>
              <a:ext uri="{FF2B5EF4-FFF2-40B4-BE49-F238E27FC236}">
                <a16:creationId xmlns:a16="http://schemas.microsoft.com/office/drawing/2014/main" id="{7F5D7D32-345F-A1DF-501D-1A45EDF724E5}"/>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425994" name="Text Box 9">
            <a:extLst>
              <a:ext uri="{FF2B5EF4-FFF2-40B4-BE49-F238E27FC236}">
                <a16:creationId xmlns:a16="http://schemas.microsoft.com/office/drawing/2014/main" id="{04900FD6-466E-D03D-528D-AFC1C4D68343}"/>
              </a:ext>
            </a:extLst>
          </p:cNvPr>
          <p:cNvSpPr txBox="1">
            <a:spLocks noChangeArrowheads="1"/>
          </p:cNvSpPr>
          <p:nvPr/>
        </p:nvSpPr>
        <p:spPr bwMode="auto">
          <a:xfrm>
            <a:off x="2957513" y="2566988"/>
            <a:ext cx="2376487" cy="1724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err="1">
                <a:solidFill>
                  <a:schemeClr val="accent4">
                    <a:lumMod val="10000"/>
                  </a:schemeClr>
                </a:solidFill>
              </a:rPr>
              <a:t>Giugno</a:t>
            </a:r>
            <a:r>
              <a:rPr lang="fr-CH" altLang="it-CH" sz="2200" b="1" dirty="0">
                <a:solidFill>
                  <a:schemeClr val="accent4">
                    <a:lumMod val="10000"/>
                  </a:schemeClr>
                </a:solidFill>
              </a:rPr>
              <a:t> 1949  </a:t>
            </a:r>
          </a:p>
          <a:p>
            <a:pPr algn="ctr" eaLnBrk="1" hangingPunct="1">
              <a:spcBef>
                <a:spcPct val="50000"/>
              </a:spcBef>
              <a:buFontTx/>
              <a:buNone/>
              <a:defRPr/>
            </a:pPr>
            <a:r>
              <a:rPr lang="fr-CH" altLang="it-CH" sz="1800" b="1" dirty="0" err="1">
                <a:solidFill>
                  <a:schemeClr val="accent4">
                    <a:lumMod val="10000"/>
                  </a:schemeClr>
                </a:solidFill>
              </a:rPr>
              <a:t>Situazione</a:t>
            </a:r>
            <a:r>
              <a:rPr lang="fr-CH" altLang="it-CH" sz="1800" b="1" dirty="0">
                <a:solidFill>
                  <a:schemeClr val="accent4">
                    <a:lumMod val="10000"/>
                  </a:schemeClr>
                </a:solidFill>
              </a:rPr>
              <a:t> alla fine </a:t>
            </a:r>
            <a:r>
              <a:rPr lang="fr-CH" altLang="it-CH" sz="1800" b="1" dirty="0" err="1">
                <a:solidFill>
                  <a:schemeClr val="accent4">
                    <a:lumMod val="10000"/>
                  </a:schemeClr>
                </a:solidFill>
              </a:rPr>
              <a:t>della</a:t>
            </a:r>
            <a:r>
              <a:rPr lang="fr-CH" altLang="it-CH" sz="1800" b="1" dirty="0">
                <a:solidFill>
                  <a:schemeClr val="accent4">
                    <a:lumMod val="10000"/>
                  </a:schemeClr>
                </a:solidFill>
              </a:rPr>
              <a:t> I. </a:t>
            </a:r>
            <a:r>
              <a:rPr lang="fr-CH" altLang="it-CH" sz="1800" b="1" dirty="0" err="1">
                <a:solidFill>
                  <a:schemeClr val="accent4">
                    <a:lumMod val="10000"/>
                  </a:schemeClr>
                </a:solidFill>
              </a:rPr>
              <a:t>guerra</a:t>
            </a:r>
            <a:r>
              <a:rPr lang="fr-CH" altLang="it-CH" sz="1800" b="1" dirty="0">
                <a:solidFill>
                  <a:schemeClr val="accent4">
                    <a:lumMod val="10000"/>
                  </a:schemeClr>
                </a:solidFill>
              </a:rPr>
              <a:t>                            arabo - </a:t>
            </a:r>
            <a:r>
              <a:rPr lang="fr-CH" altLang="it-CH" sz="1800" b="1" dirty="0" err="1">
                <a:solidFill>
                  <a:schemeClr val="accent4">
                    <a:lumMod val="10000"/>
                  </a:schemeClr>
                </a:solidFill>
              </a:rPr>
              <a:t>israeliana</a:t>
            </a:r>
            <a:endParaRPr lang="fr-CH" altLang="it-CH" sz="1800" b="1" dirty="0">
              <a:solidFill>
                <a:schemeClr val="accent4">
                  <a:lumMod val="10000"/>
                </a:schemeClr>
              </a:solidFill>
            </a:endParaRPr>
          </a:p>
          <a:p>
            <a:pPr algn="ctr" eaLnBrk="1" hangingPunct="1">
              <a:spcBef>
                <a:spcPct val="50000"/>
              </a:spcBef>
              <a:buFontTx/>
              <a:buNone/>
              <a:defRPr/>
            </a:pPr>
            <a:r>
              <a:rPr lang="fr-CH" altLang="it-CH" sz="1400" b="1" dirty="0">
                <a:solidFill>
                  <a:schemeClr val="accent4">
                    <a:lumMod val="10000"/>
                  </a:schemeClr>
                </a:solidFill>
              </a:rPr>
              <a:t>(</a:t>
            </a:r>
            <a:r>
              <a:rPr lang="fr-CH" altLang="it-CH" sz="1400" b="1" dirty="0" err="1">
                <a:solidFill>
                  <a:schemeClr val="accent4">
                    <a:lumMod val="10000"/>
                  </a:schemeClr>
                </a:solidFill>
              </a:rPr>
              <a:t>armistizi</a:t>
            </a:r>
            <a:r>
              <a:rPr lang="fr-CH" altLang="it-CH" sz="1400" b="1" dirty="0">
                <a:solidFill>
                  <a:schemeClr val="accent4">
                    <a:lumMod val="10000"/>
                  </a:schemeClr>
                </a:solidFill>
              </a:rPr>
              <a:t> di </a:t>
            </a:r>
            <a:r>
              <a:rPr lang="fr-CH" altLang="it-CH" sz="1400" b="1" dirty="0" err="1">
                <a:solidFill>
                  <a:schemeClr val="accent4">
                    <a:lumMod val="10000"/>
                  </a:schemeClr>
                </a:solidFill>
              </a:rPr>
              <a:t>Rodi</a:t>
            </a:r>
            <a:r>
              <a:rPr lang="fr-CH" altLang="it-CH" sz="1400" b="1" dirty="0">
                <a:solidFill>
                  <a:schemeClr val="accent4">
                    <a:lumMod val="10000"/>
                  </a:schemeClr>
                </a:solidFill>
              </a:rPr>
              <a:t>)</a:t>
            </a:r>
            <a:endParaRPr lang="it-IT" altLang="it-CH" sz="1400" b="1" dirty="0">
              <a:solidFill>
                <a:schemeClr val="accent4">
                  <a:lumMod val="10000"/>
                </a:schemeClr>
              </a:solidFill>
            </a:endParaRPr>
          </a:p>
        </p:txBody>
      </p:sp>
      <p:pic>
        <p:nvPicPr>
          <p:cNvPr id="174091" name="Picture 10" descr="palestina situazione 1949">
            <a:extLst>
              <a:ext uri="{FF2B5EF4-FFF2-40B4-BE49-F238E27FC236}">
                <a16:creationId xmlns:a16="http://schemas.microsoft.com/office/drawing/2014/main" id="{0E16B9F0-2C3D-9248-1866-1C6A3AC0789C}"/>
              </a:ext>
            </a:extLst>
          </p:cNvPr>
          <p:cNvPicPr>
            <a:picLocks noChangeAspect="1" noChangeArrowheads="1"/>
          </p:cNvPicPr>
          <p:nvPr/>
        </p:nvPicPr>
        <p:blipFill>
          <a:blip r:embed="rId4">
            <a:lum bright="-10000" contrast="10000"/>
          </a:blip>
          <a:srcRect/>
          <a:stretch>
            <a:fillRect/>
          </a:stretch>
        </p:blipFill>
        <p:spPr bwMode="auto">
          <a:xfrm>
            <a:off x="6053138" y="188913"/>
            <a:ext cx="2911475" cy="6480175"/>
          </a:xfrm>
          <a:prstGeom prst="rect">
            <a:avLst/>
          </a:prstGeom>
          <a:ln>
            <a:noFill/>
          </a:ln>
          <a:effectLst>
            <a:outerShdw blurRad="292100" dist="139700" dir="2700000" algn="tl" rotWithShape="0">
              <a:srgbClr val="333333">
                <a:alpha val="65000"/>
              </a:srgbClr>
            </a:outerShdw>
          </a:effectLst>
        </p:spPr>
      </p:pic>
      <p:sp>
        <p:nvSpPr>
          <p:cNvPr id="466955" name="Line 11">
            <a:extLst>
              <a:ext uri="{FF2B5EF4-FFF2-40B4-BE49-F238E27FC236}">
                <a16:creationId xmlns:a16="http://schemas.microsoft.com/office/drawing/2014/main" id="{E3051D0B-C220-1579-E2CE-4F3836CADB34}"/>
              </a:ext>
            </a:extLst>
          </p:cNvPr>
          <p:cNvSpPr>
            <a:spLocks noChangeShapeType="1"/>
          </p:cNvSpPr>
          <p:nvPr/>
        </p:nvSpPr>
        <p:spPr bwMode="auto">
          <a:xfrm>
            <a:off x="5651500" y="1557338"/>
            <a:ext cx="1873250" cy="2873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66956" name="Line 12">
            <a:extLst>
              <a:ext uri="{FF2B5EF4-FFF2-40B4-BE49-F238E27FC236}">
                <a16:creationId xmlns:a16="http://schemas.microsoft.com/office/drawing/2014/main" id="{760D3325-E459-D500-C8A6-600BA61FC167}"/>
              </a:ext>
            </a:extLst>
          </p:cNvPr>
          <p:cNvSpPr>
            <a:spLocks noChangeShapeType="1"/>
          </p:cNvSpPr>
          <p:nvPr/>
        </p:nvSpPr>
        <p:spPr bwMode="auto">
          <a:xfrm flipH="1">
            <a:off x="4284663" y="1557338"/>
            <a:ext cx="1366837"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66957" name="Line 14">
            <a:extLst>
              <a:ext uri="{FF2B5EF4-FFF2-40B4-BE49-F238E27FC236}">
                <a16:creationId xmlns:a16="http://schemas.microsoft.com/office/drawing/2014/main" id="{69875041-21B8-D920-2275-FA3310B7EE92}"/>
              </a:ext>
            </a:extLst>
          </p:cNvPr>
          <p:cNvSpPr>
            <a:spLocks noChangeShapeType="1"/>
          </p:cNvSpPr>
          <p:nvPr/>
        </p:nvSpPr>
        <p:spPr bwMode="auto">
          <a:xfrm>
            <a:off x="5580063" y="1557338"/>
            <a:ext cx="0" cy="1655762"/>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466958" name="Line 15">
            <a:extLst>
              <a:ext uri="{FF2B5EF4-FFF2-40B4-BE49-F238E27FC236}">
                <a16:creationId xmlns:a16="http://schemas.microsoft.com/office/drawing/2014/main" id="{08F405E5-9D22-1C5D-22B5-8E69D8B49D04}"/>
              </a:ext>
            </a:extLst>
          </p:cNvPr>
          <p:cNvSpPr>
            <a:spLocks noChangeShapeType="1"/>
          </p:cNvSpPr>
          <p:nvPr/>
        </p:nvSpPr>
        <p:spPr bwMode="auto">
          <a:xfrm>
            <a:off x="5580063" y="3213100"/>
            <a:ext cx="1079500" cy="2159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cxnSp>
        <p:nvCxnSpPr>
          <p:cNvPr id="3" name="Connettore 1 2">
            <a:extLst>
              <a:ext uri="{FF2B5EF4-FFF2-40B4-BE49-F238E27FC236}">
                <a16:creationId xmlns:a16="http://schemas.microsoft.com/office/drawing/2014/main" id="{BBE44542-BB2B-93A1-2E6C-4BFC66C2BE57}"/>
              </a:ext>
            </a:extLst>
          </p:cNvPr>
          <p:cNvCxnSpPr/>
          <p:nvPr/>
        </p:nvCxnSpPr>
        <p:spPr>
          <a:xfrm>
            <a:off x="2339975" y="5589588"/>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45F2E261-5496-9D7A-A304-25D599CEBC6D}"/>
              </a:ext>
            </a:extLst>
          </p:cNvPr>
          <p:cNvCxnSpPr/>
          <p:nvPr/>
        </p:nvCxnSpPr>
        <p:spPr>
          <a:xfrm>
            <a:off x="2339975" y="5876925"/>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E3DF2B14-5590-7C31-041F-B7ACF37AC5E9}"/>
              </a:ext>
            </a:extLst>
          </p:cNvPr>
          <p:cNvCxnSpPr/>
          <p:nvPr/>
        </p:nvCxnSpPr>
        <p:spPr>
          <a:xfrm>
            <a:off x="2339975" y="6165850"/>
            <a:ext cx="215900" cy="0"/>
          </a:xfrm>
          <a:prstGeom prst="line">
            <a:avLst/>
          </a:prstGeom>
        </p:spPr>
        <p:style>
          <a:lnRef idx="1">
            <a:schemeClr val="accent1"/>
          </a:lnRef>
          <a:fillRef idx="0">
            <a:schemeClr val="accent1"/>
          </a:fillRef>
          <a:effectRef idx="0">
            <a:schemeClr val="accent1"/>
          </a:effectRef>
          <a:fontRef idx="minor">
            <a:schemeClr val="tx1"/>
          </a:fontRef>
        </p:style>
      </p:cxnSp>
      <p:sp>
        <p:nvSpPr>
          <p:cNvPr id="466962" name="Rettangolo 18">
            <a:extLst>
              <a:ext uri="{FF2B5EF4-FFF2-40B4-BE49-F238E27FC236}">
                <a16:creationId xmlns:a16="http://schemas.microsoft.com/office/drawing/2014/main" id="{FE416C91-D94F-0710-10A4-E6FE3B91B7B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66963" name="Text Box 2">
            <a:extLst>
              <a:ext uri="{FF2B5EF4-FFF2-40B4-BE49-F238E27FC236}">
                <a16:creationId xmlns:a16="http://schemas.microsoft.com/office/drawing/2014/main" id="{1F8F61C1-9A73-FBE2-2942-D9D38189A120}"/>
              </a:ext>
            </a:extLst>
          </p:cNvPr>
          <p:cNvSpPr txBox="1">
            <a:spLocks noChangeArrowheads="1"/>
          </p:cNvSpPr>
          <p:nvPr/>
        </p:nvSpPr>
        <p:spPr bwMode="auto">
          <a:xfrm>
            <a:off x="2484438" y="5445125"/>
            <a:ext cx="25923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Stato ebraico</a:t>
            </a:r>
          </a:p>
          <a:p>
            <a:pPr eaLnBrk="1" hangingPunct="1">
              <a:spcBef>
                <a:spcPct val="50000"/>
              </a:spcBef>
              <a:buFontTx/>
              <a:buNone/>
            </a:pPr>
            <a:r>
              <a:rPr lang="fr-CH" altLang="it-CH" sz="1400" b="1">
                <a:solidFill>
                  <a:srgbClr val="FFFFFF"/>
                </a:solidFill>
              </a:rPr>
              <a:t>Stato arabo</a:t>
            </a:r>
          </a:p>
          <a:p>
            <a:pPr eaLnBrk="1" hangingPunct="1">
              <a:spcBef>
                <a:spcPct val="50000"/>
              </a:spcBef>
              <a:buFontTx/>
              <a:buNone/>
            </a:pPr>
            <a:r>
              <a:rPr lang="fr-CH" altLang="it-CH" sz="1400" b="1">
                <a:solidFill>
                  <a:srgbClr val="FFFFFF"/>
                </a:solidFill>
              </a:rPr>
              <a:t>Zona</a:t>
            </a:r>
            <a:r>
              <a:rPr lang="fr-CH" altLang="it-CH" sz="1000" b="1">
                <a:solidFill>
                  <a:srgbClr val="FFFFFF"/>
                </a:solidFill>
              </a:rPr>
              <a:t> </a:t>
            </a:r>
            <a:r>
              <a:rPr lang="fr-CH" altLang="it-CH" sz="1400" b="1">
                <a:solidFill>
                  <a:srgbClr val="FFFFFF"/>
                </a:solidFill>
              </a:rPr>
              <a:t>occupata illegalmente</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dai sionisti prima e dopo il </a:t>
            </a:r>
          </a:p>
          <a:p>
            <a:pPr eaLnBrk="1" hangingPunct="1">
              <a:lnSpc>
                <a:spcPct val="50000"/>
              </a:lnSpc>
              <a:spcBef>
                <a:spcPct val="50000"/>
              </a:spcBef>
              <a:buFontTx/>
              <a:buNone/>
            </a:pPr>
            <a:r>
              <a:rPr lang="fr-CH" altLang="it-CH" sz="1000" b="1">
                <a:solidFill>
                  <a:srgbClr val="FFFFFF"/>
                </a:solidFill>
              </a:rPr>
              <a:t>14 maggio 1948</a:t>
            </a:r>
            <a:endParaRPr lang="it-IT" altLang="it-CH" sz="1000" b="1">
              <a:solidFill>
                <a:srgbClr val="FFFF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8994" name="Slide Number Placeholder 3">
            <a:extLst>
              <a:ext uri="{FF2B5EF4-FFF2-40B4-BE49-F238E27FC236}">
                <a16:creationId xmlns:a16="http://schemas.microsoft.com/office/drawing/2014/main" id="{F6E2919B-7AE7-9711-9907-F51E4D217774}"/>
              </a:ext>
            </a:extLst>
          </p:cNvPr>
          <p:cNvSpPr>
            <a:spLocks noGrp="1"/>
          </p:cNvSpPr>
          <p:nvPr>
            <p:ph type="sldNum" sz="quarter" idx="12"/>
          </p:nvPr>
        </p:nvSpPr>
        <p:spPr>
          <a:xfrm>
            <a:off x="8101013" y="6197600"/>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F7F465-1111-409E-84F4-3884216CE45C}"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985F6BED-537A-A5A6-80D4-9FEF5BF7E309}"/>
              </a:ext>
            </a:extLst>
          </p:cNvPr>
          <p:cNvPicPr>
            <a:picLocks noChangeAspect="1" noChangeArrowheads="1"/>
          </p:cNvPicPr>
          <p:nvPr/>
        </p:nvPicPr>
        <p:blipFill>
          <a:blip r:embed="rId4"/>
          <a:srcRect/>
          <a:stretch>
            <a:fillRect/>
          </a:stretch>
        </p:blipFill>
        <p:spPr bwMode="auto">
          <a:xfrm>
            <a:off x="649288" y="793750"/>
            <a:ext cx="2881312"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386053" name="Rectangle 4">
            <a:extLst>
              <a:ext uri="{FF2B5EF4-FFF2-40B4-BE49-F238E27FC236}">
                <a16:creationId xmlns:a16="http://schemas.microsoft.com/office/drawing/2014/main" id="{B9013C20-90D6-80A2-8FC8-6043C0FE1F7C}"/>
              </a:ext>
            </a:extLst>
          </p:cNvPr>
          <p:cNvSpPr>
            <a:spLocks noChangeArrowheads="1"/>
          </p:cNvSpPr>
          <p:nvPr/>
        </p:nvSpPr>
        <p:spPr bwMode="auto">
          <a:xfrm>
            <a:off x="3930650" y="515938"/>
            <a:ext cx="4759325" cy="26781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dirty="0">
                <a:solidFill>
                  <a:srgbClr val="FFFFFF"/>
                </a:solidFill>
              </a:rPr>
              <a:t>Nel 1949 Israele fu ammesso alle Nazioni Unite a tre condizioni:</a:t>
            </a:r>
          </a:p>
          <a:p>
            <a:pPr eaLnBrk="1" hangingPunct="1">
              <a:spcBef>
                <a:spcPct val="0"/>
              </a:spcBef>
              <a:buFontTx/>
              <a:buNone/>
              <a:defRPr/>
            </a:pPr>
            <a:endParaRPr lang="it-CH" altLang="it-CH" sz="1000" dirty="0">
              <a:solidFill>
                <a:srgbClr val="FFFFFF"/>
              </a:solidFill>
            </a:endParaRPr>
          </a:p>
          <a:p>
            <a:pPr marL="341313" indent="-341313" eaLnBrk="1" hangingPunct="1">
              <a:spcBef>
                <a:spcPct val="0"/>
              </a:spcBef>
              <a:buFontTx/>
              <a:buNone/>
              <a:defRPr/>
            </a:pPr>
            <a:r>
              <a:rPr lang="it-CH" altLang="it-CH" sz="1800" b="1" dirty="0">
                <a:solidFill>
                  <a:srgbClr val="FFFFFF"/>
                </a:solidFill>
              </a:rPr>
              <a:t>1</a:t>
            </a:r>
            <a:r>
              <a:rPr lang="it-CH" altLang="it-CH" sz="1600" dirty="0">
                <a:solidFill>
                  <a:srgbClr val="FFFFFF"/>
                </a:solidFill>
              </a:rPr>
              <a:t> - Che lo status di Gerusalemme non venga  modificato </a:t>
            </a:r>
            <a:r>
              <a:rPr lang="it-CH" altLang="it-CH" sz="1200" dirty="0">
                <a:solidFill>
                  <a:srgbClr val="FFFFFF"/>
                </a:solidFill>
              </a:rPr>
              <a:t>(Israele lo modificò annettendo Gerusalemme e facendone la sua capitale).</a:t>
            </a:r>
          </a:p>
          <a:p>
            <a:pPr eaLnBrk="1" hangingPunct="1">
              <a:spcBef>
                <a:spcPct val="0"/>
              </a:spcBef>
              <a:buFontTx/>
              <a:buNone/>
              <a:defRPr/>
            </a:pPr>
            <a:r>
              <a:rPr lang="it-CH" altLang="it-CH" sz="1800" b="1" dirty="0">
                <a:solidFill>
                  <a:srgbClr val="FFFFFF"/>
                </a:solidFill>
              </a:rPr>
              <a:t>2</a:t>
            </a:r>
            <a:r>
              <a:rPr lang="it-CH" altLang="it-CH" sz="1600" dirty="0">
                <a:solidFill>
                  <a:srgbClr val="FFFFFF"/>
                </a:solidFill>
              </a:rPr>
              <a:t> - Che i profughi palestinesi possano ritornare.</a:t>
            </a:r>
          </a:p>
          <a:p>
            <a:pPr marL="341313" indent="-341313" eaLnBrk="1" hangingPunct="1">
              <a:spcBef>
                <a:spcPct val="0"/>
              </a:spcBef>
              <a:buFontTx/>
              <a:buNone/>
              <a:defRPr/>
            </a:pPr>
            <a:r>
              <a:rPr lang="it-CH" altLang="it-CH" sz="1800" b="1" dirty="0">
                <a:solidFill>
                  <a:srgbClr val="FFFFFF"/>
                </a:solidFill>
              </a:rPr>
              <a:t>3</a:t>
            </a:r>
            <a:r>
              <a:rPr lang="it-CH" altLang="it-CH" sz="1600" dirty="0">
                <a:solidFill>
                  <a:srgbClr val="FFFFFF"/>
                </a:solidFill>
              </a:rPr>
              <a:t> - Che l'accordo di spartizione (</a:t>
            </a:r>
            <a:r>
              <a:rPr lang="it-CH" altLang="it-CH" sz="1600" dirty="0" err="1">
                <a:solidFill>
                  <a:srgbClr val="FFFFFF"/>
                </a:solidFill>
              </a:rPr>
              <a:t>ris</a:t>
            </a:r>
            <a:r>
              <a:rPr lang="it-CH" altLang="it-CH" sz="1600" dirty="0">
                <a:solidFill>
                  <a:srgbClr val="FFFFFF"/>
                </a:solidFill>
              </a:rPr>
              <a:t>. 181) divenga il confine definitivo </a:t>
            </a:r>
            <a:r>
              <a:rPr lang="it-CH" altLang="it-CH" sz="1200" dirty="0">
                <a:solidFill>
                  <a:srgbClr val="FFFFFF"/>
                </a:solidFill>
              </a:rPr>
              <a:t>(invece Israele occupò vaste aree assegnate allo Stato arabo).</a:t>
            </a:r>
          </a:p>
        </p:txBody>
      </p:sp>
      <p:sp>
        <p:nvSpPr>
          <p:cNvPr id="468997" name="Text Box 5">
            <a:extLst>
              <a:ext uri="{FF2B5EF4-FFF2-40B4-BE49-F238E27FC236}">
                <a16:creationId xmlns:a16="http://schemas.microsoft.com/office/drawing/2014/main" id="{EB87ED9C-2BF3-A4B3-4CFB-8BE22FD7B4EA}"/>
              </a:ext>
            </a:extLst>
          </p:cNvPr>
          <p:cNvSpPr txBox="1">
            <a:spLocks noChangeArrowheads="1"/>
          </p:cNvSpPr>
          <p:nvPr/>
        </p:nvSpPr>
        <p:spPr bwMode="auto">
          <a:xfrm>
            <a:off x="539750" y="3314700"/>
            <a:ext cx="47593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800">
                <a:solidFill>
                  <a:srgbClr val="FFFFFF"/>
                </a:solidFill>
              </a:rPr>
              <a:t>Con l’ammissione alle Nazioni Unite (risoluzione 273 dell'Assemblea generale dell'11 maggio 1949) Israele si impegnò a rispettare anche la risoluzione 194 che sancisce il diritto al ritorno dei profughi palestinesi. </a:t>
            </a:r>
          </a:p>
          <a:p>
            <a:pPr eaLnBrk="1" hangingPunct="1">
              <a:spcBef>
                <a:spcPct val="50000"/>
              </a:spcBef>
              <a:buFontTx/>
              <a:buNone/>
            </a:pPr>
            <a:r>
              <a:rPr lang="it-CH" altLang="it-CH" sz="1800">
                <a:solidFill>
                  <a:srgbClr val="FFFFFF"/>
                </a:solidFill>
              </a:rPr>
              <a:t>Tuttavia, contrariamente a quanto promesso, fino ad oggi Israele fece di tutto per impedire il ritorno dei profughi palestinesi e per confiscarne le proprietà.</a:t>
            </a:r>
          </a:p>
        </p:txBody>
      </p:sp>
      <p:pic>
        <p:nvPicPr>
          <p:cNvPr id="8" name="Picture 3" descr="bandiera israeliana 2 jpg">
            <a:extLst>
              <a:ext uri="{FF2B5EF4-FFF2-40B4-BE49-F238E27FC236}">
                <a16:creationId xmlns:a16="http://schemas.microsoft.com/office/drawing/2014/main" id="{725E3C56-CDF1-A339-C4FE-787FFFBA386B}"/>
              </a:ext>
            </a:extLst>
          </p:cNvPr>
          <p:cNvPicPr>
            <a:picLocks noChangeAspect="1" noChangeArrowheads="1"/>
          </p:cNvPicPr>
          <p:nvPr/>
        </p:nvPicPr>
        <p:blipFill>
          <a:blip r:embed="rId5"/>
          <a:srcRect/>
          <a:stretch>
            <a:fillRect/>
          </a:stretch>
        </p:blipFill>
        <p:spPr bwMode="auto">
          <a:xfrm>
            <a:off x="5651500" y="3789363"/>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468999" name="Rettangolo 6">
            <a:extLst>
              <a:ext uri="{FF2B5EF4-FFF2-40B4-BE49-F238E27FC236}">
                <a16:creationId xmlns:a16="http://schemas.microsoft.com/office/drawing/2014/main" id="{5A38D21D-90DC-52A8-1F08-6B7723D8E6F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35329</TotalTime>
  <Words>31563</Words>
  <Application>Microsoft Office PowerPoint</Application>
  <PresentationFormat>Presentazione su schermo (4:3)</PresentationFormat>
  <Paragraphs>2782</Paragraphs>
  <Slides>212</Slides>
  <Notes>209</Notes>
  <HiddenSlides>3</HiddenSlides>
  <MMClips>0</MMClips>
  <ScaleCrop>false</ScaleCrop>
  <HeadingPairs>
    <vt:vector size="6" baseType="variant">
      <vt:variant>
        <vt:lpstr>Caratteri utilizzati</vt:lpstr>
      </vt:variant>
      <vt:variant>
        <vt:i4>9</vt:i4>
      </vt:variant>
      <vt:variant>
        <vt:lpstr>Tema</vt:lpstr>
      </vt:variant>
      <vt:variant>
        <vt:i4>17</vt:i4>
      </vt:variant>
      <vt:variant>
        <vt:lpstr>Titoli diapositive</vt:lpstr>
      </vt:variant>
      <vt:variant>
        <vt:i4>212</vt:i4>
      </vt:variant>
    </vt:vector>
  </HeadingPairs>
  <TitlesOfParts>
    <vt:vector size="238" baseType="lpstr">
      <vt:lpstr>Arial</vt:lpstr>
      <vt:lpstr>Calibri</vt:lpstr>
      <vt:lpstr>Arial Black</vt:lpstr>
      <vt:lpstr>GungsuhChe</vt:lpstr>
      <vt:lpstr>Swis721 Blk BT</vt:lpstr>
      <vt:lpstr>Baskerville Old Face</vt:lpstr>
      <vt:lpstr>Times New Roman</vt:lpstr>
      <vt:lpstr>Algerian</vt:lpstr>
      <vt:lpstr>Segoe UI Historic</vt:lpstr>
      <vt:lpstr>Struttura predefinita</vt:lpstr>
      <vt:lpstr>1_Struttura predefinita</vt:lpstr>
      <vt:lpstr>7_Struttura predefinita</vt:lpstr>
      <vt:lpstr>2_Struttura predefinita</vt:lpstr>
      <vt:lpstr>8_Struttura predefinita</vt:lpstr>
      <vt:lpstr>3_Struttura predefinita</vt:lpstr>
      <vt:lpstr>9_Struttura predefinita</vt:lpstr>
      <vt:lpstr>Office Theme</vt:lpstr>
      <vt:lpstr>11_Struttura predefinita</vt:lpstr>
      <vt:lpstr>4_Struttura predefinita</vt:lpstr>
      <vt:lpstr>19_Struttura predefinita</vt:lpstr>
      <vt:lpstr>5_Struttura predefinita</vt:lpstr>
      <vt:lpstr>6_Struttura predefinita</vt:lpstr>
      <vt:lpstr>10_Struttura predefinita</vt:lpstr>
      <vt:lpstr>12_Struttura predefinita</vt:lpstr>
      <vt:lpstr>20_Struttura predefinita</vt:lpstr>
      <vt:lpstr>13_Struttura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Primi regni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Palestina: Terra Santa              per tre grandi religioni monoteistiche</vt:lpstr>
      <vt:lpstr>Presentazione standard di PowerPoint</vt:lpstr>
      <vt:lpstr>Presentazione standard di PowerPoint</vt:lpstr>
      <vt:lpstr>Theodor Herzl</vt:lpstr>
      <vt:lpstr>Presentazione standard di PowerPoint</vt:lpstr>
      <vt:lpstr>Presentazione standard di PowerPoint</vt:lpstr>
      <vt:lpstr>Nel 1839  l’Impero Turco Ottomano avvia la modernizzazione  del paese, inclusa la Palestina.</vt:lpstr>
      <vt:lpstr>Arrivo del treno inaugurale alla stazione ferroviaria di Gerusalemme</vt:lpstr>
      <vt:lpstr>1898 - Gerusalemme ottomana</vt:lpstr>
      <vt:lpstr>Nablus nel 1918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tempestosa crescita di Tel Aviv</vt:lpstr>
      <vt:lpstr>Presentazione standard di PowerPoint</vt:lpstr>
      <vt:lpstr>Presentazione standard di PowerPoint</vt:lpstr>
      <vt:lpstr>Presentazione standard di PowerPoint</vt:lpstr>
      <vt:lpstr>Presentazione standard di PowerPoint</vt:lpstr>
      <vt:lpstr>Jaffa nel  1930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Rete ferroviaria</vt:lpstr>
      <vt:lpstr>Terrorismo sionista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2006 : la guerra del Libano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Gli squadroni           israeliani di             demolizione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Sovrappopolazione                                                         Striscia di Gaza: “Un mare di cemento” 2’000’000 di abitanti per 360 km2</vt:lpstr>
      <vt:lpstr>Presentazione standard di PowerPoint</vt:lpstr>
      <vt:lpstr>Presentazione standard di PowerPoint</vt:lpstr>
      <vt:lpstr>Agosto 2005  - Gaza                                                                                                                                              Dopo 38 anni gli Israeliani si ritirano dalla striscia di Gaza lasciando solo macerie e le sinagoghe.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farsa dei colloqui di pace serve a Israele per   guadagnare tempo e consolidare l’occupazione  </vt:lpstr>
      <vt:lpstr>Presentazione standard di PowerPoint</vt:lpstr>
      <vt:lpstr>I palestinesi devono andarsene</vt:lpstr>
      <vt:lpstr>La diaspora palestinese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prezioso lavoro delle ONG                        (Organizzazioni non governative)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884</cp:revision>
  <cp:lastPrinted>2022-04-01T09:30:21Z</cp:lastPrinted>
  <dcterms:created xsi:type="dcterms:W3CDTF">2013-09-06T13:12:37Z</dcterms:created>
  <dcterms:modified xsi:type="dcterms:W3CDTF">2024-11-23T12:53:27Z</dcterms:modified>
</cp:coreProperties>
</file>