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theme/themeOverride5.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7.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8.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9.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0.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1.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2.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13.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14.xml" ContentType="application/vnd.openxmlformats-officedocument.themeOverride+xml"/>
  <Override PartName="/ppt/notesSlides/notesSlide147.xml" ContentType="application/vnd.openxmlformats-officedocument.presentationml.notesSlide+xml"/>
  <Override PartName="/ppt/theme/themeOverride15.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6.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7.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heme/themeOverride18.xml" ContentType="application/vnd.openxmlformats-officedocument.themeOverr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11" r:id="rId4"/>
    <p:sldMasterId id="2147484016" r:id="rId5"/>
    <p:sldMasterId id="2147484161" r:id="rId6"/>
    <p:sldMasterId id="2147488658" r:id="rId7"/>
    <p:sldMasterId id="2147491555" r:id="rId8"/>
    <p:sldMasterId id="2147497572" r:id="rId9"/>
    <p:sldMasterId id="2147498306" r:id="rId10"/>
    <p:sldMasterId id="2147499136" r:id="rId11"/>
    <p:sldMasterId id="2147499153" r:id="rId12"/>
    <p:sldMasterId id="2147507658" r:id="rId13"/>
    <p:sldMasterId id="2147508042" r:id="rId14"/>
    <p:sldMasterId id="2147531809" r:id="rId15"/>
    <p:sldMasterId id="2147536168" r:id="rId16"/>
  </p:sldMasterIdLst>
  <p:notesMasterIdLst>
    <p:notesMasterId r:id="rId228"/>
  </p:notesMasterIdLst>
  <p:sldIdLst>
    <p:sldId id="257" r:id="rId17"/>
    <p:sldId id="258" r:id="rId18"/>
    <p:sldId id="1796" r:id="rId19"/>
    <p:sldId id="259" r:id="rId20"/>
    <p:sldId id="260" r:id="rId21"/>
    <p:sldId id="1530" r:id="rId22"/>
    <p:sldId id="857" r:id="rId23"/>
    <p:sldId id="1137" r:id="rId24"/>
    <p:sldId id="768" r:id="rId25"/>
    <p:sldId id="115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1149" r:id="rId41"/>
    <p:sldId id="275" r:id="rId42"/>
    <p:sldId id="276" r:id="rId43"/>
    <p:sldId id="277" r:id="rId44"/>
    <p:sldId id="278" r:id="rId45"/>
    <p:sldId id="279" r:id="rId46"/>
    <p:sldId id="1483" r:id="rId47"/>
    <p:sldId id="281" r:id="rId48"/>
    <p:sldId id="462" r:id="rId49"/>
    <p:sldId id="284" r:id="rId50"/>
    <p:sldId id="283" r:id="rId51"/>
    <p:sldId id="285" r:id="rId52"/>
    <p:sldId id="1532" r:id="rId53"/>
    <p:sldId id="1476" r:id="rId54"/>
    <p:sldId id="1533" r:id="rId55"/>
    <p:sldId id="926" r:id="rId56"/>
    <p:sldId id="331" r:id="rId57"/>
    <p:sldId id="972" r:id="rId58"/>
    <p:sldId id="332" r:id="rId59"/>
    <p:sldId id="1534" r:id="rId60"/>
    <p:sldId id="343" r:id="rId61"/>
    <p:sldId id="346" r:id="rId62"/>
    <p:sldId id="347" r:id="rId63"/>
    <p:sldId id="937" r:id="rId64"/>
    <p:sldId id="928" r:id="rId65"/>
    <p:sldId id="1535" r:id="rId66"/>
    <p:sldId id="1536" r:id="rId67"/>
    <p:sldId id="1537" r:id="rId68"/>
    <p:sldId id="1538" r:id="rId69"/>
    <p:sldId id="1539" r:id="rId70"/>
    <p:sldId id="939" r:id="rId71"/>
    <p:sldId id="1540" r:id="rId72"/>
    <p:sldId id="364" r:id="rId73"/>
    <p:sldId id="1541" r:id="rId74"/>
    <p:sldId id="1542" r:id="rId75"/>
    <p:sldId id="971" r:id="rId76"/>
    <p:sldId id="1543" r:id="rId77"/>
    <p:sldId id="1544" r:id="rId78"/>
    <p:sldId id="1545" r:id="rId79"/>
    <p:sldId id="1546" r:id="rId80"/>
    <p:sldId id="379" r:id="rId81"/>
    <p:sldId id="885" r:id="rId82"/>
    <p:sldId id="1547" r:id="rId83"/>
    <p:sldId id="384" r:id="rId84"/>
    <p:sldId id="1548" r:id="rId85"/>
    <p:sldId id="1549" r:id="rId86"/>
    <p:sldId id="1550" r:id="rId87"/>
    <p:sldId id="454" r:id="rId88"/>
    <p:sldId id="1551" r:id="rId89"/>
    <p:sldId id="828" r:id="rId90"/>
    <p:sldId id="1035" r:id="rId91"/>
    <p:sldId id="1552" r:id="rId92"/>
    <p:sldId id="1553" r:id="rId93"/>
    <p:sldId id="1554" r:id="rId94"/>
    <p:sldId id="324" r:id="rId95"/>
    <p:sldId id="1556" r:id="rId96"/>
    <p:sldId id="1557" r:id="rId97"/>
    <p:sldId id="399" r:id="rId98"/>
    <p:sldId id="1558" r:id="rId99"/>
    <p:sldId id="1559" r:id="rId100"/>
    <p:sldId id="1062" r:id="rId101"/>
    <p:sldId id="1091" r:id="rId102"/>
    <p:sldId id="1090" r:id="rId103"/>
    <p:sldId id="1126" r:id="rId104"/>
    <p:sldId id="1560" r:id="rId105"/>
    <p:sldId id="1561" r:id="rId106"/>
    <p:sldId id="1128" r:id="rId107"/>
    <p:sldId id="1562" r:id="rId108"/>
    <p:sldId id="1563" r:id="rId109"/>
    <p:sldId id="1564" r:id="rId110"/>
    <p:sldId id="1565" r:id="rId111"/>
    <p:sldId id="336" r:id="rId112"/>
    <p:sldId id="1566" r:id="rId113"/>
    <p:sldId id="405" r:id="rId114"/>
    <p:sldId id="422" r:id="rId115"/>
    <p:sldId id="1087" r:id="rId116"/>
    <p:sldId id="425" r:id="rId117"/>
    <p:sldId id="1567" r:id="rId118"/>
    <p:sldId id="1024" r:id="rId119"/>
    <p:sldId id="432" r:id="rId120"/>
    <p:sldId id="1569" r:id="rId121"/>
    <p:sldId id="1121" r:id="rId122"/>
    <p:sldId id="341" r:id="rId123"/>
    <p:sldId id="871" r:id="rId124"/>
    <p:sldId id="1570" r:id="rId125"/>
    <p:sldId id="1571" r:id="rId126"/>
    <p:sldId id="442" r:id="rId127"/>
    <p:sldId id="1152" r:id="rId128"/>
    <p:sldId id="1587" r:id="rId129"/>
    <p:sldId id="354" r:id="rId130"/>
    <p:sldId id="1574" r:id="rId131"/>
    <p:sldId id="451" r:id="rId132"/>
    <p:sldId id="1575" r:id="rId133"/>
    <p:sldId id="1576" r:id="rId134"/>
    <p:sldId id="819" r:id="rId135"/>
    <p:sldId id="1577" r:id="rId136"/>
    <p:sldId id="1578" r:id="rId137"/>
    <p:sldId id="1028" r:id="rId138"/>
    <p:sldId id="465" r:id="rId139"/>
    <p:sldId id="1579" r:id="rId140"/>
    <p:sldId id="1580" r:id="rId141"/>
    <p:sldId id="472" r:id="rId142"/>
    <p:sldId id="473" r:id="rId143"/>
    <p:sldId id="611" r:id="rId144"/>
    <p:sldId id="474" r:id="rId145"/>
    <p:sldId id="477" r:id="rId146"/>
    <p:sldId id="521" r:id="rId147"/>
    <p:sldId id="373" r:id="rId148"/>
    <p:sldId id="522" r:id="rId149"/>
    <p:sldId id="375" r:id="rId150"/>
    <p:sldId id="558" r:id="rId151"/>
    <p:sldId id="891" r:id="rId152"/>
    <p:sldId id="377" r:id="rId153"/>
    <p:sldId id="479" r:id="rId154"/>
    <p:sldId id="1586" r:id="rId155"/>
    <p:sldId id="679" r:id="rId156"/>
    <p:sldId id="680" r:id="rId157"/>
    <p:sldId id="696" r:id="rId158"/>
    <p:sldId id="383" r:id="rId159"/>
    <p:sldId id="483" r:id="rId160"/>
    <p:sldId id="1135" r:id="rId161"/>
    <p:sldId id="784" r:id="rId162"/>
    <p:sldId id="482" r:id="rId163"/>
    <p:sldId id="982" r:id="rId164"/>
    <p:sldId id="389" r:id="rId165"/>
    <p:sldId id="446" r:id="rId166"/>
    <p:sldId id="494" r:id="rId167"/>
    <p:sldId id="390" r:id="rId168"/>
    <p:sldId id="499" r:id="rId169"/>
    <p:sldId id="501" r:id="rId170"/>
    <p:sldId id="394" r:id="rId171"/>
    <p:sldId id="395" r:id="rId172"/>
    <p:sldId id="504" r:id="rId173"/>
    <p:sldId id="745" r:id="rId174"/>
    <p:sldId id="503" r:id="rId175"/>
    <p:sldId id="854" r:id="rId176"/>
    <p:sldId id="401" r:id="rId177"/>
    <p:sldId id="509" r:id="rId178"/>
    <p:sldId id="453" r:id="rId179"/>
    <p:sldId id="402" r:id="rId180"/>
    <p:sldId id="404" r:id="rId181"/>
    <p:sldId id="1581" r:id="rId182"/>
    <p:sldId id="859" r:id="rId183"/>
    <p:sldId id="407" r:id="rId184"/>
    <p:sldId id="528" r:id="rId185"/>
    <p:sldId id="935" r:id="rId186"/>
    <p:sldId id="1795" r:id="rId187"/>
    <p:sldId id="525" r:id="rId188"/>
    <p:sldId id="514" r:id="rId189"/>
    <p:sldId id="532" r:id="rId190"/>
    <p:sldId id="464" r:id="rId191"/>
    <p:sldId id="864" r:id="rId192"/>
    <p:sldId id="1787" r:id="rId193"/>
    <p:sldId id="827" r:id="rId194"/>
    <p:sldId id="538" r:id="rId195"/>
    <p:sldId id="814" r:id="rId196"/>
    <p:sldId id="539" r:id="rId197"/>
    <p:sldId id="540" r:id="rId198"/>
    <p:sldId id="541" r:id="rId199"/>
    <p:sldId id="542" r:id="rId200"/>
    <p:sldId id="576" r:id="rId201"/>
    <p:sldId id="1585" r:id="rId202"/>
    <p:sldId id="580" r:id="rId203"/>
    <p:sldId id="583" r:id="rId204"/>
    <p:sldId id="1584" r:id="rId205"/>
    <p:sldId id="590" r:id="rId206"/>
    <p:sldId id="809" r:id="rId207"/>
    <p:sldId id="470" r:id="rId208"/>
    <p:sldId id="429" r:id="rId209"/>
    <p:sldId id="430" r:id="rId210"/>
    <p:sldId id="471" r:id="rId211"/>
    <p:sldId id="1583" r:id="rId212"/>
    <p:sldId id="557" r:id="rId213"/>
    <p:sldId id="589" r:id="rId214"/>
    <p:sldId id="435" r:id="rId215"/>
    <p:sldId id="436" r:id="rId216"/>
    <p:sldId id="437" r:id="rId217"/>
    <p:sldId id="438" r:id="rId218"/>
    <p:sldId id="439" r:id="rId219"/>
    <p:sldId id="440" r:id="rId220"/>
    <p:sldId id="441" r:id="rId221"/>
    <p:sldId id="905" r:id="rId222"/>
    <p:sldId id="946" r:id="rId223"/>
    <p:sldId id="1531" r:id="rId224"/>
    <p:sldId id="466" r:id="rId225"/>
    <p:sldId id="1010" r:id="rId226"/>
    <p:sldId id="1529" r:id="rId227"/>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2" autoAdjust="0"/>
    <p:restoredTop sz="75367" autoAdjust="0"/>
  </p:normalViewPr>
  <p:slideViewPr>
    <p:cSldViewPr>
      <p:cViewPr>
        <p:scale>
          <a:sx n="40" d="100"/>
          <a:sy n="40" d="100"/>
        </p:scale>
        <p:origin x="1848" y="4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93.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viewProps" Target="viewProps.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6" Type="http://schemas.openxmlformats.org/officeDocument/2006/relationships/slide" Target="slides/slide10.xml"/><Relationship Id="rId231" Type="http://schemas.openxmlformats.org/officeDocument/2006/relationships/theme" Target="theme/theme1.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tableStyles" Target="tableStyles.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18" Type="http://schemas.openxmlformats.org/officeDocument/2006/relationships/slide" Target="slides/slide2.xml"/><Relationship Id="rId39" Type="http://schemas.openxmlformats.org/officeDocument/2006/relationships/slide" Target="slides/slide23.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 Target="slides/slide13.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B909FE3-89F1-4746-DACE-7B67FBD7C56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5475E9C4-CDB5-8DC2-B72B-3634276ACE9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44635D5-A60F-435F-B06A-794CEDE99047}" type="datetimeFigureOut">
              <a:rPr lang="it-CH"/>
              <a:pPr>
                <a:defRPr/>
              </a:pPr>
              <a:t>04.09.2024</a:t>
            </a:fld>
            <a:endParaRPr lang="it-CH"/>
          </a:p>
        </p:txBody>
      </p:sp>
      <p:sp>
        <p:nvSpPr>
          <p:cNvPr id="4" name="Segnaposto immagine diapositiva 3">
            <a:extLst>
              <a:ext uri="{FF2B5EF4-FFF2-40B4-BE49-F238E27FC236}">
                <a16:creationId xmlns:a16="http://schemas.microsoft.com/office/drawing/2014/main" id="{17466EBE-2994-BF67-C74B-CBBDC245432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FCCF9B57-0BCE-0A77-93CA-B5FF6A90C11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BED6B445-6E50-7F8C-7BE5-E20C61FD79A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AF9D0D45-B0A9-692E-B3D1-96C4A883EFE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D90CF96-21C4-4E4D-B0F7-E592D322CE01}"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D70DA420-4A12-2E93-83E1-179BCCE4BF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BA7D35-787E-4259-BF28-03661CDF41AC}"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234499" name="Rectangle 2">
            <a:extLst>
              <a:ext uri="{FF2B5EF4-FFF2-40B4-BE49-F238E27FC236}">
                <a16:creationId xmlns:a16="http://schemas.microsoft.com/office/drawing/2014/main" id="{7D3395AB-0926-C971-7884-3B745A994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a:extLst>
              <a:ext uri="{FF2B5EF4-FFF2-40B4-BE49-F238E27FC236}">
                <a16:creationId xmlns:a16="http://schemas.microsoft.com/office/drawing/2014/main" id="{69B2A401-9C41-0C0D-8553-8831A8922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it-CH"/>
          </a:p>
          <a:p>
            <a:pPr eaLnBrk="1" hangingPunct="1">
              <a:spcBef>
                <a:spcPct val="0"/>
              </a:spcBef>
            </a:pPr>
            <a:r>
              <a:rPr lang="es-ES" altLang="it-CH"/>
              <a:t>Por favor, espere el archivo de registro. </a:t>
            </a:r>
          </a:p>
          <a:p>
            <a:pPr eaLnBrk="1" hangingPunct="1">
              <a:spcBef>
                <a:spcPct val="0"/>
              </a:spcBef>
            </a:pPr>
            <a:r>
              <a:rPr lang="es-ES" altLang="it-CH"/>
              <a:t>Para ver la presentación seleccione "Ver" y luego haga clic en "Presentación". </a:t>
            </a:r>
          </a:p>
          <a:p>
            <a:pPr eaLnBrk="1" hangingPunct="1">
              <a:spcBef>
                <a:spcPct val="0"/>
              </a:spcBef>
            </a:pPr>
            <a:r>
              <a:rPr lang="es-ES" altLang="it-CH"/>
              <a:t>Para avanzar diapositivas presione las teclas: página hasta y página abajo.</a:t>
            </a:r>
          </a:p>
          <a:p>
            <a:pPr eaLnBrk="1" hangingPunct="1">
              <a:spcBef>
                <a:spcPct val="0"/>
              </a:spcBef>
            </a:pPr>
            <a:r>
              <a:rPr lang="es-ES" altLang="it-CH"/>
              <a:t>Para instalar la promoción automática, ver el registro de las actividades, transición, transiciones de diapositivas, automáticamente después de ... (inserte el no de deseada segundos) y «aplica a todas» </a:t>
            </a:r>
          </a:p>
          <a:p>
            <a:pPr eaLnBrk="1" hangingPunct="1">
              <a:spcBef>
                <a:spcPct val="0"/>
              </a:spcBef>
            </a:pPr>
            <a:r>
              <a:rPr lang="es-ES" altLang="it-CH"/>
              <a:t>Para salir de la presentación en la esquina inferior izquierda de la pequeña ventana, haga clic en el pequeño cuadrado y luego seleccione "Fin de presentación" o con un clic con el botón derecho del mouse y después en la pequeña ventana seleccione Fin de presentación. </a:t>
            </a:r>
          </a:p>
          <a:p>
            <a:pPr eaLnBrk="1" hangingPunct="1">
              <a:spcBef>
                <a:spcPct val="0"/>
              </a:spcBef>
            </a:pPr>
            <a:r>
              <a:rPr lang="es-ES" altLang="it-CH"/>
              <a:t>Para preparar una conferencia, lea también las anotaciones abajo. </a:t>
            </a:r>
          </a:p>
          <a:p>
            <a:pPr eaLnBrk="1" hangingPunct="1">
              <a:spcBef>
                <a:spcPct val="0"/>
              </a:spcBef>
            </a:pPr>
            <a:endParaRPr lang="es-ES" altLang="it-CH"/>
          </a:p>
          <a:p>
            <a:pPr eaLnBrk="1" hangingPunct="1">
              <a:spcBef>
                <a:spcPct val="0"/>
              </a:spcBef>
            </a:pPr>
            <a:r>
              <a:rPr lang="es-ES" altLang="it-CH"/>
              <a:t>https://es.wikipedia.org/wiki/Historia_de_Palestina#Historia</a:t>
            </a:r>
          </a:p>
          <a:p>
            <a:pPr eaLnBrk="1" hangingPunct="1">
              <a:spcBef>
                <a:spcPct val="0"/>
              </a:spcBef>
            </a:pPr>
            <a:r>
              <a:rPr lang="es-ES" altLang="it-CH"/>
              <a:t>https://es.wikipedia.org/wiki/Conflicto_%C3%A1rabe-israel%C3%AD#Resoluci.C3.B3n_242</a:t>
            </a:r>
          </a:p>
          <a:p>
            <a:pPr eaLnBrk="1" hangingPunct="1">
              <a:spcBef>
                <a:spcPct val="0"/>
              </a:spcBef>
            </a:pPr>
            <a:endParaRPr lang="es-ES" altLang="it-CH"/>
          </a:p>
          <a:p>
            <a:pPr eaLnBrk="1" hangingPunct="1">
              <a:spcBef>
                <a:spcPct val="0"/>
              </a:spcBef>
            </a:pPr>
            <a:endParaRPr lang="es-ES"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8E447F77-F90C-5222-E0A9-744909AE4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0E13D7A6-EB18-0149-3E6D-918B99D46B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https://es.wikipedia.org/wiki/Tel_Aviv</a:t>
            </a:r>
          </a:p>
        </p:txBody>
      </p:sp>
      <p:sp>
        <p:nvSpPr>
          <p:cNvPr id="252932" name="Segnaposto numero diapositiva 3">
            <a:extLst>
              <a:ext uri="{FF2B5EF4-FFF2-40B4-BE49-F238E27FC236}">
                <a16:creationId xmlns:a16="http://schemas.microsoft.com/office/drawing/2014/main" id="{1EEF303F-4A3A-8DD4-FC5D-EE50B82A4A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618822-4951-460A-B53C-106A1058252D}" type="slidenum">
              <a:rPr lang="it-CH" altLang="en-US" smtClean="0"/>
              <a:pPr>
                <a:spcBef>
                  <a:spcPct val="0"/>
                </a:spcBef>
              </a:pPr>
              <a:t>10</a:t>
            </a:fld>
            <a:endParaRPr lang="it-CH"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immagine diapositiva 1">
            <a:extLst>
              <a:ext uri="{FF2B5EF4-FFF2-40B4-BE49-F238E27FC236}">
                <a16:creationId xmlns:a16="http://schemas.microsoft.com/office/drawing/2014/main" id="{54ED36C0-B54F-9051-2D2A-C1779D35C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Segnaposto note 2">
            <a:extLst>
              <a:ext uri="{FF2B5EF4-FFF2-40B4-BE49-F238E27FC236}">
                <a16:creationId xmlns:a16="http://schemas.microsoft.com/office/drawing/2014/main" id="{E28FC35F-B6C5-8265-A06B-EDF9C7806D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https://es.wikipedia.org/wiki/Resolucion_194</a:t>
            </a:r>
          </a:p>
          <a:p>
            <a:r>
              <a:rPr lang="it-CH" altLang="it-CH"/>
              <a:t>http://en.wikipedia.org/wiki/UN_Resolution_273</a:t>
            </a:r>
          </a:p>
          <a:p>
            <a:r>
              <a:rPr lang="it-CH" altLang="it-CH"/>
              <a:t>https://www.haaretz.com/.premium-israel-lifted-military-rule-over-arabs-in-1966-only-after-ensuring-they-couldn-t-ret-1.7297983</a:t>
            </a:r>
          </a:p>
          <a:p>
            <a:r>
              <a:rPr lang="it-CH" altLang="it-CH"/>
              <a:t>https://en.wikipedia.org/wiki/Operation_Danny</a:t>
            </a:r>
          </a:p>
          <a:p>
            <a:r>
              <a:rPr lang="it-CH" altLang="it-CH"/>
              <a:t>https://en.wikipedia.org/wiki/Ramla</a:t>
            </a:r>
          </a:p>
          <a:p>
            <a:r>
              <a:rPr lang="it-CH" altLang="it-CH"/>
              <a:t>https://en.wikipedia.org/wiki/1948_Palestinian_exodus_from_Lydda_and_Ramle</a:t>
            </a:r>
          </a:p>
          <a:p>
            <a:endParaRPr lang="it-CH" altLang="it-CH"/>
          </a:p>
          <a:p>
            <a:endParaRPr lang="it-CH" altLang="it-CH"/>
          </a:p>
        </p:txBody>
      </p:sp>
      <p:sp>
        <p:nvSpPr>
          <p:cNvPr id="437252" name="Segnaposto numero diapositiva 3">
            <a:extLst>
              <a:ext uri="{FF2B5EF4-FFF2-40B4-BE49-F238E27FC236}">
                <a16:creationId xmlns:a16="http://schemas.microsoft.com/office/drawing/2014/main" id="{9A752FDD-1EC0-4057-E492-2B3F860C3C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26ACCC-EFA0-45F7-9A64-491E110D0B64}" type="slidenum">
              <a:rPr lang="it-CH" altLang="en-US" smtClean="0"/>
              <a:pPr>
                <a:spcBef>
                  <a:spcPct val="0"/>
                </a:spcBef>
              </a:pPr>
              <a:t>100</a:t>
            </a:fld>
            <a:endParaRPr lang="it-CH"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egnaposto immagine diapositiva 1">
            <a:extLst>
              <a:ext uri="{FF2B5EF4-FFF2-40B4-BE49-F238E27FC236}">
                <a16:creationId xmlns:a16="http://schemas.microsoft.com/office/drawing/2014/main" id="{FDCD2709-0EDD-40D7-76C3-A3AB1DAE8A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Segnaposto note 2">
            <a:extLst>
              <a:ext uri="{FF2B5EF4-FFF2-40B4-BE49-F238E27FC236}">
                <a16:creationId xmlns:a16="http://schemas.microsoft.com/office/drawing/2014/main" id="{EBEBB331-593C-A3B2-7384-90B2FAF14F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Muchos Judios europeos, árabes y de Etiopía son descendientes de las poblaciones locales, que se han convertido al judaísmo a través de los siglos.</a:t>
            </a:r>
          </a:p>
          <a:p>
            <a:r>
              <a:rPr lang="es-ES" altLang="it-CH"/>
              <a:t>Lamentablemente ahora reclaman de pretexto la propiedad de Palestina.</a:t>
            </a:r>
          </a:p>
          <a:p>
            <a:endParaRPr lang="es-ES" altLang="it-CH"/>
          </a:p>
          <a:p>
            <a:r>
              <a:rPr lang="es-ES" altLang="it-CH"/>
              <a:t>http://en.wikipedia.org/wiki/Operation_Solomon</a:t>
            </a:r>
          </a:p>
          <a:p>
            <a:r>
              <a:rPr lang="es-ES" altLang="it-CH"/>
              <a:t>http://en.wikipedia.org/wiki/Operation_Moses</a:t>
            </a:r>
          </a:p>
          <a:p>
            <a:r>
              <a:rPr lang="es-ES" altLang="it-CH"/>
              <a:t>http://en.wikipedia.org/wiki/Operation_Magic_Carpet_(Yemen)</a:t>
            </a:r>
          </a:p>
          <a:p>
            <a:r>
              <a:rPr lang="es-ES" altLang="it-CH"/>
              <a:t>http://en.wikipedia.org/wiki/Operation_Yakhin</a:t>
            </a:r>
          </a:p>
          <a:p>
            <a:r>
              <a:rPr lang="es-ES" altLang="it-CH"/>
              <a:t>https://es.wikipedia.org/wiki/Falashas</a:t>
            </a:r>
          </a:p>
          <a:p>
            <a:r>
              <a:rPr lang="it-CH" altLang="it-CH"/>
              <a:t>http://en.wikipedia.org/wiki/Jewish_exodus_from_Arab_and_Muslim_countries</a:t>
            </a:r>
          </a:p>
          <a:p>
            <a:r>
              <a:rPr lang="it-CH" altLang="it-CH"/>
              <a:t>https://en.wikipedia.org/wiki/Mizrahi_Jews_in_Israel</a:t>
            </a:r>
          </a:p>
          <a:p>
            <a:r>
              <a:rPr lang="it-CH" altLang="it-CH"/>
              <a:t>https://972mag.com/israels-nation-state-law-also-discriminates-against-mizrahi-jews/139541/?fbclid=IwAR0cIBrhtkaxjKidP9B1Fu4LDIBBrcjdlqR1sq59_fI7yUt-Ub-LvnibRsY</a:t>
            </a:r>
          </a:p>
          <a:p>
            <a:endParaRPr lang="it-CH" altLang="it-CH"/>
          </a:p>
          <a:p>
            <a:r>
              <a:rPr lang="en-US" altLang="it-CH"/>
              <a:t>Naeim Giladi</a:t>
            </a:r>
          </a:p>
          <a:p>
            <a:r>
              <a:rPr lang="en-US" altLang="it-CH"/>
              <a:t>Ben Gurion’s scandals</a:t>
            </a:r>
          </a:p>
          <a:p>
            <a:r>
              <a:rPr lang="en-US" altLang="it-CH"/>
              <a:t>How the Haganah and the Mossad Eliminated Jews</a:t>
            </a:r>
          </a:p>
          <a:p>
            <a:r>
              <a:rPr lang="en-US" altLang="it-CH"/>
              <a:t>Painful truths about the Zionist rape of Palestine and deliberate planting of anti-Semitism in Iraqi Jewish communities during David Ben-Gurion's political career to persuade Iraqi Jews to immigrate to Israel. The Zionists' goal was to import raw Jewish labor from the Middle East to farm the newly-vacated lands and fill the military ranks with conscripts, to defend the stolen lands.</a:t>
            </a:r>
          </a:p>
          <a:p>
            <a:endParaRPr lang="it-CH" altLang="it-CH"/>
          </a:p>
          <a:p>
            <a:endParaRPr lang="it-CH" altLang="it-CH"/>
          </a:p>
          <a:p>
            <a:endParaRPr lang="it-CH" altLang="it-CH"/>
          </a:p>
        </p:txBody>
      </p:sp>
      <p:sp>
        <p:nvSpPr>
          <p:cNvPr id="439300" name="Segnaposto numero diapositiva 3">
            <a:extLst>
              <a:ext uri="{FF2B5EF4-FFF2-40B4-BE49-F238E27FC236}">
                <a16:creationId xmlns:a16="http://schemas.microsoft.com/office/drawing/2014/main" id="{20F1188F-06FF-F4F9-D905-6C3D58AD72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CD4E84-8083-4690-9721-FCC0DC8EFE40}" type="slidenum">
              <a:rPr lang="it-CH" altLang="en-US" smtClean="0"/>
              <a:pPr>
                <a:spcBef>
                  <a:spcPct val="0"/>
                </a:spcBef>
              </a:pPr>
              <a:t>101</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A24A2510-438E-AEA2-6437-8E5242B2CB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3BB267BE-CD7C-E732-4259-E322929D5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1348" name="Segnaposto numero diapositiva 3">
            <a:extLst>
              <a:ext uri="{FF2B5EF4-FFF2-40B4-BE49-F238E27FC236}">
                <a16:creationId xmlns:a16="http://schemas.microsoft.com/office/drawing/2014/main" id="{E98C19AC-59AE-2643-6DC2-30042FCCF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A8ACF0-DC3D-4FF1-8F97-AFA170716F1E}" type="slidenum">
              <a:rPr lang="it-CH" altLang="en-US" smtClean="0"/>
              <a:pPr>
                <a:spcBef>
                  <a:spcPct val="0"/>
                </a:spcBef>
              </a:pPr>
              <a:t>102</a:t>
            </a:fld>
            <a:endParaRPr lang="it-CH"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egnaposto immagine diapositiva 1">
            <a:extLst>
              <a:ext uri="{FF2B5EF4-FFF2-40B4-BE49-F238E27FC236}">
                <a16:creationId xmlns:a16="http://schemas.microsoft.com/office/drawing/2014/main" id="{D214DC89-86DB-F888-3091-C2A98FF725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Segnaposto note 2">
            <a:extLst>
              <a:ext uri="{FF2B5EF4-FFF2-40B4-BE49-F238E27FC236}">
                <a16:creationId xmlns:a16="http://schemas.microsoft.com/office/drawing/2014/main" id="{D59E9425-6B5B-E7DA-84F4-9B2CC10203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p:txBody>
      </p:sp>
      <p:sp>
        <p:nvSpPr>
          <p:cNvPr id="443396" name="Segnaposto numero diapositiva 3">
            <a:extLst>
              <a:ext uri="{FF2B5EF4-FFF2-40B4-BE49-F238E27FC236}">
                <a16:creationId xmlns:a16="http://schemas.microsoft.com/office/drawing/2014/main" id="{E485B1B1-DC8D-0CCF-6434-9B1374BAA5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B46F22-4106-459E-864A-31A4BA30516C}"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39F326EC-E6E2-2C6F-78CD-1A9C6C1675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06C28E97-05E2-EE32-EAFB-AB56187E97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http://www.unrwa.org/who-we-are?tid=86</a:t>
            </a:r>
          </a:p>
          <a:p>
            <a:r>
              <a:rPr lang="it-CH" altLang="it-CH"/>
              <a:t>Antes de la UNRWA  </a:t>
            </a:r>
            <a:r>
              <a:rPr lang="es-ES" altLang="it-CH"/>
              <a:t>intervenía la Cruz Roja Internacional</a:t>
            </a:r>
            <a:r>
              <a:rPr lang="it-CH" altLang="it-CH"/>
              <a:t>. Inicialmente sonos cerca de 55 campos de refugiados para acerca 850.000 refugiados palestinos, repartidos en Cisjordania, Gaza, Jordania, Líbano, Siria, otros países de el MO.</a:t>
            </a:r>
          </a:p>
          <a:p>
            <a:endParaRPr lang="it-CH" altLang="it-CH"/>
          </a:p>
          <a:p>
            <a:r>
              <a:rPr lang="it-CH" altLang="it-CH"/>
              <a:t>https://issuu.com/unrwa/docs/unrwa_book__1_?utm_medium=referral&amp;utm_source=www.unrwa.org</a:t>
            </a:r>
          </a:p>
          <a:p>
            <a:r>
              <a:rPr lang="it-CH" altLang="it-CH"/>
              <a:t>https://es.wikipedia.org/wiki/Agencia_de_Naciones_Unidas_para_los_Refugiados_de_Palestina_en_Oriente_Pr%C3%B3ximo</a:t>
            </a:r>
          </a:p>
          <a:p>
            <a:r>
              <a:rPr lang="it-CH" altLang="it-CH"/>
              <a:t>http://en.wikipedia.org/wiki/UNWRA</a:t>
            </a:r>
          </a:p>
          <a:p>
            <a:r>
              <a:rPr lang="it-CH" altLang="it-CH"/>
              <a:t>http://www.unrwa.org/who-we-are?tid=86</a:t>
            </a:r>
          </a:p>
          <a:p>
            <a:r>
              <a:rPr lang="it-CH" altLang="it-CH"/>
              <a:t>https://www.palaestina.ch/images/gsp-pdf/BADIL%20Q&amp;A-en.pdf</a:t>
            </a:r>
          </a:p>
          <a:p>
            <a:endParaRPr lang="it-CH" altLang="it-CH"/>
          </a:p>
        </p:txBody>
      </p:sp>
      <p:sp>
        <p:nvSpPr>
          <p:cNvPr id="445444" name="Segnaposto numero diapositiva 3">
            <a:extLst>
              <a:ext uri="{FF2B5EF4-FFF2-40B4-BE49-F238E27FC236}">
                <a16:creationId xmlns:a16="http://schemas.microsoft.com/office/drawing/2014/main" id="{D8C04160-EE88-19CF-E97E-7979AAB80C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27935E-31E5-4EB3-BD37-DC2155214A7F}" type="slidenum">
              <a:rPr lang="it-CH" altLang="en-US" smtClean="0"/>
              <a:pPr>
                <a:spcBef>
                  <a:spcPct val="0"/>
                </a:spcBef>
              </a:pPr>
              <a:t>104</a:t>
            </a:fld>
            <a:endParaRPr lang="it-CH"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egnaposto immagine diapositiva 1">
            <a:extLst>
              <a:ext uri="{FF2B5EF4-FFF2-40B4-BE49-F238E27FC236}">
                <a16:creationId xmlns:a16="http://schemas.microsoft.com/office/drawing/2014/main" id="{75A6C8F0-40A5-1990-3705-052E6A6535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Segnaposto note 2">
            <a:extLst>
              <a:ext uri="{FF2B5EF4-FFF2-40B4-BE49-F238E27FC236}">
                <a16:creationId xmlns:a16="http://schemas.microsoft.com/office/drawing/2014/main" id="{38678052-E3AE-CB10-702A-713BAC5E48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http://en.wikipedia.org/wiki/1949%E2%80%9356_Palestinian_exodus</a:t>
            </a:r>
          </a:p>
          <a:p>
            <a:r>
              <a:rPr lang="it-CH" altLang="it-CH"/>
              <a:t>http://en.wikipedia.org/wiki/Iqrit</a:t>
            </a:r>
          </a:p>
          <a:p>
            <a:r>
              <a:rPr lang="it-CH" altLang="it-CH"/>
              <a:t>http://en.wikipedia.org/wiki/Hittin</a:t>
            </a:r>
          </a:p>
          <a:p>
            <a:endParaRPr lang="it-CH" altLang="it-CH"/>
          </a:p>
        </p:txBody>
      </p:sp>
      <p:sp>
        <p:nvSpPr>
          <p:cNvPr id="447492" name="Segnaposto numero diapositiva 3">
            <a:extLst>
              <a:ext uri="{FF2B5EF4-FFF2-40B4-BE49-F238E27FC236}">
                <a16:creationId xmlns:a16="http://schemas.microsoft.com/office/drawing/2014/main" id="{C894B983-73B0-1A38-9973-C9488D0DA1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F0CCE6-B0F4-4551-A703-EAF3CAC4A7A3}" type="slidenum">
              <a:rPr lang="it-CH" altLang="en-US" smtClean="0"/>
              <a:pPr>
                <a:spcBef>
                  <a:spcPct val="0"/>
                </a:spcBef>
              </a:pPr>
              <a:t>105</a:t>
            </a:fld>
            <a:endParaRPr lang="it-CH"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immagine diapositiva 1">
            <a:extLst>
              <a:ext uri="{FF2B5EF4-FFF2-40B4-BE49-F238E27FC236}">
                <a16:creationId xmlns:a16="http://schemas.microsoft.com/office/drawing/2014/main" id="{06F04332-84CB-FCAE-9AFE-A4BDF82BD2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Segnaposto note 2">
            <a:extLst>
              <a:ext uri="{FF2B5EF4-FFF2-40B4-BE49-F238E27FC236}">
                <a16:creationId xmlns:a16="http://schemas.microsoft.com/office/drawing/2014/main" id="{46E092B0-A45E-C0ED-91B8-DC0E2F0C5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Más tarde, las grandes potencias, temiendo una extensión del conflicto, obligaron a los atacantes a retirarse.</a:t>
            </a:r>
          </a:p>
          <a:p>
            <a:endParaRPr lang="it-CH" altLang="it-CH"/>
          </a:p>
          <a:p>
            <a:r>
              <a:rPr lang="it-CH" altLang="it-CH"/>
              <a:t>http://en.wikipedia.org/wiki/1956_Suez_Crisis</a:t>
            </a:r>
          </a:p>
        </p:txBody>
      </p:sp>
      <p:sp>
        <p:nvSpPr>
          <p:cNvPr id="449540" name="Segnaposto numero diapositiva 3">
            <a:extLst>
              <a:ext uri="{FF2B5EF4-FFF2-40B4-BE49-F238E27FC236}">
                <a16:creationId xmlns:a16="http://schemas.microsoft.com/office/drawing/2014/main" id="{55E20D33-C902-E0C7-38C3-87C44E8A6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D2C092-7FB5-4FC6-8B54-384F2FCC272A}"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a:extLst>
              <a:ext uri="{FF2B5EF4-FFF2-40B4-BE49-F238E27FC236}">
                <a16:creationId xmlns:a16="http://schemas.microsoft.com/office/drawing/2014/main" id="{91C37DEA-28C9-C41D-E9DA-0F29FAA0BE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CB596B-F33B-48FD-9296-7B7931723B2D}"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451587" name="Rectangle 2">
            <a:extLst>
              <a:ext uri="{FF2B5EF4-FFF2-40B4-BE49-F238E27FC236}">
                <a16:creationId xmlns:a16="http://schemas.microsoft.com/office/drawing/2014/main" id="{DE73BA70-46D3-215C-0804-462BC647A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8" name="Rectangle 3">
            <a:extLst>
              <a:ext uri="{FF2B5EF4-FFF2-40B4-BE49-F238E27FC236}">
                <a16:creationId xmlns:a16="http://schemas.microsoft.com/office/drawing/2014/main" id="{1E35374F-1345-83C1-9B93-2B0AF2C91C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israelíes impidieron que Arafat fue enterrado en Jerusalén.</a:t>
            </a:r>
          </a:p>
          <a:p>
            <a:pPr eaLnBrk="1" hangingPunct="1">
              <a:spcBef>
                <a:spcPct val="0"/>
              </a:spcBef>
            </a:pPr>
            <a:r>
              <a:rPr lang="es-ES" altLang="it-CH"/>
              <a:t>La investigación llevada después de su muerte demostró que Arafat fue envenenado con polonio.</a:t>
            </a:r>
          </a:p>
          <a:p>
            <a:pPr eaLnBrk="1" hangingPunct="1">
              <a:spcBef>
                <a:spcPct val="0"/>
              </a:spcBef>
            </a:pPr>
            <a:endParaRPr lang="es-ES" altLang="it-CH"/>
          </a:p>
          <a:p>
            <a:pPr eaLnBrk="1" hangingPunct="1">
              <a:spcBef>
                <a:spcPct val="0"/>
              </a:spcBef>
            </a:pPr>
            <a:r>
              <a:rPr lang="it-IT" altLang="it-CH"/>
              <a:t>https://es.wikipedia.org/wiki/Yasser_Arafat</a:t>
            </a:r>
          </a:p>
          <a:p>
            <a:pPr eaLnBrk="1" hangingPunct="1">
              <a:spcBef>
                <a:spcPct val="0"/>
              </a:spcBef>
            </a:pPr>
            <a:r>
              <a:rPr lang="it-IT" altLang="it-CH"/>
              <a:t>http://en.wikipedia.org/wiki/Yasser_Arafat</a:t>
            </a:r>
          </a:p>
          <a:p>
            <a:pPr eaLnBrk="1" hangingPunct="1">
              <a:spcBef>
                <a:spcPct val="0"/>
              </a:spcBef>
            </a:pPr>
            <a:r>
              <a:rPr lang="it-IT" altLang="it-CH"/>
              <a:t>http://www.newworldencyclopedia.org/entry/Yasser_Arafat</a:t>
            </a:r>
          </a:p>
          <a:p>
            <a:pPr eaLnBrk="1" hangingPunct="1">
              <a:spcBef>
                <a:spcPct val="0"/>
              </a:spcBef>
            </a:pPr>
            <a:r>
              <a:rPr lang="it-IT" altLang="it-CH"/>
              <a:t>https://es.wikipedia.org/wiki/Kefia</a:t>
            </a:r>
          </a:p>
          <a:p>
            <a:pPr eaLnBrk="1" hangingPunct="1">
              <a:spcBef>
                <a:spcPct val="0"/>
              </a:spcBef>
            </a:pPr>
            <a:endParaRPr lang="it-IT" altLang="it-CH"/>
          </a:p>
          <a:p>
            <a:pPr eaLnBrk="1" hangingPunct="1">
              <a:spcBef>
                <a:spcPct val="0"/>
              </a:spcBef>
            </a:pPr>
            <a:r>
              <a:rPr lang="en-US" altLang="it-CH"/>
              <a:t>15 November 1988 - State of Palestine declaration</a:t>
            </a:r>
          </a:p>
          <a:p>
            <a:pPr eaLnBrk="1" hangingPunct="1">
              <a:spcBef>
                <a:spcPct val="0"/>
              </a:spcBef>
            </a:pPr>
            <a:r>
              <a:rPr lang="en-US" altLang="it-CH"/>
              <a:t>https://en.wikipedia.org/wiki/Palestinian_Declaration_of_Independence</a:t>
            </a:r>
            <a:endParaRPr lang="it-IT" altLang="it-CH"/>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egnaposto immagine diapositiva 1">
            <a:extLst>
              <a:ext uri="{FF2B5EF4-FFF2-40B4-BE49-F238E27FC236}">
                <a16:creationId xmlns:a16="http://schemas.microsoft.com/office/drawing/2014/main" id="{A195EB8B-6057-8F3C-6480-A5B48BF01B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Segnaposto note 2">
            <a:extLst>
              <a:ext uri="{FF2B5EF4-FFF2-40B4-BE49-F238E27FC236}">
                <a16:creationId xmlns:a16="http://schemas.microsoft.com/office/drawing/2014/main" id="{ED62CA8A-002E-7513-D93A-1D42665F6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De acuerdo con los Palestinos la bataiila de Karamé fue una victoria que redime las derrotas sufridas por los árabes.</a:t>
            </a:r>
          </a:p>
          <a:p>
            <a:endParaRPr lang="es-ES" altLang="it-CH"/>
          </a:p>
          <a:p>
            <a:r>
              <a:rPr lang="es-ES" altLang="it-CH"/>
              <a:t>http://en.wikipedia.org/wiki/Palestinian_fedayeen</a:t>
            </a:r>
          </a:p>
          <a:p>
            <a:r>
              <a:rPr lang="es-ES" altLang="it-CH"/>
              <a:t>http://en.wikipedia.org/wiki/Battle_of_Karameh</a:t>
            </a:r>
          </a:p>
          <a:p>
            <a:r>
              <a:rPr lang="es-ES" altLang="it-CH"/>
              <a:t>http://en.wikipedia.org/wiki/Black_September_in_Jordan</a:t>
            </a:r>
          </a:p>
          <a:p>
            <a:r>
              <a:rPr lang="es-ES" altLang="it-CH"/>
              <a:t>http://en.wikipedia.org/wiki/Dawson%27s_Field_hijackings</a:t>
            </a:r>
          </a:p>
        </p:txBody>
      </p:sp>
      <p:sp>
        <p:nvSpPr>
          <p:cNvPr id="453636" name="Segnaposto numero diapositiva 3">
            <a:extLst>
              <a:ext uri="{FF2B5EF4-FFF2-40B4-BE49-F238E27FC236}">
                <a16:creationId xmlns:a16="http://schemas.microsoft.com/office/drawing/2014/main" id="{2598EA85-D679-0CC7-BA4D-965D2AD7CE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CB81F7-7908-4F73-AAA3-D3EC0E094BC1}" type="slidenum">
              <a:rPr lang="it-CH" altLang="en-US" smtClean="0">
                <a:solidFill>
                  <a:srgbClr val="000000"/>
                </a:solidFill>
              </a:rPr>
              <a:pPr>
                <a:spcBef>
                  <a:spcPct val="0"/>
                </a:spcBef>
              </a:pPr>
              <a:t>108</a:t>
            </a:fld>
            <a:endParaRPr lang="it-CH" altLang="en-US">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egnaposto immagine diapositiva 1">
            <a:extLst>
              <a:ext uri="{FF2B5EF4-FFF2-40B4-BE49-F238E27FC236}">
                <a16:creationId xmlns:a16="http://schemas.microsoft.com/office/drawing/2014/main" id="{E0CDC740-66DD-E887-4B84-C85778359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Segnaposto note 2">
            <a:extLst>
              <a:ext uri="{FF2B5EF4-FFF2-40B4-BE49-F238E27FC236}">
                <a16:creationId xmlns:a16="http://schemas.microsoft.com/office/drawing/2014/main" id="{02EA457A-1496-AE4E-FD81-C5693EDBC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unidad 101 a cometido varias masacres de civiles palestinos, incluyendo uno en el campo de refugiados de Bureij en la Franja de Gaza el dia 28 de agosto 1953, donde fueron masacradas 40 personas.</a:t>
            </a:r>
          </a:p>
          <a:p>
            <a:pPr eaLnBrk="1" hangingPunct="1">
              <a:spcBef>
                <a:spcPct val="0"/>
              </a:spcBef>
            </a:pPr>
            <a:r>
              <a:rPr lang="es-ES" altLang="it-CH"/>
              <a:t>http://en.wikipedia.org/wiki/Unit_101</a:t>
            </a:r>
          </a:p>
          <a:p>
            <a:pPr eaLnBrk="1" hangingPunct="1">
              <a:spcBef>
                <a:spcPct val="0"/>
              </a:spcBef>
            </a:pPr>
            <a:r>
              <a:rPr lang="es-ES" altLang="it-CH"/>
              <a:t>El 29 de octubre de 1956, la Policía de Fronteras israelí (Magav) mató a 49 hombres del pueblo palestino de Kafr Qasim.</a:t>
            </a:r>
          </a:p>
          <a:p>
            <a:pPr eaLnBrk="1" hangingPunct="1">
              <a:spcBef>
                <a:spcPct val="0"/>
              </a:spcBef>
            </a:pPr>
            <a:endParaRPr lang="es-ES" altLang="it-CH"/>
          </a:p>
          <a:p>
            <a:pPr eaLnBrk="1" hangingPunct="1">
              <a:spcBef>
                <a:spcPct val="0"/>
              </a:spcBef>
            </a:pPr>
            <a:r>
              <a:rPr lang="es-ES" altLang="it-CH"/>
              <a:t>Unidad 101</a:t>
            </a:r>
          </a:p>
          <a:p>
            <a:pPr eaLnBrk="1" hangingPunct="1">
              <a:spcBef>
                <a:spcPct val="0"/>
              </a:spcBef>
            </a:pPr>
            <a:r>
              <a:rPr lang="es-ES" altLang="it-CH"/>
              <a:t>Durante la II. la Segunda Guerra Mundial, los nazis crearon la Unidad 101 con la tarea de matar a los Judios.</a:t>
            </a:r>
          </a:p>
          <a:p>
            <a:pPr eaLnBrk="1" hangingPunct="1">
              <a:spcBef>
                <a:spcPct val="0"/>
              </a:spcBef>
            </a:pPr>
            <a:r>
              <a:rPr lang="es-ES" altLang="it-CH"/>
              <a:t>Después de 1948, Israel fue creado una unidad similar (101), bajo el mando de Ariel Sharon. Cometió muchas masacres, incluyendo los de Azazema, Qibiya, campo de refugiados de Bureij y Nehhalin. Se les permitió llevar ropa de civil, bebiendo coñac durante las patrullas y el uso de cualquier cantidad de municiones. La unidad 101, dice Gedeón Spiro 890.mo Batallón de los paramilitares, “fue un prototipo primitivo de las más sofisticadas "unidades de liquidación“ - Duvdevan y Shimshon (hecho durante la Intifada). “Muchos omicidios de civiles, pocos combate real".</a:t>
            </a:r>
          </a:p>
          <a:p>
            <a:pPr eaLnBrk="1" hangingPunct="1">
              <a:spcBef>
                <a:spcPct val="0"/>
              </a:spcBef>
            </a:pPr>
            <a:endParaRPr lang="es-ES" altLang="it-CH"/>
          </a:p>
          <a:p>
            <a:pPr eaLnBrk="1" hangingPunct="1">
              <a:spcBef>
                <a:spcPct val="0"/>
              </a:spcBef>
            </a:pPr>
            <a:r>
              <a:rPr lang="es-ES" altLang="it-CH"/>
              <a:t>http://en.wikipedia.org/wiki/Unit_101</a:t>
            </a:r>
          </a:p>
          <a:p>
            <a:pPr eaLnBrk="1" hangingPunct="1">
              <a:spcBef>
                <a:spcPct val="0"/>
              </a:spcBef>
            </a:pPr>
            <a:r>
              <a:rPr lang="es-ES" altLang="it-CH"/>
              <a:t>http://en.wikipedia.org/wiki/Samson_Unit</a:t>
            </a:r>
          </a:p>
          <a:p>
            <a:pPr eaLnBrk="1" hangingPunct="1">
              <a:spcBef>
                <a:spcPct val="0"/>
              </a:spcBef>
            </a:pPr>
            <a:r>
              <a:rPr lang="es-ES" altLang="it-CH"/>
              <a:t>http://en.wikipedia.org/wiki/Qibya_massacre</a:t>
            </a:r>
          </a:p>
          <a:p>
            <a:pPr eaLnBrk="1" hangingPunct="1">
              <a:spcBef>
                <a:spcPct val="0"/>
              </a:spcBef>
            </a:pPr>
            <a:r>
              <a:rPr lang="es-ES" altLang="it-CH"/>
              <a:t>http://en.wikipedia.org/wiki/Kafr_Qasim_massacre</a:t>
            </a:r>
          </a:p>
          <a:p>
            <a:pPr eaLnBrk="1" hangingPunct="1">
              <a:spcBef>
                <a:spcPct val="0"/>
              </a:spcBef>
            </a:pPr>
            <a:endParaRPr lang="es-ES" altLang="it-CH"/>
          </a:p>
          <a:p>
            <a:pPr eaLnBrk="1" hangingPunct="1">
              <a:spcBef>
                <a:spcPct val="0"/>
              </a:spcBef>
            </a:pPr>
            <a:r>
              <a:rPr lang="es-ES" altLang="it-CH"/>
              <a:t>http://occupiedpalestine.wordpress.com/2010/10/29/remembering-the-54th-anniversary-of-the-israeli-massacre-in-kafr-qasim/</a:t>
            </a:r>
          </a:p>
          <a:p>
            <a:pPr eaLnBrk="1" hangingPunct="1">
              <a:spcBef>
                <a:spcPct val="0"/>
              </a:spcBef>
            </a:pPr>
            <a:r>
              <a:rPr lang="es-ES" altLang="it-CH"/>
              <a:t>http://en.wikipedia.org/wiki/Duvdevan_Unit</a:t>
            </a:r>
          </a:p>
          <a:p>
            <a:pPr eaLnBrk="1" hangingPunct="1">
              <a:spcBef>
                <a:spcPct val="0"/>
              </a:spcBef>
            </a:pPr>
            <a:r>
              <a:rPr lang="es-ES" altLang="it-CH"/>
              <a:t>http://en.wikipedia.org/wiki/Mista%27arvim</a:t>
            </a:r>
          </a:p>
          <a:p>
            <a:pPr eaLnBrk="1" hangingPunct="1">
              <a:spcBef>
                <a:spcPct val="0"/>
              </a:spcBef>
            </a:pPr>
            <a:r>
              <a:rPr lang="es-ES" altLang="it-CH"/>
              <a:t>https://en.wikipedia.org/wiki/Israeli_Special_Forces_Units</a:t>
            </a:r>
          </a:p>
          <a:p>
            <a:pPr eaLnBrk="1" hangingPunct="1">
              <a:spcBef>
                <a:spcPct val="0"/>
              </a:spcBef>
            </a:pPr>
            <a:endParaRPr lang="es-ES" altLang="it-CH"/>
          </a:p>
          <a:p>
            <a:pPr eaLnBrk="1" hangingPunct="1">
              <a:spcBef>
                <a:spcPct val="0"/>
              </a:spcBef>
            </a:pPr>
            <a:endParaRPr lang="it-CH" altLang="it-CH"/>
          </a:p>
        </p:txBody>
      </p:sp>
      <p:sp>
        <p:nvSpPr>
          <p:cNvPr id="455684" name="Segnaposto numero diapositiva 3">
            <a:extLst>
              <a:ext uri="{FF2B5EF4-FFF2-40B4-BE49-F238E27FC236}">
                <a16:creationId xmlns:a16="http://schemas.microsoft.com/office/drawing/2014/main" id="{FC85398C-7C43-887A-B357-54AB3D383E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C0C649-DEA9-4E91-BBF6-36EC12C0B85A}" type="slidenum">
              <a:rPr lang="it-IT" altLang="it-CH" smtClean="0">
                <a:solidFill>
                  <a:srgbClr val="000000"/>
                </a:solidFill>
                <a:latin typeface="Arial" panose="020B0604020202020204" pitchFamily="34" charset="0"/>
              </a:rPr>
              <a:pPr>
                <a:spcBef>
                  <a:spcPct val="0"/>
                </a:spcBef>
              </a:pPr>
              <a:t>109</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immagine diapositiva 1">
            <a:extLst>
              <a:ext uri="{FF2B5EF4-FFF2-40B4-BE49-F238E27FC236}">
                <a16:creationId xmlns:a16="http://schemas.microsoft.com/office/drawing/2014/main" id="{6ACB2AEF-3986-F5DA-36AB-784A373E1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Segnaposto note 2">
            <a:extLst>
              <a:ext uri="{FF2B5EF4-FFF2-40B4-BE49-F238E27FC236}">
                <a16:creationId xmlns:a16="http://schemas.microsoft.com/office/drawing/2014/main" id="{60D17D21-3213-604C-96FE-74C67075A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http://en.wikipedia.org/wiki/Canaan</a:t>
            </a:r>
          </a:p>
          <a:p>
            <a:endParaRPr lang="it-CH" altLang="it-CH"/>
          </a:p>
        </p:txBody>
      </p:sp>
      <p:sp>
        <p:nvSpPr>
          <p:cNvPr id="254980" name="Segnaposto numero diapositiva 3">
            <a:extLst>
              <a:ext uri="{FF2B5EF4-FFF2-40B4-BE49-F238E27FC236}">
                <a16:creationId xmlns:a16="http://schemas.microsoft.com/office/drawing/2014/main" id="{A4C9FD21-9694-A1CE-A3F9-BD915C5D8E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1A79E0-49C1-4CAA-BE5A-CFC39E396D4C}" type="slidenum">
              <a:rPr lang="it-CH" altLang="en-US" smtClean="0"/>
              <a:pPr>
                <a:spcBef>
                  <a:spcPct val="0"/>
                </a:spcBef>
              </a:pPr>
              <a:t>11</a:t>
            </a:fld>
            <a:endParaRPr lang="it-CH"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egnaposto immagine diapositiva 1">
            <a:extLst>
              <a:ext uri="{FF2B5EF4-FFF2-40B4-BE49-F238E27FC236}">
                <a16:creationId xmlns:a16="http://schemas.microsoft.com/office/drawing/2014/main" id="{F63AB3D4-B00E-A099-F606-F79816F572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Segnaposto note 2">
            <a:extLst>
              <a:ext uri="{FF2B5EF4-FFF2-40B4-BE49-F238E27FC236}">
                <a16:creationId xmlns:a16="http://schemas.microsoft.com/office/drawing/2014/main" id="{56554101-F213-F4F1-16EA-28883018A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Esta es la mayor superficie de tierra que Israel ha logrado conquistar y ocupar (temporalmente).</a:t>
            </a:r>
            <a:endParaRPr lang="it-CH" altLang="it-CH"/>
          </a:p>
          <a:p>
            <a:endParaRPr lang="it-CH" altLang="it-CH"/>
          </a:p>
          <a:p>
            <a:r>
              <a:rPr lang="it-CH" altLang="it-CH"/>
              <a:t>https://es.wikipedia.org/wiki/Guerra_de_los_Seis_D%C3%Adas</a:t>
            </a:r>
          </a:p>
          <a:p>
            <a:r>
              <a:rPr lang="it-CH" altLang="it-CH"/>
              <a:t>http://en.wikipedia.org/wiki/Controversies_relating_to_the_Six-Day_War</a:t>
            </a:r>
          </a:p>
          <a:p>
            <a:r>
              <a:rPr lang="it-CH" altLang="it-CH"/>
              <a:t>http://en.wikipedia.org/wiki/USS_Liberty_incident </a:t>
            </a:r>
          </a:p>
          <a:p>
            <a:endParaRPr lang="it-CH" altLang="it-CH"/>
          </a:p>
          <a:p>
            <a:r>
              <a:rPr lang="it-CH" altLang="it-CH"/>
              <a:t>https://israelpalestinenews.org/six-day-war-israeli-lies-saw-cia/?fbclid=IwAR0JVgy9jgw1R-V7TkAdvnCxHXNkficex8TUhsZDjdTK63IDGdhGH6eilhA</a:t>
            </a:r>
          </a:p>
          <a:p>
            <a:endParaRPr lang="it-CH" altLang="it-CH"/>
          </a:p>
        </p:txBody>
      </p:sp>
      <p:sp>
        <p:nvSpPr>
          <p:cNvPr id="457732" name="Segnaposto numero diapositiva 3">
            <a:extLst>
              <a:ext uri="{FF2B5EF4-FFF2-40B4-BE49-F238E27FC236}">
                <a16:creationId xmlns:a16="http://schemas.microsoft.com/office/drawing/2014/main" id="{9355D080-2FD1-2334-CF90-12D7CD8B4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C5A5FB-FC15-46E2-BBF4-C98784D12014}" type="slidenum">
              <a:rPr lang="it-CH" altLang="en-US" smtClean="0"/>
              <a:pPr>
                <a:spcBef>
                  <a:spcPct val="0"/>
                </a:spcBef>
              </a:pPr>
              <a:t>110</a:t>
            </a:fld>
            <a:endParaRPr lang="it-CH"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egnaposto immagine diapositiva 1">
            <a:extLst>
              <a:ext uri="{FF2B5EF4-FFF2-40B4-BE49-F238E27FC236}">
                <a16:creationId xmlns:a16="http://schemas.microsoft.com/office/drawing/2014/main" id="{B0E8D208-1FED-6CF6-001D-5A9D761EC1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Segnaposto note 2">
            <a:extLst>
              <a:ext uri="{FF2B5EF4-FFF2-40B4-BE49-F238E27FC236}">
                <a16:creationId xmlns:a16="http://schemas.microsoft.com/office/drawing/2014/main" id="{815469BD-EF91-BF81-89AA-02E620A877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1967 los israelíes expulsaron aproximadamente 500’000 palestinos.</a:t>
            </a:r>
          </a:p>
          <a:p>
            <a:endParaRPr lang="es-ES" altLang="it-CH"/>
          </a:p>
          <a:p>
            <a:r>
              <a:rPr lang="it-CH" altLang="it-CH"/>
              <a:t>http://en.wikipedia.org/wiki/1967_Palestinian_exodus</a:t>
            </a:r>
          </a:p>
          <a:p>
            <a:r>
              <a:rPr lang="it-CH" altLang="it-CH"/>
              <a:t>https://es.wikipedia.org/wiki/Puente_Allenby</a:t>
            </a:r>
          </a:p>
          <a:p>
            <a:r>
              <a:rPr lang="it-CH" altLang="it-CH"/>
              <a:t>http://en.wikipedia.org/wiki/Allenby_Bridge</a:t>
            </a:r>
          </a:p>
          <a:p>
            <a:r>
              <a:rPr lang="it-CH" altLang="it-CH"/>
              <a:t>https://en.wikipedia.org/wiki/Naksa_Day</a:t>
            </a:r>
          </a:p>
        </p:txBody>
      </p:sp>
      <p:sp>
        <p:nvSpPr>
          <p:cNvPr id="459780" name="Segnaposto numero diapositiva 3">
            <a:extLst>
              <a:ext uri="{FF2B5EF4-FFF2-40B4-BE49-F238E27FC236}">
                <a16:creationId xmlns:a16="http://schemas.microsoft.com/office/drawing/2014/main" id="{7981C6FF-FBC6-8E43-22DB-1DD80758E7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0CDEC8-CB40-4C52-A294-FD9A0C497903}"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B6129942-4302-CDA9-03C5-F64714D5A2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F7D0B66B-8EE9-AD41-1365-3ACE9DF378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Jerusalén 06/11/1967 : la destrucción de la al-Mugariba (barrio marroquí) para crear una explanada frente al Muro de las Lamentaciones.</a:t>
            </a:r>
          </a:p>
          <a:p>
            <a:r>
              <a:rPr lang="es-ES" altLang="it-CH"/>
              <a:t>A las 3 de la mañana a los habitantes del barrio recibieron la orden de abandonar sus casas y les prometió que podrían reingresar inmediatamente. Muchos residentes salieron en pijama y trajeron con ellos sólo a los niños ... y pronto las excavadoras comenzaron a demoler las casas .. </a:t>
            </a:r>
          </a:p>
          <a:p>
            <a:r>
              <a:rPr lang="es-ES" altLang="it-CH"/>
              <a:t>Las autoridades israelíes están borrando gradualmente las huellas de la presencia y de la cultura árabe y musulmán en la ciudad sagrada. </a:t>
            </a:r>
          </a:p>
          <a:p>
            <a:endParaRPr lang="es-ES" altLang="it-CH"/>
          </a:p>
          <a:p>
            <a:r>
              <a:rPr lang="it-CH" altLang="it-CH"/>
              <a:t>http://en.wikipedia.org/wiki/Moroccan_Quarter</a:t>
            </a:r>
          </a:p>
          <a:p>
            <a:r>
              <a:rPr lang="it-CH" altLang="it-CH"/>
              <a:t>http://en.wikipedia.org/wiki/Judaization_of_Jerusalem</a:t>
            </a:r>
          </a:p>
          <a:p>
            <a:endParaRPr lang="it-CH" altLang="it-CH"/>
          </a:p>
          <a:p>
            <a:r>
              <a:rPr lang="es-ES" altLang="it-CH"/>
              <a:t>El Muro de las Lamentaciones de hoy según los Judíos es una parte de el primero templo construido por Salomon.</a:t>
            </a:r>
          </a:p>
          <a:p>
            <a:r>
              <a:rPr lang="es-ES" altLang="it-CH"/>
              <a:t>Https://es.wikipedia.org/wiki/Muro_de_los_Lamentos</a:t>
            </a:r>
          </a:p>
          <a:p>
            <a:r>
              <a:rPr lang="es-ES" altLang="it-CH"/>
              <a:t>https://es.wikipedia.org/wiki/Muro_de_las_Lamentaciones</a:t>
            </a:r>
          </a:p>
          <a:p>
            <a:r>
              <a:rPr lang="es-ES" altLang="it-CH"/>
              <a:t>https://es.wikipedia.org/wiki/Fortaleza_Antonia</a:t>
            </a:r>
          </a:p>
          <a:p>
            <a:endParaRPr lang="es-ES" altLang="it-CH"/>
          </a:p>
          <a:p>
            <a:r>
              <a:rPr lang="es-ES" altLang="it-CH"/>
              <a:t>Según el investigador moderno Ernst Martin, los templos judíos, en particular el pequeño templo de Zorobadel y el de Herodes, se encontraban a unos 300 metros al sur del actual santuario de la Roca, por encima y alrededor de la fuente de Gihón. El muro conocido como Muro de las Lamentaciones es, en cambio, un vestigio de la fortaleza Antonia y del campamento fortificado contiguo de los Romanos construidos por los romanos hace 2000 años con los escombros del I. templo.</a:t>
            </a:r>
          </a:p>
          <a:p>
            <a:endParaRPr lang="es-ES" altLang="it-CH"/>
          </a:p>
          <a:p>
            <a:r>
              <a:rPr lang="es-ES" altLang="it-CH"/>
              <a:t>El culto del Muro de las Lamentaciones supuestamente fue implementado por Judíos hace unos 350 años con fines de imagen y proselitismo. </a:t>
            </a:r>
          </a:p>
          <a:p>
            <a:endParaRPr lang="es-ES" altLang="it-CH"/>
          </a:p>
          <a:p>
            <a:r>
              <a:rPr lang="es-ES" altLang="it-CH"/>
              <a:t>It is time for all people to abandon these false religious sites." - Ernst Martin author of "The Temples That Jerusalem Forgot" </a:t>
            </a:r>
          </a:p>
          <a:p>
            <a:endParaRPr lang="it-CH" altLang="it-CH"/>
          </a:p>
          <a:p>
            <a:endParaRPr lang="it-CH" altLang="it-CH"/>
          </a:p>
        </p:txBody>
      </p:sp>
      <p:sp>
        <p:nvSpPr>
          <p:cNvPr id="461828" name="Segnaposto numero diapositiva 3">
            <a:extLst>
              <a:ext uri="{FF2B5EF4-FFF2-40B4-BE49-F238E27FC236}">
                <a16:creationId xmlns:a16="http://schemas.microsoft.com/office/drawing/2014/main" id="{7A868FBF-E670-F5DC-757F-00D6EF619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ABE029-A2AC-4D3F-90DD-1AA1B9CB78CF}" type="slidenum">
              <a:rPr lang="it-CH" altLang="en-US" smtClean="0"/>
              <a:pPr>
                <a:spcBef>
                  <a:spcPct val="0"/>
                </a:spcBef>
              </a:pPr>
              <a:t>112</a:t>
            </a:fld>
            <a:endParaRPr lang="it-CH"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85973768-9E79-B10E-A48E-F4080608A3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1FB722-DB74-4179-A6AF-6B3AAF7B296A}"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63875" name="Rectangle 2">
            <a:extLst>
              <a:ext uri="{FF2B5EF4-FFF2-40B4-BE49-F238E27FC236}">
                <a16:creationId xmlns:a16="http://schemas.microsoft.com/office/drawing/2014/main" id="{A2181879-4892-9C97-A56B-19081C374F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84C4F92D-0D4B-8645-10FD-CA7242C3CB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restos fueren cubiertos cuidadosamente con la tierra y los israelíes han plantado árboles. El trabajo fue financiado por Judíos de Canadá, de ahí el nombre de "Parque Canadá".</a:t>
            </a:r>
          </a:p>
          <a:p>
            <a:pPr eaLnBrk="1" hangingPunct="1">
              <a:spcBef>
                <a:spcPct val="0"/>
              </a:spcBef>
            </a:pPr>
            <a:r>
              <a:rPr lang="es-ES" altLang="it-CH"/>
              <a:t>Los habitantes de Emaús y de dos otras aldeas, con muchos otros palestinos, incluso hoy en día, después de décadas, tienen que vivir en campos de refugiados.</a:t>
            </a:r>
          </a:p>
          <a:p>
            <a:pPr eaLnBrk="1" hangingPunct="1">
              <a:spcBef>
                <a:spcPct val="0"/>
              </a:spcBef>
            </a:pPr>
            <a:endParaRPr lang="es-ES" altLang="it-CH"/>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a:extLst>
              <a:ext uri="{FF2B5EF4-FFF2-40B4-BE49-F238E27FC236}">
                <a16:creationId xmlns:a16="http://schemas.microsoft.com/office/drawing/2014/main" id="{A0C513BB-9A37-851A-B62A-B273A6DFC0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C36DB6-B505-492B-9D77-F514D3B96769}"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65923" name="Rectangle 2">
            <a:extLst>
              <a:ext uri="{FF2B5EF4-FFF2-40B4-BE49-F238E27FC236}">
                <a16:creationId xmlns:a16="http://schemas.microsoft.com/office/drawing/2014/main" id="{670C7183-279C-65E1-3E09-F6049DF80F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4" name="Rectangle 3">
            <a:extLst>
              <a:ext uri="{FF2B5EF4-FFF2-40B4-BE49-F238E27FC236}">
                <a16:creationId xmlns:a16="http://schemas.microsoft.com/office/drawing/2014/main" id="{7C141DFD-2CAA-A8EE-AC85-37FC724C3E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http://en.wikipedia.org/wiki/UN_Resolution_242</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3CF5F4FF-DED4-E656-790A-59CD16EE21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54F47F0F-54BE-983B-551E-D65D4CCCD6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2002, Israel comenzó la construcción de el MURO para confinar a los palestinos y en 2006 confiscó el Valle del Jordán: 2.400 km2 de tierras usurpadas, 50.000 beduinos fueron expulsados y quedaron sin hogar y sin recursos.</a:t>
            </a:r>
          </a:p>
          <a:p>
            <a:endParaRPr lang="es-ES" altLang="it-CH"/>
          </a:p>
          <a:p>
            <a:r>
              <a:rPr lang="es-ES" altLang="it-CH"/>
              <a:t>http://en.wikipedia.org/wiki/Allon_Plan</a:t>
            </a:r>
          </a:p>
          <a:p>
            <a:r>
              <a:rPr lang="es-ES" altLang="it-CH"/>
              <a:t>https://es.wikipedia.org/wiki/Yigal_Allon</a:t>
            </a:r>
          </a:p>
          <a:p>
            <a:r>
              <a:rPr lang="es-ES" altLang="it-CH"/>
              <a:t>https://es.wikipedia.org/wiki/Yeshayahou_Leibowitz</a:t>
            </a:r>
          </a:p>
          <a:p>
            <a:r>
              <a:rPr lang="es-ES" altLang="it-CH"/>
              <a:t>https://en.wikipedia.org/wiki/Right_of_conquest</a:t>
            </a:r>
          </a:p>
          <a:p>
            <a:endParaRPr lang="es-ES" altLang="it-CH"/>
          </a:p>
          <a:p>
            <a:endParaRPr lang="es-ES" altLang="it-CH"/>
          </a:p>
          <a:p>
            <a:endParaRPr lang="it-CH" altLang="it-CH"/>
          </a:p>
        </p:txBody>
      </p:sp>
      <p:sp>
        <p:nvSpPr>
          <p:cNvPr id="467972" name="Segnaposto numero diapositiva 3">
            <a:extLst>
              <a:ext uri="{FF2B5EF4-FFF2-40B4-BE49-F238E27FC236}">
                <a16:creationId xmlns:a16="http://schemas.microsoft.com/office/drawing/2014/main" id="{DBAFAF8A-4DD1-9784-A4E1-7D313008D8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52719F-3D4F-4137-BD5C-EA010F022B18}" type="slidenum">
              <a:rPr lang="it-CH" altLang="en-US" smtClean="0"/>
              <a:pPr>
                <a:spcBef>
                  <a:spcPct val="0"/>
                </a:spcBef>
              </a:pPr>
              <a:t>115</a:t>
            </a:fld>
            <a:endParaRPr lang="it-CH"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a:extLst>
              <a:ext uri="{FF2B5EF4-FFF2-40B4-BE49-F238E27FC236}">
                <a16:creationId xmlns:a16="http://schemas.microsoft.com/office/drawing/2014/main" id="{9E2AA0A3-441F-B6C2-BB3B-948A6488BC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11CA10-9DFF-41E5-B640-E42B90908CA1}"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70019" name="Rectangle 2">
            <a:extLst>
              <a:ext uri="{FF2B5EF4-FFF2-40B4-BE49-F238E27FC236}">
                <a16:creationId xmlns:a16="http://schemas.microsoft.com/office/drawing/2014/main" id="{C9FBD148-86BA-F97F-DE49-D8C179A28E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20" name="Rectangle 3">
            <a:extLst>
              <a:ext uri="{FF2B5EF4-FFF2-40B4-BE49-F238E27FC236}">
                <a16:creationId xmlns:a16="http://schemas.microsoft.com/office/drawing/2014/main" id="{66E58B59-9CA8-B595-B53C-01E42DF26E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dirty="0"/>
              <a:t>La colonización y el asentamiento son planificados.</a:t>
            </a:r>
          </a:p>
          <a:p>
            <a:pPr eaLnBrk="1" hangingPunct="1">
              <a:spcBef>
                <a:spcPct val="0"/>
              </a:spcBef>
            </a:pPr>
            <a:endParaRPr lang="es-ES" altLang="it-CH" dirty="0"/>
          </a:p>
          <a:p>
            <a:pPr eaLnBrk="1" hangingPunct="1">
              <a:spcBef>
                <a:spcPct val="0"/>
              </a:spcBef>
            </a:pPr>
            <a:r>
              <a:rPr lang="es-ES" altLang="it-CH" dirty="0"/>
              <a:t>A diferencia del colonialismo de explotación, cuyo objetivo es la explotación de los recursos, el objetivo del colonialismo de asentamiento es una ocupación a largo plazo con una población extranjera que ocupa el lugar de la población autóctona, cuya existencia incluso se niega.</a:t>
            </a:r>
          </a:p>
          <a:p>
            <a:pPr eaLnBrk="1" hangingPunct="1">
              <a:spcBef>
                <a:spcPct val="0"/>
              </a:spcBef>
            </a:pPr>
            <a:endParaRPr lang="es-ES" altLang="it-CH" dirty="0"/>
          </a:p>
          <a:p>
            <a:pPr eaLnBrk="1" hangingPunct="1">
              <a:spcBef>
                <a:spcPct val="0"/>
              </a:spcBef>
            </a:pPr>
            <a:r>
              <a:rPr lang="es-ES" altLang="it-CH" dirty="0"/>
              <a:t>En Palestina, al principio el lugar elegido por los colonos (normalmente la cima de una colina) es ocupado por un pequeño grupo de colonos que permanecen allí unas horas o unos días. A partir de entonces, el procedimiento se repite a menudo hasta que se convierte en continuo, cuando los colonos levantan allí una tienda de acampada. Más tarde la tienda será sustituida por una caravana y luego por una casa-contenedor y así sucesivamente. Así se crea un «puesto avanzado», ilegal porque se construye en tierra palestina privada, obviamente sin el consentimiento del propietario. Si el propietario se queja o intenta expulsar a los colonos, el ejército israelí reprime brutalmente la protesta, el terreno se declara «zona militar cerrada», se valla y se vuelve inaccesible. </a:t>
            </a:r>
          </a:p>
          <a:p>
            <a:pPr eaLnBrk="1" hangingPunct="1">
              <a:spcBef>
                <a:spcPct val="0"/>
              </a:spcBef>
            </a:pPr>
            <a:endParaRPr lang="es-ES" altLang="it-CH" dirty="0"/>
          </a:p>
          <a:p>
            <a:pPr eaLnBrk="1" hangingPunct="1">
              <a:spcBef>
                <a:spcPct val="0"/>
              </a:spcBef>
            </a:pPr>
            <a:r>
              <a:rPr lang="es-ES" altLang="it-CH" dirty="0"/>
              <a:t>El gobierno israelí no se opone a la ocupación ilegal de tierras palestinas por colonos extremistas. Al contrario, en cuanto se establece un puesto avanzado, el gobierno proporciona inmediatamente todos los servicios y conexiones necesarios (carretera, agua potable, electricidad, teléfono e internet, alcantarillado, conexión de autobús, protección, servicios varios...).</a:t>
            </a:r>
          </a:p>
          <a:p>
            <a:pPr eaLnBrk="1" hangingPunct="1">
              <a:spcBef>
                <a:spcPct val="0"/>
              </a:spcBef>
            </a:pPr>
            <a:endParaRPr lang="es-ES" altLang="it-CH" dirty="0"/>
          </a:p>
          <a:p>
            <a:pPr eaLnBrk="1" hangingPunct="1">
              <a:spcBef>
                <a:spcPct val="0"/>
              </a:spcBef>
            </a:pPr>
            <a:r>
              <a:rPr lang="es-ES" altLang="it-CH" dirty="0"/>
              <a:t>En las imágenes 2 a 6 se trata de puestos avanzados construidos en tierras de propiedad palestina pero ocupadas ilegalmente y por la fuerza por colonos sionistas israelíes. Cuando los puestos de avanzada han crecido y se han convertido en «asentamientos» (imágenes 8 y 9) el gobierno israelí, de acuerdo con la Ley de Asentamientos, los declara «asentamientos israelíes» y la tierra se convierte automática y legalmente en propiedad israelí. En otras palabras: robo legalizado. </a:t>
            </a:r>
          </a:p>
          <a:p>
            <a:pPr eaLnBrk="1" hangingPunct="1">
              <a:spcBef>
                <a:spcPct val="0"/>
              </a:spcBef>
            </a:pPr>
            <a:endParaRPr lang="es-ES" altLang="it-CH" dirty="0"/>
          </a:p>
          <a:p>
            <a:pPr eaLnBrk="1" hangingPunct="1">
              <a:spcBef>
                <a:spcPct val="0"/>
              </a:spcBef>
            </a:pPr>
            <a:r>
              <a:rPr lang="es-ES" altLang="it-CH" dirty="0"/>
              <a:t>http://en.wikipedia.org/wiki/Israel_settlements</a:t>
            </a:r>
          </a:p>
          <a:p>
            <a:pPr eaLnBrk="1" hangingPunct="1">
              <a:spcBef>
                <a:spcPct val="0"/>
              </a:spcBef>
            </a:pPr>
            <a:r>
              <a:rPr lang="es-ES" altLang="it-CH" dirty="0"/>
              <a:t>https://en.wikipedia.org/wiki/Israeli_outpost</a:t>
            </a:r>
          </a:p>
          <a:p>
            <a:pPr eaLnBrk="1" hangingPunct="1">
              <a:spcBef>
                <a:spcPct val="0"/>
              </a:spcBef>
            </a:pPr>
            <a:r>
              <a:rPr lang="es-ES" altLang="it-CH" dirty="0"/>
              <a:t>https://en.wikipedia.org/wiki/Population_statistics_for_Israeli_settlements_in_the_West_Bank</a:t>
            </a:r>
          </a:p>
          <a:p>
            <a:pPr eaLnBrk="1" hangingPunct="1">
              <a:spcBef>
                <a:spcPct val="0"/>
              </a:spcBef>
            </a:pPr>
            <a:r>
              <a:rPr lang="es-ES" altLang="it-CH" dirty="0"/>
              <a:t>https://en.wikipedia.org/wiki/Coordinator_of_Government_Activities_in_the_Territories</a:t>
            </a:r>
          </a:p>
          <a:p>
            <a:pPr eaLnBrk="1" hangingPunct="1">
              <a:spcBef>
                <a:spcPct val="0"/>
              </a:spcBef>
            </a:pPr>
            <a:endParaRPr lang="es-ES" altLang="it-CH" dirty="0"/>
          </a:p>
          <a:p>
            <a:pPr eaLnBrk="1" hangingPunct="1">
              <a:spcBef>
                <a:spcPct val="0"/>
              </a:spcBef>
            </a:pPr>
            <a:r>
              <a:rPr lang="es-ES" altLang="it-CH" dirty="0"/>
              <a:t>https://agencemediapalestine.fr/blog/2024/07/04/colonisation-israel-approuve-la-plus-grande-confiscation-de-terres-depuis-trente-ans/</a:t>
            </a:r>
          </a:p>
          <a:p>
            <a:pPr eaLnBrk="1" hangingPunct="1">
              <a:spcBef>
                <a:spcPct val="0"/>
              </a:spcBef>
            </a:pPr>
            <a:endParaRPr lang="es-ES" altLang="it-CH" dirty="0"/>
          </a:p>
          <a:p>
            <a:pPr eaLnBrk="1" hangingPunct="1">
              <a:spcBef>
                <a:spcPct val="0"/>
              </a:spcBef>
            </a:pPr>
            <a:r>
              <a:rPr lang="es-ES" altLang="it-CH" dirty="0"/>
              <a:t>Jeff Halper - Descolonizar Israel, liberar Palestina. </a:t>
            </a:r>
          </a:p>
          <a:p>
            <a:pPr eaLnBrk="1" hangingPunct="1">
              <a:spcBef>
                <a:spcPct val="0"/>
              </a:spcBef>
            </a:pPr>
            <a:r>
              <a:rPr lang="es-ES" altLang="it-CH" dirty="0"/>
              <a:t>Zionism, Settler Colonialism and the Case for One Democratic State (Descolonizar Israel, liberar Palestina. Sionismo, colonialismo de colonos y la defensa de un Estado democrático)                       </a:t>
            </a:r>
          </a:p>
          <a:p>
            <a:pPr eaLnBrk="1" hangingPunct="1">
              <a:spcBef>
                <a:spcPct val="0"/>
              </a:spcBef>
            </a:pPr>
            <a:r>
              <a:rPr lang="es-ES" altLang="it-CH" dirty="0"/>
              <a:t>(Pluto Press, 2021)</a:t>
            </a:r>
          </a:p>
          <a:p>
            <a:pPr eaLnBrk="1" hangingPunct="1">
              <a:spcBef>
                <a:spcPct val="0"/>
              </a:spcBef>
            </a:pPr>
            <a:endParaRPr lang="es-ES" altLang="it-CH" dirty="0"/>
          </a:p>
          <a:p>
            <a:pPr eaLnBrk="1" hangingPunct="1">
              <a:spcBef>
                <a:spcPct val="0"/>
              </a:spcBef>
            </a:pPr>
            <a:r>
              <a:rPr lang="es-ES" altLang="it-CH" dirty="0"/>
              <a:t>++++++++++++</a:t>
            </a:r>
          </a:p>
          <a:p>
            <a:pPr eaLnBrk="1" hangingPunct="1">
              <a:spcBef>
                <a:spcPct val="0"/>
              </a:spcBef>
            </a:pPr>
            <a:endParaRPr lang="es-ES" altLang="it-CH" dirty="0"/>
          </a:p>
          <a:p>
            <a:pPr eaLnBrk="1" hangingPunct="1">
              <a:spcBef>
                <a:spcPct val="0"/>
              </a:spcBef>
            </a:pPr>
            <a:r>
              <a:rPr lang="es-ES" altLang="it-CH" dirty="0"/>
              <a:t>Haaretz publicó documentos que revelan los inquietantes detalles de la confiscación por Israel de tierras en Aqraba, un pueblo palestino cerca de Nablus, para construir el asentamiento ilegal de Gitit en la década de 1970. Estos documentos revelan el alcance de la confiscación, que ascendió al 83% de las tierras de Aqraba. En aquella época, el pueblo tenía unos 4.000 habitantes. Las autoridades israelíes utilizaron un pulverizador de cultivos para dispersar un producto químico tóxico, que supone un grave riesgo tanto para la vida animal como para la salud humana, como parte de una estrategia deliberada para obligar a los palestinos a abandonar el pueblo.</a:t>
            </a:r>
          </a:p>
          <a:p>
            <a:pPr eaLnBrk="1" hangingPunct="1">
              <a:spcBef>
                <a:spcPct val="0"/>
              </a:spcBef>
            </a:pPr>
            <a:endParaRPr lang="es-ES" altLang="it-CH" dirty="0"/>
          </a:p>
          <a:p>
            <a:pPr eaLnBrk="1" hangingPunct="1">
              <a:spcBef>
                <a:spcPct val="0"/>
              </a:spcBef>
            </a:pPr>
            <a:r>
              <a:rPr lang="es-ES" altLang="it-CH" dirty="0"/>
              <a:t>https://www.haaretz.com/israel-news/2023-06-23/ty-article-magazine/.premium/israel-poisoned-palestinian-land-to-build-west-bank-settlement-in-1970s-documents-reveal/00000188-e8aa-df52-a79d-fcabdd200000</a:t>
            </a:r>
          </a:p>
          <a:p>
            <a:pPr eaLnBrk="1" hangingPunct="1">
              <a:spcBef>
                <a:spcPct val="0"/>
              </a:spcBef>
            </a:pPr>
            <a:endParaRPr lang="es-ES" altLang="it-CH"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egnaposto immagine diapositiva 1">
            <a:extLst>
              <a:ext uri="{FF2B5EF4-FFF2-40B4-BE49-F238E27FC236}">
                <a16:creationId xmlns:a16="http://schemas.microsoft.com/office/drawing/2014/main" id="{BB0F570E-BE02-B4AF-2A07-79094E8B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Segnaposto note 2">
            <a:extLst>
              <a:ext uri="{FF2B5EF4-FFF2-40B4-BE49-F238E27FC236}">
                <a16:creationId xmlns:a16="http://schemas.microsoft.com/office/drawing/2014/main" id="{5AE7DAE3-D05D-0A21-F5DB-BF0EC43BE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asentamiento de Ariel es el más grande de Cisjordania: hay 40.000 habitantes, una universidad, una piscina, etc.</a:t>
            </a:r>
          </a:p>
          <a:p>
            <a:r>
              <a:rPr lang="es-ES" altLang="it-CH"/>
              <a:t>Con la construcción del MURO de separación esta colonia está unida directamente a Israel.</a:t>
            </a:r>
          </a:p>
          <a:p>
            <a:endParaRPr lang="es-ES" altLang="it-CH"/>
          </a:p>
          <a:p>
            <a:r>
              <a:rPr lang="es-ES" altLang="it-CH"/>
              <a:t>https://es.wikipedia.org/wiki/Asentamiento_israel%C3%AD</a:t>
            </a:r>
          </a:p>
          <a:p>
            <a:r>
              <a:rPr lang="es-ES" altLang="it-CH"/>
              <a:t>http://en.wikipedia.org/wiki/Ariel_(city)</a:t>
            </a:r>
          </a:p>
          <a:p>
            <a:r>
              <a:rPr lang="es-ES" altLang="it-CH"/>
              <a:t>http://en.wikipedia.org/wiki/Salfit</a:t>
            </a:r>
          </a:p>
          <a:p>
            <a:r>
              <a:rPr lang="es-ES" altLang="it-CH"/>
              <a:t>http://en.wikipedia.org/wiki/Marda_(village)</a:t>
            </a:r>
          </a:p>
          <a:p>
            <a:endParaRPr lang="it-CH" altLang="it-CH"/>
          </a:p>
        </p:txBody>
      </p:sp>
      <p:sp>
        <p:nvSpPr>
          <p:cNvPr id="472068" name="Segnaposto numero diapositiva 3">
            <a:extLst>
              <a:ext uri="{FF2B5EF4-FFF2-40B4-BE49-F238E27FC236}">
                <a16:creationId xmlns:a16="http://schemas.microsoft.com/office/drawing/2014/main" id="{ED4F15E9-99AE-E1DB-B281-70E2F4349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C035E9-59D3-4364-A948-B23B30DF394C}" type="slidenum">
              <a:rPr lang="it-CH" altLang="en-US" smtClean="0"/>
              <a:pPr>
                <a:spcBef>
                  <a:spcPct val="0"/>
                </a:spcBef>
              </a:pPr>
              <a:t>117</a:t>
            </a:fld>
            <a:endParaRPr lang="it-CH"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egnaposto immagine diapositiva 1">
            <a:extLst>
              <a:ext uri="{FF2B5EF4-FFF2-40B4-BE49-F238E27FC236}">
                <a16:creationId xmlns:a16="http://schemas.microsoft.com/office/drawing/2014/main" id="{99B811DF-8F36-A773-BD7B-21B6C76BB4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Segnaposto note 2">
            <a:extLst>
              <a:ext uri="{FF2B5EF4-FFF2-40B4-BE49-F238E27FC236}">
                <a16:creationId xmlns:a16="http://schemas.microsoft.com/office/drawing/2014/main" id="{9AEC1CD0-547F-BD15-202E-35F898F7C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Desde 1985 el número de colonias no se ha incrementado significativamente, mientras que el número de colonos creció. Esto es debido al hecho de que se ampliaron los asentamientos existentes.</a:t>
            </a:r>
          </a:p>
          <a:p>
            <a:r>
              <a:rPr lang="es-ES" altLang="it-CH"/>
              <a:t>Desde el año 1991, junto con los 1,5 millones de inmigrantes rusos, llegaron tambien grandes capitales ocultos de la mafia rusa que en Israel encontraron el lugar perfecto para ser reciclados e invertidos.</a:t>
            </a:r>
          </a:p>
          <a:p>
            <a:endParaRPr lang="es-ES" altLang="it-CH"/>
          </a:p>
          <a:p>
            <a:r>
              <a:rPr lang="es-ES" altLang="it-CH"/>
              <a:t>https://es.wikipedia.org/wiki/Asentamiento_israel%C3%AD</a:t>
            </a:r>
          </a:p>
          <a:p>
            <a:r>
              <a:rPr lang="es-ES" altLang="it-CH"/>
              <a:t>http://en.wikipedia.org/wiki/West_Bank_settlement#West_Bank</a:t>
            </a:r>
          </a:p>
          <a:p>
            <a:r>
              <a:rPr lang="es-ES" altLang="it-CH"/>
              <a:t>http://passblue.com/2014/07/11/israeli-settlements-a-timeline-from-1967-to-now/</a:t>
            </a:r>
          </a:p>
          <a:p>
            <a:r>
              <a:rPr lang="es-ES" altLang="it-CH"/>
              <a:t>https://www.btselem.org/publications/202103_this_is_ours_and_this_too</a:t>
            </a:r>
          </a:p>
          <a:p>
            <a:r>
              <a:rPr lang="es-ES" altLang="it-CH"/>
              <a:t>http://en.wikipedia.org/wiki/Russian_Jewish_immigration_to_Israel</a:t>
            </a:r>
          </a:p>
          <a:p>
            <a:endParaRPr lang="es-ES" altLang="it-CH"/>
          </a:p>
          <a:p>
            <a:endParaRPr lang="it-CH" altLang="it-CH"/>
          </a:p>
        </p:txBody>
      </p:sp>
      <p:sp>
        <p:nvSpPr>
          <p:cNvPr id="474116" name="Segnaposto numero diapositiva 3">
            <a:extLst>
              <a:ext uri="{FF2B5EF4-FFF2-40B4-BE49-F238E27FC236}">
                <a16:creationId xmlns:a16="http://schemas.microsoft.com/office/drawing/2014/main" id="{846DC797-8E2F-07D3-DBF4-3F72AA7377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A2D53B-1247-4384-A278-F89804EB0D81}" type="slidenum">
              <a:rPr lang="it-CH" altLang="en-US" smtClean="0"/>
              <a:pPr>
                <a:spcBef>
                  <a:spcPct val="0"/>
                </a:spcBef>
              </a:pPr>
              <a:t>118</a:t>
            </a:fld>
            <a:endParaRPr lang="it-CH"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egnaposto immagine diapositiva 1">
            <a:extLst>
              <a:ext uri="{FF2B5EF4-FFF2-40B4-BE49-F238E27FC236}">
                <a16:creationId xmlns:a16="http://schemas.microsoft.com/office/drawing/2014/main" id="{D1F399F6-7943-2B5F-AD96-E4EE8D9723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Segnaposto note 2">
            <a:extLst>
              <a:ext uri="{FF2B5EF4-FFF2-40B4-BE49-F238E27FC236}">
                <a16:creationId xmlns:a16="http://schemas.microsoft.com/office/drawing/2014/main" id="{2E52AFB3-BB0E-3494-B5D8-45F74E815F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Tenga en cuenta que en el terreno la situación está cambiando constantemente y el área ocupada por Israel está en constante expansión.</a:t>
            </a:r>
          </a:p>
          <a:p>
            <a:endParaRPr lang="es-ES" altLang="it-CH"/>
          </a:p>
          <a:p>
            <a:r>
              <a:rPr lang="es-ES" altLang="it-CH"/>
              <a:t>En 1948, los israelíes han ocupado ilegalmente Jerusalén Oeste.</a:t>
            </a:r>
          </a:p>
          <a:p>
            <a:r>
              <a:rPr lang="es-ES" altLang="it-CH"/>
              <a:t>En 1967 ocuparon el Este de Jerusalén y han incorporado la parte oriental de la ciudad en el municipio de Jerusalén Oeste.</a:t>
            </a:r>
          </a:p>
          <a:p>
            <a:r>
              <a:rPr lang="es-ES" altLang="it-CH"/>
              <a:t>Despues declararon de manera ilegal Jerusalén una y indivisible capital de Israel, y la rodearon con un gran MURO.</a:t>
            </a:r>
          </a:p>
          <a:p>
            <a:r>
              <a:rPr lang="es-ES" altLang="it-CH"/>
              <a:t>Desde hace varios años, poco a poco, los israelíes están expulsando todos los no Judios de Jerusalén Este y Oeste.</a:t>
            </a:r>
          </a:p>
          <a:p>
            <a:r>
              <a:rPr lang="es-ES" altLang="it-CH"/>
              <a:t>Los palestinos quieren hacer de Jerusalén la capital del Estado de Palestina, que los israelíes quieren impedir.</a:t>
            </a:r>
          </a:p>
          <a:p>
            <a:r>
              <a:rPr lang="es-ES" altLang="it-CH"/>
              <a:t>Desde 1967, los palestinos de Jerusalén Este están obligados a pagar la administración tributaria israelí que pero no ofrece sus servicios públicos reservandolos para los barrios judíos. Pero a los palestinos que no pagan impuestos, no se les permitirá permanecer y, a menudo, citando diversos pretextos, se confisca la casa.</a:t>
            </a:r>
          </a:p>
          <a:p>
            <a:endParaRPr lang="es-ES" altLang="it-CH"/>
          </a:p>
          <a:p>
            <a:r>
              <a:rPr lang="es-ES" altLang="it-CH"/>
              <a:t>https://es.wikipedia.org/wiki/Jerusal%C3%A9n_Este</a:t>
            </a:r>
          </a:p>
          <a:p>
            <a:r>
              <a:rPr lang="es-ES" altLang="it-CH"/>
              <a:t>http://www.globalresearch.ca/israels-ethnic-cleansing-jerusalem-to-be-arab-free-by-2015/5303597</a:t>
            </a:r>
          </a:p>
          <a:p>
            <a:r>
              <a:rPr lang="es-ES" altLang="it-CH"/>
              <a:t>http://en.wikipedia.org/wiki/Positions_on_Jerusalem</a:t>
            </a:r>
          </a:p>
          <a:p>
            <a:r>
              <a:rPr lang="es-ES" altLang="it-CH"/>
              <a:t>http://en.wikipedia.org/wiki/Judaization_of_Jerusalem</a:t>
            </a:r>
          </a:p>
          <a:p>
            <a:r>
              <a:rPr lang="es-ES" altLang="it-CH"/>
              <a:t>http://www.acri.org.il/en/category/east-jerusalem/</a:t>
            </a:r>
          </a:p>
          <a:p>
            <a:r>
              <a:rPr lang="es-ES" altLang="it-CH"/>
              <a:t>http://www.btselem.org/jerusalem/discriminating_policy</a:t>
            </a:r>
          </a:p>
          <a:p>
            <a:r>
              <a:rPr lang="es-ES" altLang="it-CH"/>
              <a:t>http://www.fhfpal.org/mis/discrimination_e.htm</a:t>
            </a:r>
          </a:p>
          <a:p>
            <a:r>
              <a:rPr lang="es-ES" altLang="it-CH"/>
              <a:t>http://stopthewall.org/es/node/5747</a:t>
            </a:r>
          </a:p>
          <a:p>
            <a:endParaRPr lang="es-ES" altLang="it-CH"/>
          </a:p>
          <a:p>
            <a:r>
              <a:rPr lang="es-ES" altLang="it-CH"/>
              <a:t>https://es.wikipedia.org/wiki/Orient_House</a:t>
            </a:r>
          </a:p>
          <a:p>
            <a:r>
              <a:rPr lang="es-ES" altLang="it-CH"/>
              <a:t>http://electronicintifada.net/content/quiet-transfer-east-jerusalem-nears-completion/6412</a:t>
            </a:r>
          </a:p>
          <a:p>
            <a:r>
              <a:rPr lang="es-ES" altLang="it-CH"/>
              <a:t>https://es.wikipedia.org/wiki/Jerusal%C3%A9n</a:t>
            </a:r>
          </a:p>
          <a:p>
            <a:endParaRPr lang="es-ES" altLang="it-CH"/>
          </a:p>
        </p:txBody>
      </p:sp>
      <p:sp>
        <p:nvSpPr>
          <p:cNvPr id="476164" name="Segnaposto numero diapositiva 3">
            <a:extLst>
              <a:ext uri="{FF2B5EF4-FFF2-40B4-BE49-F238E27FC236}">
                <a16:creationId xmlns:a16="http://schemas.microsoft.com/office/drawing/2014/main" id="{068A4542-F1E2-F82E-B609-58479F0628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FE2650-C2CA-4C07-A97B-13C4C56052F8}" type="slidenum">
              <a:rPr lang="it-CH" altLang="en-US" smtClean="0">
                <a:solidFill>
                  <a:srgbClr val="000000"/>
                </a:solidFill>
              </a:rPr>
              <a:pPr>
                <a:spcBef>
                  <a:spcPct val="0"/>
                </a:spcBef>
              </a:pPr>
              <a:t>119</a:t>
            </a:fld>
            <a:endParaRPr lang="it-CH"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a:extLst>
              <a:ext uri="{FF2B5EF4-FFF2-40B4-BE49-F238E27FC236}">
                <a16:creationId xmlns:a16="http://schemas.microsoft.com/office/drawing/2014/main" id="{99141FA3-17FA-2D71-181F-79AC9539D6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Segnaposto note 2">
            <a:extLst>
              <a:ext uri="{FF2B5EF4-FFF2-40B4-BE49-F238E27FC236}">
                <a16:creationId xmlns:a16="http://schemas.microsoft.com/office/drawing/2014/main" id="{DEB88495-C817-5170-4EC8-85458A5013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http://en.wikipedia.org/wiki/Avraham</a:t>
            </a:r>
          </a:p>
          <a:p>
            <a:r>
              <a:rPr lang="it-CH" altLang="it-CH"/>
              <a:t>http://en.wikipedia.org/wiki/Lech-Lecha</a:t>
            </a:r>
          </a:p>
        </p:txBody>
      </p:sp>
      <p:sp>
        <p:nvSpPr>
          <p:cNvPr id="257028" name="Segnaposto numero diapositiva 3">
            <a:extLst>
              <a:ext uri="{FF2B5EF4-FFF2-40B4-BE49-F238E27FC236}">
                <a16:creationId xmlns:a16="http://schemas.microsoft.com/office/drawing/2014/main" id="{A08CBFF1-0C14-1FD1-1816-D26DA3030D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69FB9A-3B5F-48EE-A420-7E5FAC8D90A0}" type="slidenum">
              <a:rPr lang="it-CH" altLang="en-US" smtClean="0"/>
              <a:pPr>
                <a:spcBef>
                  <a:spcPct val="0"/>
                </a:spcBef>
              </a:pPr>
              <a:t>12</a:t>
            </a:fld>
            <a:endParaRPr lang="it-CH"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immagine diapositiva 1">
            <a:extLst>
              <a:ext uri="{FF2B5EF4-FFF2-40B4-BE49-F238E27FC236}">
                <a16:creationId xmlns:a16="http://schemas.microsoft.com/office/drawing/2014/main" id="{C709C638-A4D7-4322-9C7F-619619534F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Segnaposto note 2">
            <a:extLst>
              <a:ext uri="{FF2B5EF4-FFF2-40B4-BE49-F238E27FC236}">
                <a16:creationId xmlns:a16="http://schemas.microsoft.com/office/drawing/2014/main" id="{3EB40B27-0385-14D6-F58E-EEEA9E24A3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Mientras tanto, estos elementos de concreto han sido sustituidos por el “MURO" que es intransitable.</a:t>
            </a:r>
          </a:p>
          <a:p>
            <a:endParaRPr lang="es-ES" altLang="it-CH"/>
          </a:p>
          <a:p>
            <a:r>
              <a:rPr lang="es-ES" altLang="it-CH"/>
              <a:t>http://en.wikipedia.org/wiki/Abu_Dis</a:t>
            </a:r>
          </a:p>
          <a:p>
            <a:r>
              <a:rPr lang="es-ES" altLang="it-CH"/>
              <a:t>http://www.globalresearch.ca/israels-ethnic-cleansing-jerusalem-to-be-arab-free-by-2015/5303597</a:t>
            </a:r>
          </a:p>
          <a:p>
            <a:r>
              <a:rPr lang="es-ES" altLang="it-CH"/>
              <a:t>http://en.wikipedia.org/wiki/House_demolition_in_the_Israeli%E2%80%93Palestinian_conflict</a:t>
            </a:r>
          </a:p>
          <a:p>
            <a:r>
              <a:rPr lang="es-ES" altLang="it-CH"/>
              <a:t>http://www.hrw.org/news/2009/11/06/israel-stop-east-jerusalem-home-demolitions</a:t>
            </a:r>
          </a:p>
          <a:p>
            <a:r>
              <a:rPr lang="es-ES" altLang="it-CH"/>
              <a:t>http://www.ifamericansknew.org/stat/settlements.html</a:t>
            </a:r>
          </a:p>
          <a:p>
            <a:r>
              <a:rPr lang="es-ES" altLang="it-CH"/>
              <a:t>http://alresalah.ps/en/index.php?act=post&amp;id=338</a:t>
            </a:r>
          </a:p>
          <a:p>
            <a:r>
              <a:rPr lang="es-ES" altLang="it-CH"/>
              <a:t>http://angryarab.blogspot.ch/2013/05/demolition-of-palestinain-homes-in.html</a:t>
            </a:r>
          </a:p>
          <a:p>
            <a:endParaRPr lang="es-ES" altLang="it-CH"/>
          </a:p>
        </p:txBody>
      </p:sp>
      <p:sp>
        <p:nvSpPr>
          <p:cNvPr id="478212" name="Segnaposto numero diapositiva 3">
            <a:extLst>
              <a:ext uri="{FF2B5EF4-FFF2-40B4-BE49-F238E27FC236}">
                <a16:creationId xmlns:a16="http://schemas.microsoft.com/office/drawing/2014/main" id="{7B4019EF-8204-0FCC-E66E-E74C0FE691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3D8E5-8336-4810-8E2F-32422ED90630}"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egnaposto immagine diapositiva 1">
            <a:extLst>
              <a:ext uri="{FF2B5EF4-FFF2-40B4-BE49-F238E27FC236}">
                <a16:creationId xmlns:a16="http://schemas.microsoft.com/office/drawing/2014/main" id="{C7941FA7-6038-A6F4-07E3-9100EF4BF2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Segnaposto note 2">
            <a:extLst>
              <a:ext uri="{FF2B5EF4-FFF2-40B4-BE49-F238E27FC236}">
                <a16:creationId xmlns:a16="http://schemas.microsoft.com/office/drawing/2014/main" id="{3A384E2D-99B9-0854-2C13-59E547719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Aparte de estas carreteras intransitables el territorio palestino también se fragmenta por el MURO, los puestos de control, los bloqueos en las carreteras y los asentamientos israelíes, etc. Para los palestinos viajar es un problema, mientras que los israelíes no tienen ninguna dificultad. </a:t>
            </a:r>
          </a:p>
          <a:p>
            <a:endParaRPr lang="es-ES" altLang="it-CH"/>
          </a:p>
          <a:p>
            <a:r>
              <a:rPr lang="es-ES" altLang="it-CH"/>
              <a:t>http://en.wikipedia.org/wiki/West_Bank#Roads</a:t>
            </a:r>
          </a:p>
          <a:p>
            <a:r>
              <a:rPr lang="es-ES" altLang="it-CH"/>
              <a:t>http://visualizingpalestine.org/visuals/segregated-roads-west-bank</a:t>
            </a:r>
          </a:p>
          <a:p>
            <a:endParaRPr lang="it-CH" altLang="it-CH"/>
          </a:p>
        </p:txBody>
      </p:sp>
      <p:sp>
        <p:nvSpPr>
          <p:cNvPr id="480260" name="Segnaposto numero diapositiva 3">
            <a:extLst>
              <a:ext uri="{FF2B5EF4-FFF2-40B4-BE49-F238E27FC236}">
                <a16:creationId xmlns:a16="http://schemas.microsoft.com/office/drawing/2014/main" id="{3FB4D437-705F-14F6-3ADB-3B3F99A677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AECDD-2E93-4EF8-88AD-0E7FD535526D}" type="slidenum">
              <a:rPr lang="it-CH" altLang="en-US" smtClean="0"/>
              <a:pPr>
                <a:spcBef>
                  <a:spcPct val="0"/>
                </a:spcBef>
              </a:pPr>
              <a:t>121</a:t>
            </a:fld>
            <a:endParaRPr lang="it-CH"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egnaposto immagine diapositiva 1">
            <a:extLst>
              <a:ext uri="{FF2B5EF4-FFF2-40B4-BE49-F238E27FC236}">
                <a16:creationId xmlns:a16="http://schemas.microsoft.com/office/drawing/2014/main" id="{A08E15CB-FEAC-C3B0-E33E-6E34943046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Segnaposto note 2">
            <a:extLst>
              <a:ext uri="{FF2B5EF4-FFF2-40B4-BE49-F238E27FC236}">
                <a16:creationId xmlns:a16="http://schemas.microsoft.com/office/drawing/2014/main" id="{6890AE37-86DB-96D9-1BBA-E22D83115C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82308" name="Segnaposto numero diapositiva 3">
            <a:extLst>
              <a:ext uri="{FF2B5EF4-FFF2-40B4-BE49-F238E27FC236}">
                <a16:creationId xmlns:a16="http://schemas.microsoft.com/office/drawing/2014/main" id="{151DBA2C-F103-1F65-6725-C34BE1BDA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A202BC-84BC-4CD4-A5C3-2EF6C1D463D2}"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egnaposto immagine diapositiva 1">
            <a:extLst>
              <a:ext uri="{FF2B5EF4-FFF2-40B4-BE49-F238E27FC236}">
                <a16:creationId xmlns:a16="http://schemas.microsoft.com/office/drawing/2014/main" id="{41D3F124-3037-C5F5-E903-5AB9D554E3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Segnaposto note 2">
            <a:extLst>
              <a:ext uri="{FF2B5EF4-FFF2-40B4-BE49-F238E27FC236}">
                <a16:creationId xmlns:a16="http://schemas.microsoft.com/office/drawing/2014/main" id="{BBF6CFEB-7479-BEA4-CCD6-5CC8B9F691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https://es.wikipedia.org/wiki/Guerra_de_Yom_Kipur</a:t>
            </a:r>
          </a:p>
          <a:p>
            <a:r>
              <a:rPr lang="it-CH" altLang="it-CH"/>
              <a:t>http://en.wikipedia.org/wiki/1973_War_between_Egypt_and_Israel</a:t>
            </a:r>
          </a:p>
          <a:p>
            <a:r>
              <a:rPr lang="it-CH" altLang="it-CH"/>
              <a:t>http://en.wikipedia.org/wiki/Yom_Kippur_War</a:t>
            </a:r>
          </a:p>
          <a:p>
            <a:endParaRPr lang="it-CH" altLang="it-CH"/>
          </a:p>
        </p:txBody>
      </p:sp>
      <p:sp>
        <p:nvSpPr>
          <p:cNvPr id="484356" name="Segnaposto numero diapositiva 3">
            <a:extLst>
              <a:ext uri="{FF2B5EF4-FFF2-40B4-BE49-F238E27FC236}">
                <a16:creationId xmlns:a16="http://schemas.microsoft.com/office/drawing/2014/main" id="{9F3DBF76-5BF6-C22A-C49E-D8E355A07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54B08C-E150-4277-9C14-F1ABE860D203}"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egnaposto immagine diapositiva 1">
            <a:extLst>
              <a:ext uri="{FF2B5EF4-FFF2-40B4-BE49-F238E27FC236}">
                <a16:creationId xmlns:a16="http://schemas.microsoft.com/office/drawing/2014/main" id="{F2FB0295-56E6-77A3-8E8D-3D86ADB73C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Segnaposto note 2">
            <a:extLst>
              <a:ext uri="{FF2B5EF4-FFF2-40B4-BE49-F238E27FC236}">
                <a16:creationId xmlns:a16="http://schemas.microsoft.com/office/drawing/2014/main" id="{1E8FEADF-E450-F6E1-3EB5-6CF478F3BF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http://en.wikipedia.org/wiki/Egypt-Israel_Peace_Treaty</a:t>
            </a:r>
          </a:p>
          <a:p>
            <a:r>
              <a:rPr lang="it-CH" altLang="it-CH"/>
              <a:t>http://it.wikipedia.org/wiki/Anwar_al-Sadat</a:t>
            </a:r>
          </a:p>
          <a:p>
            <a:endParaRPr lang="it-CH" altLang="it-CH"/>
          </a:p>
        </p:txBody>
      </p:sp>
      <p:sp>
        <p:nvSpPr>
          <p:cNvPr id="486404" name="Segnaposto numero diapositiva 3">
            <a:extLst>
              <a:ext uri="{FF2B5EF4-FFF2-40B4-BE49-F238E27FC236}">
                <a16:creationId xmlns:a16="http://schemas.microsoft.com/office/drawing/2014/main" id="{E7D4F12A-C7A2-52E4-5B62-BE4D9A494A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A7650A-6781-4DF9-B88C-EC64F53AD046}"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egnaposto immagine diapositiva 1">
            <a:extLst>
              <a:ext uri="{FF2B5EF4-FFF2-40B4-BE49-F238E27FC236}">
                <a16:creationId xmlns:a16="http://schemas.microsoft.com/office/drawing/2014/main" id="{23B7FA71-5A6F-92C2-345E-F103595EC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Segnaposto note 2">
            <a:extLst>
              <a:ext uri="{FF2B5EF4-FFF2-40B4-BE49-F238E27FC236}">
                <a16:creationId xmlns:a16="http://schemas.microsoft.com/office/drawing/2014/main" id="{A746DF9B-BDDE-59DE-FB4E-F16893ED8B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https://es.wikipedia.org/wiki/Operaci%C3%B3n_Litani</a:t>
            </a:r>
          </a:p>
          <a:p>
            <a:r>
              <a:rPr lang="it-CH" altLang="it-CH"/>
              <a:t>https://es.wikipedia.org/wiki/Guerra_Civil_del_L%C3%Adbano</a:t>
            </a:r>
          </a:p>
          <a:p>
            <a:r>
              <a:rPr lang="it-CH" altLang="it-CH"/>
              <a:t>https://es.wikipedia.org/wiki/Guerra_del_L%C3%ADbano_de_1982</a:t>
            </a:r>
          </a:p>
        </p:txBody>
      </p:sp>
      <p:sp>
        <p:nvSpPr>
          <p:cNvPr id="488452" name="Segnaposto numero diapositiva 3">
            <a:extLst>
              <a:ext uri="{FF2B5EF4-FFF2-40B4-BE49-F238E27FC236}">
                <a16:creationId xmlns:a16="http://schemas.microsoft.com/office/drawing/2014/main" id="{F7BB84D4-CC53-2509-738C-027410887C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D4B4D8-ADC9-4AE9-BD30-8D814E38C70E}"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egnaposto immagine diapositiva 1">
            <a:extLst>
              <a:ext uri="{FF2B5EF4-FFF2-40B4-BE49-F238E27FC236}">
                <a16:creationId xmlns:a16="http://schemas.microsoft.com/office/drawing/2014/main" id="{F604A649-5FB3-01F6-2A6C-6F38C35FAB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Segnaposto note 2">
            <a:extLst>
              <a:ext uri="{FF2B5EF4-FFF2-40B4-BE49-F238E27FC236}">
                <a16:creationId xmlns:a16="http://schemas.microsoft.com/office/drawing/2014/main" id="{725E9FC0-ECCA-2172-C68E-2626C52756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Israel había invadido Líbano por primera vez en 1978 y nuevamente en 1982 ignorando las resoluciones de la ONU. Entonces Israel bombardeó el Líbano varias veces causando enormes daños y cientos de victimas.</a:t>
            </a:r>
          </a:p>
          <a:p>
            <a:endParaRPr lang="es-ES" altLang="it-CH"/>
          </a:p>
          <a:p>
            <a:r>
              <a:rPr lang="es-ES" altLang="it-CH"/>
              <a:t>http://en.wikipedia.org/wiki/1982_Lebanon_War</a:t>
            </a:r>
          </a:p>
          <a:p>
            <a:r>
              <a:rPr lang="es-ES" altLang="it-CH"/>
              <a:t>http://en.wikipedia.org/wiki/South_Lebanon_security_belt</a:t>
            </a:r>
          </a:p>
          <a:p>
            <a:r>
              <a:rPr lang="es-ES" altLang="it-CH"/>
              <a:t>http://en.wikipedia.org/wiki/South_Lebanon_Army</a:t>
            </a:r>
          </a:p>
          <a:p>
            <a:r>
              <a:rPr lang="es-ES" altLang="it-CH"/>
              <a:t>http://en.wikipedia.org/wiki/UNIFIL</a:t>
            </a:r>
          </a:p>
          <a:p>
            <a:endParaRPr lang="es-ES" altLang="it-CH"/>
          </a:p>
          <a:p>
            <a:r>
              <a:rPr lang="es-ES" altLang="it-CH"/>
              <a:t>++++++++++++++++++++++++++++++++++++++++++++++++++++++++++++++++++++</a:t>
            </a:r>
          </a:p>
          <a:p>
            <a:endParaRPr lang="es-ES" altLang="it-CH"/>
          </a:p>
          <a:p>
            <a:r>
              <a:rPr lang="es-ES" altLang="it-CH"/>
              <a:t>Durante la intervención militar en Líbano en el verano de 1982, las IDF (Fuerzas de Defensa Israelíes) saquearon y devastaron el archivo del Centro de Investigación Palestina de Beirut. El archivo contenía más de 25.000 documentos históricos sobre Palestina, incluida una colección de imágenes y películas que constituían la mayor colección del mundo sobre la historia palestina. Toda la memoria visual del país se convirtió así en un botín de guerra, rebautizado en parte por motivos ideológicos. </a:t>
            </a:r>
          </a:p>
          <a:p>
            <a:r>
              <a:rPr lang="es-ES" altLang="it-CH"/>
              <a:t>https://www.nytimes.com/1982/10/01/world/israeli-looted-archives-of-plo-officials-say.html</a:t>
            </a:r>
          </a:p>
          <a:p>
            <a:r>
              <a:rPr lang="es-ES" altLang="it-CH"/>
              <a:t>https://en.wikipedia.org/wiki/Palestine_Research_Center</a:t>
            </a:r>
          </a:p>
          <a:p>
            <a:endParaRPr lang="es-ES" altLang="it-CH"/>
          </a:p>
          <a:p>
            <a:endParaRPr lang="it-CH" altLang="it-CH"/>
          </a:p>
        </p:txBody>
      </p:sp>
      <p:sp>
        <p:nvSpPr>
          <p:cNvPr id="490500" name="Segnaposto numero diapositiva 3">
            <a:extLst>
              <a:ext uri="{FF2B5EF4-FFF2-40B4-BE49-F238E27FC236}">
                <a16:creationId xmlns:a16="http://schemas.microsoft.com/office/drawing/2014/main" id="{72B8E19D-6900-D525-E485-3AB4E20C9D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69AA85-2D29-481B-B536-7B0EC4A84D25}" type="slidenum">
              <a:rPr lang="it-CH" altLang="en-US" smtClean="0"/>
              <a:pPr>
                <a:spcBef>
                  <a:spcPct val="0"/>
                </a:spcBef>
              </a:pPr>
              <a:t>126</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egnaposto immagine diapositiva 1">
            <a:extLst>
              <a:ext uri="{FF2B5EF4-FFF2-40B4-BE49-F238E27FC236}">
                <a16:creationId xmlns:a16="http://schemas.microsoft.com/office/drawing/2014/main" id="{D1BD2E05-DD56-0D9B-BFE4-1BD46EE8DA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Segnaposto note 2">
            <a:extLst>
              <a:ext uri="{FF2B5EF4-FFF2-40B4-BE49-F238E27FC236}">
                <a16:creationId xmlns:a16="http://schemas.microsoft.com/office/drawing/2014/main" id="{9D72ED33-15E6-193A-4655-FEE0A94A5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it-CH"/>
          </a:p>
          <a:p>
            <a:r>
              <a:rPr lang="es-ES" altLang="it-CH"/>
              <a:t>La masacre fue llevada a cabo por milicias cristianas maronitas apoyadas, entrenadas, equipadas, armadas, etc. por el ejército israelí. Las milicias se dividieron en 3 equipos de 60 hombres que "trabajaron" 3 días en turnos de 8 horas.</a:t>
            </a:r>
          </a:p>
          <a:p>
            <a:r>
              <a:rPr lang="es-ES" altLang="it-CH"/>
              <a:t>Los asesinos arrojaron granadas de mano a las casas y mataron a los sobrevivientes con cuchillos y luego robaron todos los objetos de valor. Arel Sharon, ministro de Defensa de Israel, se vio obligado a dimitir más tarde.</a:t>
            </a:r>
          </a:p>
          <a:p>
            <a:r>
              <a:rPr lang="es-ES" altLang="it-CH"/>
              <a:t>Dependiendo de las fuentes, las víctimas estuvieron entre 3.500 y 5.000.</a:t>
            </a:r>
          </a:p>
          <a:p>
            <a:endParaRPr lang="es-ES" altLang="it-CH"/>
          </a:p>
          <a:p>
            <a:r>
              <a:rPr lang="es-ES" altLang="it-CH"/>
              <a:t>https://es.wikipedia.org/wiki/Masacre_de_Sabra_y_Chatila</a:t>
            </a:r>
          </a:p>
          <a:p>
            <a:r>
              <a:rPr lang="es-ES" altLang="it-CH"/>
              <a:t>http://en.wikipedia.org/wiki/Sabra_and_Shatila_massacre</a:t>
            </a:r>
          </a:p>
          <a:p>
            <a:endParaRPr lang="es-ES" altLang="it-CH"/>
          </a:p>
          <a:p>
            <a:r>
              <a:rPr lang="es-ES" altLang="it-CH"/>
              <a:t>https://en.irna.ir/news/84040341/Sabra-Shatila-documents-proving-Zionist-regime-s-crimes</a:t>
            </a:r>
          </a:p>
          <a:p>
            <a:endParaRPr lang="es-ES" altLang="it-CH"/>
          </a:p>
          <a:p>
            <a:r>
              <a:rPr lang="es-ES" altLang="it-CH"/>
              <a:t>https://www.humanite.fr/culture-et-savoir/sabra-et-chatila/sabra-et-chatila-en-1982-trois-jours-dhorreur-dans-les-camps-de-refugies-palestiniens</a:t>
            </a:r>
          </a:p>
          <a:p>
            <a:endParaRPr lang="es-ES" altLang="it-CH"/>
          </a:p>
          <a:p>
            <a:r>
              <a:rPr lang="es-ES" altLang="it-CH"/>
              <a:t>La Comisión internacional de investigación posterior, dirigida in situ por el suizo Martin Büechi, estableció que unos 5.000 palestinos fueron asesinados.</a:t>
            </a:r>
          </a:p>
          <a:p>
            <a:endParaRPr lang="it-CH" altLang="it-CH"/>
          </a:p>
        </p:txBody>
      </p:sp>
      <p:sp>
        <p:nvSpPr>
          <p:cNvPr id="492548" name="Segnaposto numero diapositiva 3">
            <a:extLst>
              <a:ext uri="{FF2B5EF4-FFF2-40B4-BE49-F238E27FC236}">
                <a16:creationId xmlns:a16="http://schemas.microsoft.com/office/drawing/2014/main" id="{EAA848D3-3530-8952-35BE-D40150BB63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32B3CC-FE34-43E6-B33D-DBE96F235484}" type="slidenum">
              <a:rPr lang="it-CH" altLang="en-US" smtClean="0"/>
              <a:pPr>
                <a:spcBef>
                  <a:spcPct val="0"/>
                </a:spcBef>
              </a:pPr>
              <a:t>127</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egnaposto immagine diapositiva 1">
            <a:extLst>
              <a:ext uri="{FF2B5EF4-FFF2-40B4-BE49-F238E27FC236}">
                <a16:creationId xmlns:a16="http://schemas.microsoft.com/office/drawing/2014/main" id="{BCCB6934-2B88-D3E7-E5B7-2F8FE6AACD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Segnaposto note 2">
            <a:extLst>
              <a:ext uri="{FF2B5EF4-FFF2-40B4-BE49-F238E27FC236}">
                <a16:creationId xmlns:a16="http://schemas.microsoft.com/office/drawing/2014/main" id="{A7563CFB-9B2C-99D1-F8BF-9BEDEEA41F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Protocolos adicionales de los Acuerdos de Oslo preveían, sin embargo, que el control de la economía palestina, la infraestructura, el agua, las telecomunicaciones, la frontera, la exportación / importación, etc. de las áreas bajo control palestino está en manos de Israel. Los Acuerdos de Oslo y esto los posteriores se han beneficiado en gran medida a Israel.</a:t>
            </a:r>
          </a:p>
          <a:p>
            <a:endParaRPr lang="es-ES" altLang="it-CH"/>
          </a:p>
          <a:p>
            <a:r>
              <a:rPr lang="es-ES" altLang="it-CH"/>
              <a:t>https://es.wikipedia.org/wiki/Acuerdos_de_Oslo</a:t>
            </a:r>
          </a:p>
          <a:p>
            <a:r>
              <a:rPr lang="es-ES" altLang="it-CH"/>
              <a:t>http://en.wikipedia.org/wiki/Oslo_Accords</a:t>
            </a:r>
          </a:p>
          <a:p>
            <a:endParaRPr lang="it-CH" altLang="it-CH"/>
          </a:p>
        </p:txBody>
      </p:sp>
      <p:sp>
        <p:nvSpPr>
          <p:cNvPr id="494596" name="Segnaposto numero diapositiva 3">
            <a:extLst>
              <a:ext uri="{FF2B5EF4-FFF2-40B4-BE49-F238E27FC236}">
                <a16:creationId xmlns:a16="http://schemas.microsoft.com/office/drawing/2014/main" id="{BFDFA4B2-215A-C98E-6DC1-A2E03568B8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6A75BE-D7E4-453E-A84A-455D12CD3257}"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egnaposto immagine diapositiva 1">
            <a:extLst>
              <a:ext uri="{FF2B5EF4-FFF2-40B4-BE49-F238E27FC236}">
                <a16:creationId xmlns:a16="http://schemas.microsoft.com/office/drawing/2014/main" id="{F9CD824F-D5BE-914A-6DC0-6EBE276B75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Segnaposto note 2">
            <a:extLst>
              <a:ext uri="{FF2B5EF4-FFF2-40B4-BE49-F238E27FC236}">
                <a16:creationId xmlns:a16="http://schemas.microsoft.com/office/drawing/2014/main" id="{C1B4CF46-F8A6-37D0-1DE1-C863284866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http://en.wikipedia.org/wiki/Israel-Jordan_Treaty_of_Peace</a:t>
            </a:r>
          </a:p>
          <a:p>
            <a:endParaRPr lang="it-CH" altLang="it-CH"/>
          </a:p>
        </p:txBody>
      </p:sp>
      <p:sp>
        <p:nvSpPr>
          <p:cNvPr id="496644" name="Segnaposto numero diapositiva 3">
            <a:extLst>
              <a:ext uri="{FF2B5EF4-FFF2-40B4-BE49-F238E27FC236}">
                <a16:creationId xmlns:a16="http://schemas.microsoft.com/office/drawing/2014/main" id="{63D35947-A551-156E-E8BF-0C16022C39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57FFAA-3310-48E0-B5D3-92DDACDCF357}"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1E4D987D-0AD7-73FE-B9A0-DC15F6B6D9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77D274DD-B2DA-06A8-F51B-3AE9D68762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Esta versión de la Biblia es cuestionada por algunos investigadores modernos.</a:t>
            </a:r>
          </a:p>
          <a:p>
            <a:r>
              <a:rPr lang="es-ES" altLang="it-CH"/>
              <a:t>Shlomo Sand: "La invención del pueblo judío"</a:t>
            </a:r>
          </a:p>
          <a:p>
            <a:r>
              <a:rPr lang="es-ES" altLang="it-CH"/>
              <a:t>Véase también Israel Finkelstein y Neil Asher Silberman, "La bible dévoilée" (la Biblia revelada).</a:t>
            </a:r>
          </a:p>
          <a:p>
            <a:r>
              <a:rPr lang="es-ES" altLang="it-CH"/>
              <a:t>Ver también Eran Elhaik</a:t>
            </a:r>
          </a:p>
          <a:p>
            <a:endParaRPr lang="es-ES" altLang="it-CH"/>
          </a:p>
          <a:p>
            <a:r>
              <a:rPr lang="it-CH" altLang="it-CH"/>
              <a:t>https://www.darkmoon.me/2015/the-first-jewish-lie-the-old-testament-fabrication-that-the-israelites-were-slaves-in-egypt-john-kaminski/?fbclid=IwAR0egiqk50ZEFBifvPk1nU-Ed2FpPb6Fi7-KAhk5tr6qkK2eJJtm9WHMBBY</a:t>
            </a:r>
          </a:p>
          <a:p>
            <a:endParaRPr lang="it-CH" altLang="it-CH"/>
          </a:p>
        </p:txBody>
      </p:sp>
      <p:sp>
        <p:nvSpPr>
          <p:cNvPr id="259076" name="Segnaposto numero diapositiva 3">
            <a:extLst>
              <a:ext uri="{FF2B5EF4-FFF2-40B4-BE49-F238E27FC236}">
                <a16:creationId xmlns:a16="http://schemas.microsoft.com/office/drawing/2014/main" id="{0DA72959-9CF1-25A2-C2CD-A2582E135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ED568-AF02-41AC-BBB5-A46D05306C19}" type="slidenum">
              <a:rPr lang="it-CH" altLang="en-US" smtClean="0"/>
              <a:pPr>
                <a:spcBef>
                  <a:spcPct val="0"/>
                </a:spcBef>
              </a:pPr>
              <a:t>13</a:t>
            </a:fld>
            <a:endParaRPr lang="it-CH"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egnaposto immagine diapositiva 1">
            <a:extLst>
              <a:ext uri="{FF2B5EF4-FFF2-40B4-BE49-F238E27FC236}">
                <a16:creationId xmlns:a16="http://schemas.microsoft.com/office/drawing/2014/main" id="{3B47FBCA-DA86-5444-DFB2-CDB0B4F023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Segnaposto note 2">
            <a:extLst>
              <a:ext uri="{FF2B5EF4-FFF2-40B4-BE49-F238E27FC236}">
                <a16:creationId xmlns:a16="http://schemas.microsoft.com/office/drawing/2014/main" id="{7DF4004D-39CA-C44F-1FD2-5B3E23652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solidFill>
                  <a:srgbClr val="000000"/>
                </a:solidFill>
              </a:rPr>
              <a:t>Durante su visita a Ariel Sharon fue acompañado por unos 1.000 israelíes: guardias de seguridad, policías y militares.</a:t>
            </a:r>
          </a:p>
          <a:p>
            <a:r>
              <a:rPr lang="es-ES" altLang="it-CH">
                <a:solidFill>
                  <a:srgbClr val="000000"/>
                </a:solidFill>
              </a:rPr>
              <a:t>Durante las protestas posteriores los israelíes mataron a 30 palestinos e hirieron a muchos. Los palestinos estaban furiosos. Por esta razón comenzó la Segunda Intifada. Esta intifada dio el pretexto a Ariel Sharon para cancelar cualquier acuerdo de paz y reprimir a los palestinos aún más duro. Está claro desde el principio que el plan de Sharon era provocar a los palestinos para continuar la limpieza étnica.</a:t>
            </a:r>
          </a:p>
          <a:p>
            <a:endParaRPr lang="es-ES" altLang="it-CH">
              <a:solidFill>
                <a:srgbClr val="000000"/>
              </a:solidFill>
            </a:endParaRPr>
          </a:p>
          <a:p>
            <a:r>
              <a:rPr lang="it-CH" altLang="it-CH">
                <a:solidFill>
                  <a:srgbClr val="000000"/>
                </a:solidFill>
              </a:rPr>
              <a:t>http://news.bbc.co.uk/onthisday/hi/dates/stories/september/28/newsid_3687000/3687762.stm</a:t>
            </a:r>
          </a:p>
          <a:p>
            <a:r>
              <a:rPr lang="it-CH" altLang="it-CH">
                <a:solidFill>
                  <a:srgbClr val="000000"/>
                </a:solidFill>
              </a:rPr>
              <a:t>https://es.wikipedia.org/wiki/Primera_Intifada</a:t>
            </a:r>
          </a:p>
          <a:p>
            <a:r>
              <a:rPr lang="it-CH" altLang="it-CH">
                <a:solidFill>
                  <a:srgbClr val="000000"/>
                </a:solidFill>
              </a:rPr>
              <a:t>http://en.wikipedia.org/wiki/First_Intifada</a:t>
            </a:r>
          </a:p>
          <a:p>
            <a:r>
              <a:rPr lang="it-CH" altLang="it-CH">
                <a:solidFill>
                  <a:srgbClr val="000000"/>
                </a:solidFill>
              </a:rPr>
              <a:t>https://es.wikipedia.org/wiki/Segunda_Intifada</a:t>
            </a:r>
          </a:p>
          <a:p>
            <a:r>
              <a:rPr lang="it-CH" altLang="it-CH">
                <a:solidFill>
                  <a:srgbClr val="000000"/>
                </a:solidFill>
              </a:rPr>
              <a:t>http://en.wikipedia.org/wiki/Second_Intifada</a:t>
            </a:r>
          </a:p>
          <a:p>
            <a:endParaRPr lang="it-CH" altLang="it-CH">
              <a:solidFill>
                <a:srgbClr val="000000"/>
              </a:solidFill>
            </a:endParaRPr>
          </a:p>
          <a:p>
            <a:endParaRPr lang="it-CH" altLang="it-CH"/>
          </a:p>
        </p:txBody>
      </p:sp>
      <p:sp>
        <p:nvSpPr>
          <p:cNvPr id="498692" name="Segnaposto numero diapositiva 3">
            <a:extLst>
              <a:ext uri="{FF2B5EF4-FFF2-40B4-BE49-F238E27FC236}">
                <a16:creationId xmlns:a16="http://schemas.microsoft.com/office/drawing/2014/main" id="{DEAF67B9-A03E-2C77-6976-EDD66275A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B3DA2A-9CFD-4E80-BCE4-A1E62798DD20}" type="slidenum">
              <a:rPr lang="it-CH" altLang="en-US" smtClean="0"/>
              <a:pPr>
                <a:spcBef>
                  <a:spcPct val="0"/>
                </a:spcBef>
              </a:pPr>
              <a:t>130</a:t>
            </a:fld>
            <a:endParaRPr lang="it-CH"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egnaposto immagine diapositiva 1">
            <a:extLst>
              <a:ext uri="{FF2B5EF4-FFF2-40B4-BE49-F238E27FC236}">
                <a16:creationId xmlns:a16="http://schemas.microsoft.com/office/drawing/2014/main" id="{6A434A54-B4E1-2AD0-5408-D1DE151485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39" name="Segnaposto note 2">
            <a:extLst>
              <a:ext uri="{FF2B5EF4-FFF2-40B4-BE49-F238E27FC236}">
                <a16:creationId xmlns:a16="http://schemas.microsoft.com/office/drawing/2014/main" id="{BEEB00DD-80EE-98DA-2618-273B2B14C2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https://es.wikipedia.org/wiki/Primera_Intifada</a:t>
            </a:r>
          </a:p>
          <a:p>
            <a:r>
              <a:rPr lang="it-CH" altLang="it-CH"/>
              <a:t>http://en.wikipedia.org/wiki/First_Intifada</a:t>
            </a:r>
          </a:p>
          <a:p>
            <a:r>
              <a:rPr lang="it-CH" altLang="it-CH"/>
              <a:t>https://es.wikipedia.org/wiki/Segunda_Intifada</a:t>
            </a:r>
          </a:p>
          <a:p>
            <a:r>
              <a:rPr lang="it-CH" altLang="it-CH"/>
              <a:t>http://en.wikipedia.org/wiki/Second_Intifada</a:t>
            </a:r>
          </a:p>
          <a:p>
            <a:endParaRPr lang="it-CH" altLang="it-CH"/>
          </a:p>
        </p:txBody>
      </p:sp>
      <p:sp>
        <p:nvSpPr>
          <p:cNvPr id="500740" name="Segnaposto numero diapositiva 3">
            <a:extLst>
              <a:ext uri="{FF2B5EF4-FFF2-40B4-BE49-F238E27FC236}">
                <a16:creationId xmlns:a16="http://schemas.microsoft.com/office/drawing/2014/main" id="{9A64ED33-6C4F-314E-CC3D-86A2A95CDD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FD9594-2ACA-4EEF-9BD7-8649050E7250}"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egnaposto immagine diapositiva 1">
            <a:extLst>
              <a:ext uri="{FF2B5EF4-FFF2-40B4-BE49-F238E27FC236}">
                <a16:creationId xmlns:a16="http://schemas.microsoft.com/office/drawing/2014/main" id="{60A32763-A19A-D772-EA7B-1A4CFAD43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Segnaposto note 2">
            <a:extLst>
              <a:ext uri="{FF2B5EF4-FFF2-40B4-BE49-F238E27FC236}">
                <a16:creationId xmlns:a16="http://schemas.microsoft.com/office/drawing/2014/main" id="{01C72DA1-851E-10E2-BD7B-63182F498E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http://en.wikipedia.org/wiki/List_of_palestinian_suicide_bombings</a:t>
            </a:r>
          </a:p>
          <a:p>
            <a:endParaRPr lang="it-CH" altLang="it-CH"/>
          </a:p>
        </p:txBody>
      </p:sp>
      <p:sp>
        <p:nvSpPr>
          <p:cNvPr id="502788" name="Segnaposto numero diapositiva 3">
            <a:extLst>
              <a:ext uri="{FF2B5EF4-FFF2-40B4-BE49-F238E27FC236}">
                <a16:creationId xmlns:a16="http://schemas.microsoft.com/office/drawing/2014/main" id="{C042C43E-338B-B987-07A9-8CBB5DB266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A052C-4E5E-441D-8D1D-3DAE5E47A2F6}" type="slidenum">
              <a:rPr lang="it-CH" altLang="en-US" smtClean="0"/>
              <a:pPr>
                <a:spcBef>
                  <a:spcPct val="0"/>
                </a:spcBef>
              </a:pPr>
              <a:t>132</a:t>
            </a:fld>
            <a:endParaRPr lang="it-CH"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immagine diapositiva 1">
            <a:extLst>
              <a:ext uri="{FF2B5EF4-FFF2-40B4-BE49-F238E27FC236}">
                <a16:creationId xmlns:a16="http://schemas.microsoft.com/office/drawing/2014/main" id="{D531C1ED-3B72-010A-EC94-8842A81A0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Segnaposto note 2">
            <a:extLst>
              <a:ext uri="{FF2B5EF4-FFF2-40B4-BE49-F238E27FC236}">
                <a16:creationId xmlns:a16="http://schemas.microsoft.com/office/drawing/2014/main" id="{2E95BE19-FB83-4E18-3E22-6944513207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http://www.ifamericansknew.org/</a:t>
            </a:r>
          </a:p>
          <a:p>
            <a:pPr eaLnBrk="1" hangingPunct="1">
              <a:spcBef>
                <a:spcPct val="0"/>
              </a:spcBef>
            </a:pPr>
            <a:r>
              <a:rPr lang="it-CH" altLang="it-CH"/>
              <a:t>http://en.wikipedia.org/wiki/List_of_Israeli_assassinations</a:t>
            </a:r>
          </a:p>
        </p:txBody>
      </p:sp>
      <p:sp>
        <p:nvSpPr>
          <p:cNvPr id="504836" name="Segnaposto numero diapositiva 3">
            <a:extLst>
              <a:ext uri="{FF2B5EF4-FFF2-40B4-BE49-F238E27FC236}">
                <a16:creationId xmlns:a16="http://schemas.microsoft.com/office/drawing/2014/main" id="{BED40EA9-B379-B965-5E12-A1926A8BD8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8A66F5-093D-4677-A534-8574505F8565}" type="slidenum">
              <a:rPr lang="it-IT" altLang="it-CH" smtClean="0">
                <a:solidFill>
                  <a:srgbClr val="000000"/>
                </a:solidFill>
                <a:latin typeface="Arial" panose="020B0604020202020204" pitchFamily="34" charset="0"/>
              </a:rPr>
              <a:pPr>
                <a:spcBef>
                  <a:spcPct val="0"/>
                </a:spcBef>
              </a:pPr>
              <a:t>133</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egnaposto immagine diapositiva 1">
            <a:extLst>
              <a:ext uri="{FF2B5EF4-FFF2-40B4-BE49-F238E27FC236}">
                <a16:creationId xmlns:a16="http://schemas.microsoft.com/office/drawing/2014/main" id="{729E3E41-35DA-088F-EE19-56FEB2C8F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Segnaposto note 2">
            <a:extLst>
              <a:ext uri="{FF2B5EF4-FFF2-40B4-BE49-F238E27FC236}">
                <a16:creationId xmlns:a16="http://schemas.microsoft.com/office/drawing/2014/main" id="{2338065C-7844-6BFF-1F7C-A9DEAFC711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06884" name="Segnaposto numero diapositiva 3">
            <a:extLst>
              <a:ext uri="{FF2B5EF4-FFF2-40B4-BE49-F238E27FC236}">
                <a16:creationId xmlns:a16="http://schemas.microsoft.com/office/drawing/2014/main" id="{1642B526-C6EA-5EB5-519A-F00D67EA7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50C99C-5B4B-4301-849E-ECC34B94409A}" type="slidenum">
              <a:rPr lang="it-CH" altLang="en-US" smtClean="0"/>
              <a:pPr>
                <a:spcBef>
                  <a:spcPct val="0"/>
                </a:spcBef>
              </a:pPr>
              <a:t>134</a:t>
            </a:fld>
            <a:endParaRPr lang="it-CH"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egnaposto immagine diapositiva 1">
            <a:extLst>
              <a:ext uri="{FF2B5EF4-FFF2-40B4-BE49-F238E27FC236}">
                <a16:creationId xmlns:a16="http://schemas.microsoft.com/office/drawing/2014/main" id="{DAABABB3-6FEC-692C-32B6-AF9213732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Segnaposto note 2">
            <a:extLst>
              <a:ext uri="{FF2B5EF4-FFF2-40B4-BE49-F238E27FC236}">
                <a16:creationId xmlns:a16="http://schemas.microsoft.com/office/drawing/2014/main" id="{CF4D9F7B-6ADF-6BCC-AA20-17773284C7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2006, Israel bombardeó masivamente el Líbano causando miles de muertos casi todos civiles, paralizando el país y causando una inmensa destrucción y golpeando de proposito a instalaciones civiles.</a:t>
            </a:r>
          </a:p>
          <a:p>
            <a:endParaRPr lang="es-ES" altLang="it-CH"/>
          </a:p>
          <a:p>
            <a:r>
              <a:rPr lang="es-ES" altLang="it-CH"/>
              <a:t>https://es.wikipedia.org/wiki/Guerra_del_L%C3%ADbano_de_2006</a:t>
            </a:r>
          </a:p>
          <a:p>
            <a:r>
              <a:rPr lang="es-ES" altLang="it-CH"/>
              <a:t>http://en.wikipedia.org/wiki/2006_Lebanon_War</a:t>
            </a:r>
          </a:p>
          <a:p>
            <a:r>
              <a:rPr lang="it-CH" altLang="it-CH">
                <a:solidFill>
                  <a:srgbClr val="000000"/>
                </a:solidFill>
              </a:rPr>
              <a:t>http://en.wikipedia.org/wiki/Israel-Hezbollah_war</a:t>
            </a:r>
          </a:p>
          <a:p>
            <a:r>
              <a:rPr lang="es-ES" altLang="it-CH"/>
              <a:t>http://en.wikipedia.org/wiki/Dahiya_doctrine</a:t>
            </a:r>
          </a:p>
          <a:p>
            <a:r>
              <a:rPr lang="es-ES" altLang="it-CH"/>
              <a:t>http://en.wikipedia.org/wiki/Hannibal_Directive</a:t>
            </a:r>
          </a:p>
          <a:p>
            <a:endParaRPr lang="it-CH" altLang="it-CH"/>
          </a:p>
        </p:txBody>
      </p:sp>
      <p:sp>
        <p:nvSpPr>
          <p:cNvPr id="508932" name="Segnaposto numero diapositiva 3">
            <a:extLst>
              <a:ext uri="{FF2B5EF4-FFF2-40B4-BE49-F238E27FC236}">
                <a16:creationId xmlns:a16="http://schemas.microsoft.com/office/drawing/2014/main" id="{32CF8CBF-52C9-9C13-D30D-39495EB25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83BF9C-33AC-49E2-A51F-B4D53F893F45}" type="slidenum">
              <a:rPr lang="it-CH" altLang="en-US" smtClean="0"/>
              <a:pPr>
                <a:spcBef>
                  <a:spcPct val="0"/>
                </a:spcBef>
              </a:pPr>
              <a:t>135</a:t>
            </a:fld>
            <a:endParaRPr lang="it-CH"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egnaposto immagine diapositiva 1">
            <a:extLst>
              <a:ext uri="{FF2B5EF4-FFF2-40B4-BE49-F238E27FC236}">
                <a16:creationId xmlns:a16="http://schemas.microsoft.com/office/drawing/2014/main" id="{A2AFC8BC-DC45-02B8-1B0B-3366BBBF67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9" name="Segnaposto note 2">
            <a:extLst>
              <a:ext uri="{FF2B5EF4-FFF2-40B4-BE49-F238E27FC236}">
                <a16:creationId xmlns:a16="http://schemas.microsoft.com/office/drawing/2014/main" id="{F1D2EEA6-E3AD-FD5C-B159-41559D3EDE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r>
              <a:rPr lang="it-CH" altLang="it-CH"/>
              <a:t>https://www.globalresearch.ca/israeli-rabbi-asks-west-bank-settlers-to-poison-palestinian-water/5597351</a:t>
            </a:r>
          </a:p>
          <a:p>
            <a:r>
              <a:rPr lang="it-CH" altLang="it-CH"/>
              <a:t>https://www.middleeastmonitor.com/20140804-military-expert-israel-is-using-3-internationally-banned-weapons-in-gaza/</a:t>
            </a:r>
          </a:p>
        </p:txBody>
      </p:sp>
      <p:sp>
        <p:nvSpPr>
          <p:cNvPr id="510980" name="Segnaposto numero diapositiva 3">
            <a:extLst>
              <a:ext uri="{FF2B5EF4-FFF2-40B4-BE49-F238E27FC236}">
                <a16:creationId xmlns:a16="http://schemas.microsoft.com/office/drawing/2014/main" id="{C1DF9015-582C-7911-1F49-80838BABA4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C0780D-D242-400F-A342-2E1C60DDBC95}" type="slidenum">
              <a:rPr lang="it-CH" altLang="en-US" smtClean="0">
                <a:solidFill>
                  <a:srgbClr val="000000"/>
                </a:solidFill>
              </a:rPr>
              <a:pPr>
                <a:spcBef>
                  <a:spcPct val="0"/>
                </a:spcBef>
              </a:pPr>
              <a:t>136</a:t>
            </a:fld>
            <a:endParaRPr lang="it-CH" altLang="en-US">
              <a:solidFill>
                <a:srgbClr val="000000"/>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egnaposto immagine diapositiva 1">
            <a:extLst>
              <a:ext uri="{FF2B5EF4-FFF2-40B4-BE49-F238E27FC236}">
                <a16:creationId xmlns:a16="http://schemas.microsoft.com/office/drawing/2014/main" id="{DB9F5E5E-8579-47C3-599A-91461D060B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Segnaposto note 2">
            <a:extLst>
              <a:ext uri="{FF2B5EF4-FFF2-40B4-BE49-F238E27FC236}">
                <a16:creationId xmlns:a16="http://schemas.microsoft.com/office/drawing/2014/main" id="{C6161537-0192-46FD-FA40-24025F555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13028" name="Segnaposto numero diapositiva 3">
            <a:extLst>
              <a:ext uri="{FF2B5EF4-FFF2-40B4-BE49-F238E27FC236}">
                <a16:creationId xmlns:a16="http://schemas.microsoft.com/office/drawing/2014/main" id="{F20C00CA-F0B9-324F-4783-E90BB97B1D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ABAAF4-F262-42BD-8BA9-3C164D5CC7D3}" type="slidenum">
              <a:rPr lang="it-CH" altLang="en-US" smtClean="0"/>
              <a:pPr>
                <a:spcBef>
                  <a:spcPct val="0"/>
                </a:spcBef>
              </a:pPr>
              <a:t>137</a:t>
            </a:fld>
            <a:endParaRPr lang="it-CH"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egnaposto immagine diapositiva 1">
            <a:extLst>
              <a:ext uri="{FF2B5EF4-FFF2-40B4-BE49-F238E27FC236}">
                <a16:creationId xmlns:a16="http://schemas.microsoft.com/office/drawing/2014/main" id="{A9F6E5C5-589C-99AE-7496-D0F1A0A87A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Segnaposto note 2">
            <a:extLst>
              <a:ext uri="{FF2B5EF4-FFF2-40B4-BE49-F238E27FC236}">
                <a16:creationId xmlns:a16="http://schemas.microsoft.com/office/drawing/2014/main" id="{716690FC-CF8E-919E-C11F-CD94F829BD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endParaRPr lang="it-CH" altLang="it-CH"/>
          </a:p>
        </p:txBody>
      </p:sp>
      <p:sp>
        <p:nvSpPr>
          <p:cNvPr id="515076" name="Segnaposto numero diapositiva 3">
            <a:extLst>
              <a:ext uri="{FF2B5EF4-FFF2-40B4-BE49-F238E27FC236}">
                <a16:creationId xmlns:a16="http://schemas.microsoft.com/office/drawing/2014/main" id="{FDEBE7BC-34C9-0DCD-0B92-9EABC42443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90908F-7988-48E9-BE45-DEFFB866C64E}" type="slidenum">
              <a:rPr lang="it-CH" altLang="en-US" smtClean="0"/>
              <a:pPr>
                <a:spcBef>
                  <a:spcPct val="0"/>
                </a:spcBef>
              </a:pPr>
              <a:t>138</a:t>
            </a:fld>
            <a:endParaRPr lang="it-CH"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egnaposto immagine diapositiva 1">
            <a:extLst>
              <a:ext uri="{FF2B5EF4-FFF2-40B4-BE49-F238E27FC236}">
                <a16:creationId xmlns:a16="http://schemas.microsoft.com/office/drawing/2014/main" id="{CDCB6C60-F2B7-D69C-A062-861C31B93C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Segnaposto note 2">
            <a:extLst>
              <a:ext uri="{FF2B5EF4-FFF2-40B4-BE49-F238E27FC236}">
                <a16:creationId xmlns:a16="http://schemas.microsoft.com/office/drawing/2014/main" id="{0216A226-3671-BA90-87F9-40E2A579D3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517124" name="Segnaposto numero diapositiva 3">
            <a:extLst>
              <a:ext uri="{FF2B5EF4-FFF2-40B4-BE49-F238E27FC236}">
                <a16:creationId xmlns:a16="http://schemas.microsoft.com/office/drawing/2014/main" id="{73FD80E5-4D0D-DBF4-D5D7-ADFC98A1A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8EDD03-CA4C-4FBC-B174-277AE6EFA81A}" type="slidenum">
              <a:rPr lang="it-CH" altLang="en-US" smtClean="0">
                <a:latin typeface="Calibri" panose="020F0502020204030204" pitchFamily="34" charset="0"/>
              </a:rPr>
              <a:pPr/>
              <a:t>139</a:t>
            </a:fld>
            <a:endParaRPr lang="it-CH"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a:extLst>
              <a:ext uri="{FF2B5EF4-FFF2-40B4-BE49-F238E27FC236}">
                <a16:creationId xmlns:a16="http://schemas.microsoft.com/office/drawing/2014/main" id="{02C33578-7E72-935B-43A3-5509E29B26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Segnaposto note 2">
            <a:extLst>
              <a:ext uri="{FF2B5EF4-FFF2-40B4-BE49-F238E27FC236}">
                <a16:creationId xmlns:a16="http://schemas.microsoft.com/office/drawing/2014/main" id="{E6CD1492-F7B1-D042-739D-22C1015492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http://en.wikipedia.org/wiki/Israelites#Biblical_Israel</a:t>
            </a:r>
          </a:p>
          <a:p>
            <a:r>
              <a:rPr lang="it-CH" altLang="it-CH"/>
              <a:t>http://simple.wikipedia.org/wiki/History_of_ancient_Israel_and_Judah</a:t>
            </a:r>
          </a:p>
          <a:p>
            <a:r>
              <a:rPr lang="it-CH" altLang="it-CH"/>
              <a:t>http://en.wikipedia.org/wiki/Kingdom_of_David</a:t>
            </a:r>
          </a:p>
          <a:p>
            <a:r>
              <a:rPr lang="en-US" altLang="it-CH"/>
              <a:t>https://www.jehovahs-witness.com/topic/140884/kingom-david-never-existed</a:t>
            </a:r>
          </a:p>
          <a:p>
            <a:endParaRPr lang="en-US" altLang="it-CH"/>
          </a:p>
          <a:p>
            <a:r>
              <a:rPr lang="en-US" altLang="it-CH"/>
              <a:t>https://theologygateway.info/menu-main-biblical-theology/old-testament-maps/107-palestine-from-720-bc-to-the-exile-of-judah-586-ff#google_vignette</a:t>
            </a:r>
          </a:p>
          <a:p>
            <a:endParaRPr lang="en-US" altLang="it-CH"/>
          </a:p>
          <a:p>
            <a:r>
              <a:rPr lang="en-US" altLang="it-CH"/>
              <a:t>http://en.wikipedia.org/wiki/Kingdom_of_Israel_and_Judah</a:t>
            </a:r>
          </a:p>
          <a:p>
            <a:r>
              <a:rPr lang="en-US" altLang="it-CH"/>
              <a:t>Shlomo Sand: The Invention of the Land of Israel: From Holy Land to Homeland Hardcover – Nov. 20 2012</a:t>
            </a:r>
          </a:p>
          <a:p>
            <a:r>
              <a:rPr lang="en-US" altLang="it-CH"/>
              <a:t>http://en.wikipedia.org/wiki/Assyrian_empire</a:t>
            </a:r>
          </a:p>
          <a:p>
            <a:r>
              <a:rPr lang="en-US" altLang="it-CH"/>
              <a:t>http://simple.wikipedia.org/wiki/History_of_ancient_Israel_and_Judah</a:t>
            </a:r>
          </a:p>
          <a:p>
            <a:r>
              <a:rPr lang="en-US" altLang="it-CH"/>
              <a:t>THE INVENTION OF ANCIENT ISRAEL. The Silencing of Palestinian History by Keith W. Whitelam.</a:t>
            </a:r>
          </a:p>
          <a:p>
            <a:r>
              <a:rPr lang="en-US" altLang="it-CH"/>
              <a:t>The Invention of the Land of Israel: From Holy Land to Homeland Hardcover – Nov. 20 2012</a:t>
            </a:r>
          </a:p>
          <a:p>
            <a:endParaRPr lang="en-US" altLang="it-CH"/>
          </a:p>
          <a:p>
            <a:r>
              <a:rPr lang="en-US" altLang="it-CH"/>
              <a:t>https://www.darkmoon.me/2015/the-first-jewish-lie-the-old-testament-fabrication-that-the-israelites-were-slaves-in-egypt-john-kaminski/</a:t>
            </a:r>
          </a:p>
          <a:p>
            <a:endParaRPr lang="en-US" altLang="it-CH"/>
          </a:p>
          <a:p>
            <a:r>
              <a:rPr lang="en-US" altLang="it-CH"/>
              <a:t>by Shlomo Sand  (Author), Geremy Forman (Translator)</a:t>
            </a:r>
          </a:p>
          <a:p>
            <a:r>
              <a:rPr lang="en-US" altLang="it-CH"/>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r>
              <a:rPr lang="en-US" altLang="it-CH"/>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endParaRPr lang="en-US" altLang="it-CH"/>
          </a:p>
          <a:p>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r>
              <a:rPr lang="en-US" altLang="it-CH"/>
              <a:t>Shlomo Sand: “The Invention of the Jewish People"</a:t>
            </a:r>
          </a:p>
          <a:p>
            <a:r>
              <a:rPr lang="en-US" altLang="it-CH"/>
              <a:t>See also: Israel Finkelstein y Neil Asher Silberman, "La bible dévoilée" (The Bible revealed).</a:t>
            </a:r>
          </a:p>
          <a:p>
            <a:r>
              <a:rPr lang="en-US" altLang="it-CH"/>
              <a:t>See also: Eran Elhaik</a:t>
            </a:r>
          </a:p>
          <a:p>
            <a:r>
              <a:rPr lang="en-US" altLang="it-CH"/>
              <a:t>See also: Steven Rudd – Exodus Route Restored</a:t>
            </a:r>
          </a:p>
          <a:p>
            <a:endParaRPr lang="en-US" altLang="it-CH"/>
          </a:p>
          <a:p>
            <a:endParaRPr lang="en-US" altLang="it-CH"/>
          </a:p>
          <a:p>
            <a:endParaRPr lang="it-CH" altLang="it-CH"/>
          </a:p>
          <a:p>
            <a:endParaRPr lang="it-CH" altLang="it-CH"/>
          </a:p>
        </p:txBody>
      </p:sp>
      <p:sp>
        <p:nvSpPr>
          <p:cNvPr id="261124" name="Segnaposto numero diapositiva 3">
            <a:extLst>
              <a:ext uri="{FF2B5EF4-FFF2-40B4-BE49-F238E27FC236}">
                <a16:creationId xmlns:a16="http://schemas.microsoft.com/office/drawing/2014/main" id="{EF2255C1-0B0C-2B14-FF61-C7477C0AA5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9D3938-9471-4702-835A-4296338DD479}" type="slidenum">
              <a:rPr lang="it-CH" altLang="en-US" smtClean="0"/>
              <a:pPr>
                <a:spcBef>
                  <a:spcPct val="0"/>
                </a:spcBef>
              </a:pPr>
              <a:t>14</a:t>
            </a:fld>
            <a:endParaRPr lang="it-CH"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egnaposto immagine diapositiva 1">
            <a:extLst>
              <a:ext uri="{FF2B5EF4-FFF2-40B4-BE49-F238E27FC236}">
                <a16:creationId xmlns:a16="http://schemas.microsoft.com/office/drawing/2014/main" id="{23C20242-A0B0-EA80-38B3-FFA035B2B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1" name="Segnaposto note 2">
            <a:extLst>
              <a:ext uri="{FF2B5EF4-FFF2-40B4-BE49-F238E27FC236}">
                <a16:creationId xmlns:a16="http://schemas.microsoft.com/office/drawing/2014/main" id="{0C786F48-3D91-B9A1-3D76-6B212D8E0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http://poica.org/2016/02/the-occupation-confiscates-the-school-of-abu-nowar-bedouin-community/</a:t>
            </a:r>
          </a:p>
        </p:txBody>
      </p:sp>
      <p:sp>
        <p:nvSpPr>
          <p:cNvPr id="519172" name="Segnaposto numero diapositiva 3">
            <a:extLst>
              <a:ext uri="{FF2B5EF4-FFF2-40B4-BE49-F238E27FC236}">
                <a16:creationId xmlns:a16="http://schemas.microsoft.com/office/drawing/2014/main" id="{1D117B5A-3D6D-B111-ABC1-686EE5241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0F6B9D-E9C4-4A5C-894B-BC15E2EB1F21}" type="slidenum">
              <a:rPr lang="it-CH" altLang="en-US" smtClean="0"/>
              <a:pPr>
                <a:spcBef>
                  <a:spcPct val="0"/>
                </a:spcBef>
              </a:pPr>
              <a:t>140</a:t>
            </a:fld>
            <a:endParaRPr lang="it-CH"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egnaposto immagine diapositiva 1">
            <a:extLst>
              <a:ext uri="{FF2B5EF4-FFF2-40B4-BE49-F238E27FC236}">
                <a16:creationId xmlns:a16="http://schemas.microsoft.com/office/drawing/2014/main" id="{AF812A16-27E2-DED5-AC53-6336C1F93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Segnaposto note 2">
            <a:extLst>
              <a:ext uri="{FF2B5EF4-FFF2-40B4-BE49-F238E27FC236}">
                <a16:creationId xmlns:a16="http://schemas.microsoft.com/office/drawing/2014/main" id="{B74B2DE0-487A-714E-B64A-95E72E1EC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http://www.maannews.com/Content.aspx?id=782301</a:t>
            </a:r>
          </a:p>
          <a:p>
            <a:endParaRPr lang="it-CH" altLang="it-CH"/>
          </a:p>
        </p:txBody>
      </p:sp>
      <p:sp>
        <p:nvSpPr>
          <p:cNvPr id="521220" name="Segnaposto numero diapositiva 3">
            <a:extLst>
              <a:ext uri="{FF2B5EF4-FFF2-40B4-BE49-F238E27FC236}">
                <a16:creationId xmlns:a16="http://schemas.microsoft.com/office/drawing/2014/main" id="{80FDDA1D-BFEF-FB6D-B2E5-F4547D52E1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718EC2-4EF4-4919-B721-5934E67740F7}" type="slidenum">
              <a:rPr lang="it-CH" altLang="en-US" smtClean="0"/>
              <a:pPr>
                <a:spcBef>
                  <a:spcPct val="0"/>
                </a:spcBef>
              </a:pPr>
              <a:t>141</a:t>
            </a:fld>
            <a:endParaRPr lang="it-CH"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624663F6-42D7-1F4C-D523-DDB040CFF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2DE09C-756F-406A-AEBE-8313EB823319}" type="slidenum">
              <a:rPr lang="it-IT" altLang="it-CH" smtClean="0">
                <a:solidFill>
                  <a:srgbClr val="000000"/>
                </a:solidFill>
                <a:latin typeface="Arial" panose="020B0604020202020204" pitchFamily="34" charset="0"/>
              </a:rPr>
              <a:pPr>
                <a:spcBef>
                  <a:spcPct val="0"/>
                </a:spcBef>
              </a:pPr>
              <a:t>142</a:t>
            </a:fld>
            <a:endParaRPr lang="it-IT" altLang="it-CH">
              <a:solidFill>
                <a:srgbClr val="000000"/>
              </a:solidFill>
              <a:latin typeface="Arial" panose="020B0604020202020204" pitchFamily="34" charset="0"/>
            </a:endParaRPr>
          </a:p>
        </p:txBody>
      </p:sp>
      <p:sp>
        <p:nvSpPr>
          <p:cNvPr id="523267" name="Rectangle 2">
            <a:extLst>
              <a:ext uri="{FF2B5EF4-FFF2-40B4-BE49-F238E27FC236}">
                <a16:creationId xmlns:a16="http://schemas.microsoft.com/office/drawing/2014/main" id="{D56198DD-D1A2-9EA4-C2BD-C7C8490EF1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8" name="Rectangle 3">
            <a:extLst>
              <a:ext uri="{FF2B5EF4-FFF2-40B4-BE49-F238E27FC236}">
                <a16:creationId xmlns:a16="http://schemas.microsoft.com/office/drawing/2014/main" id="{722FCCF8-C425-BFEE-FB10-48D0CB05A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hospitales israelíes tratan a los niños palestinos, pero sólo en la medida necesaria para que puedan sobrevivir. Para una familia palestina un niño discapacitado es una carga mayor que un niño muerto.</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egnaposto immagine diapositiva 1">
            <a:extLst>
              <a:ext uri="{FF2B5EF4-FFF2-40B4-BE49-F238E27FC236}">
                <a16:creationId xmlns:a16="http://schemas.microsoft.com/office/drawing/2014/main" id="{1DCED5F3-01C5-5FD4-0743-3F2B86C8AA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Segnaposto note 2">
            <a:extLst>
              <a:ext uri="{FF2B5EF4-FFF2-40B4-BE49-F238E27FC236}">
                <a16:creationId xmlns:a16="http://schemas.microsoft.com/office/drawing/2014/main" id="{2DAEABDC-7BF9-9239-23EB-2CEFD3BA3B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https://es.wikipedia.org/wiki/Barrera_israel%C3%AD_de_Cisjordania</a:t>
            </a:r>
          </a:p>
          <a:p>
            <a:r>
              <a:rPr lang="it-CH" altLang="it-CH"/>
              <a:t>http://en.wikipedia.org/wiki/Israeli_wall_in_the_West_Bank</a:t>
            </a:r>
          </a:p>
          <a:p>
            <a:endParaRPr lang="it-CH" altLang="it-CH"/>
          </a:p>
          <a:p>
            <a:endParaRPr lang="it-CH" altLang="it-CH"/>
          </a:p>
        </p:txBody>
      </p:sp>
      <p:sp>
        <p:nvSpPr>
          <p:cNvPr id="525316" name="Segnaposto numero diapositiva 3">
            <a:extLst>
              <a:ext uri="{FF2B5EF4-FFF2-40B4-BE49-F238E27FC236}">
                <a16:creationId xmlns:a16="http://schemas.microsoft.com/office/drawing/2014/main" id="{F9579C4B-4613-5B4E-4CFA-96AEDA71D4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011E23-F59A-4063-AC29-13C1D0726E52}" type="slidenum">
              <a:rPr lang="it-CH" altLang="en-US" smtClean="0"/>
              <a:pPr>
                <a:spcBef>
                  <a:spcPct val="0"/>
                </a:spcBef>
              </a:pPr>
              <a:t>143</a:t>
            </a:fld>
            <a:endParaRPr lang="it-CH"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egnaposto immagine diapositiva 1">
            <a:extLst>
              <a:ext uri="{FF2B5EF4-FFF2-40B4-BE49-F238E27FC236}">
                <a16:creationId xmlns:a16="http://schemas.microsoft.com/office/drawing/2014/main" id="{CE042A19-42A3-DF3C-5B27-210980DC1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Segnaposto note 2">
            <a:extLst>
              <a:ext uri="{FF2B5EF4-FFF2-40B4-BE49-F238E27FC236}">
                <a16:creationId xmlns:a16="http://schemas.microsoft.com/office/drawing/2014/main" id="{EB868AB4-1C05-E474-6235-BD2FA3ABFE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https://es.wikipedia.org/wiki/Barrera_israel%C3%AD_de_Cisjordania</a:t>
            </a:r>
          </a:p>
          <a:p>
            <a:endParaRPr lang="it-CH" altLang="it-CH"/>
          </a:p>
        </p:txBody>
      </p:sp>
      <p:sp>
        <p:nvSpPr>
          <p:cNvPr id="527364" name="Segnaposto numero diapositiva 3">
            <a:extLst>
              <a:ext uri="{FF2B5EF4-FFF2-40B4-BE49-F238E27FC236}">
                <a16:creationId xmlns:a16="http://schemas.microsoft.com/office/drawing/2014/main" id="{A8DBA65F-8962-A225-EF68-C4ABF1923E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4B74A3-2D00-45B6-800F-206F99B0516C}" type="slidenum">
              <a:rPr lang="it-CH" altLang="en-US" smtClean="0"/>
              <a:pPr>
                <a:spcBef>
                  <a:spcPct val="0"/>
                </a:spcBef>
              </a:pPr>
              <a:t>144</a:t>
            </a:fld>
            <a:endParaRPr lang="it-CH"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a:extLst>
              <a:ext uri="{FF2B5EF4-FFF2-40B4-BE49-F238E27FC236}">
                <a16:creationId xmlns:a16="http://schemas.microsoft.com/office/drawing/2014/main" id="{1A414663-3CCD-E4A2-D9F7-4CFE56657B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a:extLst>
              <a:ext uri="{FF2B5EF4-FFF2-40B4-BE49-F238E27FC236}">
                <a16:creationId xmlns:a16="http://schemas.microsoft.com/office/drawing/2014/main" id="{6B94FBAF-41F6-72A4-2E0E-C79760A11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invernaderos cerca del MURO debe ser demolidos porque se encuentran en la zona de seguridad a lo largo del MURO.  De está manera, una parte de la pequeña área de tierra cultivable que se mantuvo a la gente de Qaqilya, después de la construcción del muro se reduce aún más. Nota a la izquierda la autopista israelí cuya ruta fue colocada deliberadamente en el borde de la ciudad palestina, por lo que ayuda a estrangularla. Para los Israelí la planificación urbana es un arma de guerra. Debido a el muro, el agua no puede fluir. </a:t>
            </a:r>
          </a:p>
          <a:p>
            <a:pPr eaLnBrk="1" hangingPunct="1">
              <a:spcBef>
                <a:spcPct val="0"/>
              </a:spcBef>
            </a:pPr>
            <a:endParaRPr lang="es-ES" altLang="it-CH"/>
          </a:p>
          <a:p>
            <a:pPr eaLnBrk="1" hangingPunct="1">
              <a:spcBef>
                <a:spcPct val="0"/>
              </a:spcBef>
            </a:pPr>
            <a:endParaRPr lang="es-ES" altLang="it-CH"/>
          </a:p>
          <a:p>
            <a:pPr eaLnBrk="1" hangingPunct="1">
              <a:spcBef>
                <a:spcPct val="0"/>
              </a:spcBef>
            </a:pPr>
            <a:r>
              <a:rPr lang="es-ES" altLang="it-CH"/>
              <a:t>https://es.wikipedia.org/wiki/Calquelia</a:t>
            </a:r>
          </a:p>
          <a:p>
            <a:pPr eaLnBrk="1" hangingPunct="1">
              <a:spcBef>
                <a:spcPct val="0"/>
              </a:spcBef>
            </a:pPr>
            <a:r>
              <a:rPr lang="es-ES" altLang="it-CH"/>
              <a:t>http://en.wikipedia.org/wiki/Qalqilya</a:t>
            </a:r>
          </a:p>
          <a:p>
            <a:pPr eaLnBrk="1" hangingPunct="1">
              <a:spcBef>
                <a:spcPct val="0"/>
              </a:spcBef>
            </a:pPr>
            <a:endParaRPr lang="es-ES" altLang="it-CH"/>
          </a:p>
          <a:p>
            <a:pPr eaLnBrk="1" hangingPunct="1">
              <a:spcBef>
                <a:spcPct val="0"/>
              </a:spcBef>
            </a:pPr>
            <a:endParaRPr lang="en-US" altLang="it-CH"/>
          </a:p>
        </p:txBody>
      </p:sp>
      <p:sp>
        <p:nvSpPr>
          <p:cNvPr id="530436" name="Slide Number Placeholder 3">
            <a:extLst>
              <a:ext uri="{FF2B5EF4-FFF2-40B4-BE49-F238E27FC236}">
                <a16:creationId xmlns:a16="http://schemas.microsoft.com/office/drawing/2014/main" id="{4D45CC2F-7592-A668-7232-9A9D869383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ABDCA5-287D-4F5D-916B-2E79637046D3}" type="slidenum">
              <a:rPr lang="it-IT" altLang="it-CH" smtClean="0">
                <a:solidFill>
                  <a:srgbClr val="000000"/>
                </a:solidFill>
                <a:latin typeface="Arial" panose="020B0604020202020204" pitchFamily="34" charset="0"/>
              </a:rPr>
              <a:pPr>
                <a:spcBef>
                  <a:spcPct val="0"/>
                </a:spcBef>
              </a:pPr>
              <a:t>146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egnaposto immagine diapositiva 1">
            <a:extLst>
              <a:ext uri="{FF2B5EF4-FFF2-40B4-BE49-F238E27FC236}">
                <a16:creationId xmlns:a16="http://schemas.microsoft.com/office/drawing/2014/main" id="{96F29DDB-06FE-1580-8D00-5F0197DBAC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Segnaposto note 2">
            <a:extLst>
              <a:ext uri="{FF2B5EF4-FFF2-40B4-BE49-F238E27FC236}">
                <a16:creationId xmlns:a16="http://schemas.microsoft.com/office/drawing/2014/main" id="{F07A524A-D9B7-A46F-AE61-7D23D5BF5B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https://es.wikipedia.org/wiki/Barrera_israel%C3%AD_de_Cisjordania</a:t>
            </a:r>
          </a:p>
          <a:p>
            <a:endParaRPr lang="it-CH" altLang="it-CH"/>
          </a:p>
        </p:txBody>
      </p:sp>
      <p:sp>
        <p:nvSpPr>
          <p:cNvPr id="532484" name="Segnaposto numero diapositiva 3">
            <a:extLst>
              <a:ext uri="{FF2B5EF4-FFF2-40B4-BE49-F238E27FC236}">
                <a16:creationId xmlns:a16="http://schemas.microsoft.com/office/drawing/2014/main" id="{A8B3AA43-2D00-8AF3-FCC4-36C3F324FB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882445-01D2-48E3-94F3-C11E60019827}" type="slidenum">
              <a:rPr lang="it-CH" altLang="en-US" smtClean="0"/>
              <a:pPr>
                <a:spcBef>
                  <a:spcPct val="0"/>
                </a:spcBef>
              </a:pPr>
              <a:t>147</a:t>
            </a:fld>
            <a:endParaRPr lang="it-CH"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877235E5-EA99-9041-47BD-17EA2DBF4A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2EE86A-B85D-4749-AAB9-8705E0FD8CC1}" type="slidenum">
              <a:rPr lang="it-IT" altLang="it-CH" smtClean="0">
                <a:solidFill>
                  <a:srgbClr val="000000"/>
                </a:solidFill>
                <a:latin typeface="Arial" panose="020B0604020202020204" pitchFamily="34" charset="0"/>
              </a:rPr>
              <a:pPr>
                <a:spcBef>
                  <a:spcPct val="0"/>
                </a:spcBef>
              </a:pPr>
              <a:t>148</a:t>
            </a:fld>
            <a:endParaRPr lang="it-IT" altLang="it-CH">
              <a:solidFill>
                <a:srgbClr val="000000"/>
              </a:solidFill>
              <a:latin typeface="Arial" panose="020B0604020202020204" pitchFamily="34" charset="0"/>
            </a:endParaRPr>
          </a:p>
        </p:txBody>
      </p:sp>
      <p:sp>
        <p:nvSpPr>
          <p:cNvPr id="534531" name="Rectangle 2">
            <a:extLst>
              <a:ext uri="{FF2B5EF4-FFF2-40B4-BE49-F238E27FC236}">
                <a16:creationId xmlns:a16="http://schemas.microsoft.com/office/drawing/2014/main" id="{5B60D889-7C5A-68D6-4CDA-4D302A253D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a:extLst>
              <a:ext uri="{FF2B5EF4-FFF2-40B4-BE49-F238E27FC236}">
                <a16:creationId xmlns:a16="http://schemas.microsoft.com/office/drawing/2014/main" id="{DF3E7A75-9366-CB95-6DE1-C7B41C2FCF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Para los palestinos que esperan, no hay agua, ni baños ni servicios de ningún tipo.</a:t>
            </a:r>
          </a:p>
          <a:p>
            <a:pPr eaLnBrk="1" hangingPunct="1">
              <a:spcBef>
                <a:spcPct val="0"/>
              </a:spcBef>
            </a:pPr>
            <a:r>
              <a:rPr lang="es-ES" altLang="it-CH"/>
              <a:t>La intención es, humillar a los palestinos, por lo que los soldados israelíes tienen la sensación de que tienen que ver con seres humanos inferiores.</a:t>
            </a:r>
          </a:p>
          <a:p>
            <a:pPr eaLnBrk="1" hangingPunct="1">
              <a:spcBef>
                <a:spcPct val="0"/>
              </a:spcBef>
            </a:pPr>
            <a:r>
              <a:rPr lang="es-ES" altLang="it-CH"/>
              <a:t>Aunque sean niños, a los israelíes se inculca la idea de que los palestinos son seres inferiores.</a:t>
            </a:r>
          </a:p>
          <a:p>
            <a:pPr eaLnBrk="1" hangingPunct="1">
              <a:spcBef>
                <a:spcPct val="0"/>
              </a:spcBef>
            </a:pPr>
            <a:endParaRPr lang="es-ES" altLang="it-CH"/>
          </a:p>
          <a:p>
            <a:pPr eaLnBrk="1" hangingPunct="1">
              <a:spcBef>
                <a:spcPct val="0"/>
              </a:spcBef>
            </a:pPr>
            <a:r>
              <a:rPr lang="es-ES" altLang="it-CH"/>
              <a:t>http://www.youtube.com/watch?v=DOBQLRCxQnk&amp;feature=related</a:t>
            </a:r>
          </a:p>
          <a:p>
            <a:pPr eaLnBrk="1" hangingPunct="1">
              <a:spcBef>
                <a:spcPct val="0"/>
              </a:spcBef>
            </a:pPr>
            <a:r>
              <a:rPr lang="es-ES" altLang="it-CH"/>
              <a:t>http://en.wikipedia.org/wiki/Israeli_military_checkpoints</a:t>
            </a:r>
          </a:p>
          <a:p>
            <a:pPr eaLnBrk="1" hangingPunct="1">
              <a:spcBef>
                <a:spcPct val="0"/>
              </a:spcBef>
            </a:pPr>
            <a:r>
              <a:rPr lang="es-ES" altLang="it-CH"/>
              <a:t>http://en.wikipedia.org/wiki/Qalandia</a:t>
            </a:r>
          </a:p>
          <a:p>
            <a:pPr eaLnBrk="1" hangingPunct="1">
              <a:spcBef>
                <a:spcPct val="0"/>
              </a:spcBef>
            </a:pPr>
            <a:r>
              <a:rPr lang="es-ES" altLang="it-CH"/>
              <a:t>http://plateforme-palestine.org/Liberte-de-circulation,4107</a:t>
            </a:r>
          </a:p>
          <a:p>
            <a:pPr eaLnBrk="1" hangingPunct="1">
              <a:spcBef>
                <a:spcPct val="0"/>
              </a:spcBef>
            </a:pPr>
            <a:endParaRPr lang="es-ES" altLang="it-CH"/>
          </a:p>
          <a:p>
            <a:pPr eaLnBrk="1" hangingPunct="1">
              <a:spcBef>
                <a:spcPct val="0"/>
              </a:spcBef>
            </a:pPr>
            <a:endParaRPr lang="it-CH" altLang="it-CH"/>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egnaposto immagine diapositiva 1">
            <a:extLst>
              <a:ext uri="{FF2B5EF4-FFF2-40B4-BE49-F238E27FC236}">
                <a16:creationId xmlns:a16="http://schemas.microsoft.com/office/drawing/2014/main" id="{8392E219-F6CC-989F-C226-B0AF18DE7B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Segnaposto note 2">
            <a:extLst>
              <a:ext uri="{FF2B5EF4-FFF2-40B4-BE49-F238E27FC236}">
                <a16:creationId xmlns:a16="http://schemas.microsoft.com/office/drawing/2014/main" id="{0A241B93-1316-7DF0-F4BE-B223470510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36580" name="Segnaposto numero diapositiva 3">
            <a:extLst>
              <a:ext uri="{FF2B5EF4-FFF2-40B4-BE49-F238E27FC236}">
                <a16:creationId xmlns:a16="http://schemas.microsoft.com/office/drawing/2014/main" id="{8703EE78-81B5-49CB-036E-8DB72815C5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9D18B-8141-49CC-9B8C-BB73EF20C617}"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981FD523-2EC8-2E79-FBC5-B184200E6B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Segnaposto note 2">
            <a:extLst>
              <a:ext uri="{FF2B5EF4-FFF2-40B4-BE49-F238E27FC236}">
                <a16:creationId xmlns:a16="http://schemas.microsoft.com/office/drawing/2014/main" id="{4D3D522E-98B5-20AB-F624-FB49B86035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Algunas veces los israelíes abren las puertas de unas pocas horas al día</a:t>
            </a:r>
          </a:p>
          <a:p>
            <a:endParaRPr lang="es-ES" altLang="it-CH"/>
          </a:p>
          <a:p>
            <a:r>
              <a:rPr lang="it-CH" altLang="it-CH"/>
              <a:t>http://en.wikipedia.org/wiki/West_Bank_closures</a:t>
            </a:r>
          </a:p>
          <a:p>
            <a:endParaRPr lang="it-CH" altLang="it-CH"/>
          </a:p>
        </p:txBody>
      </p:sp>
      <p:sp>
        <p:nvSpPr>
          <p:cNvPr id="538628" name="Segnaposto numero diapositiva 3">
            <a:extLst>
              <a:ext uri="{FF2B5EF4-FFF2-40B4-BE49-F238E27FC236}">
                <a16:creationId xmlns:a16="http://schemas.microsoft.com/office/drawing/2014/main" id="{C1BE3E20-FA66-2EC6-863F-63932BA776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703D88-9901-4B87-8901-995CFB42B780}" type="slidenum">
              <a:rPr lang="it-CH" altLang="en-US" smtClean="0"/>
              <a:pPr>
                <a:spcBef>
                  <a:spcPct val="0"/>
                </a:spcBef>
              </a:pPr>
              <a:t>150</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egnaposto immagine diapositiva 1">
            <a:extLst>
              <a:ext uri="{FF2B5EF4-FFF2-40B4-BE49-F238E27FC236}">
                <a16:creationId xmlns:a16="http://schemas.microsoft.com/office/drawing/2014/main" id="{EF33F0AD-D771-C7C4-C21E-67A927B9B2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Segnaposto note 2">
            <a:extLst>
              <a:ext uri="{FF2B5EF4-FFF2-40B4-BE49-F238E27FC236}">
                <a16:creationId xmlns:a16="http://schemas.microsoft.com/office/drawing/2014/main" id="{906897E2-A7B4-F42D-3DF4-2A89C549B6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https://es.wikipedia.org/wiki/Imperio_asirio</a:t>
            </a:r>
          </a:p>
        </p:txBody>
      </p:sp>
      <p:sp>
        <p:nvSpPr>
          <p:cNvPr id="263172" name="Segnaposto numero diapositiva 3">
            <a:extLst>
              <a:ext uri="{FF2B5EF4-FFF2-40B4-BE49-F238E27FC236}">
                <a16:creationId xmlns:a16="http://schemas.microsoft.com/office/drawing/2014/main" id="{4638428D-0F0B-8A36-8E66-3195041D8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267546-E749-498F-B22A-BB5B5A936D62}" type="slidenum">
              <a:rPr lang="it-CH" altLang="en-US" smtClean="0"/>
              <a:pPr>
                <a:spcBef>
                  <a:spcPct val="0"/>
                </a:spcBef>
              </a:pPr>
              <a:t>15</a:t>
            </a:fld>
            <a:endParaRPr lang="it-CH"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017AAA60-E09F-F4B0-9A64-036C0BEDCC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125105FB-DD4A-0195-EB84-3E9A18A7A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http://en.wikipedia.org/wiki/Camp_1391</a:t>
            </a:r>
          </a:p>
          <a:p>
            <a:pPr eaLnBrk="1" hangingPunct="1">
              <a:spcBef>
                <a:spcPct val="0"/>
              </a:spcBef>
            </a:pPr>
            <a:r>
              <a:rPr lang="es-ES" altLang="it-CH">
                <a:solidFill>
                  <a:srgbClr val="000000"/>
                </a:solidFill>
              </a:rPr>
              <a:t>http://www.addameer.org/</a:t>
            </a:r>
          </a:p>
          <a:p>
            <a:pPr eaLnBrk="1" hangingPunct="1">
              <a:spcBef>
                <a:spcPct val="0"/>
              </a:spcBef>
            </a:pPr>
            <a:r>
              <a:rPr lang="es-ES" altLang="it-CH">
                <a:solidFill>
                  <a:srgbClr val="000000"/>
                </a:solidFill>
              </a:rPr>
              <a:t>http://en.wikipedia.org/wiki/Israeli_Prison_Service</a:t>
            </a:r>
          </a:p>
          <a:p>
            <a:pPr eaLnBrk="1" hangingPunct="1">
              <a:spcBef>
                <a:spcPct val="0"/>
              </a:spcBef>
            </a:pPr>
            <a:r>
              <a:rPr lang="es-ES" altLang="it-CH">
                <a:solidFill>
                  <a:srgbClr val="000000"/>
                </a:solidFill>
              </a:rPr>
              <a:t>http://www.addameer.org/prisons-and-detention-centers#salem</a:t>
            </a:r>
          </a:p>
          <a:p>
            <a:pPr eaLnBrk="1" hangingPunct="1">
              <a:spcBef>
                <a:spcPct val="0"/>
              </a:spcBef>
            </a:pPr>
            <a:r>
              <a:rPr lang="es-ES" altLang="it-CH">
                <a:solidFill>
                  <a:srgbClr val="000000"/>
                </a:solidFill>
              </a:rPr>
              <a:t>https://www.middleeastmonitor.com/20141029-torture-in-israeli-prisons-200-methods-used-against-palestinian-prisoners/</a:t>
            </a:r>
          </a:p>
          <a:p>
            <a:pPr eaLnBrk="1" hangingPunct="1">
              <a:spcBef>
                <a:spcPct val="0"/>
              </a:spcBef>
            </a:pPr>
            <a:endParaRPr lang="es-ES" altLang="it-CH">
              <a:solidFill>
                <a:srgbClr val="000000"/>
              </a:solidFill>
            </a:endParaRPr>
          </a:p>
          <a:p>
            <a:pPr eaLnBrk="1" hangingPunct="1">
              <a:spcBef>
                <a:spcPct val="0"/>
              </a:spcBef>
            </a:pPr>
            <a:r>
              <a:rPr lang="es-ES" altLang="it-CH">
                <a:solidFill>
                  <a:srgbClr val="000000"/>
                </a:solidFill>
              </a:rPr>
              <a:t>https://mondoweiss.net/2024/06/the-genocide-in-israeli-prisons/</a:t>
            </a:r>
          </a:p>
          <a:p>
            <a:endParaRPr lang="it-CH" altLang="it-CH"/>
          </a:p>
          <a:p>
            <a:endParaRPr lang="it-CH" altLang="it-CH"/>
          </a:p>
        </p:txBody>
      </p:sp>
      <p:sp>
        <p:nvSpPr>
          <p:cNvPr id="540676" name="Segnaposto numero diapositiva 3">
            <a:extLst>
              <a:ext uri="{FF2B5EF4-FFF2-40B4-BE49-F238E27FC236}">
                <a16:creationId xmlns:a16="http://schemas.microsoft.com/office/drawing/2014/main" id="{7578CAA3-62E1-0065-430A-A9924045E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07FDB-59CA-4287-959C-04D0CBD98EA0}" type="slidenum">
              <a:rPr lang="it-CH" altLang="en-US" smtClean="0"/>
              <a:pPr>
                <a:spcBef>
                  <a:spcPct val="0"/>
                </a:spcBef>
              </a:pPr>
              <a:t>151</a:t>
            </a:fld>
            <a:endParaRPr lang="it-CH"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egnaposto immagine diapositiva 1">
            <a:extLst>
              <a:ext uri="{FF2B5EF4-FFF2-40B4-BE49-F238E27FC236}">
                <a16:creationId xmlns:a16="http://schemas.microsoft.com/office/drawing/2014/main" id="{51004C79-0571-9E77-7B4D-21883E5A30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Segnaposto note 2">
            <a:extLst>
              <a:ext uri="{FF2B5EF4-FFF2-40B4-BE49-F238E27FC236}">
                <a16:creationId xmlns:a16="http://schemas.microsoft.com/office/drawing/2014/main" id="{72D02FD1-7193-CD55-A6EA-58E5D31EA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Las fuerzas de seguridad israelíes actúan brutalmente. </a:t>
            </a:r>
          </a:p>
          <a:p>
            <a:r>
              <a:rPr lang="es-ES" altLang="it-CH"/>
              <a:t>Los niños que lanzan piedras contra los Israelís arriesgan hasta 20 años de prisión.</a:t>
            </a:r>
          </a:p>
          <a:p>
            <a:endParaRPr lang="it-CH" altLang="it-CH"/>
          </a:p>
          <a:p>
            <a:r>
              <a:rPr lang="it-CH" altLang="it-CH"/>
              <a:t>http://www.addameer.org/</a:t>
            </a:r>
          </a:p>
          <a:p>
            <a:r>
              <a:rPr lang="it-CH" altLang="it-CH"/>
              <a:t>http://samidoun.ca/2012/07/child-prisoners-mistreated-in-hasharon-prison/</a:t>
            </a:r>
          </a:p>
          <a:p>
            <a:r>
              <a:rPr lang="it-CH" altLang="it-CH"/>
              <a:t>http://en.wikipedia.org/wiki/Israeli_Prison_Service</a:t>
            </a:r>
          </a:p>
          <a:p>
            <a:r>
              <a:rPr lang="it-CH" altLang="it-CH"/>
              <a:t>http://en.wikipedia.org/wiki/Public_Committee_Against_Torture_in_Israel</a:t>
            </a:r>
          </a:p>
          <a:p>
            <a:r>
              <a:rPr lang="it-CH" altLang="it-CH"/>
              <a:t>http://en.wikipedia.org/wiki/Palestinian_prisoners_in_Israel</a:t>
            </a:r>
          </a:p>
          <a:p>
            <a:r>
              <a:rPr lang="it-CH" altLang="it-CH"/>
              <a:t>https://www.telegraph.co.uk/news/worldnews/middleeast/israel/10135157/Israel-furious-at-UN-report-detailing-torture-of-Palestinian-children.html</a:t>
            </a:r>
          </a:p>
          <a:p>
            <a:endParaRPr lang="it-CH" altLang="it-CH"/>
          </a:p>
        </p:txBody>
      </p:sp>
      <p:sp>
        <p:nvSpPr>
          <p:cNvPr id="542724" name="Segnaposto numero diapositiva 3">
            <a:extLst>
              <a:ext uri="{FF2B5EF4-FFF2-40B4-BE49-F238E27FC236}">
                <a16:creationId xmlns:a16="http://schemas.microsoft.com/office/drawing/2014/main" id="{90D73211-24CB-1E1F-B113-29CF282DA9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69C8A9-39CC-46D3-AF62-1032759E7402}"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egnaposto immagine diapositiva 1">
            <a:extLst>
              <a:ext uri="{FF2B5EF4-FFF2-40B4-BE49-F238E27FC236}">
                <a16:creationId xmlns:a16="http://schemas.microsoft.com/office/drawing/2014/main" id="{72D9A919-9AE6-5015-EB31-83F6074C83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Segnaposto note 2">
            <a:extLst>
              <a:ext uri="{FF2B5EF4-FFF2-40B4-BE49-F238E27FC236}">
                <a16:creationId xmlns:a16="http://schemas.microsoft.com/office/drawing/2014/main" id="{9E58D898-FC44-7BDE-C335-E5A47A527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4772" name="Segnaposto numero diapositiva 3">
            <a:extLst>
              <a:ext uri="{FF2B5EF4-FFF2-40B4-BE49-F238E27FC236}">
                <a16:creationId xmlns:a16="http://schemas.microsoft.com/office/drawing/2014/main" id="{DC6D3DDB-85AB-A9FC-9DB4-6861514B9C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397687-A136-4E2A-96D0-31DB2776B670}" type="slidenum">
              <a:rPr lang="it-CH" altLang="en-US" smtClean="0"/>
              <a:pPr>
                <a:spcBef>
                  <a:spcPct val="0"/>
                </a:spcBef>
              </a:pPr>
              <a:t>153</a:t>
            </a:fld>
            <a:endParaRPr lang="it-CH"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egnaposto immagine diapositiva 1">
            <a:extLst>
              <a:ext uri="{FF2B5EF4-FFF2-40B4-BE49-F238E27FC236}">
                <a16:creationId xmlns:a16="http://schemas.microsoft.com/office/drawing/2014/main" id="{6FF5A4AB-DDDB-7D4C-6BCD-7362B7AE0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Segnaposto note 2">
            <a:extLst>
              <a:ext uri="{FF2B5EF4-FFF2-40B4-BE49-F238E27FC236}">
                <a16:creationId xmlns:a16="http://schemas.microsoft.com/office/drawing/2014/main" id="{19CA2583-0469-A340-7CF2-FD3E87E7F8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http://en.wikipedia.org/wiki/IDF_Caterpillar_D9</a:t>
            </a:r>
          </a:p>
          <a:p>
            <a:r>
              <a:rPr lang="it-CH" altLang="it-CH"/>
              <a:t>http://en.wikipedia.org/wiki/Dahiya_doctrine</a:t>
            </a:r>
          </a:p>
          <a:p>
            <a:r>
              <a:rPr lang="it-CH" altLang="it-CH"/>
              <a:t>http://www.btselem.org/planning_and_building/statistics</a:t>
            </a:r>
          </a:p>
          <a:p>
            <a:r>
              <a:rPr lang="it-CH" altLang="it-CH"/>
              <a:t>http://www.maannews.com/Content.aspx?id=780939</a:t>
            </a:r>
          </a:p>
          <a:p>
            <a:r>
              <a:rPr lang="it-CH" altLang="it-CH"/>
              <a:t>http://www.maannews.com/Content.aspx?id=781329</a:t>
            </a:r>
          </a:p>
          <a:p>
            <a:r>
              <a:rPr lang="it-CH" altLang="it-CH"/>
              <a:t>http://www.maannews.com/Content.aspx?id=781396</a:t>
            </a:r>
          </a:p>
          <a:p>
            <a:r>
              <a:rPr lang="it-CH" altLang="it-CH"/>
              <a:t>http://www.maannews.com/Content.aspx?id=781983</a:t>
            </a:r>
          </a:p>
          <a:p>
            <a:r>
              <a:rPr lang="it-CH" altLang="it-CH"/>
              <a:t>https://palestinalibre.org/articulo.php?a=73065</a:t>
            </a:r>
          </a:p>
          <a:p>
            <a:r>
              <a:rPr lang="it-CH" altLang="it-CH"/>
              <a:t>https://www.thenational.ae/world/mena/israel-demolishes-record-number-of-palestinian-homes-in-a-single-day-1.865125</a:t>
            </a:r>
          </a:p>
          <a:p>
            <a:endParaRPr lang="it-CH" altLang="it-CH"/>
          </a:p>
          <a:p>
            <a:endParaRPr lang="it-CH" altLang="it-CH"/>
          </a:p>
        </p:txBody>
      </p:sp>
      <p:sp>
        <p:nvSpPr>
          <p:cNvPr id="546820" name="Segnaposto numero diapositiva 3">
            <a:extLst>
              <a:ext uri="{FF2B5EF4-FFF2-40B4-BE49-F238E27FC236}">
                <a16:creationId xmlns:a16="http://schemas.microsoft.com/office/drawing/2014/main" id="{E4E2A2AD-9CCD-8691-C3D5-A279E8C94C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4090CD-985B-483D-8D7F-69F93D88A5C9}"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egnaposto immagine diapositiva 1">
            <a:extLst>
              <a:ext uri="{FF2B5EF4-FFF2-40B4-BE49-F238E27FC236}">
                <a16:creationId xmlns:a16="http://schemas.microsoft.com/office/drawing/2014/main" id="{BA9E82CC-3C8A-04FB-EBB2-9C343239A7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Segnaposto note 2">
            <a:extLst>
              <a:ext uri="{FF2B5EF4-FFF2-40B4-BE49-F238E27FC236}">
                <a16:creationId xmlns:a16="http://schemas.microsoft.com/office/drawing/2014/main" id="{AEF5DBB6-A207-EBCA-7C03-6CC97043E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http://electronicintifada.net/content/quiet-transfer-east-jerusalem-nears-completion/6412</a:t>
            </a:r>
          </a:p>
          <a:p>
            <a:endParaRPr lang="it-CH" altLang="it-CH"/>
          </a:p>
        </p:txBody>
      </p:sp>
      <p:sp>
        <p:nvSpPr>
          <p:cNvPr id="548868" name="Segnaposto numero diapositiva 3">
            <a:extLst>
              <a:ext uri="{FF2B5EF4-FFF2-40B4-BE49-F238E27FC236}">
                <a16:creationId xmlns:a16="http://schemas.microsoft.com/office/drawing/2014/main" id="{5E62BC5F-20B2-0BFD-D275-5852D9748D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47524E-9583-4F3A-93E5-7C94E5442A10}" type="slidenum">
              <a:rPr lang="it-CH" altLang="en-US" smtClean="0"/>
              <a:pPr>
                <a:spcBef>
                  <a:spcPct val="0"/>
                </a:spcBef>
              </a:pPr>
              <a:t>155</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B32FD9F9-4098-1EB9-D767-8C1D6AB80B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EC7F028E-E02E-8D09-D28A-026D7198C5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a:p>
            <a:endParaRPr lang="it-CH" altLang="it-CH"/>
          </a:p>
        </p:txBody>
      </p:sp>
      <p:sp>
        <p:nvSpPr>
          <p:cNvPr id="550916" name="Segnaposto numero diapositiva 3">
            <a:extLst>
              <a:ext uri="{FF2B5EF4-FFF2-40B4-BE49-F238E27FC236}">
                <a16:creationId xmlns:a16="http://schemas.microsoft.com/office/drawing/2014/main" id="{6C570746-62A6-2343-0B29-B0B2E6F7D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890CDC-31DF-4C67-B61A-BDFB7B489D6B}" type="slidenum">
              <a:rPr lang="it-CH" altLang="en-US" smtClean="0"/>
              <a:pPr>
                <a:spcBef>
                  <a:spcPct val="0"/>
                </a:spcBef>
              </a:pPr>
              <a:t>156</a:t>
            </a:fld>
            <a:endParaRPr lang="it-CH"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egnaposto immagine diapositiva 1">
            <a:extLst>
              <a:ext uri="{FF2B5EF4-FFF2-40B4-BE49-F238E27FC236}">
                <a16:creationId xmlns:a16="http://schemas.microsoft.com/office/drawing/2014/main" id="{B36F1DD2-98AA-51EE-A2D2-DBA6AF3A23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Segnaposto note 2">
            <a:extLst>
              <a:ext uri="{FF2B5EF4-FFF2-40B4-BE49-F238E27FC236}">
                <a16:creationId xmlns:a16="http://schemas.microsoft.com/office/drawing/2014/main" id="{67248742-363A-7452-3F29-766809744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552964" name="Segnaposto numero diapositiva 3">
            <a:extLst>
              <a:ext uri="{FF2B5EF4-FFF2-40B4-BE49-F238E27FC236}">
                <a16:creationId xmlns:a16="http://schemas.microsoft.com/office/drawing/2014/main" id="{66032E7E-F816-6285-E717-E3F5049F95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8E21BA-664F-477D-8404-FA8304192B04}" type="slidenum">
              <a:rPr lang="it-CH" altLang="en-US" smtClean="0"/>
              <a:pPr>
                <a:spcBef>
                  <a:spcPct val="0"/>
                </a:spcBef>
              </a:pPr>
              <a:t>157</a:t>
            </a:fld>
            <a:endParaRPr lang="it-CH"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93854ABC-B9B7-D0D9-34E8-8AD82134D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Rectangle 3">
            <a:extLst>
              <a:ext uri="{FF2B5EF4-FFF2-40B4-BE49-F238E27FC236}">
                <a16:creationId xmlns:a16="http://schemas.microsoft.com/office/drawing/2014/main" id="{8643C6B7-8BB2-E968-EB0D-A7C8CD0C81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it-CH"/>
          </a:p>
          <a:p>
            <a:pPr eaLnBrk="1" hangingPunct="1">
              <a:spcBef>
                <a:spcPct val="0"/>
              </a:spcBef>
            </a:pPr>
            <a:r>
              <a:rPr lang="es-ES_tradnl" altLang="it-CH"/>
              <a:t>http://en.wikipedia.org/wiki/House_demolition_in_the_Israeli%E2%80%93Palestinian_conflict</a:t>
            </a:r>
          </a:p>
          <a:p>
            <a:pPr eaLnBrk="1" hangingPunct="1">
              <a:spcBef>
                <a:spcPct val="0"/>
              </a:spcBef>
            </a:pPr>
            <a:endParaRPr lang="es-ES_tradnl" altLang="it-CH"/>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egnaposto immagine diapositiva 1">
            <a:extLst>
              <a:ext uri="{FF2B5EF4-FFF2-40B4-BE49-F238E27FC236}">
                <a16:creationId xmlns:a16="http://schemas.microsoft.com/office/drawing/2014/main" id="{7DBBEDC3-263A-72E4-93D0-AB8AF626DF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Segnaposto note 2">
            <a:extLst>
              <a:ext uri="{FF2B5EF4-FFF2-40B4-BE49-F238E27FC236}">
                <a16:creationId xmlns:a16="http://schemas.microsoft.com/office/drawing/2014/main" id="{0B2F2FB7-F8DF-A621-6E78-B49DE75BCE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a:p>
            <a:r>
              <a:rPr lang="it-CH" altLang="it-CH"/>
              <a:t>http://en.wikipedia.org/wiki/House_demolition_in_the_Israeli%E2%80%93Palestinian_conflict</a:t>
            </a:r>
          </a:p>
          <a:p>
            <a:endParaRPr lang="it-CH" altLang="it-CH"/>
          </a:p>
          <a:p>
            <a:endParaRPr lang="it-CH" altLang="it-CH"/>
          </a:p>
        </p:txBody>
      </p:sp>
      <p:sp>
        <p:nvSpPr>
          <p:cNvPr id="557060" name="Segnaposto numero diapositiva 3">
            <a:extLst>
              <a:ext uri="{FF2B5EF4-FFF2-40B4-BE49-F238E27FC236}">
                <a16:creationId xmlns:a16="http://schemas.microsoft.com/office/drawing/2014/main" id="{81CE43F5-1E17-CD4A-40D7-12457ECDC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4A9564-22B0-4BA6-AE9C-69F3743EB8E0}" type="slidenum">
              <a:rPr lang="it-CH" altLang="en-US" smtClean="0"/>
              <a:pPr>
                <a:spcBef>
                  <a:spcPct val="0"/>
                </a:spcBef>
              </a:pPr>
              <a:t>159</a:t>
            </a:fld>
            <a:endParaRPr lang="it-CH"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egnaposto immagine diapositiva 1">
            <a:extLst>
              <a:ext uri="{FF2B5EF4-FFF2-40B4-BE49-F238E27FC236}">
                <a16:creationId xmlns:a16="http://schemas.microsoft.com/office/drawing/2014/main" id="{8A9270DC-630F-58E7-907B-B1480D74C8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Segnaposto note 2">
            <a:extLst>
              <a:ext uri="{FF2B5EF4-FFF2-40B4-BE49-F238E27FC236}">
                <a16:creationId xmlns:a16="http://schemas.microsoft.com/office/drawing/2014/main" id="{613B4DB4-112C-EF92-17AF-6A3F6FE0E8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http://patriciainpalestine.wordpress.com/2011/04/12/road-to-paradise-no-more/</a:t>
            </a:r>
          </a:p>
          <a:p>
            <a:r>
              <a:rPr lang="it-CH" altLang="it-CH"/>
              <a:t>https://www.palestinechronicle.com/israeli-authorities-to-sink-ten-wells-in-west-bank/</a:t>
            </a:r>
          </a:p>
          <a:p>
            <a:r>
              <a:rPr lang="it-CH" altLang="it-CH"/>
              <a:t>https://www.middleeastmonitor.com/20200527-israel-to-sink-10-wells-in-west-bank/</a:t>
            </a:r>
          </a:p>
          <a:p>
            <a:r>
              <a:rPr lang="it-CH" altLang="it-CH"/>
              <a:t>https://marthiemombergblog.com/2011/09/30/all-we-have-in-our-hands-are-plants-farmer-jordan-valley/</a:t>
            </a:r>
          </a:p>
          <a:p>
            <a:r>
              <a:rPr lang="it-CH" altLang="it-CH"/>
              <a:t>https://twitter.com/TogetherTuwani/status/1234756100198719488/photo/2</a:t>
            </a:r>
          </a:p>
          <a:p>
            <a:endParaRPr lang="it-CH" altLang="it-CH"/>
          </a:p>
        </p:txBody>
      </p:sp>
      <p:sp>
        <p:nvSpPr>
          <p:cNvPr id="559108" name="Segnaposto numero diapositiva 3">
            <a:extLst>
              <a:ext uri="{FF2B5EF4-FFF2-40B4-BE49-F238E27FC236}">
                <a16:creationId xmlns:a16="http://schemas.microsoft.com/office/drawing/2014/main" id="{81992A58-1655-0252-73F2-80F88D84CA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A37A05-1F12-4BBF-9CD3-35B9932304AA}" type="slidenum">
              <a:rPr lang="it-CH" altLang="en-US" smtClean="0">
                <a:solidFill>
                  <a:srgbClr val="000000"/>
                </a:solidFill>
              </a:rPr>
              <a:pPr>
                <a:spcBef>
                  <a:spcPct val="0"/>
                </a:spcBef>
              </a:pPr>
              <a:t>160</a:t>
            </a:fld>
            <a:endParaRPr lang="it-CH"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69D9FFD4-29C2-26DF-51D0-A5B4F60635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63EFD6DE-A6D5-C99B-7112-058C13C17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http://simple.wikipedia.org/wiki/Babylon</a:t>
            </a:r>
          </a:p>
          <a:p>
            <a:r>
              <a:rPr lang="it-CH" altLang="it-CH"/>
              <a:t>http://en.wikipedia.org/wiki/Babylon_Empire</a:t>
            </a:r>
          </a:p>
          <a:p>
            <a:endParaRPr lang="it-CH" altLang="it-CH"/>
          </a:p>
        </p:txBody>
      </p:sp>
      <p:sp>
        <p:nvSpPr>
          <p:cNvPr id="265220" name="Segnaposto numero diapositiva 3">
            <a:extLst>
              <a:ext uri="{FF2B5EF4-FFF2-40B4-BE49-F238E27FC236}">
                <a16:creationId xmlns:a16="http://schemas.microsoft.com/office/drawing/2014/main" id="{1DC4DE7E-5177-E2B6-4BCC-0E97E84874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CDEA58-BC88-4232-B763-D1448AAC60B6}" type="slidenum">
              <a:rPr lang="it-CH" altLang="en-US" smtClean="0"/>
              <a:pPr>
                <a:spcBef>
                  <a:spcPct val="0"/>
                </a:spcBef>
              </a:pPr>
              <a:t>16</a:t>
            </a:fld>
            <a:endParaRPr lang="it-CH"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immagine diapositiva 1">
            <a:extLst>
              <a:ext uri="{FF2B5EF4-FFF2-40B4-BE49-F238E27FC236}">
                <a16:creationId xmlns:a16="http://schemas.microsoft.com/office/drawing/2014/main" id="{727B32F0-81A9-E3BC-DE1C-A887C7F3C8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Segnaposto note 2">
            <a:extLst>
              <a:ext uri="{FF2B5EF4-FFF2-40B4-BE49-F238E27FC236}">
                <a16:creationId xmlns:a16="http://schemas.microsoft.com/office/drawing/2014/main" id="{694D4779-ED73-0C9E-FB99-BC0B5684C0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Fuente: Amnisty Internacional, En Action nº 2/10</a:t>
            </a:r>
          </a:p>
          <a:p>
            <a:r>
              <a:rPr lang="es-ES" altLang="it-CH"/>
              <a:t>Una excavadora del ejército israelí destruye plantaciones y el sistema de riego palestino.</a:t>
            </a:r>
          </a:p>
          <a:p>
            <a:r>
              <a:rPr lang="es-ES" altLang="it-CH"/>
              <a:t>El 10 de marzo de 2008, un patttuglia ejército israelí ha penetrado en las tierras de los campesinos Fa'iq Ahmad Sheib en el pueblo de Al-Farisya, en el valle del Jordán y confiscado y destruido el sistema de riego y los cultivos.</a:t>
            </a:r>
          </a:p>
          <a:p>
            <a:r>
              <a:rPr lang="it-CH" altLang="it-CH"/>
              <a:t>https://imemc.org/article/army-confiscates-irrigation-network-in-central-plains/</a:t>
            </a:r>
          </a:p>
          <a:p>
            <a:endParaRPr lang="it-CH" altLang="it-CH"/>
          </a:p>
        </p:txBody>
      </p:sp>
      <p:sp>
        <p:nvSpPr>
          <p:cNvPr id="561156" name="Segnaposto numero diapositiva 3">
            <a:extLst>
              <a:ext uri="{FF2B5EF4-FFF2-40B4-BE49-F238E27FC236}">
                <a16:creationId xmlns:a16="http://schemas.microsoft.com/office/drawing/2014/main" id="{17EB47B2-DD9D-2167-7DAC-8DD0F4CD4D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B055A4-A9F1-4844-83E6-C4024733CEFD}" type="slidenum">
              <a:rPr lang="it-CH" altLang="en-US" smtClean="0"/>
              <a:pPr>
                <a:spcBef>
                  <a:spcPct val="0"/>
                </a:spcBef>
              </a:pPr>
              <a:t>161</a:t>
            </a:fld>
            <a:endParaRPr lang="it-CH"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egnaposto immagine diapositiva 1">
            <a:extLst>
              <a:ext uri="{FF2B5EF4-FFF2-40B4-BE49-F238E27FC236}">
                <a16:creationId xmlns:a16="http://schemas.microsoft.com/office/drawing/2014/main" id="{98400CCF-F6DB-0AB9-216D-3D700A23BA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Segnaposto note 2">
            <a:extLst>
              <a:ext uri="{FF2B5EF4-FFF2-40B4-BE49-F238E27FC236}">
                <a16:creationId xmlns:a16="http://schemas.microsoft.com/office/drawing/2014/main" id="{40D5AD82-9810-7335-DD73-13988F8A06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israelíes destruyen sistemáticamente las fuentes de sustento de los palestinos</a:t>
            </a:r>
          </a:p>
          <a:p>
            <a:endParaRPr lang="es-ES" altLang="it-CH"/>
          </a:p>
          <a:p>
            <a:r>
              <a:rPr lang="it-CH" altLang="it-CH"/>
              <a:t>http://visualizingpalestine.org/visuals/olive-harvest</a:t>
            </a:r>
          </a:p>
          <a:p>
            <a:r>
              <a:rPr lang="it-CH" altLang="it-CH"/>
              <a:t>http://www.maannews.com/Content.aspx?id=780905</a:t>
            </a:r>
          </a:p>
          <a:p>
            <a:r>
              <a:rPr lang="it-CH" altLang="it-CH"/>
              <a:t>http://www.maannews.com/Content.aspx?id=781632</a:t>
            </a:r>
          </a:p>
          <a:p>
            <a:r>
              <a:rPr lang="it-CH" altLang="it-CH"/>
              <a:t>http://www.maannews.com/Content.aspx?id=782667</a:t>
            </a:r>
          </a:p>
        </p:txBody>
      </p:sp>
      <p:sp>
        <p:nvSpPr>
          <p:cNvPr id="563204" name="Segnaposto numero diapositiva 3">
            <a:extLst>
              <a:ext uri="{FF2B5EF4-FFF2-40B4-BE49-F238E27FC236}">
                <a16:creationId xmlns:a16="http://schemas.microsoft.com/office/drawing/2014/main" id="{5792CF38-DE31-93E4-D7A9-0E3003E2B6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86BF7E-CE7A-4B2A-90EB-22BB56DFD0C5}" type="slidenum">
              <a:rPr lang="it-CH" altLang="en-US" smtClean="0"/>
              <a:pPr>
                <a:spcBef>
                  <a:spcPct val="0"/>
                </a:spcBef>
              </a:pPr>
              <a:t>162</a:t>
            </a:fld>
            <a:endParaRPr lang="it-CH"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82098589-65F2-B8EB-46E8-E71D454F81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Segnaposto note 2">
            <a:extLst>
              <a:ext uri="{FF2B5EF4-FFF2-40B4-BE49-F238E27FC236}">
                <a16:creationId xmlns:a16="http://schemas.microsoft.com/office/drawing/2014/main" id="{DA3087E3-4458-0905-5F44-45296A4478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Para justificar y legalizar la confiscación de tierras y propiedades palestinas israelíes inventaron la Ley de los ausente, según la cual todas las propiedades de una persona ausente pasa a ser propiedad del Estado y pueden ser confiscadas.</a:t>
            </a:r>
          </a:p>
          <a:p>
            <a:pPr eaLnBrk="1" hangingPunct="1">
              <a:spcBef>
                <a:spcPct val="0"/>
              </a:spcBef>
            </a:pPr>
            <a:r>
              <a:rPr lang="es-ES" altLang="it-CH"/>
              <a:t>Los israelíes también han reactivado una vieja ley de la época otomana llamada de la tierra "marginal" segùn la qual la tierra no cultivada es "estatal", por lo que hoy cualquier tierra no cultivada se define como "marginal" y es confiscada por los israelíes. </a:t>
            </a:r>
          </a:p>
          <a:p>
            <a:pPr eaLnBrk="1" hangingPunct="1">
              <a:spcBef>
                <a:spcPct val="0"/>
              </a:spcBef>
            </a:pPr>
            <a:r>
              <a:rPr lang="es-ES" altLang="it-CH"/>
              <a:t>Tambien a menudo a los palestinos se les impide acceder a sus tierras sin cultivar y por lo tanto siguen siendo definido como "marginal" estan confiscadas.</a:t>
            </a:r>
          </a:p>
          <a:p>
            <a:pPr eaLnBrk="1" hangingPunct="1">
              <a:spcBef>
                <a:spcPct val="0"/>
              </a:spcBef>
            </a:pPr>
            <a:r>
              <a:rPr lang="es-ES" altLang="it-CH"/>
              <a:t>Tierras palestinas son tanbien confiscadas por "razones de seguridad", por "motivos de planificación" (para ampliar los asentamientos, la construcción de el muro, calles, parques, infraestructuras, etc. reservados para los israelíes), por “motivos arqueológicos" o simplemente para ampliar una colonia sionista, etc.</a:t>
            </a:r>
          </a:p>
          <a:p>
            <a:pPr eaLnBrk="1" hangingPunct="1">
              <a:spcBef>
                <a:spcPct val="0"/>
              </a:spcBef>
            </a:pPr>
            <a:r>
              <a:rPr lang="es-ES" altLang="it-CH"/>
              <a:t>En septiembre de 2014 en la zona de Belén, Israel ha confiscado sin justificación 4 km2 de tierras palestinas.</a:t>
            </a:r>
          </a:p>
          <a:p>
            <a:pPr eaLnBrk="1" hangingPunct="1">
              <a:spcBef>
                <a:spcPct val="0"/>
              </a:spcBef>
            </a:pPr>
            <a:endParaRPr lang="es-ES" altLang="it-CH"/>
          </a:p>
          <a:p>
            <a:pPr eaLnBrk="1" hangingPunct="1">
              <a:spcBef>
                <a:spcPct val="0"/>
              </a:spcBef>
            </a:pPr>
            <a:r>
              <a:rPr lang="it-CH" altLang="it-CH"/>
              <a:t>http://www.youtube.com/watch?v=ey_oP2Goef4</a:t>
            </a:r>
          </a:p>
          <a:p>
            <a:pPr eaLnBrk="1" hangingPunct="1">
              <a:spcBef>
                <a:spcPct val="0"/>
              </a:spcBef>
            </a:pPr>
            <a:r>
              <a:rPr lang="it-CH" altLang="it-CH"/>
              <a:t>http://en.wikipedia.org/wiki/Baqa%27a_Valley#Land_confiscation_and_settlement_expansion</a:t>
            </a:r>
          </a:p>
          <a:p>
            <a:pPr eaLnBrk="1" hangingPunct="1">
              <a:spcBef>
                <a:spcPct val="0"/>
              </a:spcBef>
            </a:pPr>
            <a:r>
              <a:rPr lang="it-CH" altLang="it-CH"/>
              <a:t>http://en.wikipedia.org/wiki/Ein_Yabrud#Land_confiscation</a:t>
            </a:r>
          </a:p>
          <a:p>
            <a:pPr eaLnBrk="1" hangingPunct="1">
              <a:spcBef>
                <a:spcPct val="0"/>
              </a:spcBef>
            </a:pPr>
            <a:r>
              <a:rPr lang="it-CH" altLang="it-CH"/>
              <a:t>http://en.wikipedia.org/wiki/Israeli_land_and_property_laws</a:t>
            </a:r>
          </a:p>
          <a:p>
            <a:pPr eaLnBrk="1" hangingPunct="1">
              <a:spcBef>
                <a:spcPct val="0"/>
              </a:spcBef>
            </a:pPr>
            <a:r>
              <a:rPr lang="it-CH" altLang="it-CH"/>
              <a:t>http://en.wikipedia.org/wiki/Palestinian_land_laws</a:t>
            </a:r>
          </a:p>
          <a:p>
            <a:pPr eaLnBrk="1" hangingPunct="1">
              <a:spcBef>
                <a:spcPct val="0"/>
              </a:spcBef>
            </a:pPr>
            <a:r>
              <a:rPr lang="it-CH" altLang="it-CH"/>
              <a:t>http://en.wikipedia.org/wiki/Absentees%27_Property_Laws#The_.27Absentees_Property_Law.27</a:t>
            </a:r>
          </a:p>
          <a:p>
            <a:pPr eaLnBrk="1" hangingPunct="1">
              <a:spcBef>
                <a:spcPct val="0"/>
              </a:spcBef>
            </a:pPr>
            <a:r>
              <a:rPr lang="it-CH" altLang="it-CH"/>
              <a:t>http://www.aljazeera.com/indepth/opinion/2012/04/201242517713418510.html</a:t>
            </a:r>
          </a:p>
          <a:p>
            <a:pPr eaLnBrk="1" hangingPunct="1">
              <a:spcBef>
                <a:spcPct val="0"/>
              </a:spcBef>
            </a:pPr>
            <a:r>
              <a:rPr lang="it-CH" altLang="it-CH"/>
              <a:t>http://www.youtube.com/watch?v=ey_oP2Goef4</a:t>
            </a:r>
          </a:p>
          <a:p>
            <a:pPr eaLnBrk="1" hangingPunct="1">
              <a:spcBef>
                <a:spcPct val="0"/>
              </a:spcBef>
            </a:pPr>
            <a:r>
              <a:rPr lang="it-CH" altLang="it-CH"/>
              <a:t>http://www.maannews.com/Content.aspx?id=780774</a:t>
            </a:r>
          </a:p>
          <a:p>
            <a:pPr eaLnBrk="1" hangingPunct="1">
              <a:spcBef>
                <a:spcPct val="0"/>
              </a:spcBef>
            </a:pPr>
            <a:endParaRPr lang="it-CH" altLang="it-CH"/>
          </a:p>
        </p:txBody>
      </p:sp>
      <p:sp>
        <p:nvSpPr>
          <p:cNvPr id="565252" name="Segnaposto numero diapositiva 3">
            <a:extLst>
              <a:ext uri="{FF2B5EF4-FFF2-40B4-BE49-F238E27FC236}">
                <a16:creationId xmlns:a16="http://schemas.microsoft.com/office/drawing/2014/main" id="{DBE4873C-FA97-7B4A-C51B-E887AFCCD0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84F720-F1BD-4848-8093-2F4997E414D3}" type="slidenum">
              <a:rPr lang="it-IT" altLang="it-CH" smtClean="0">
                <a:solidFill>
                  <a:srgbClr val="000000"/>
                </a:solidFill>
                <a:latin typeface="Arial" panose="020B0604020202020204" pitchFamily="34" charset="0"/>
              </a:rPr>
              <a:pPr>
                <a:spcBef>
                  <a:spcPct val="0"/>
                </a:spcBef>
              </a:pPr>
              <a:t>163</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immagine diapositiva 1">
            <a:extLst>
              <a:ext uri="{FF2B5EF4-FFF2-40B4-BE49-F238E27FC236}">
                <a16:creationId xmlns:a16="http://schemas.microsoft.com/office/drawing/2014/main" id="{E68BC9FF-2772-71C9-7268-C58306EF5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Segnaposto note 2">
            <a:extLst>
              <a:ext uri="{FF2B5EF4-FFF2-40B4-BE49-F238E27FC236}">
                <a16:creationId xmlns:a16="http://schemas.microsoft.com/office/drawing/2014/main" id="{008CD0B3-20C3-B1C6-EDC8-66E8FAAE74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http://972mag.com/idf-demolishes-hebron-orphanages-dairy-factory/96283/</a:t>
            </a:r>
          </a:p>
        </p:txBody>
      </p:sp>
      <p:sp>
        <p:nvSpPr>
          <p:cNvPr id="567300" name="Segnaposto numero diapositiva 3">
            <a:extLst>
              <a:ext uri="{FF2B5EF4-FFF2-40B4-BE49-F238E27FC236}">
                <a16:creationId xmlns:a16="http://schemas.microsoft.com/office/drawing/2014/main" id="{3F4FF16E-CB04-13CE-A648-7C9B5C489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CCCE0F-EC5B-4674-A24D-7ADD3324C63B}"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35AC38A5-8417-1FF4-174B-E1C80ADBF4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BDE3B0D8-C101-0EA8-C252-BBD3C775B0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http://en.wikipedia.org/wiki/Prawer_Plan</a:t>
            </a:r>
          </a:p>
          <a:p>
            <a:r>
              <a:rPr lang="it-CH" altLang="it-CH"/>
              <a:t>http://en.wikipedia.org/wiki/Unrecognized_Bedouin_villages_in_Israel</a:t>
            </a:r>
          </a:p>
          <a:p>
            <a:endParaRPr lang="it-CH" altLang="it-CH"/>
          </a:p>
        </p:txBody>
      </p:sp>
      <p:sp>
        <p:nvSpPr>
          <p:cNvPr id="569348" name="Segnaposto numero diapositiva 3">
            <a:extLst>
              <a:ext uri="{FF2B5EF4-FFF2-40B4-BE49-F238E27FC236}">
                <a16:creationId xmlns:a16="http://schemas.microsoft.com/office/drawing/2014/main" id="{FFFAC16C-E057-0C6D-F15C-CC3390FE5A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E8F2CB-9BAD-4EC5-A38A-D61043F0E261}"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egnaposto immagine diapositiva 1">
            <a:extLst>
              <a:ext uri="{FF2B5EF4-FFF2-40B4-BE49-F238E27FC236}">
                <a16:creationId xmlns:a16="http://schemas.microsoft.com/office/drawing/2014/main" id="{69125E93-7C23-879D-505B-AC65B24475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Segnaposto note 2">
            <a:extLst>
              <a:ext uri="{FF2B5EF4-FFF2-40B4-BE49-F238E27FC236}">
                <a16:creationId xmlns:a16="http://schemas.microsoft.com/office/drawing/2014/main" id="{16DE3F2C-C593-F142-D743-497F5FF174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solidFill>
                  <a:srgbClr val="000000"/>
                </a:solidFill>
              </a:rPr>
              <a:t>En junio de 2011, el ejército israelí destruyó una vez más el pueblo beduino de Al Farasiya en el valle del Jordán y finalmente expulsó a los últimos 113 habitantes</a:t>
            </a:r>
            <a:endParaRPr lang="it-CH" altLang="it-CH">
              <a:solidFill>
                <a:srgbClr val="000000"/>
              </a:solidFill>
            </a:endParaRPr>
          </a:p>
          <a:p>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http://en.wikipedia.org/wiki/Jordan_Valley_(Middle_East)</a:t>
            </a:r>
          </a:p>
          <a:p>
            <a:r>
              <a:rPr lang="it-CH" altLang="it-CH"/>
              <a:t>http://www.jordanvalleysolidarity.org/index.php/news-2/news2012/509-demolitions-in-al-himma-al-farasiya-and-khirbet-humsa</a:t>
            </a:r>
          </a:p>
          <a:p>
            <a:endParaRPr lang="it-CH" altLang="it-CH"/>
          </a:p>
          <a:p>
            <a:r>
              <a:rPr lang="it-CH" altLang="it-CH"/>
              <a:t>http://www.haaretz.com/print-edition/news/idf-destroys-west-bank-village-after-declaring-it-military-zone-1.303098</a:t>
            </a:r>
          </a:p>
          <a:p>
            <a:r>
              <a:rPr lang="it-CH" altLang="it-CH"/>
              <a:t>http://www.maannews.com/Content.aspx?id=781027</a:t>
            </a:r>
          </a:p>
          <a:p>
            <a:r>
              <a:rPr lang="it-CH" altLang="it-CH"/>
              <a:t>http://www.maannews.com/Content.aspx?id=781420</a:t>
            </a:r>
          </a:p>
          <a:p>
            <a:r>
              <a:rPr lang="it-CH" altLang="it-CH"/>
              <a:t>http://www.maannews.com/Content.aspx?id=781057</a:t>
            </a:r>
          </a:p>
          <a:p>
            <a:r>
              <a:rPr lang="it-CH" altLang="it-CH"/>
              <a:t>http://www.maannews.com/Content.aspx?id=779818</a:t>
            </a:r>
          </a:p>
          <a:p>
            <a:r>
              <a:rPr lang="it-CH" altLang="it-CH"/>
              <a:t>http://www.maannews.com/Content.aspx?id=779461</a:t>
            </a:r>
          </a:p>
          <a:p>
            <a:r>
              <a:rPr lang="it-CH" altLang="it-CH"/>
              <a:t>http://www.maannews.com/Content.aspx?id=776943</a:t>
            </a:r>
          </a:p>
          <a:p>
            <a:r>
              <a:rPr lang="it-CH" altLang="it-CH"/>
              <a:t>http://www.maannews.com/Content.aspx?id=775069</a:t>
            </a:r>
          </a:p>
          <a:p>
            <a:r>
              <a:rPr lang="it-CH" altLang="it-CH"/>
              <a:t>http://www.maannews.com/Content.aspx?id=773550</a:t>
            </a:r>
          </a:p>
          <a:p>
            <a:r>
              <a:rPr lang="it-CH" altLang="it-CH"/>
              <a:t>https://orientxxi.info/magazine/vallee-du-jourdain-nettoyage-ethnique-et-harcelement-des-paysans-palestiniens,3968</a:t>
            </a:r>
          </a:p>
          <a:p>
            <a:endParaRPr lang="it-CH" altLang="it-CH"/>
          </a:p>
          <a:p>
            <a:endParaRPr lang="it-CH" altLang="it-CH"/>
          </a:p>
        </p:txBody>
      </p:sp>
      <p:sp>
        <p:nvSpPr>
          <p:cNvPr id="571396" name="Segnaposto numero diapositiva 3">
            <a:extLst>
              <a:ext uri="{FF2B5EF4-FFF2-40B4-BE49-F238E27FC236}">
                <a16:creationId xmlns:a16="http://schemas.microsoft.com/office/drawing/2014/main" id="{2E7BF921-84F8-1105-4B85-E57F124D35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69FE5C-C09A-43D7-909D-3F9E4E8B860D}"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egnaposto immagine diapositiva 1">
            <a:extLst>
              <a:ext uri="{FF2B5EF4-FFF2-40B4-BE49-F238E27FC236}">
                <a16:creationId xmlns:a16="http://schemas.microsoft.com/office/drawing/2014/main" id="{5C79CD89-A2D7-6A30-F867-A813C71FB9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Segnaposto note 2">
            <a:extLst>
              <a:ext uri="{FF2B5EF4-FFF2-40B4-BE49-F238E27FC236}">
                <a16:creationId xmlns:a16="http://schemas.microsoft.com/office/drawing/2014/main" id="{69FF67C1-C002-E15C-945E-48928B7CDA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2/3 de la población de la Franja de Gaza son refugiados o descendientes de refugiados que huyeron hace años en la Franja de Gaza después de haber sido expulsados de sus tierras por los sionistas. Los otros son los descendientes de los habitantes originales que en parte tenían la nacionalidad egipcia.</a:t>
            </a:r>
          </a:p>
          <a:p>
            <a:endParaRPr lang="es-ES" altLang="it-CH"/>
          </a:p>
          <a:p>
            <a:r>
              <a:rPr lang="es-ES" altLang="it-CH"/>
              <a:t>https://es.wikipedia.org/wiki/Franja_de_Gaza</a:t>
            </a:r>
          </a:p>
          <a:p>
            <a:r>
              <a:rPr lang="es-ES" altLang="it-CH"/>
              <a:t>https://es.wikipedia.org/wiki/Historia_de_la_Franja_de_Gaza</a:t>
            </a:r>
          </a:p>
          <a:p>
            <a:r>
              <a:rPr lang="es-ES" altLang="it-CH"/>
              <a:t>http://en.wikipedia.org/wiki/Gaza_Strip</a:t>
            </a:r>
          </a:p>
          <a:p>
            <a:r>
              <a:rPr lang="es-ES" altLang="it-CH"/>
              <a:t>http://en.wikipedia.org/wiki/Gaza_withdrawal</a:t>
            </a:r>
          </a:p>
        </p:txBody>
      </p:sp>
      <p:sp>
        <p:nvSpPr>
          <p:cNvPr id="573444" name="Segnaposto numero diapositiva 3">
            <a:extLst>
              <a:ext uri="{FF2B5EF4-FFF2-40B4-BE49-F238E27FC236}">
                <a16:creationId xmlns:a16="http://schemas.microsoft.com/office/drawing/2014/main" id="{3AB3EB11-FE49-D33E-5452-0982FCDB60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B7D3F3-48F7-4F21-8E32-F2F3D7454A65}" type="slidenum">
              <a:rPr lang="it-CH" altLang="en-US" smtClean="0">
                <a:solidFill>
                  <a:srgbClr val="000000"/>
                </a:solidFill>
              </a:rPr>
              <a:pPr>
                <a:spcBef>
                  <a:spcPct val="0"/>
                </a:spcBef>
              </a:pPr>
              <a:t>167</a:t>
            </a:fld>
            <a:endParaRPr lang="it-CH" altLang="en-US">
              <a:solidFill>
                <a:srgbClr val="000000"/>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egnaposto immagine diapositiva 1">
            <a:extLst>
              <a:ext uri="{FF2B5EF4-FFF2-40B4-BE49-F238E27FC236}">
                <a16:creationId xmlns:a16="http://schemas.microsoft.com/office/drawing/2014/main" id="{A0AA80A4-B354-9BAD-ABFD-1276554DA1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Segnaposto note 2">
            <a:extLst>
              <a:ext uri="{FF2B5EF4-FFF2-40B4-BE49-F238E27FC236}">
                <a16:creationId xmlns:a16="http://schemas.microsoft.com/office/drawing/2014/main" id="{9CB20EF0-502D-0211-F797-08946FEB6E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http://en.wikipedia.org/wiki/Gaza_Strip</a:t>
            </a:r>
          </a:p>
        </p:txBody>
      </p:sp>
      <p:sp>
        <p:nvSpPr>
          <p:cNvPr id="575492" name="Segnaposto numero diapositiva 3">
            <a:extLst>
              <a:ext uri="{FF2B5EF4-FFF2-40B4-BE49-F238E27FC236}">
                <a16:creationId xmlns:a16="http://schemas.microsoft.com/office/drawing/2014/main" id="{1CAC96A1-0EFD-A824-56FE-3BDC294BDF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3701E8-9C6E-4F44-9CFB-EE958907AE9D}" type="slidenum">
              <a:rPr lang="it-CH" altLang="en-US" smtClean="0"/>
              <a:pPr>
                <a:spcBef>
                  <a:spcPct val="0"/>
                </a:spcBef>
              </a:pPr>
              <a:t>168</a:t>
            </a:fld>
            <a:endParaRPr lang="it-CH"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a:extLst>
              <a:ext uri="{FF2B5EF4-FFF2-40B4-BE49-F238E27FC236}">
                <a16:creationId xmlns:a16="http://schemas.microsoft.com/office/drawing/2014/main" id="{83BC38A8-6190-B5DE-6EE8-6F3249ECC1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9FFF7B-B238-440F-9BED-1BDD903F4E0E}"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77539" name="Rectangle 2">
            <a:extLst>
              <a:ext uri="{FF2B5EF4-FFF2-40B4-BE49-F238E27FC236}">
                <a16:creationId xmlns:a16="http://schemas.microsoft.com/office/drawing/2014/main" id="{465FD7D8-464D-276C-DC83-DF7C8F71C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40" name="Rectangle 3">
            <a:extLst>
              <a:ext uri="{FF2B5EF4-FFF2-40B4-BE49-F238E27FC236}">
                <a16:creationId xmlns:a16="http://schemas.microsoft.com/office/drawing/2014/main" id="{2F024880-30BB-5438-DE35-5EA2567EF4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El área despejada («no mans land") por los israelíes a lo largo de Egipto se llama "Corredor de Filadelfia“, de acuerdo a los convenios establecidos en Philadelphia USA.</a:t>
            </a:r>
          </a:p>
          <a:p>
            <a:pPr eaLnBrk="1" hangingPunct="1">
              <a:spcBef>
                <a:spcPct val="0"/>
              </a:spcBef>
            </a:pPr>
            <a:r>
              <a:rPr lang="es-ES" altLang="it-CH">
                <a:solidFill>
                  <a:srgbClr val="000000"/>
                </a:solidFill>
              </a:rPr>
              <a:t>Los palestinos han construido muchos túneles que conducen desde la Franja de Gaza hacia territorio egipcio pasando por debajo del corredor de Filadelfia.</a:t>
            </a:r>
          </a:p>
          <a:p>
            <a:pPr eaLnBrk="1" hangingPunct="1">
              <a:spcBef>
                <a:spcPct val="0"/>
              </a:spcBef>
            </a:pPr>
            <a:r>
              <a:rPr lang="es-ES" altLang="it-CH">
                <a:solidFill>
                  <a:srgbClr val="000000"/>
                </a:solidFill>
              </a:rPr>
              <a:t>Casi todos los bienes importados en la franja de Gaza son de contrabando y travérsan estos túneles.</a:t>
            </a:r>
          </a:p>
          <a:p>
            <a:pPr eaLnBrk="1" hangingPunct="1">
              <a:spcBef>
                <a:spcPct val="0"/>
              </a:spcBef>
            </a:pPr>
            <a:r>
              <a:rPr lang="es-ES" altLang="it-CH">
                <a:solidFill>
                  <a:srgbClr val="000000"/>
                </a:solidFill>
              </a:rPr>
              <a:t>Aquí el 17 de marzo 2003 un bulldozer blindado israelí abrumó y mató a la joven estadounidense de 23 años, activista por la paz Rachel Corrie que se oponía a la destrucción de una casa palestina.</a:t>
            </a:r>
          </a:p>
          <a:p>
            <a:pPr eaLnBrk="1" hangingPunct="1">
              <a:spcBef>
                <a:spcPct val="0"/>
              </a:spcBef>
            </a:pPr>
            <a:endParaRPr lang="es-ES" altLang="it-CH">
              <a:solidFill>
                <a:srgbClr val="000000"/>
              </a:solidFill>
            </a:endParaRPr>
          </a:p>
          <a:p>
            <a:pPr eaLnBrk="1" hangingPunct="1">
              <a:spcBef>
                <a:spcPct val="0"/>
              </a:spcBef>
            </a:pPr>
            <a:r>
              <a:rPr lang="es-ES" altLang="it-CH">
                <a:solidFill>
                  <a:srgbClr val="000000"/>
                </a:solidFill>
              </a:rPr>
              <a:t>https://es.wikipedia.org/wiki/Rafah</a:t>
            </a:r>
          </a:p>
          <a:p>
            <a:pPr eaLnBrk="1" hangingPunct="1">
              <a:spcBef>
                <a:spcPct val="0"/>
              </a:spcBef>
            </a:pPr>
            <a:r>
              <a:rPr lang="es-ES" altLang="it-CH">
                <a:solidFill>
                  <a:srgbClr val="000000"/>
                </a:solidFill>
              </a:rPr>
              <a:t>http://en.wikipedia.org/wiki/Philadelphia_Corridor</a:t>
            </a:r>
          </a:p>
          <a:p>
            <a:pPr eaLnBrk="1" hangingPunct="1">
              <a:spcBef>
                <a:spcPct val="0"/>
              </a:spcBef>
            </a:pPr>
            <a:r>
              <a:rPr lang="es-ES" altLang="it-CH">
                <a:solidFill>
                  <a:srgbClr val="000000"/>
                </a:solidFill>
              </a:rPr>
              <a:t>http://en.wikipedia.org/wiki/Rafah_tunnels#Smuggling_tunnels_in_Rafah.2C_Gaza_Strip</a:t>
            </a:r>
          </a:p>
          <a:p>
            <a:pPr eaLnBrk="1" hangingPunct="1">
              <a:spcBef>
                <a:spcPct val="0"/>
              </a:spcBef>
            </a:pPr>
            <a:r>
              <a:rPr lang="es-ES" altLang="it-CH">
                <a:solidFill>
                  <a:srgbClr val="000000"/>
                </a:solidFill>
              </a:rPr>
              <a:t>https://es.wikipedia.org/wiki/T%C3%BAneles_de_la_Franja_de_Gaza</a:t>
            </a:r>
          </a:p>
          <a:p>
            <a:pPr eaLnBrk="1" hangingPunct="1">
              <a:spcBef>
                <a:spcPct val="0"/>
              </a:spcBef>
            </a:pPr>
            <a:r>
              <a:rPr lang="es-ES" altLang="it-CH">
                <a:solidFill>
                  <a:srgbClr val="000000"/>
                </a:solidFill>
              </a:rPr>
              <a:t>http://it.wikipedia.org/wiki/Rachel_Corrie</a:t>
            </a:r>
          </a:p>
          <a:p>
            <a:pPr eaLnBrk="1" hangingPunct="1">
              <a:spcBef>
                <a:spcPct val="0"/>
              </a:spcBef>
            </a:pPr>
            <a:r>
              <a:rPr lang="es-ES" altLang="it-CH">
                <a:solidFill>
                  <a:srgbClr val="000000"/>
                </a:solidFill>
              </a:rPr>
              <a:t>https://en.wikipedia.org/wiki/Philadelphi_Route</a:t>
            </a:r>
          </a:p>
          <a:p>
            <a:pPr eaLnBrk="1" hangingPunct="1">
              <a:spcBef>
                <a:spcPct val="0"/>
              </a:spcBef>
            </a:pPr>
            <a:endParaRPr lang="es-ES" altLang="it-CH">
              <a:solidFill>
                <a:srgbClr val="000000"/>
              </a:solidFill>
            </a:endParaRPr>
          </a:p>
          <a:p>
            <a:pPr eaLnBrk="1" hangingPunct="1">
              <a:spcBef>
                <a:spcPct val="0"/>
              </a:spcBef>
            </a:pPr>
            <a:endParaRPr lang="es-ES" altLang="it-CH">
              <a:solidFill>
                <a:srgbClr val="000000"/>
              </a:solidFill>
            </a:endParaRPr>
          </a:p>
          <a:p>
            <a:pPr eaLnBrk="1" hangingPunct="1">
              <a:spcBef>
                <a:spcPct val="0"/>
              </a:spcBef>
            </a:pPr>
            <a:endParaRPr lang="es-ES" altLang="it-CH">
              <a:solidFill>
                <a:srgbClr val="000000"/>
              </a:solidFill>
            </a:endParaRPr>
          </a:p>
          <a:p>
            <a:pPr eaLnBrk="1" hangingPunct="1">
              <a:spcBef>
                <a:spcPct val="0"/>
              </a:spcBef>
            </a:pPr>
            <a:endParaRPr lang="es-ES" altLang="it-CH">
              <a:solidFill>
                <a:srgbClr val="000000"/>
              </a:solidFill>
            </a:endParaRP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5E6B64B0-CEE0-D0D5-0A1C-7123283810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92791040-C611-E9CD-EE05-58844AC12A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Hoy el aeropuerto se reduce a un vertedero de residuos.</a:t>
            </a:r>
          </a:p>
          <a:p>
            <a:endParaRPr lang="it-CH" altLang="it-CH"/>
          </a:p>
          <a:p>
            <a:r>
              <a:rPr lang="it-CH" altLang="it-CH"/>
              <a:t>http://en.wikipedia.org/wiki/Gaza_Airport</a:t>
            </a:r>
          </a:p>
          <a:p>
            <a:r>
              <a:rPr lang="it-CH" altLang="it-CH"/>
              <a:t>http://en.wikipedia.org/wiki/Yasser_Arafat_International_Airport</a:t>
            </a:r>
          </a:p>
          <a:p>
            <a:endParaRPr lang="it-CH" altLang="it-CH"/>
          </a:p>
        </p:txBody>
      </p:sp>
      <p:sp>
        <p:nvSpPr>
          <p:cNvPr id="579588" name="Segnaposto numero diapositiva 3">
            <a:extLst>
              <a:ext uri="{FF2B5EF4-FFF2-40B4-BE49-F238E27FC236}">
                <a16:creationId xmlns:a16="http://schemas.microsoft.com/office/drawing/2014/main" id="{3F1938C6-053A-4F63-8BC4-4675ED528B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0464DF-D546-41EE-AFE1-3EE65F9E86C8}" type="slidenum">
              <a:rPr lang="it-CH" altLang="en-US" smtClean="0">
                <a:solidFill>
                  <a:srgbClr val="000000"/>
                </a:solidFill>
              </a:rPr>
              <a:pPr>
                <a:spcBef>
                  <a:spcPct val="0"/>
                </a:spcBef>
              </a:pPr>
              <a:t>170</a:t>
            </a:fld>
            <a:endParaRPr lang="it-CH"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CE956B00-BDE1-23C0-7F9D-C72EBF72CB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130A982F-E195-31FF-4FDB-6E5BD424AA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https://es.wikipedia.org/wiki/Imperio_persa</a:t>
            </a:r>
          </a:p>
          <a:p>
            <a:r>
              <a:rPr lang="it-CH" altLang="it-CH"/>
              <a:t>http://en.wikipedia.org/wiki/Cyrus_the_great</a:t>
            </a:r>
          </a:p>
          <a:p>
            <a:endParaRPr lang="it-CH" altLang="it-CH"/>
          </a:p>
        </p:txBody>
      </p:sp>
      <p:sp>
        <p:nvSpPr>
          <p:cNvPr id="267268" name="Segnaposto numero diapositiva 3">
            <a:extLst>
              <a:ext uri="{FF2B5EF4-FFF2-40B4-BE49-F238E27FC236}">
                <a16:creationId xmlns:a16="http://schemas.microsoft.com/office/drawing/2014/main" id="{AFB7AAC1-2DF6-5A19-CC96-05CE7978D5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1B7609-4701-494B-A82A-7465C827E42D}" type="slidenum">
              <a:rPr lang="it-CH" altLang="en-US" smtClean="0"/>
              <a:pPr>
                <a:spcBef>
                  <a:spcPct val="0"/>
                </a:spcBef>
              </a:pPr>
              <a:t>17</a:t>
            </a:fld>
            <a:endParaRPr lang="it-CH"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a:extLst>
              <a:ext uri="{FF2B5EF4-FFF2-40B4-BE49-F238E27FC236}">
                <a16:creationId xmlns:a16="http://schemas.microsoft.com/office/drawing/2014/main" id="{58733C3A-07AD-0F23-0727-91FBF93D6A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Segnaposto note 2">
            <a:extLst>
              <a:ext uri="{FF2B5EF4-FFF2-40B4-BE49-F238E27FC236}">
                <a16:creationId xmlns:a16="http://schemas.microsoft.com/office/drawing/2014/main" id="{9B956AD8-6149-5780-65FB-9663FEE0B7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En 2006, Hamás ganó las elecciones palestinas y formó gobierno. Sin embargo, Israel y Estados Unidos no lo reconocen y lo boicotean decretando un embargo que afecta principalmente a la población palestina.Comienzan las luchas internas entre Hamás y Al Fatah. Israel detiene a ministros de Hamás y a numerosos parlamentarios.</a:t>
            </a:r>
            <a:endParaRPr lang="en-US" altLang="en-US"/>
          </a:p>
        </p:txBody>
      </p:sp>
      <p:sp>
        <p:nvSpPr>
          <p:cNvPr id="581636" name="Segnaposto numero diapositiva 3">
            <a:extLst>
              <a:ext uri="{FF2B5EF4-FFF2-40B4-BE49-F238E27FC236}">
                <a16:creationId xmlns:a16="http://schemas.microsoft.com/office/drawing/2014/main" id="{2DF772F9-CF1D-7F32-494B-320580DFD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B6F5AB-FEEC-4182-85EF-03EC1F8C5204}"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22E87E10-EB73-94D5-CFE1-05E5D970E7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Segnaposto note 2">
            <a:extLst>
              <a:ext uri="{FF2B5EF4-FFF2-40B4-BE49-F238E27FC236}">
                <a16:creationId xmlns:a16="http://schemas.microsoft.com/office/drawing/2014/main" id="{F137C07E-4461-C56D-A7A7-C45ADF7449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solidFill>
                  <a:srgbClr val="000000"/>
                </a:solidFill>
              </a:rPr>
              <a:t>Los israelíes también destruyeron las mezquitas de los palestinos.</a:t>
            </a:r>
          </a:p>
          <a:p>
            <a:r>
              <a:rPr lang="es-ES" altLang="it-CH">
                <a:solidFill>
                  <a:srgbClr val="000000"/>
                </a:solidFill>
              </a:rPr>
              <a:t>Hoy en día, ese grupo de personas cerca de la frontera con Israel no sería posible porque los israelíes disparan a la vista.</a:t>
            </a:r>
          </a:p>
          <a:p>
            <a:endParaRPr lang="es-ES" altLang="it-CH">
              <a:solidFill>
                <a:srgbClr val="000000"/>
              </a:solidFill>
            </a:endParaRPr>
          </a:p>
          <a:p>
            <a:r>
              <a:rPr lang="it-CH" altLang="it-CH">
                <a:solidFill>
                  <a:srgbClr val="000000"/>
                </a:solidFill>
              </a:rPr>
              <a:t>http://en.wikipedia.org/wiki/Blockade_of_the_Gaza_Strip</a:t>
            </a:r>
          </a:p>
          <a:p>
            <a:endParaRPr lang="it-CH" altLang="it-CH"/>
          </a:p>
        </p:txBody>
      </p:sp>
      <p:sp>
        <p:nvSpPr>
          <p:cNvPr id="583684" name="Segnaposto numero diapositiva 3">
            <a:extLst>
              <a:ext uri="{FF2B5EF4-FFF2-40B4-BE49-F238E27FC236}">
                <a16:creationId xmlns:a16="http://schemas.microsoft.com/office/drawing/2014/main" id="{5F9B5B99-EB6D-C805-3D70-2233818A1A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B4FAF2-3593-48F1-8217-6A51852115E4}" type="slidenum">
              <a:rPr lang="it-CH" altLang="en-US" smtClean="0"/>
              <a:pPr>
                <a:spcBef>
                  <a:spcPct val="0"/>
                </a:spcBef>
              </a:pPr>
              <a:t>172</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a:extLst>
              <a:ext uri="{FF2B5EF4-FFF2-40B4-BE49-F238E27FC236}">
                <a16:creationId xmlns:a16="http://schemas.microsoft.com/office/drawing/2014/main" id="{3B7A1667-F703-2EFA-6862-883458AFD4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767750-3FFF-4C95-9465-F8FA5F90A6EA}" type="slidenum">
              <a:rPr lang="it-IT" altLang="it-CH" smtClean="0">
                <a:solidFill>
                  <a:srgbClr val="000000"/>
                </a:solidFill>
                <a:latin typeface="Arial" panose="020B0604020202020204" pitchFamily="34" charset="0"/>
              </a:rPr>
              <a:pPr>
                <a:spcBef>
                  <a:spcPct val="0"/>
                </a:spcBef>
              </a:pPr>
              <a:t>173</a:t>
            </a:fld>
            <a:endParaRPr lang="it-IT" altLang="it-CH">
              <a:solidFill>
                <a:srgbClr val="000000"/>
              </a:solidFill>
              <a:latin typeface="Arial" panose="020B0604020202020204" pitchFamily="34" charset="0"/>
            </a:endParaRPr>
          </a:p>
        </p:txBody>
      </p:sp>
      <p:sp>
        <p:nvSpPr>
          <p:cNvPr id="585731" name="Rectangle 2">
            <a:extLst>
              <a:ext uri="{FF2B5EF4-FFF2-40B4-BE49-F238E27FC236}">
                <a16:creationId xmlns:a16="http://schemas.microsoft.com/office/drawing/2014/main" id="{791858E2-3745-3D6D-E063-9709176FCA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2" name="Rectangle 3">
            <a:extLst>
              <a:ext uri="{FF2B5EF4-FFF2-40B4-BE49-F238E27FC236}">
                <a16:creationId xmlns:a16="http://schemas.microsoft.com/office/drawing/2014/main" id="{B12A4817-F2C4-1CEB-7C5D-E68AB6E610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Gaza, alrededor de 25.000 personas dependen de la industria pesquera.</a:t>
            </a:r>
          </a:p>
          <a:p>
            <a:pPr eaLnBrk="1" hangingPunct="1">
              <a:spcBef>
                <a:spcPct val="0"/>
              </a:spcBef>
            </a:pPr>
            <a:r>
              <a:rPr lang="es-ES" altLang="it-CH"/>
              <a:t>Desde marzo de 2013, los barcos de pesca palestinos pueden salir al mar hasta un máximo de 6 millas de la costa. A menudo los israelíes confiscan los barcos y / o las redes y arrestan a los pescadores.</a:t>
            </a:r>
          </a:p>
          <a:p>
            <a:pPr eaLnBrk="1" hangingPunct="1">
              <a:spcBef>
                <a:spcPct val="0"/>
              </a:spcBef>
            </a:pPr>
            <a:endParaRPr lang="es-ES" altLang="it-CH"/>
          </a:p>
          <a:p>
            <a:pPr eaLnBrk="1" hangingPunct="1">
              <a:spcBef>
                <a:spcPct val="0"/>
              </a:spcBef>
            </a:pPr>
            <a:r>
              <a:rPr lang="es-ES" altLang="it-CH"/>
              <a:t>http://euroasianews.com/israel-furher-limits-fishing-area-for-gaza-fisherman/</a:t>
            </a:r>
          </a:p>
          <a:p>
            <a:pPr eaLnBrk="1" hangingPunct="1">
              <a:spcBef>
                <a:spcPct val="0"/>
              </a:spcBef>
            </a:pPr>
            <a:r>
              <a:rPr lang="es-ES" altLang="it-CH"/>
              <a:t>http://endtheblockade.tumblr.com/</a:t>
            </a:r>
          </a:p>
          <a:p>
            <a:pPr eaLnBrk="1" hangingPunct="1">
              <a:spcBef>
                <a:spcPct val="0"/>
              </a:spcBef>
            </a:pPr>
            <a:r>
              <a:rPr lang="es-ES" altLang="it-CH"/>
              <a:t>http://en.wikipedia.org/wiki/Blockade_of_the_Gaza_Strip#Effect_on_the_fishing_industry</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immagine diapositiva 1">
            <a:extLst>
              <a:ext uri="{FF2B5EF4-FFF2-40B4-BE49-F238E27FC236}">
                <a16:creationId xmlns:a16="http://schemas.microsoft.com/office/drawing/2014/main" id="{E8DB1254-09A9-F8C5-FBE3-F8CB74B431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Segnaposto note 2">
            <a:extLst>
              <a:ext uri="{FF2B5EF4-FFF2-40B4-BE49-F238E27FC236}">
                <a16:creationId xmlns:a16="http://schemas.microsoft.com/office/drawing/2014/main" id="{E02D36C0-1B28-F3D5-01FC-4F87391CD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solidFill>
                  <a:srgbClr val="000000"/>
                </a:solidFill>
              </a:rPr>
              <a:t>2009: Israel ha bombardeado ininterrumpidamente la Franja de Gaza durante tres semanas, vía aérea, por tierra y por mar. El fotógrafo a la derecha muestra la explosión de una bomba al fósforo.  </a:t>
            </a:r>
          </a:p>
          <a:p>
            <a:pPr eaLnBrk="1" hangingPunct="1">
              <a:spcBef>
                <a:spcPct val="0"/>
              </a:spcBef>
            </a:pPr>
            <a:r>
              <a:rPr lang="es-ES_tradnl" altLang="it-CH">
                <a:solidFill>
                  <a:srgbClr val="000000"/>
                </a:solidFill>
              </a:rPr>
              <a:t>Oficialmente el bombardeo fue relacionado con los perdigones de misiles de la franja por Hamas, pero en realidad fue una operación electoral, orquestada por los miembros ejecutivos del partido Kadima, también favorecida por el inútil presiente de los Estados Unidos. </a:t>
            </a:r>
          </a:p>
          <a:p>
            <a:pPr eaLnBrk="1" hangingPunct="1">
              <a:spcBef>
                <a:spcPct val="0"/>
              </a:spcBef>
            </a:pPr>
            <a:r>
              <a:rPr lang="es-ES" altLang="it-CH">
                <a:solidFill>
                  <a:srgbClr val="000000"/>
                </a:solidFill>
              </a:rPr>
              <a:t>En 2012 Israel bombardeó la Franja para una semana: 170 muertos y 1.200 heridos y daños masivos.</a:t>
            </a:r>
          </a:p>
          <a:p>
            <a:pPr eaLnBrk="1" hangingPunct="1">
              <a:spcBef>
                <a:spcPct val="0"/>
              </a:spcBef>
            </a:pPr>
            <a:r>
              <a:rPr lang="es-ES" altLang="it-CH">
                <a:solidFill>
                  <a:srgbClr val="000000"/>
                </a:solidFill>
              </a:rPr>
              <a:t> Israel también ha invadido la Franja por tierra con tanques y excavadoras blindadas.</a:t>
            </a:r>
            <a:endParaRPr lang="es-ES_tradnl" altLang="it-CH">
              <a:solidFill>
                <a:srgbClr val="000000"/>
              </a:solidFill>
            </a:endParaRPr>
          </a:p>
          <a:p>
            <a:pPr eaLnBrk="1" hangingPunct="1">
              <a:spcBef>
                <a:spcPct val="0"/>
              </a:spcBef>
            </a:pPr>
            <a:endParaRPr lang="es-ES" altLang="it-CH">
              <a:solidFill>
                <a:srgbClr val="000000"/>
              </a:solidFill>
            </a:endParaRPr>
          </a:p>
          <a:p>
            <a:pPr eaLnBrk="1" hangingPunct="1">
              <a:spcBef>
                <a:spcPct val="0"/>
              </a:spcBef>
            </a:pPr>
            <a:r>
              <a:rPr lang="es-ES_tradnl" altLang="it-CH">
                <a:solidFill>
                  <a:srgbClr val="000000"/>
                </a:solidFill>
              </a:rPr>
              <a:t>http://simple.wikipedia.org/wiki/Gaza_war</a:t>
            </a:r>
          </a:p>
          <a:p>
            <a:pPr eaLnBrk="1" hangingPunct="1">
              <a:spcBef>
                <a:spcPct val="0"/>
              </a:spcBef>
            </a:pPr>
            <a:r>
              <a:rPr lang="es-ES_tradnl" altLang="it-CH">
                <a:solidFill>
                  <a:srgbClr val="000000"/>
                </a:solidFill>
              </a:rPr>
              <a:t>http://en.wikipedia.org/wiki/2014_Israel%E2%80%93Gaza_conflict</a:t>
            </a:r>
          </a:p>
          <a:p>
            <a:pPr eaLnBrk="1" hangingPunct="1">
              <a:spcBef>
                <a:spcPct val="0"/>
              </a:spcBef>
            </a:pPr>
            <a:r>
              <a:rPr lang="es-ES_tradnl" altLang="it-CH">
                <a:solidFill>
                  <a:srgbClr val="000000"/>
                </a:solidFill>
              </a:rPr>
              <a:t>http://en.wikipedia.org/wiki/Cast_Lead</a:t>
            </a:r>
          </a:p>
          <a:p>
            <a:pPr eaLnBrk="1" hangingPunct="1">
              <a:spcBef>
                <a:spcPct val="0"/>
              </a:spcBef>
            </a:pPr>
            <a:r>
              <a:rPr lang="es-ES_tradnl" altLang="it-CH">
                <a:solidFill>
                  <a:srgbClr val="000000"/>
                </a:solidFill>
              </a:rPr>
              <a:t>http://en.wikipedia.org/wiki/Operation_Pillar_of_Cloud</a:t>
            </a:r>
          </a:p>
          <a:p>
            <a:pPr eaLnBrk="1" hangingPunct="1">
              <a:spcBef>
                <a:spcPct val="0"/>
              </a:spcBef>
            </a:pPr>
            <a:r>
              <a:rPr lang="es-ES_tradnl" altLang="it-CH">
                <a:solidFill>
                  <a:srgbClr val="000000"/>
                </a:solidFill>
              </a:rPr>
              <a:t>http://en.wikipedia.org/wiki/White_phosphorus</a:t>
            </a:r>
          </a:p>
          <a:p>
            <a:pPr eaLnBrk="1" hangingPunct="1">
              <a:spcBef>
                <a:spcPct val="0"/>
              </a:spcBef>
            </a:pPr>
            <a:r>
              <a:rPr lang="es-ES_tradnl" altLang="it-CH">
                <a:solidFill>
                  <a:srgbClr val="000000"/>
                </a:solidFill>
              </a:rPr>
              <a:t>http://en.wikipedia.org/wiki/Dahiya_doctrine</a:t>
            </a:r>
          </a:p>
          <a:p>
            <a:pPr eaLnBrk="1" hangingPunct="1">
              <a:spcBef>
                <a:spcPct val="0"/>
              </a:spcBef>
            </a:pPr>
            <a:r>
              <a:rPr lang="es-ES_tradnl" altLang="it-CH">
                <a:solidFill>
                  <a:srgbClr val="000000"/>
                </a:solidFill>
              </a:rPr>
              <a:t>http://en.wikipedia.org/wiki/Hannibal_Directive</a:t>
            </a:r>
          </a:p>
          <a:p>
            <a:pPr eaLnBrk="1" hangingPunct="1">
              <a:spcBef>
                <a:spcPct val="0"/>
              </a:spcBef>
            </a:pPr>
            <a:endParaRPr lang="es-ES_tradnl" altLang="it-CH">
              <a:solidFill>
                <a:srgbClr val="000000"/>
              </a:solidFill>
            </a:endParaRPr>
          </a:p>
          <a:p>
            <a:endParaRPr lang="it-CH" altLang="it-CH"/>
          </a:p>
        </p:txBody>
      </p:sp>
      <p:sp>
        <p:nvSpPr>
          <p:cNvPr id="587780" name="Segnaposto numero diapositiva 3">
            <a:extLst>
              <a:ext uri="{FF2B5EF4-FFF2-40B4-BE49-F238E27FC236}">
                <a16:creationId xmlns:a16="http://schemas.microsoft.com/office/drawing/2014/main" id="{370E7ECF-AFCC-A9D2-8D0D-3059737902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F37F3E-AD35-4DB5-B761-7C87A73D7708}" type="slidenum">
              <a:rPr lang="it-CH" altLang="en-US" smtClean="0"/>
              <a:pPr>
                <a:spcBef>
                  <a:spcPct val="0"/>
                </a:spcBef>
              </a:pPr>
              <a:t>174</a:t>
            </a:fld>
            <a:endParaRPr lang="it-CH"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egnaposto immagine diapositiva 1">
            <a:extLst>
              <a:ext uri="{FF2B5EF4-FFF2-40B4-BE49-F238E27FC236}">
                <a16:creationId xmlns:a16="http://schemas.microsoft.com/office/drawing/2014/main" id="{826825B7-C3CA-5F64-8BFB-FDC7CD9BB4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Segnaposto note 2">
            <a:extLst>
              <a:ext uri="{FF2B5EF4-FFF2-40B4-BE49-F238E27FC236}">
                <a16:creationId xmlns:a16="http://schemas.microsoft.com/office/drawing/2014/main" id="{6CC610CB-6CEC-B991-EEA7-187360C607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http://en.wikipedia.org/wiki/White_phosphorus </a:t>
            </a:r>
          </a:p>
          <a:p>
            <a:r>
              <a:rPr lang="it-CH" altLang="it-CH"/>
              <a:t>https://www.middleeastmonitor.com/20140804-military-expert-israel-is-using-3-internationally-banned-weapons-in-gaza/</a:t>
            </a:r>
          </a:p>
        </p:txBody>
      </p:sp>
      <p:sp>
        <p:nvSpPr>
          <p:cNvPr id="589828" name="Segnaposto numero diapositiva 3">
            <a:extLst>
              <a:ext uri="{FF2B5EF4-FFF2-40B4-BE49-F238E27FC236}">
                <a16:creationId xmlns:a16="http://schemas.microsoft.com/office/drawing/2014/main" id="{70F18409-B246-3A26-800D-DF1B8E0904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F1C4BD-0E8B-440C-819C-BB14BA9FE373}" type="slidenum">
              <a:rPr lang="it-CH" altLang="en-US" smtClean="0">
                <a:solidFill>
                  <a:srgbClr val="000000"/>
                </a:solidFill>
              </a:rPr>
              <a:pPr>
                <a:spcBef>
                  <a:spcPct val="0"/>
                </a:spcBef>
              </a:pPr>
              <a:t>175</a:t>
            </a:fld>
            <a:endParaRPr lang="it-CH" altLang="en-US">
              <a:solidFill>
                <a:srgbClr val="000000"/>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a:extLst>
              <a:ext uri="{FF2B5EF4-FFF2-40B4-BE49-F238E27FC236}">
                <a16:creationId xmlns:a16="http://schemas.microsoft.com/office/drawing/2014/main" id="{69CCEA10-9F64-B9DC-76A0-065B18C057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Notes Placeholder 2">
            <a:extLst>
              <a:ext uri="{FF2B5EF4-FFF2-40B4-BE49-F238E27FC236}">
                <a16:creationId xmlns:a16="http://schemas.microsoft.com/office/drawing/2014/main" id="{636B3E34-A5B6-D4BD-AB2C-7CDB13A52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91876" name="Slide Number Placeholder 3">
            <a:extLst>
              <a:ext uri="{FF2B5EF4-FFF2-40B4-BE49-F238E27FC236}">
                <a16:creationId xmlns:a16="http://schemas.microsoft.com/office/drawing/2014/main" id="{C2D26963-6A44-C2D5-5511-1D6EEF7372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920DC1-0894-445A-9975-5976C8B22A6E}" type="slidenum">
              <a:rPr lang="it-IT" altLang="it-CH" smtClean="0">
                <a:solidFill>
                  <a:srgbClr val="000000"/>
                </a:solidFill>
                <a:latin typeface="Arial" panose="020B0604020202020204" pitchFamily="34" charset="0"/>
              </a:rPr>
              <a:pPr>
                <a:spcBef>
                  <a:spcPct val="0"/>
                </a:spcBef>
              </a:pPr>
              <a:t>176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14EF983C-9C68-4DCA-38B0-9F05BD4384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55EF7D48-0727-6C63-F26F-B7944D9F02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t>
            </a:r>
            <a:r>
              <a:rPr lang="es-ES" altLang="en-US"/>
              <a:t>Tras un ataque llevado a cabo por Hamás el 7 de octubre. 2023, Israel obligó a 1,2 millones de personas a huir al sur de la Franja de Gaza. Entonces Israel bombardeó el norte de la Franja de Gaza y también bombardeó el sur de la Franja de Gaza e invadió toda la Franja. La población se sumió en el hambre.</a:t>
            </a:r>
          </a:p>
          <a:p>
            <a:endParaRPr lang="en-US" altLang="en-US"/>
          </a:p>
          <a:p>
            <a:r>
              <a:rPr lang="es-ES" altLang="en-US"/>
              <a:t>Para obtener más información sobre la Franja de Gaza, consulte la presentación "The Gaza Strip".</a:t>
            </a:r>
          </a:p>
          <a:p>
            <a:endParaRPr lang="en-US" altLang="en-US"/>
          </a:p>
        </p:txBody>
      </p:sp>
      <p:sp>
        <p:nvSpPr>
          <p:cNvPr id="593924" name="Segnaposto numero diapositiva 3">
            <a:extLst>
              <a:ext uri="{FF2B5EF4-FFF2-40B4-BE49-F238E27FC236}">
                <a16:creationId xmlns:a16="http://schemas.microsoft.com/office/drawing/2014/main" id="{8679E37B-C650-8685-C2F9-A7CD1B5475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E3193B-EE0C-48DE-96C8-B2906ADFB6F7}"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egnaposto immagine diapositiva 1">
            <a:extLst>
              <a:ext uri="{FF2B5EF4-FFF2-40B4-BE49-F238E27FC236}">
                <a16:creationId xmlns:a16="http://schemas.microsoft.com/office/drawing/2014/main" id="{80AAF26D-3FAE-E1C6-F8CB-417378AA9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5E8CC8B4-D0D9-D667-C067-026B6DB05376}"/>
              </a:ext>
            </a:extLst>
          </p:cNvPr>
          <p:cNvSpPr>
            <a:spLocks noGrp="1"/>
          </p:cNvSpPr>
          <p:nvPr>
            <p:ph type="body" idx="1"/>
          </p:nvPr>
        </p:nvSpPr>
        <p:spPr/>
        <p:txBody>
          <a:bodyPr/>
          <a:lstStyle/>
          <a:p>
            <a:pPr>
              <a:defRPr/>
            </a:pPr>
            <a:r>
              <a:rPr lang="es-ES" dirty="0"/>
              <a:t>La Franja de Gaza se convierte en un montón de escombros; más de 30 mil muertos.</a:t>
            </a:r>
          </a:p>
          <a:p>
            <a:pPr>
              <a:defRPr/>
            </a:pPr>
            <a:endParaRPr lang="en-US" dirty="0"/>
          </a:p>
          <a:p>
            <a:pPr>
              <a:defRPr/>
            </a:pPr>
            <a:r>
              <a:rPr lang="es-ES" dirty="0"/>
              <a:t>Para obtener más información sobre la Franja de Gaza, consulte la presentación "The Gaza Strip".</a:t>
            </a:r>
          </a:p>
          <a:p>
            <a:pPr>
              <a:defRPr/>
            </a:pPr>
            <a:endParaRPr lang="en-US" dirty="0"/>
          </a:p>
          <a:p>
            <a:pPr>
              <a:defRPr/>
            </a:pPr>
            <a:r>
              <a:rPr lang="es-ES" dirty="0"/>
              <a:t>Impresionante película documentario sobre la vida en la Franja de Gaza después del 7 de octubre 2023, filmado por los propios Palestinos.. En árabe, subtítulos en francés (1 ora 34 min).</a:t>
            </a:r>
          </a:p>
          <a:p>
            <a:pPr>
              <a:defRPr/>
            </a:pPr>
            <a:r>
              <a:rPr lang="es-ES" dirty="0"/>
              <a:t>https://www.cinemutins.com/gaza-apres-le-7-octobre/watch/2034</a:t>
            </a:r>
          </a:p>
          <a:p>
            <a:pPr>
              <a:defRPr/>
            </a:pPr>
            <a:endParaRPr lang="en-US" dirty="0"/>
          </a:p>
          <a:p>
            <a:pPr>
              <a:defRPr/>
            </a:pP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p:txBody>
      </p:sp>
      <p:sp>
        <p:nvSpPr>
          <p:cNvPr id="595972" name="Segnaposto numero diapositiva 3">
            <a:extLst>
              <a:ext uri="{FF2B5EF4-FFF2-40B4-BE49-F238E27FC236}">
                <a16:creationId xmlns:a16="http://schemas.microsoft.com/office/drawing/2014/main" id="{22B271F0-5E4F-CB56-FE3D-128D0DCDE8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5B310C-D70E-43B3-AA1D-590F1E9CBB65}"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4436CAB7-A1D5-CEFC-E4E5-D380594C8B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925FCF1F-156D-B0FA-7B0C-CFBDCD3718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2013, a los palestinos permanece alrededor el 9% de la Palestina histórica</a:t>
            </a:r>
            <a:endParaRPr lang="it-CH" altLang="it-CH"/>
          </a:p>
        </p:txBody>
      </p:sp>
      <p:sp>
        <p:nvSpPr>
          <p:cNvPr id="598020" name="Segnaposto numero diapositiva 3">
            <a:extLst>
              <a:ext uri="{FF2B5EF4-FFF2-40B4-BE49-F238E27FC236}">
                <a16:creationId xmlns:a16="http://schemas.microsoft.com/office/drawing/2014/main" id="{47B0BE77-D411-A0B0-B69E-00ED53AA2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2DFDAF-1B8E-4688-883A-C778248AA67E}" type="slidenum">
              <a:rPr lang="it-CH" altLang="en-US" smtClean="0"/>
              <a:pPr>
                <a:spcBef>
                  <a:spcPct val="0"/>
                </a:spcBef>
              </a:pPr>
              <a:t>179</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255EC61D-C5A6-A7BC-8F86-252DD52F1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8B1C5EAB-4800-69CD-4A07-C344465C8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r>
              <a:rPr lang="es-ES" altLang="it-CH"/>
              <a:t>En 1937 Ben Gurion, en una carta a su hijo, escribió "Expulsaremos a los árabes y ocuparemos su lugar. Para ello es necesario reducir al pueblo palestino a un grupo de pobres sin tierra, desmantelando su red social, eliminando a sus dirigentes y destruyendo sus infraestructuras."</a:t>
            </a:r>
          </a:p>
          <a:p>
            <a:r>
              <a:rPr lang="es-ES" altLang="it-CH"/>
              <a:t>+++++++++++</a:t>
            </a:r>
          </a:p>
          <a:p>
            <a:r>
              <a:rPr lang="es-ES" altLang="it-CH"/>
              <a:t>Ya en 1937, David Ben Gurion, primer Primer Ministro de Israel desde 1948, declaró: "El objetivo y la piedra de toque del sionismo es la completa realización de la colonización de todas las zonas de la Tierra de Israel por los judíos. Cada partición de Palestina, cada 'Línea Verde', cada acuerdo y cada tratado que cierra una parte de la 'Tierra de Israel' a la colonización judía es, desde el punto de vista del sionismo, como mucho una etapa transitoria, pero nunca debe aplicarse para siempre". El hecho de que esta máxima del sionismo siga vigente hoy en día y se haya convertido en parte de la razón de ser de Israel, por así decirlo, fue declarado por el actual Presidente Reuven Richlin el 24 de agosto de este año (2015): "Nuestro derecho a la tierra no es objeto de un debate político. Es un hecho básico del sionismo moderno. No debemos permitir que nadie crea que existe alguna duda sobre nuestro derecho a la tierra. Para mí, la colonización de la tierra de Israel es una expresión de este derecho, nuestro derecho histórico, nuestro derecho nacional, que procede del amor a la tierra de Israel, del reconocimiento de nuestras raíces que están aquí."</a:t>
            </a:r>
          </a:p>
          <a:p>
            <a:r>
              <a:rPr lang="es-ES" altLang="it-CH"/>
              <a:t>Fuente: Palestina: ¿guerra eterna en Oriente Próximo? Sobre la historia y el futuro del conflicto de Oriente Medio.</a:t>
            </a:r>
          </a:p>
          <a:p>
            <a:r>
              <a:rPr lang="es-ES" altLang="it-CH"/>
              <a:t>Norman Paech; Osnabrück , 2015</a:t>
            </a:r>
          </a:p>
          <a:p>
            <a:endParaRPr lang="it-CH" altLang="it-CH"/>
          </a:p>
          <a:p>
            <a:endParaRPr lang="it-CH" altLang="it-CH"/>
          </a:p>
          <a:p>
            <a:endParaRPr lang="it-CH" altLang="it-CH"/>
          </a:p>
          <a:p>
            <a:endParaRPr lang="it-CH" altLang="it-CH"/>
          </a:p>
          <a:p>
            <a:r>
              <a:rPr lang="it-CH" altLang="it-CH"/>
              <a:t>http://en.wikipedia.org/wiki/2013_Israel-Palestine_peace_talks</a:t>
            </a:r>
          </a:p>
          <a:p>
            <a:r>
              <a:rPr lang="it-CH" altLang="it-CH"/>
              <a:t>http://en.wikipedia.org/wiki/Arab_Peace_Initiative</a:t>
            </a:r>
          </a:p>
          <a:p>
            <a:r>
              <a:rPr lang="it-CH" altLang="it-CH">
                <a:solidFill>
                  <a:srgbClr val="000000"/>
                </a:solidFill>
              </a:rPr>
              <a:t>http://it.wikipedia.org/wiki/Conferenza_di_Annapolis</a:t>
            </a:r>
          </a:p>
          <a:p>
            <a:r>
              <a:rPr lang="it-CH" altLang="it-CH">
                <a:solidFill>
                  <a:srgbClr val="000000"/>
                </a:solidFill>
              </a:rPr>
              <a:t>http://en.wikipedia.org/wiki/2013_Israel-Palestine_peace_talks</a:t>
            </a:r>
          </a:p>
          <a:p>
            <a:r>
              <a:rPr lang="it-CH" altLang="it-CH">
                <a:solidFill>
                  <a:srgbClr val="000000"/>
                </a:solidFill>
              </a:rPr>
              <a:t>http://en.wikipedia.org/wiki/Arab_Peace_Initiative</a:t>
            </a:r>
          </a:p>
          <a:p>
            <a:endParaRPr lang="it-CH" altLang="it-CH"/>
          </a:p>
          <a:p>
            <a:r>
              <a:rPr lang="it-CH" altLang="it-CH"/>
              <a:t>El proceso de paz finalmente se detuvo con el ascenso al poder en Israel en 1996 por Benjamin Netanyahu, defensor de la política ultranacionalista. En consecuencia, a pesar de las enormes concesiones hechas por los palestinos, ninguno de los acuerdos se implementó y tampoco se firmó la última fase de los acuerdos.</a:t>
            </a:r>
          </a:p>
          <a:p>
            <a:r>
              <a:rPr lang="it-CH" altLang="it-CH"/>
              <a:t>Arab peace initiative; etc.</a:t>
            </a:r>
          </a:p>
          <a:p>
            <a:r>
              <a:rPr lang="it-CH" altLang="it-CH"/>
              <a:t>Opzione giordana · Piano Lieberman · Accordo di Ginevra · Hudna · Piano di disimpegno unilaterale israeliano · Piano di riallineamento israeliano</a:t>
            </a:r>
          </a:p>
          <a:p>
            <a:endParaRPr lang="it-CH" altLang="it-CH"/>
          </a:p>
        </p:txBody>
      </p:sp>
      <p:sp>
        <p:nvSpPr>
          <p:cNvPr id="600068" name="Segnaposto numero diapositiva 3">
            <a:extLst>
              <a:ext uri="{FF2B5EF4-FFF2-40B4-BE49-F238E27FC236}">
                <a16:creationId xmlns:a16="http://schemas.microsoft.com/office/drawing/2014/main" id="{C97889E6-8132-E298-4B6A-BF3F49BCFE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5253A7-AC72-496B-8F39-E787230DC3BC}" type="slidenum">
              <a:rPr lang="it-CH" altLang="en-US" smtClean="0"/>
              <a:pPr>
                <a:spcBef>
                  <a:spcPct val="0"/>
                </a:spcBef>
              </a:pPr>
              <a:t>180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4B4624D4-E2D5-0E2A-D82D-82E87D70C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795E5424-30B2-80E5-F403-4659CB4AA1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https://es.wikipedia.org/wiki/Alejandro_Magno</a:t>
            </a:r>
          </a:p>
          <a:p>
            <a:r>
              <a:rPr lang="it-CH" altLang="it-CH"/>
              <a:t>http://en.wikipedia.org/wiki/Macedonian_Empire#Empire</a:t>
            </a:r>
          </a:p>
          <a:p>
            <a:r>
              <a:rPr lang="it-CH" altLang="it-CH"/>
              <a:t>http://en.wikipedia.org/wiki/Alexander_the_Great</a:t>
            </a:r>
          </a:p>
          <a:p>
            <a:endParaRPr lang="it-CH" altLang="it-CH"/>
          </a:p>
        </p:txBody>
      </p:sp>
      <p:sp>
        <p:nvSpPr>
          <p:cNvPr id="269316" name="Segnaposto numero diapositiva 3">
            <a:extLst>
              <a:ext uri="{FF2B5EF4-FFF2-40B4-BE49-F238E27FC236}">
                <a16:creationId xmlns:a16="http://schemas.microsoft.com/office/drawing/2014/main" id="{01D427B0-AB86-2172-9386-4396B66178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9825AB-1839-4270-B94F-DE789E659D3C}" type="slidenum">
              <a:rPr lang="it-CH" altLang="en-US" smtClean="0"/>
              <a:pPr>
                <a:spcBef>
                  <a:spcPct val="0"/>
                </a:spcBef>
              </a:pPr>
              <a:t>18</a:t>
            </a:fld>
            <a:endParaRPr lang="it-CH"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F7857512-B9AD-002B-D24E-95EC381815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82B4FC-62B9-4E1E-B338-90A0E647E0A0}" type="slidenum">
              <a:rPr lang="it-IT" altLang="it-CH" smtClean="0">
                <a:solidFill>
                  <a:srgbClr val="000000"/>
                </a:solidFill>
                <a:latin typeface="Arial" panose="020B0604020202020204" pitchFamily="34" charset="0"/>
              </a:rPr>
              <a:pPr>
                <a:spcBef>
                  <a:spcPct val="0"/>
                </a:spcBef>
              </a:pPr>
              <a:t>181</a:t>
            </a:fld>
            <a:endParaRPr lang="it-IT" altLang="it-CH">
              <a:solidFill>
                <a:srgbClr val="000000"/>
              </a:solidFill>
              <a:latin typeface="Arial" panose="020B0604020202020204" pitchFamily="34" charset="0"/>
            </a:endParaRPr>
          </a:p>
        </p:txBody>
      </p:sp>
      <p:sp>
        <p:nvSpPr>
          <p:cNvPr id="602115" name="Rectangle 2">
            <a:extLst>
              <a:ext uri="{FF2B5EF4-FFF2-40B4-BE49-F238E27FC236}">
                <a16:creationId xmlns:a16="http://schemas.microsoft.com/office/drawing/2014/main" id="{80BD8E09-CC35-5E7D-607B-92A40FE25D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4D84890F-0FA9-C605-4ED8-9D6DD6118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https://en.wikipedia.org/wiki/Category:Israeli%E2%80%93Palestinian_conflict-related_lists</a:t>
            </a:r>
          </a:p>
          <a:p>
            <a:pPr eaLnBrk="1" hangingPunct="1">
              <a:spcBef>
                <a:spcPct val="0"/>
              </a:spcBef>
            </a:pPr>
            <a:r>
              <a:rPr lang="fr-CH" altLang="it-CH"/>
              <a:t>http://en.wikipedia.org/wiki/List_of_Israeli_assassinations</a:t>
            </a:r>
          </a:p>
          <a:p>
            <a:pPr eaLnBrk="1" hangingPunct="1">
              <a:spcBef>
                <a:spcPct val="0"/>
              </a:spcBef>
            </a:pPr>
            <a:r>
              <a:rPr lang="fr-CH" altLang="it-CH"/>
              <a:t>https://occupiedpalestine.wordpress.com/2010/10/03/the-deathmasters-israeli-massacres-on-palestinians/</a:t>
            </a:r>
          </a:p>
          <a:p>
            <a:pPr eaLnBrk="1" hangingPunct="1">
              <a:spcBef>
                <a:spcPct val="0"/>
              </a:spcBef>
            </a:pPr>
            <a:r>
              <a:rPr lang="fr-CH" altLang="it-CH"/>
              <a:t>https://sites.google.com/site/palestiniangenocide/</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egnaposto immagine diapositiva 1">
            <a:extLst>
              <a:ext uri="{FF2B5EF4-FFF2-40B4-BE49-F238E27FC236}">
                <a16:creationId xmlns:a16="http://schemas.microsoft.com/office/drawing/2014/main" id="{13DAE062-33B3-B2DC-2EAA-07732CA9B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Segnaposto note 2">
            <a:extLst>
              <a:ext uri="{FF2B5EF4-FFF2-40B4-BE49-F238E27FC236}">
                <a16:creationId xmlns:a16="http://schemas.microsoft.com/office/drawing/2014/main" id="{EA9DC0E5-457B-9FCE-4B97-DABA44369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604164" name="Segnaposto numero diapositiva 3">
            <a:extLst>
              <a:ext uri="{FF2B5EF4-FFF2-40B4-BE49-F238E27FC236}">
                <a16:creationId xmlns:a16="http://schemas.microsoft.com/office/drawing/2014/main" id="{B2579760-986D-E59C-CCB3-F9E3F3581A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D77197-9705-43F7-B414-0E24C1E9105E}" type="slidenum">
              <a:rPr lang="it-CH" altLang="en-US" smtClean="0"/>
              <a:pPr>
                <a:spcBef>
                  <a:spcPct val="0"/>
                </a:spcBef>
              </a:pPr>
              <a:t>182</a:t>
            </a:fld>
            <a:endParaRPr lang="it-CH"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0C9E03CB-6426-225E-5079-080CB8EFBA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5E9180-0B2A-4CAF-856E-1761718EAC8F}" type="slidenum">
              <a:rPr lang="it-IT" altLang="it-CH" smtClean="0">
                <a:solidFill>
                  <a:srgbClr val="000000"/>
                </a:solidFill>
                <a:latin typeface="Arial" panose="020B0604020202020204" pitchFamily="34" charset="0"/>
              </a:rPr>
              <a:pPr>
                <a:spcBef>
                  <a:spcPct val="0"/>
                </a:spcBef>
              </a:pPr>
              <a:t>183</a:t>
            </a:fld>
            <a:endParaRPr lang="it-IT" altLang="it-CH">
              <a:solidFill>
                <a:srgbClr val="000000"/>
              </a:solidFill>
              <a:latin typeface="Arial" panose="020B0604020202020204" pitchFamily="34" charset="0"/>
            </a:endParaRPr>
          </a:p>
        </p:txBody>
      </p:sp>
      <p:sp>
        <p:nvSpPr>
          <p:cNvPr id="606211" name="Rectangle 2">
            <a:extLst>
              <a:ext uri="{FF2B5EF4-FFF2-40B4-BE49-F238E27FC236}">
                <a16:creationId xmlns:a16="http://schemas.microsoft.com/office/drawing/2014/main" id="{24F65765-BF58-0ACB-083C-DF38810C68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45E4CFAE-D947-2E79-D830-A1422012F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diáspora palestina incluye los emigrantes, pero no los refugiados de los campos para los refugiados y los que tengon la condición de refugiado.</a:t>
            </a:r>
          </a:p>
          <a:p>
            <a:pPr eaLnBrk="1" hangingPunct="1">
              <a:spcBef>
                <a:spcPct val="0"/>
              </a:spcBef>
            </a:pPr>
            <a:endParaRPr lang="es-ES" altLang="it-CH"/>
          </a:p>
          <a:p>
            <a:pPr eaLnBrk="1" hangingPunct="1">
              <a:spcBef>
                <a:spcPct val="0"/>
              </a:spcBef>
            </a:pPr>
            <a:r>
              <a:rPr lang="es-ES" altLang="it-CH"/>
              <a:t>http://en.wikipedia.org/wiki/Palestinian_diaspora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egnaposto immagine diapositiva 1">
            <a:extLst>
              <a:ext uri="{FF2B5EF4-FFF2-40B4-BE49-F238E27FC236}">
                <a16:creationId xmlns:a16="http://schemas.microsoft.com/office/drawing/2014/main" id="{6CB6A743-A7E2-E944-2BF5-CE1101B9BB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Segnaposto note 2">
            <a:extLst>
              <a:ext uri="{FF2B5EF4-FFF2-40B4-BE49-F238E27FC236}">
                <a16:creationId xmlns:a16="http://schemas.microsoft.com/office/drawing/2014/main" id="{F9416562-5D41-EA41-59B5-45F6E028F8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http://en.wikipedia.org/wiki/Palestinian_right_of_return</a:t>
            </a:r>
          </a:p>
          <a:p>
            <a:r>
              <a:rPr lang="it-CH" altLang="it-CH">
                <a:solidFill>
                  <a:srgbClr val="000000"/>
                </a:solidFill>
              </a:rPr>
              <a:t>http://en.wikipedia.org/wiki/United_Nations_General_Assembly_Resolution_194</a:t>
            </a:r>
          </a:p>
          <a:p>
            <a:endParaRPr lang="it-CH" altLang="it-CH">
              <a:solidFill>
                <a:srgbClr val="000000"/>
              </a:solidFill>
            </a:endParaRPr>
          </a:p>
          <a:p>
            <a:endParaRPr lang="it-CH" altLang="it-CH"/>
          </a:p>
        </p:txBody>
      </p:sp>
      <p:sp>
        <p:nvSpPr>
          <p:cNvPr id="608260" name="Segnaposto numero diapositiva 3">
            <a:extLst>
              <a:ext uri="{FF2B5EF4-FFF2-40B4-BE49-F238E27FC236}">
                <a16:creationId xmlns:a16="http://schemas.microsoft.com/office/drawing/2014/main" id="{FEE1E23B-B731-D68D-B315-09940E57B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98343C-9413-480E-938F-1E3FF78090FA}" type="slidenum">
              <a:rPr lang="it-CH" altLang="en-US" smtClean="0"/>
              <a:pPr>
                <a:spcBef>
                  <a:spcPct val="0"/>
                </a:spcBef>
              </a:pPr>
              <a:t>184</a:t>
            </a:fld>
            <a:endParaRPr lang="it-CH"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6575FDA9-0641-B885-AC1F-4BDFEEB90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3CE4BF97-322C-073E-2F81-18011E96DC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ocupación y la guerra en Gaza han permitido a Israel adquirir "una experiencia inestimable en el control de una población enemiga", utilizando a los palestinos como cobayas. De este modo, Israel ha perfeccionado la arquitectura del control, utilizando los territorios palestinos ocupados como campo de pruebas para armas y tecnología de vigilancia que luego exporta a todo el mundo, contribuyendo activamente a la represión global.</a:t>
            </a:r>
          </a:p>
          <a:p>
            <a:r>
              <a:rPr lang="es-ES" altLang="it-CH"/>
              <a:t>Antony Loewenstein: The Palestine Laboratory</a:t>
            </a:r>
          </a:p>
          <a:p>
            <a:endParaRPr lang="es-ES" altLang="it-CH"/>
          </a:p>
          <a:p>
            <a:r>
              <a:rPr lang="es-ES" altLang="it-CH"/>
              <a:t>En 2012 Israel exportó armas por un valor de 7,5 mil millones de dólares EE.UU.</a:t>
            </a:r>
          </a:p>
          <a:p>
            <a:r>
              <a:rPr lang="es-ES" altLang="it-CH"/>
              <a:t>Un tópico de venta de los israelíes es que sus armas fueron probadas en el campo (en su la piel de los palestinos)</a:t>
            </a:r>
          </a:p>
          <a:p>
            <a:endParaRPr lang="es-ES" altLang="it-CH"/>
          </a:p>
          <a:p>
            <a:r>
              <a:rPr lang="es-ES" altLang="it-CH"/>
              <a:t>http://en.wikipedia.org/wiki/IDF</a:t>
            </a:r>
          </a:p>
          <a:p>
            <a:r>
              <a:rPr lang="es-ES" altLang="it-CH"/>
              <a:t>http://en.wikipedia.org/wiki/Israel_Military_Industries</a:t>
            </a:r>
          </a:p>
          <a:p>
            <a:r>
              <a:rPr lang="es-ES" altLang="it-CH"/>
              <a:t>http://en.wikipedia.org/wiki/Merkava_tank</a:t>
            </a:r>
          </a:p>
          <a:p>
            <a:r>
              <a:rPr lang="es-ES" altLang="it-CH"/>
              <a:t>http://en.wikipedia.org/wiki/Israeli_Aerial_Industries</a:t>
            </a:r>
          </a:p>
          <a:p>
            <a:endParaRPr lang="it-CH" altLang="it-CH"/>
          </a:p>
        </p:txBody>
      </p:sp>
      <p:sp>
        <p:nvSpPr>
          <p:cNvPr id="610308" name="Segnaposto numero diapositiva 3">
            <a:extLst>
              <a:ext uri="{FF2B5EF4-FFF2-40B4-BE49-F238E27FC236}">
                <a16:creationId xmlns:a16="http://schemas.microsoft.com/office/drawing/2014/main" id="{DE88111A-DDEC-A5F4-246D-A670934C8F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21AB87-0F1C-4D29-AC58-57B35B74B937}" type="slidenum">
              <a:rPr lang="it-CH" altLang="en-US" smtClean="0"/>
              <a:pPr>
                <a:spcBef>
                  <a:spcPct val="0"/>
                </a:spcBef>
              </a:pPr>
              <a:t>185</a:t>
            </a:fld>
            <a:endParaRPr lang="it-CH"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egnaposto immagine diapositiva 1">
            <a:extLst>
              <a:ext uri="{FF2B5EF4-FFF2-40B4-BE49-F238E27FC236}">
                <a16:creationId xmlns:a16="http://schemas.microsoft.com/office/drawing/2014/main" id="{29EB17C0-222F-0D4B-A4BA-8DA621F2FA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5" name="Segnaposto note 2">
            <a:extLst>
              <a:ext uri="{FF2B5EF4-FFF2-40B4-BE49-F238E27FC236}">
                <a16:creationId xmlns:a16="http://schemas.microsoft.com/office/drawing/2014/main" id="{BCD1577A-99FB-9ABA-45CA-66D1E2FAA2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Israel tiene varios submarinos del tipo Dolphin, con misiles nucleares.</a:t>
            </a:r>
          </a:p>
          <a:p>
            <a:pPr eaLnBrk="1" hangingPunct="1">
              <a:spcBef>
                <a:spcPct val="0"/>
              </a:spcBef>
            </a:pPr>
            <a:r>
              <a:rPr lang="es-ES" altLang="it-CH"/>
              <a:t>Los submarinos Dolphin fueron en parte donados y en parte se venderon a Israel desde Alemania.</a:t>
            </a:r>
          </a:p>
          <a:p>
            <a:pPr eaLnBrk="1" hangingPunct="1">
              <a:spcBef>
                <a:spcPct val="0"/>
              </a:spcBef>
            </a:pPr>
            <a:endParaRPr lang="es-ES" altLang="it-CH"/>
          </a:p>
          <a:p>
            <a:pPr eaLnBrk="1" hangingPunct="1">
              <a:spcBef>
                <a:spcPct val="0"/>
              </a:spcBef>
            </a:pPr>
            <a:r>
              <a:rPr lang="es-ES" altLang="it-CH"/>
              <a:t>A cambio de la ayuda prestada por Israel durante la guerra de Suez, en 1957 Francia ha dado a Israel la tecnología para construir bombas atómicas.</a:t>
            </a:r>
          </a:p>
          <a:p>
            <a:pPr eaLnBrk="1" hangingPunct="1">
              <a:spcBef>
                <a:spcPct val="0"/>
              </a:spcBef>
            </a:pPr>
            <a:endParaRPr lang="en-US"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 </a:t>
            </a:r>
          </a:p>
          <a:p>
            <a:pPr eaLnBrk="1" hangingPunct="1">
              <a:spcBef>
                <a:spcPct val="0"/>
              </a:spcBef>
            </a:pPr>
            <a:endParaRPr lang="en-US" altLang="it-CH"/>
          </a:p>
          <a:p>
            <a:pPr eaLnBrk="1" hangingPunct="1">
              <a:spcBef>
                <a:spcPct val="0"/>
              </a:spcBef>
            </a:pPr>
            <a:r>
              <a:rPr lang="en-US" altLang="it-CH"/>
              <a:t>http://en.wikipedia.org/wiki/Dolphin_submarine</a:t>
            </a:r>
          </a:p>
          <a:p>
            <a:pPr eaLnBrk="1" hangingPunct="1">
              <a:spcBef>
                <a:spcPct val="0"/>
              </a:spcBef>
            </a:pPr>
            <a:r>
              <a:rPr lang="en-US" altLang="it-CH"/>
              <a:t>http://en.wikipedia.org/wiki/Nuclear_weapons_and_Israel</a:t>
            </a:r>
          </a:p>
          <a:p>
            <a:pPr eaLnBrk="1" hangingPunct="1">
              <a:spcBef>
                <a:spcPct val="0"/>
              </a:spcBef>
            </a:pPr>
            <a:r>
              <a:rPr lang="en-US" altLang="it-CH"/>
              <a:t>http://en.wikipedia.org/wiki/Dimona_Nuclear_Centre</a:t>
            </a:r>
          </a:p>
          <a:p>
            <a:pPr eaLnBrk="1" hangingPunct="1">
              <a:spcBef>
                <a:spcPct val="0"/>
              </a:spcBef>
            </a:pPr>
            <a:r>
              <a:rPr lang="en-US" altLang="it-CH"/>
              <a:t>https://www.aljazeera.com/indepth/opinion/2014/09/how-washington-helped-create-is-201493144249940421.html</a:t>
            </a:r>
          </a:p>
          <a:p>
            <a:pPr eaLnBrk="1" hangingPunct="1">
              <a:spcBef>
                <a:spcPct val="0"/>
              </a:spcBef>
            </a:pPr>
            <a:r>
              <a:rPr lang="en-US" altLang="it-CH"/>
              <a:t>https://www.theguardian.com/world/2014/jan/15/truth-israels-secret-nuclear-arsenal</a:t>
            </a:r>
          </a:p>
          <a:p>
            <a:pPr eaLnBrk="1" hangingPunct="1">
              <a:spcBef>
                <a:spcPct val="0"/>
              </a:spcBef>
            </a:pPr>
            <a:r>
              <a:rPr lang="en-US" altLang="it-CH"/>
              <a:t>https://en.wikipedia.org/wiki/Operation_Plumbat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p:txBody>
      </p:sp>
      <p:sp>
        <p:nvSpPr>
          <p:cNvPr id="612356" name="Segnaposto numero diapositiva 3">
            <a:extLst>
              <a:ext uri="{FF2B5EF4-FFF2-40B4-BE49-F238E27FC236}">
                <a16:creationId xmlns:a16="http://schemas.microsoft.com/office/drawing/2014/main" id="{B3C9C60B-8761-9BCD-32F7-686DE07F2D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4C3283-229A-43C3-9FFE-723D79816AA0}" type="slidenum">
              <a:rPr lang="it-IT" altLang="it-CH" smtClean="0">
                <a:solidFill>
                  <a:srgbClr val="000000"/>
                </a:solidFill>
                <a:latin typeface="Arial" panose="020B0604020202020204" pitchFamily="34" charset="0"/>
              </a:rPr>
              <a:pPr>
                <a:spcBef>
                  <a:spcPct val="0"/>
                </a:spcBef>
              </a:pPr>
              <a:t>186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B429C5F0-530C-7624-AC1B-3EFDD7AAB1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149052-32A9-42EF-B4E6-E18043081AEF}"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614403" name="Rectangle 2">
            <a:extLst>
              <a:ext uri="{FF2B5EF4-FFF2-40B4-BE49-F238E27FC236}">
                <a16:creationId xmlns:a16="http://schemas.microsoft.com/office/drawing/2014/main" id="{FCB3F2BD-9AEA-0F94-848F-DFE1B9302C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4" name="Rectangle 3">
            <a:extLst>
              <a:ext uri="{FF2B5EF4-FFF2-40B4-BE49-F238E27FC236}">
                <a16:creationId xmlns:a16="http://schemas.microsoft.com/office/drawing/2014/main" id="{69726B9A-27FB-5BA9-DA5B-ADE960FB55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Israel ace todo lo posible para presentarse como la "víctima“, David contra el Goliat árabe, y así sucesivamente. También jugando continuamente la tarjeta del Holocausto, de l’antisemitismo y del antiguo testamento.</a:t>
            </a:r>
          </a:p>
          <a:p>
            <a:pPr eaLnBrk="1" hangingPunct="1">
              <a:spcBef>
                <a:spcPct val="0"/>
              </a:spcBef>
            </a:pPr>
            <a:r>
              <a:rPr lang="es-ES" altLang="it-CH"/>
              <a:t>Los sionistas siempre tratan de hacer pasar la idea de que Palestina era una tierra seca y desierta, que los palestinos eran sólo beduinos que se fue voluntariamente y que son terroristas incapaz, que la zona estaba seca, pero que loro la convirtiron en un jardín, que Palestina fue dada a ellos por los británicos y por la ONU y por Dios, a pesar de que tambien los Judios tienen derecho a una patria, y así sucesivamente.</a:t>
            </a:r>
          </a:p>
          <a:p>
            <a:pPr eaLnBrk="1" hangingPunct="1">
              <a:spcBef>
                <a:spcPct val="0"/>
              </a:spcBef>
            </a:pPr>
            <a:endParaRPr lang="es-ES" altLang="it-CH"/>
          </a:p>
          <a:p>
            <a:pPr eaLnBrk="1" hangingPunct="1">
              <a:spcBef>
                <a:spcPct val="0"/>
              </a:spcBef>
            </a:pPr>
            <a:r>
              <a:rPr lang="es-ES" altLang="it-CH"/>
              <a:t>The Politics of Teaching Palestine to Americans: Addressing Pedagogical Strategies -</a:t>
            </a:r>
          </a:p>
          <a:p>
            <a:pPr eaLnBrk="1" hangingPunct="1">
              <a:spcBef>
                <a:spcPct val="0"/>
              </a:spcBef>
            </a:pPr>
            <a:r>
              <a:rPr lang="es-ES" altLang="it-CH"/>
              <a:t> - by Marcy Jane Knopf-Newman</a:t>
            </a:r>
          </a:p>
          <a:p>
            <a:pPr eaLnBrk="1" hangingPunct="1">
              <a:spcBef>
                <a:spcPct val="0"/>
              </a:spcBef>
            </a:pPr>
            <a:r>
              <a:rPr lang="es-ES" altLang="it-CH"/>
              <a:t>Norman Finkelstein: “La industria del Holocausto”</a:t>
            </a:r>
          </a:p>
          <a:p>
            <a:pPr eaLnBrk="1" hangingPunct="1">
              <a:spcBef>
                <a:spcPct val="0"/>
              </a:spcBef>
            </a:pPr>
            <a:r>
              <a:rPr lang="es-ES" altLang="it-CH"/>
              <a:t>La historia es la versión de los hechos a quienes detentan el poder. (Georg Wilhelm Friedrich Hegel)</a:t>
            </a:r>
          </a:p>
          <a:p>
            <a:pPr eaLnBrk="1" hangingPunct="1">
              <a:spcBef>
                <a:spcPct val="0"/>
              </a:spcBef>
            </a:pPr>
            <a:endParaRPr lang="es-ES" altLang="it-CH"/>
          </a:p>
          <a:p>
            <a:pPr eaLnBrk="1" hangingPunct="1">
              <a:spcBef>
                <a:spcPct val="0"/>
              </a:spcBef>
            </a:pPr>
            <a:r>
              <a:rPr lang="es-ES" altLang="it-CH"/>
              <a:t>http://en.wikipedia.org/wiki/Hasbara</a:t>
            </a:r>
          </a:p>
          <a:p>
            <a:pPr eaLnBrk="1" hangingPunct="1">
              <a:spcBef>
                <a:spcPct val="0"/>
              </a:spcBef>
            </a:pPr>
            <a:r>
              <a:rPr lang="es-ES" altLang="it-CH"/>
              <a:t>https://fr.wikipedia.org/wiki/Guerre_des_mots_dans_le_conflit_isra%C3%A9lo-palestinien</a:t>
            </a:r>
          </a:p>
          <a:p>
            <a:pPr eaLnBrk="1" hangingPunct="1">
              <a:spcBef>
                <a:spcPct val="0"/>
              </a:spcBef>
            </a:pPr>
            <a:r>
              <a:rPr lang="es-ES" altLang="it-CH"/>
              <a:t>https://en.wikipedia.org/wiki/Hillel:_The_Foundation_for_Jewish_Campus_Life</a:t>
            </a:r>
          </a:p>
          <a:p>
            <a:pPr eaLnBrk="1" hangingPunct="1">
              <a:spcBef>
                <a:spcPct val="0"/>
              </a:spcBef>
            </a:pPr>
            <a:r>
              <a:rPr lang="es-ES" altLang="it-CH"/>
              <a:t>https://www.linkedin.com/pulse/israeli-zionist-lies-propaganda-machinery-exposed-roberto</a:t>
            </a:r>
          </a:p>
          <a:p>
            <a:pPr eaLnBrk="1" hangingPunct="1">
              <a:spcBef>
                <a:spcPct val="0"/>
              </a:spcBef>
            </a:pPr>
            <a:r>
              <a:rPr lang="de-DE" altLang="it-CH"/>
              <a:t>https://en.wikipedia.org/wiki/Public_diplomacy_of_Israel</a:t>
            </a:r>
          </a:p>
          <a:p>
            <a:pPr eaLnBrk="1" hangingPunct="1">
              <a:spcBef>
                <a:spcPct val="0"/>
              </a:spcBef>
            </a:pPr>
            <a:r>
              <a:rPr lang="de-DE" altLang="it-CH"/>
              <a:t>https://en.wikipedia.org/wiki/Nurit_Peled-Elhanan</a:t>
            </a:r>
          </a:p>
          <a:p>
            <a:pPr eaLnBrk="1" hangingPunct="1">
              <a:spcBef>
                <a:spcPct val="0"/>
              </a:spcBef>
            </a:pPr>
            <a:r>
              <a:rPr lang="es-ES" altLang="it-CH"/>
              <a:t>https://en.wikipedia.org/wiki/AMCHA_Initiative</a:t>
            </a:r>
          </a:p>
          <a:p>
            <a:pPr eaLnBrk="1" hangingPunct="1">
              <a:spcBef>
                <a:spcPct val="0"/>
              </a:spcBef>
            </a:pPr>
            <a:r>
              <a:rPr lang="es-ES" altLang="it-CH"/>
              <a:t>https://en.wikipedia.org/wiki/International_Holocaust_Remembrance_Alliance</a:t>
            </a:r>
          </a:p>
          <a:p>
            <a:pPr eaLnBrk="1" hangingPunct="1">
              <a:spcBef>
                <a:spcPct val="0"/>
              </a:spcBef>
            </a:pPr>
            <a:r>
              <a:rPr lang="es-ES" altLang="it-CH"/>
              <a:t>https://en.wikipedia.org/wiki/Working_Definition_of_Antisemitism</a:t>
            </a:r>
          </a:p>
          <a:p>
            <a:pPr eaLnBrk="1" hangingPunct="1">
              <a:spcBef>
                <a:spcPct val="0"/>
              </a:spcBef>
            </a:pPr>
            <a:endParaRPr lang="es-ES" altLang="it-CH"/>
          </a:p>
          <a:p>
            <a:pPr eaLnBrk="1" hangingPunct="1">
              <a:spcBef>
                <a:spcPct val="0"/>
              </a:spcBef>
            </a:pPr>
            <a:r>
              <a:rPr lang="es-ES" altLang="it-CH"/>
              <a:t>https://en.wikipedia.org/wiki/Israeli-American_Council</a:t>
            </a:r>
          </a:p>
          <a:p>
            <a:pPr eaLnBrk="1" hangingPunct="1">
              <a:spcBef>
                <a:spcPct val="0"/>
              </a:spcBef>
            </a:pPr>
            <a:r>
              <a:rPr lang="es-ES" altLang="it-CH"/>
              <a:t>https://en.wikipedia.org/wiki/StandWithUs</a:t>
            </a:r>
          </a:p>
          <a:p>
            <a:pPr eaLnBrk="1" hangingPunct="1">
              <a:spcBef>
                <a:spcPct val="0"/>
              </a:spcBef>
            </a:pPr>
            <a:r>
              <a:rPr lang="es-ES" altLang="it-CH"/>
              <a:t>https://en.wikipedia.org/wiki/Foundation_for_Defense_of_Democracies</a:t>
            </a:r>
          </a:p>
          <a:p>
            <a:pPr eaLnBrk="1" hangingPunct="1">
              <a:spcBef>
                <a:spcPct val="0"/>
              </a:spcBef>
            </a:pPr>
            <a:r>
              <a:rPr lang="es-ES" altLang="it-CH"/>
              <a:t>https://en.wikipedia.org/wiki/Zionist_Organization_of_America</a:t>
            </a:r>
          </a:p>
          <a:p>
            <a:pPr eaLnBrk="1" hangingPunct="1">
              <a:spcBef>
                <a:spcPct val="0"/>
              </a:spcBef>
            </a:pPr>
            <a:r>
              <a:rPr lang="es-ES" altLang="it-CH"/>
              <a:t>https://en.wikipedia.org/wiki/Israel_on_Campus_Coalition</a:t>
            </a:r>
          </a:p>
          <a:p>
            <a:pPr eaLnBrk="1" hangingPunct="1">
              <a:spcBef>
                <a:spcPct val="0"/>
              </a:spcBef>
            </a:pPr>
            <a:r>
              <a:rPr lang="es-ES" altLang="it-CH"/>
              <a:t>https://en.wikipedia.org/wiki/American_Israel_Public_Affairs_Committee</a:t>
            </a:r>
          </a:p>
          <a:p>
            <a:pPr eaLnBrk="1" hangingPunct="1">
              <a:spcBef>
                <a:spcPct val="0"/>
              </a:spcBef>
            </a:pPr>
            <a:endParaRPr lang="es-ES" altLang="it-CH"/>
          </a:p>
          <a:p>
            <a:pPr eaLnBrk="1" hangingPunct="1">
              <a:spcBef>
                <a:spcPct val="0"/>
              </a:spcBef>
            </a:pPr>
            <a:r>
              <a:rPr lang="es-ES" altLang="it-CH"/>
              <a:t>Hasbara manual</a:t>
            </a:r>
          </a:p>
          <a:p>
            <a:pPr eaLnBrk="1" hangingPunct="1">
              <a:spcBef>
                <a:spcPct val="0"/>
              </a:spcBef>
            </a:pPr>
            <a:r>
              <a:rPr lang="es-ES" altLang="it-CH"/>
              <a:t>https://www.israelandstuff.com/want-to-defend-israel-heres-a-lesson-in-hasbara</a:t>
            </a:r>
          </a:p>
          <a:p>
            <a:pPr eaLnBrk="1" hangingPunct="1">
              <a:spcBef>
                <a:spcPct val="0"/>
              </a:spcBef>
            </a:pPr>
            <a:endParaRPr lang="es-ES" altLang="it-CH"/>
          </a:p>
          <a:p>
            <a:pPr eaLnBrk="1" hangingPunct="1">
              <a:spcBef>
                <a:spcPct val="0"/>
              </a:spcBef>
            </a:pPr>
            <a:endParaRPr lang="es-ES" altLang="it-CH"/>
          </a:p>
          <a:p>
            <a:pPr eaLnBrk="1" hangingPunct="1">
              <a:spcBef>
                <a:spcPct val="0"/>
              </a:spcBef>
            </a:pPr>
            <a:endParaRPr lang="es-ES"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a:extLst>
              <a:ext uri="{FF2B5EF4-FFF2-40B4-BE49-F238E27FC236}">
                <a16:creationId xmlns:a16="http://schemas.microsoft.com/office/drawing/2014/main" id="{1751E7B1-7C3A-9ED1-BDC3-985957944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Segnaposto note 2">
            <a:extLst>
              <a:ext uri="{FF2B5EF4-FFF2-40B4-BE49-F238E27FC236}">
                <a16:creationId xmlns:a16="http://schemas.microsoft.com/office/drawing/2014/main" id="{BD3C4EFF-BDCC-E48A-9E57-F25793ED45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https://es.wikipedia.org/wiki/Aliyah</a:t>
            </a:r>
          </a:p>
          <a:p>
            <a:r>
              <a:rPr lang="it-CH" altLang="it-CH"/>
              <a:t>http://en.wikipedia.org/wiki/Immigration_to_Israel</a:t>
            </a:r>
          </a:p>
          <a:p>
            <a:r>
              <a:rPr lang="it-CH" altLang="it-CH"/>
              <a:t>http://en.wikipedia.org/wiki/Aliyah</a:t>
            </a:r>
          </a:p>
          <a:p>
            <a:r>
              <a:rPr lang="it-CH" altLang="it-CH"/>
              <a:t>http://en.wikipedia.org/wiki/Russian_Jewish_immigration_to_Israel</a:t>
            </a:r>
          </a:p>
          <a:p>
            <a:endParaRPr lang="it-CH" altLang="it-CH"/>
          </a:p>
        </p:txBody>
      </p:sp>
      <p:sp>
        <p:nvSpPr>
          <p:cNvPr id="616452" name="Segnaposto numero diapositiva 3">
            <a:extLst>
              <a:ext uri="{FF2B5EF4-FFF2-40B4-BE49-F238E27FC236}">
                <a16:creationId xmlns:a16="http://schemas.microsoft.com/office/drawing/2014/main" id="{057D142B-DF4C-C1F7-01F8-B9A6AF3747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669D9E-C328-4ABA-B289-935F99F39228}" type="slidenum">
              <a:rPr lang="it-CH" altLang="en-US" smtClean="0"/>
              <a:pPr>
                <a:spcBef>
                  <a:spcPct val="0"/>
                </a:spcBef>
              </a:pPr>
              <a:t>188</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a:extLst>
              <a:ext uri="{FF2B5EF4-FFF2-40B4-BE49-F238E27FC236}">
                <a16:creationId xmlns:a16="http://schemas.microsoft.com/office/drawing/2014/main" id="{D5935C2B-9F69-763D-B502-6B9EF6C4A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Segnaposto note 2">
            <a:extLst>
              <a:ext uri="{FF2B5EF4-FFF2-40B4-BE49-F238E27FC236}">
                <a16:creationId xmlns:a16="http://schemas.microsoft.com/office/drawing/2014/main" id="{E59950E5-1A06-BE30-7A1B-5664596BB7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reportero en la foto de arriba a la izquierda fue apuntado a los ojos con spray de pimienta.</a:t>
            </a:r>
          </a:p>
          <a:p>
            <a:endParaRPr lang="es-ES" altLang="it-CH"/>
          </a:p>
          <a:p>
            <a:r>
              <a:rPr lang="es-ES" altLang="it-CH"/>
              <a:t>https://en.wikipedia.org/wiki/Censorship_in_Israel</a:t>
            </a:r>
          </a:p>
        </p:txBody>
      </p:sp>
      <p:sp>
        <p:nvSpPr>
          <p:cNvPr id="618500" name="Segnaposto numero diapositiva 3">
            <a:extLst>
              <a:ext uri="{FF2B5EF4-FFF2-40B4-BE49-F238E27FC236}">
                <a16:creationId xmlns:a16="http://schemas.microsoft.com/office/drawing/2014/main" id="{E5B0BD32-7B0C-1C12-DC9F-B20C4A1AA0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319AAD-8A95-4AEE-A02A-E16396132280}" type="slidenum">
              <a:rPr lang="it-CH" altLang="en-US" smtClean="0"/>
              <a:pPr>
                <a:spcBef>
                  <a:spcPct val="0"/>
                </a:spcBef>
              </a:pPr>
              <a:t>189</a:t>
            </a:fld>
            <a:endParaRPr lang="it-CH"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a:extLst>
              <a:ext uri="{FF2B5EF4-FFF2-40B4-BE49-F238E27FC236}">
                <a16:creationId xmlns:a16="http://schemas.microsoft.com/office/drawing/2014/main" id="{8463A5FE-4F36-8DB8-86FA-0801DA5656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2C7DEC-8DD7-42F1-B83F-598CCD36CA0C}" type="slidenum">
              <a:rPr lang="it-IT" altLang="it-CH" smtClean="0">
                <a:solidFill>
                  <a:srgbClr val="000000"/>
                </a:solidFill>
                <a:latin typeface="Arial" panose="020B0604020202020204" pitchFamily="34" charset="0"/>
              </a:rPr>
              <a:pPr>
                <a:spcBef>
                  <a:spcPct val="0"/>
                </a:spcBef>
              </a:pPr>
              <a:t>190</a:t>
            </a:fld>
            <a:endParaRPr lang="it-IT" altLang="it-CH">
              <a:solidFill>
                <a:srgbClr val="000000"/>
              </a:solidFill>
              <a:latin typeface="Arial" panose="020B0604020202020204" pitchFamily="34" charset="0"/>
            </a:endParaRPr>
          </a:p>
        </p:txBody>
      </p:sp>
      <p:sp>
        <p:nvSpPr>
          <p:cNvPr id="620547" name="Rectangle 2">
            <a:extLst>
              <a:ext uri="{FF2B5EF4-FFF2-40B4-BE49-F238E27FC236}">
                <a16:creationId xmlns:a16="http://schemas.microsoft.com/office/drawing/2014/main" id="{E0545E36-F474-565B-883A-2220B5A754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8" name="Rectangle 3">
            <a:extLst>
              <a:ext uri="{FF2B5EF4-FFF2-40B4-BE49-F238E27FC236}">
                <a16:creationId xmlns:a16="http://schemas.microsoft.com/office/drawing/2014/main" id="{895F5215-C127-A054-E188-49E936F712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Palestina, operan más de cien organizaciones no gubernamentales y muchos otros trabajan en el mundo para apoyar la causa palestina. A menudo, su trabajo es vital para los palestinos, como el Hospital de Niños de Belén, el único en todo Cisjordania.</a:t>
            </a:r>
          </a:p>
          <a:p>
            <a:pPr eaLnBrk="1" hangingPunct="1">
              <a:spcBef>
                <a:spcPct val="0"/>
              </a:spcBef>
            </a:pPr>
            <a:r>
              <a:rPr lang="es-ES" altLang="it-CH"/>
              <a:t>Incluso en Israel, existen organizaciones no gubernamentales, que trabajan por la paz y para ayudar a los palestinos.</a:t>
            </a:r>
          </a:p>
          <a:p>
            <a:pPr eaLnBrk="1" hangingPunct="1">
              <a:spcBef>
                <a:spcPct val="0"/>
              </a:spcBef>
            </a:pPr>
            <a:endParaRPr lang="es-ES" altLang="it-CH"/>
          </a:p>
          <a:p>
            <a:pPr eaLnBrk="1" hangingPunct="1">
              <a:spcBef>
                <a:spcPct val="0"/>
              </a:spcBef>
            </a:pPr>
            <a:r>
              <a:rPr lang="es-ES" altLang="it-CH">
                <a:solidFill>
                  <a:srgbClr val="000000"/>
                </a:solidFill>
              </a:rPr>
              <a:t>Desde varios años Israel hace más difícil el trabajo de las ONG  impidiendo la entrada de los cooperantes o los expulsandos, impidiendo la entrada de los financiamientos  y de la ayuda, y así sucesivamente</a:t>
            </a:r>
          </a:p>
          <a:p>
            <a:pPr eaLnBrk="1" hangingPunct="1">
              <a:spcBef>
                <a:spcPct val="0"/>
              </a:spcBef>
            </a:pPr>
            <a:endParaRPr lang="es-ES" altLang="it-CH">
              <a:solidFill>
                <a:srgbClr val="000000"/>
              </a:solidFill>
            </a:endParaRPr>
          </a:p>
          <a:p>
            <a:pPr eaLnBrk="1" hangingPunct="1">
              <a:spcBef>
                <a:spcPct val="0"/>
              </a:spcBef>
            </a:pPr>
            <a:r>
              <a:rPr lang="es-ES" altLang="it-CH"/>
              <a:t>http://www.kinderhilfe-bethlehem.ch/en/</a:t>
            </a:r>
          </a:p>
          <a:p>
            <a:pPr eaLnBrk="1" hangingPunct="1">
              <a:spcBef>
                <a:spcPct val="0"/>
              </a:spcBef>
            </a:pPr>
            <a:r>
              <a:rPr lang="es-ES" altLang="it-CH"/>
              <a:t>http://en.wikipedia.org/wiki/Palestinian_Environmental_NGOs_Network</a:t>
            </a:r>
          </a:p>
          <a:p>
            <a:pPr eaLnBrk="1" hangingPunct="1">
              <a:spcBef>
                <a:spcPct val="0"/>
              </a:spcBef>
            </a:pPr>
            <a:r>
              <a:rPr lang="es-ES" altLang="it-CH"/>
              <a:t>https://www.zochrot.org/</a:t>
            </a:r>
          </a:p>
          <a:p>
            <a:pPr eaLnBrk="1" hangingPunct="1">
              <a:spcBef>
                <a:spcPct val="0"/>
              </a:spcBef>
            </a:pPr>
            <a:r>
              <a:rPr lang="es-ES" altLang="it-CH"/>
              <a:t>https://www.btselem.org/</a:t>
            </a:r>
          </a:p>
          <a:p>
            <a:pPr eaLnBrk="1" hangingPunct="1">
              <a:spcBef>
                <a:spcPct val="0"/>
              </a:spcBef>
            </a:pPr>
            <a:r>
              <a:rPr lang="es-ES" altLang="it-CH"/>
              <a:t>http://peacenow.org.il/en</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3621BE2B-5086-255E-850D-EB3332AC6B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07506880-93A9-AD78-D851-93176C912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De acuerdo con los últimos descubrimientos en varios campos (arqueología, biología, etc.) sólo Judios prominente fueron asesinados o deportados por los romanos. La mayoría de los Judios permanecieron en Palestina donde más tarde se convirtió en la religión de los nuevos invasores hasta la actualidad. Sus descendientes son por lo tanto los palestinos en Palestina a principios del 19. siglo. La presencia de Judios en otras partes del mundo se debe sobre todo al proselitismo que comenzó varios siglos antes de Cristo. Además, en los últimos pueblos del milenio varios pueblos se convirtieron en masa al judaísmo (los Kházaros, los Berberes, los Jemeniti, los Falashas de Etiopia, etc.).</a:t>
            </a:r>
          </a:p>
          <a:p>
            <a:pPr eaLnBrk="1" hangingPunct="1">
              <a:spcBef>
                <a:spcPct val="0"/>
              </a:spcBef>
            </a:pPr>
            <a:r>
              <a:rPr lang="es-ES" altLang="it-CH"/>
              <a:t>Shlomo Sand: "La invención del pueblo judío"</a:t>
            </a:r>
          </a:p>
          <a:p>
            <a:pPr eaLnBrk="1" hangingPunct="1">
              <a:spcBef>
                <a:spcPct val="0"/>
              </a:spcBef>
            </a:pPr>
            <a:r>
              <a:rPr lang="es-ES" altLang="it-CH"/>
              <a:t>Véase también Israel Finkelstein y Neil Asher Silberman, “La bible dévoilée" (la Biblia revelada).</a:t>
            </a:r>
          </a:p>
          <a:p>
            <a:pPr eaLnBrk="1" hangingPunct="1">
              <a:spcBef>
                <a:spcPct val="0"/>
              </a:spcBef>
            </a:pPr>
            <a:r>
              <a:rPr lang="it-CH" altLang="it-CH"/>
              <a:t>Véase también Eran Elhaik</a:t>
            </a:r>
          </a:p>
          <a:p>
            <a:pPr eaLnBrk="1" hangingPunct="1">
              <a:spcBef>
                <a:spcPct val="0"/>
              </a:spcBef>
            </a:pPr>
            <a:endParaRPr lang="it-CH" altLang="it-CH"/>
          </a:p>
          <a:p>
            <a:pPr eaLnBrk="1" hangingPunct="1">
              <a:spcBef>
                <a:spcPct val="0"/>
              </a:spcBef>
            </a:pPr>
            <a:r>
              <a:rPr lang="it-CH" altLang="it-CH"/>
              <a:t>https://es.wikipedia.org/wiki/El_imperio_romano</a:t>
            </a:r>
          </a:p>
          <a:p>
            <a:pPr eaLnBrk="1" hangingPunct="1">
              <a:spcBef>
                <a:spcPct val="0"/>
              </a:spcBef>
            </a:pPr>
            <a:r>
              <a:rPr lang="it-CH" altLang="it-CH"/>
              <a:t>http://en.wikipedia.org/wiki/Roman_empire</a:t>
            </a:r>
          </a:p>
          <a:p>
            <a:pPr eaLnBrk="1" hangingPunct="1">
              <a:spcBef>
                <a:spcPct val="0"/>
              </a:spcBef>
            </a:pPr>
            <a:r>
              <a:rPr lang="it-CH" altLang="it-CH"/>
              <a:t>http://en.wikipedia.org/wiki/Byzantine_Empire</a:t>
            </a:r>
          </a:p>
          <a:p>
            <a:pPr eaLnBrk="1" hangingPunct="1">
              <a:spcBef>
                <a:spcPct val="0"/>
              </a:spcBef>
            </a:pPr>
            <a:endParaRPr lang="it-CH" altLang="it-CH"/>
          </a:p>
        </p:txBody>
      </p:sp>
      <p:sp>
        <p:nvSpPr>
          <p:cNvPr id="271364" name="Segnaposto numero diapositiva 3">
            <a:extLst>
              <a:ext uri="{FF2B5EF4-FFF2-40B4-BE49-F238E27FC236}">
                <a16:creationId xmlns:a16="http://schemas.microsoft.com/office/drawing/2014/main" id="{EDA5AA8F-E757-201B-D20E-0877F9BADF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D4DEFD-FB36-436C-9E12-3D41B64BABFA}" type="slidenum">
              <a:rPr lang="it-CH" altLang="it-CH" smtClean="0">
                <a:solidFill>
                  <a:srgbClr val="000000"/>
                </a:solidFill>
              </a:rPr>
              <a:pPr>
                <a:spcBef>
                  <a:spcPct val="0"/>
                </a:spcBef>
              </a:pPr>
              <a:t>19</a:t>
            </a:fld>
            <a:endParaRPr lang="it-CH" altLang="it-CH">
              <a:solidFill>
                <a:srgbClr val="000000"/>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9511B221-A325-2DB3-D91F-F8F9A0A2F0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26E5B9E1-16A1-1AA6-BB2A-1CFC65111B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http://www.nkusa.org/</a:t>
            </a:r>
          </a:p>
          <a:p>
            <a:r>
              <a:rPr lang="it-CH" altLang="it-CH"/>
              <a:t>https://es.wikipedia.org/wiki/Neturei_Karta</a:t>
            </a:r>
          </a:p>
          <a:p>
            <a:r>
              <a:rPr lang="it-CH" altLang="it-CH"/>
              <a:t>http://en.wikipedia.org/wiki/Peace_Now</a:t>
            </a:r>
          </a:p>
          <a:p>
            <a:r>
              <a:rPr lang="it-CH" altLang="it-CH"/>
              <a:t>http://serenoregis.org/2014/09/16/piu-di-350-sopravvissuti-allolocausto-e-loro-discendenti-condannano-israele/ </a:t>
            </a:r>
          </a:p>
          <a:p>
            <a:endParaRPr lang="it-CH" altLang="it-CH"/>
          </a:p>
          <a:p>
            <a:r>
              <a:rPr lang="fr-FR" altLang="it-CH"/>
              <a:t>“Une histoire de l’opposition juive au sionisme” di Yakov M. Rabkin, Les Presses de l’Université Laval, Canada, 2004</a:t>
            </a:r>
          </a:p>
          <a:p>
            <a:endParaRPr lang="fr-FR" altLang="it-CH"/>
          </a:p>
          <a:p>
            <a:r>
              <a:rPr lang="fr-FR" altLang="it-CH"/>
              <a:t>++++++++++++++++++++++++++++++++++++++++++++++++++++++++</a:t>
            </a:r>
          </a:p>
          <a:p>
            <a:endParaRPr lang="fr-FR" altLang="it-CH"/>
          </a:p>
          <a:p>
            <a:r>
              <a:rPr lang="es-ES" altLang="it-CH"/>
              <a:t>Judíos antisionistas. Hay que saber que en las sagradas escrituras judias esta escrito que despues de los sucesos del becerro de oro etc.  Dios maldijo a los judios y los condeno a dispersarse por el mundo hasta la llegada del mesias que les mostrara donde pueden crear el estado para los judios.</a:t>
            </a:r>
          </a:p>
          <a:p>
            <a:r>
              <a:rPr lang="es-ES" altLang="it-CH"/>
              <a:t>El hecho es que el mesias todavia no ha llegado pero ciertos judios (los sionistas) ya se han instalado en Palestina donde han creado un estado para los judios. </a:t>
            </a:r>
          </a:p>
          <a:p>
            <a:r>
              <a:rPr lang="es-ES" altLang="it-CH"/>
              <a:t>Para ciertos judíos ortodoxos (Nkusa y Neturei Karta, por ejemplo) esto es absolutamente contrario a las sagradas escrituras, por lo que consideran que lo que hacen los sionistas está absolutamente erróneo, sobre todo porque los sionistas mienten, roban y matan, lo que también es contrario a las sagradas escrituras... Por eso estos judíos antisionistas se han puesto heroicamente del lado de los palestinos. Los judíos antisionistas no se quedan en Palestina/Israel porque están convencidos de que es su deber expiar a fondo la maldición de Dios de permanecer dispersos por el mundo e integrarse en las poblaciones de las naciones en las que viven, que es precisamente lo que no hacen los sionistas. Además, a los sionistas les gustaría hablar en nombre de toda la comunidad judía mundial, lo que resulta inaceptable para los judíos antisionistas que consideran que los judíos sionistas son sólo una minoría y una expresión de la corriente asquenazí.</a:t>
            </a:r>
          </a:p>
          <a:p>
            <a:r>
              <a:rPr lang="es-ES" altLang="it-CH"/>
              <a:t>La posición de los judíos ortodoxos en Israel es diferente. Han encontrado conveniente trasladarse a Palestina y ser mantenidos por el Estado de Israel (no trabajan y no hacen el servicio militar, sino que no hacen otra cosa que estudiar las sagradas escrituras hebreas y vivir como judíos ortodoxos) y, sin embargo, son muy críticos con el Estado porque se comporta mal... mientras tanto, están allí en tierra robada... Su posición es bastante ambigua y a menudo maltratan a los no judíos (Goym) a los que consideran inferiores. Además, ahora también tienen que hacer el servicio militar, cosa que no quieren en absoluto....</a:t>
            </a:r>
          </a:p>
          <a:p>
            <a:r>
              <a:rPr lang="es-ES" altLang="it-CH"/>
              <a:t>Toda esta situación ha creado una gran división en el mundo judío con vehementes acusaciones mutuas de traición, antisemitismo, etc., lo que afortunadamente debilita a Israel y fortalece el campo palestino.</a:t>
            </a:r>
          </a:p>
          <a:p>
            <a:endParaRPr lang="es-ES" altLang="it-CH"/>
          </a:p>
          <a:p>
            <a:r>
              <a:rPr lang="es-ES" altLang="it-CH"/>
              <a:t>https://www.eastjournal.net/archives/114553</a:t>
            </a:r>
          </a:p>
          <a:p>
            <a:r>
              <a:rPr lang="es-ES" altLang="it-CH"/>
              <a:t>https://en.wikipedia.org/wiki/International_Jewish_Anti-Zionist_Network</a:t>
            </a:r>
          </a:p>
          <a:p>
            <a:r>
              <a:rPr lang="es-ES" altLang="it-CH"/>
              <a:t>https://fernwoodpublishing.ca/book/a-threat-from-within</a:t>
            </a:r>
          </a:p>
          <a:p>
            <a:endParaRPr lang="it-CH" altLang="it-CH"/>
          </a:p>
          <a:p>
            <a:endParaRPr lang="it-CH" altLang="it-CH"/>
          </a:p>
        </p:txBody>
      </p:sp>
      <p:sp>
        <p:nvSpPr>
          <p:cNvPr id="622596" name="Segnaposto numero diapositiva 3">
            <a:extLst>
              <a:ext uri="{FF2B5EF4-FFF2-40B4-BE49-F238E27FC236}">
                <a16:creationId xmlns:a16="http://schemas.microsoft.com/office/drawing/2014/main" id="{3B61647C-1D7D-BFCC-2C91-62E275E87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C4AD35-90B3-44A4-9E10-0F360528DCD6}" type="slidenum">
              <a:rPr lang="it-CH" altLang="en-US" smtClean="0"/>
              <a:pPr>
                <a:spcBef>
                  <a:spcPct val="0"/>
                </a:spcBef>
              </a:pPr>
              <a:t>191</a:t>
            </a:fld>
            <a:endParaRPr lang="it-CH"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a:extLst>
              <a:ext uri="{FF2B5EF4-FFF2-40B4-BE49-F238E27FC236}">
                <a16:creationId xmlns:a16="http://schemas.microsoft.com/office/drawing/2014/main" id="{19F7EE56-807C-25BA-70EA-AF9FBDDE08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Segnaposto note 2">
            <a:extLst>
              <a:ext uri="{FF2B5EF4-FFF2-40B4-BE49-F238E27FC236}">
                <a16:creationId xmlns:a16="http://schemas.microsoft.com/office/drawing/2014/main" id="{83576488-A68D-1920-1D68-12C0D9866D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24644" name="Segnaposto numero diapositiva 3">
            <a:extLst>
              <a:ext uri="{FF2B5EF4-FFF2-40B4-BE49-F238E27FC236}">
                <a16:creationId xmlns:a16="http://schemas.microsoft.com/office/drawing/2014/main" id="{2F0547C8-EB34-02D7-B76D-3D26C0C240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7E497-B5BD-4E02-9FA3-A64A65A1EE72}" type="slidenum">
              <a:rPr lang="it-CH" altLang="en-US" smtClean="0">
                <a:solidFill>
                  <a:srgbClr val="000000"/>
                </a:solidFill>
              </a:rPr>
              <a:pPr>
                <a:spcBef>
                  <a:spcPct val="0"/>
                </a:spcBef>
              </a:pPr>
              <a:t>192</a:t>
            </a:fld>
            <a:endParaRPr lang="it-CH" altLang="en-US">
              <a:solidFill>
                <a:srgbClr val="000000"/>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egnaposto immagine diapositiva 1">
            <a:extLst>
              <a:ext uri="{FF2B5EF4-FFF2-40B4-BE49-F238E27FC236}">
                <a16:creationId xmlns:a16="http://schemas.microsoft.com/office/drawing/2014/main" id="{62926C01-9C74-79D4-DB66-FD9D9A4B6B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Segnaposto note 2">
            <a:extLst>
              <a:ext uri="{FF2B5EF4-FFF2-40B4-BE49-F238E27FC236}">
                <a16:creationId xmlns:a16="http://schemas.microsoft.com/office/drawing/2014/main" id="{4443DDDA-9CA0-F560-5B96-A6BF004AA1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Según los Acuerdos de Oslo y los protocolos posteriores, los recursos hídricos y la distribución del agua en los territorios palestinos también son gestionados por Israel. Sin embargo, más que de «gestión» del agua podemos hablar de «apropiación». Además, desde 1948 Israel utiliza el agua como arma para oprimir al pueblo palestino. Además, Israel gestiona el registro civil, las comunicaciones telefónicas, el catastro, la energía, los permisos de todo tipo, recauda el IVA de las importaciones y exportaciones palestinas, etc., etc.</a:t>
            </a:r>
            <a:endParaRPr lang="it-CH" altLang="it-CH"/>
          </a:p>
          <a:p>
            <a:endParaRPr lang="it-CH" altLang="it-CH"/>
          </a:p>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r>
              <a:rPr lang="it-CH" altLang="it-CH"/>
              <a:t>https://en.wikipedia.org/wiki/Mekorot</a:t>
            </a:r>
          </a:p>
          <a:p>
            <a:endParaRPr lang="it-CH" altLang="it-CH"/>
          </a:p>
          <a:p>
            <a:r>
              <a:rPr lang="it-CH" altLang="it-CH"/>
              <a:t>Jerusalem water:</a:t>
            </a:r>
          </a:p>
          <a:p>
            <a:r>
              <a:rPr lang="it-CH" altLang="it-CH"/>
              <a:t>https://en.wikipedia.org/wiki/Hagihon</a:t>
            </a:r>
          </a:p>
          <a:p>
            <a:endParaRPr lang="it-CH" altLang="it-CH"/>
          </a:p>
          <a:p>
            <a:r>
              <a:rPr lang="it-CH" altLang="it-CH"/>
              <a:t>Jericho water:</a:t>
            </a:r>
          </a:p>
          <a:p>
            <a:r>
              <a:rPr lang="it-CH" altLang="it-CH"/>
              <a:t>https://www.phg.org/uploads/articles/a6089e2e50360d2aaafec63596ae8b45.pdf</a:t>
            </a:r>
          </a:p>
          <a:p>
            <a:endParaRPr lang="it-CH" altLang="it-CH"/>
          </a:p>
          <a:p>
            <a:endParaRPr lang="it-CH" altLang="it-CH"/>
          </a:p>
        </p:txBody>
      </p:sp>
      <p:sp>
        <p:nvSpPr>
          <p:cNvPr id="626692" name="Segnaposto numero diapositiva 3">
            <a:extLst>
              <a:ext uri="{FF2B5EF4-FFF2-40B4-BE49-F238E27FC236}">
                <a16:creationId xmlns:a16="http://schemas.microsoft.com/office/drawing/2014/main" id="{0CE103D4-B6CA-C9C9-99D1-288949651F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22C430-E0BA-4267-88FF-A9DEA022E3C5}" type="slidenum">
              <a:rPr lang="it-CH" altLang="en-US" smtClean="0"/>
              <a:pPr>
                <a:spcBef>
                  <a:spcPct val="0"/>
                </a:spcBef>
              </a:pPr>
              <a:t>193</a:t>
            </a:fld>
            <a:endParaRPr lang="it-CH"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a:extLst>
              <a:ext uri="{FF2B5EF4-FFF2-40B4-BE49-F238E27FC236}">
                <a16:creationId xmlns:a16="http://schemas.microsoft.com/office/drawing/2014/main" id="{898E1CA8-264E-63A9-811F-A031B7251A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406ABE-92BB-4792-B428-8FAD387FFDE5}" type="slidenum">
              <a:rPr lang="it-IT" altLang="it-CH" smtClean="0">
                <a:solidFill>
                  <a:srgbClr val="000000"/>
                </a:solidFill>
                <a:latin typeface="Arial" panose="020B0604020202020204" pitchFamily="34" charset="0"/>
              </a:rPr>
              <a:pPr>
                <a:spcBef>
                  <a:spcPct val="0"/>
                </a:spcBef>
              </a:pPr>
              <a:t>194</a:t>
            </a:fld>
            <a:endParaRPr lang="it-IT" altLang="it-CH">
              <a:solidFill>
                <a:srgbClr val="000000"/>
              </a:solidFill>
              <a:latin typeface="Arial" panose="020B0604020202020204" pitchFamily="34" charset="0"/>
            </a:endParaRPr>
          </a:p>
        </p:txBody>
      </p:sp>
      <p:sp>
        <p:nvSpPr>
          <p:cNvPr id="628739" name="Rectangle 2">
            <a:extLst>
              <a:ext uri="{FF2B5EF4-FFF2-40B4-BE49-F238E27FC236}">
                <a16:creationId xmlns:a16="http://schemas.microsoft.com/office/drawing/2014/main" id="{4C7BD383-2E5C-450D-3B53-AC77EECF2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0" name="Rectangle 3">
            <a:extLst>
              <a:ext uri="{FF2B5EF4-FFF2-40B4-BE49-F238E27FC236}">
                <a16:creationId xmlns:a16="http://schemas.microsoft.com/office/drawing/2014/main" id="{CD65F41F-84D5-AB24-73C4-DC9433C92D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israelíes consumen per cápita aproximadamente 4 veces más agua que los palestinos en los TO.</a:t>
            </a:r>
          </a:p>
          <a:p>
            <a:pPr eaLnBrk="1" hangingPunct="1">
              <a:spcBef>
                <a:spcPct val="0"/>
              </a:spcBef>
            </a:pPr>
            <a:r>
              <a:rPr lang="es-ES" altLang="it-CH"/>
              <a:t>En 2010, Amnisty Internacional denunció la apropiación injusta de agua por parte de Israel</a:t>
            </a:r>
          </a:p>
          <a:p>
            <a:pPr eaLnBrk="1" hangingPunct="1">
              <a:spcBef>
                <a:spcPct val="0"/>
              </a:spcBef>
            </a:pPr>
            <a:r>
              <a:rPr lang="es-ES" altLang="it-CH"/>
              <a:t>En el gráfico no se encuentra las grandes cantidades de agua que Israel produce por desalinización e importación desde el extranjero.</a:t>
            </a:r>
          </a:p>
          <a:p>
            <a:pPr eaLnBrk="1" hangingPunct="1">
              <a:spcBef>
                <a:spcPct val="0"/>
              </a:spcBef>
            </a:pPr>
            <a:endParaRPr lang="es-ES" altLang="it-CH"/>
          </a:p>
          <a:p>
            <a:pPr eaLnBrk="1" hangingPunct="1">
              <a:spcBef>
                <a:spcPct val="0"/>
              </a:spcBef>
            </a:pPr>
            <a:r>
              <a:rPr lang="es-ES" altLang="it-CH"/>
              <a:t>Diagrama del aplicado instituto de investigación de Jerusalén</a:t>
            </a:r>
          </a:p>
          <a:p>
            <a:pPr eaLnBrk="1" hangingPunct="1">
              <a:spcBef>
                <a:spcPct val="0"/>
              </a:spcBef>
            </a:pPr>
            <a:r>
              <a:rPr lang="fr-CH" altLang="it-CH"/>
              <a:t>www.arij.org/pub/wconflict/fig2.gif    </a:t>
            </a:r>
          </a:p>
          <a:p>
            <a:pPr eaLnBrk="1" hangingPunct="1">
              <a:spcBef>
                <a:spcPct val="0"/>
              </a:spcBef>
            </a:pPr>
            <a:r>
              <a:rPr lang="es-ES" altLang="it-CH"/>
              <a:t>Cantidades mmc/a  =  millones de metros cúbicos al año.</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egnaposto immagine diapositiva 1">
            <a:extLst>
              <a:ext uri="{FF2B5EF4-FFF2-40B4-BE49-F238E27FC236}">
                <a16:creationId xmlns:a16="http://schemas.microsoft.com/office/drawing/2014/main" id="{EE6F6AE9-BFEF-CB48-D8BB-940E4BDCEB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Segnaposto note 2">
            <a:extLst>
              <a:ext uri="{FF2B5EF4-FFF2-40B4-BE49-F238E27FC236}">
                <a16:creationId xmlns:a16="http://schemas.microsoft.com/office/drawing/2014/main" id="{E259A54E-01CF-FCB6-13A4-1A273EE46A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630788" name="Segnaposto numero diapositiva 3">
            <a:extLst>
              <a:ext uri="{FF2B5EF4-FFF2-40B4-BE49-F238E27FC236}">
                <a16:creationId xmlns:a16="http://schemas.microsoft.com/office/drawing/2014/main" id="{EE59EE50-CF04-8C24-4DFE-7A7C841A85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97ABF4-CC5C-4B24-855E-669DA58B83B8}"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21D6889E-43C4-8DDA-F016-696DB342C7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58370C-D335-4449-8E82-BDCFBA557D48}"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632835" name="Rectangle 2">
            <a:extLst>
              <a:ext uri="{FF2B5EF4-FFF2-40B4-BE49-F238E27FC236}">
                <a16:creationId xmlns:a16="http://schemas.microsoft.com/office/drawing/2014/main" id="{3F8810B8-E514-A02F-9449-DE85B856D8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6" name="Rectangle 3">
            <a:extLst>
              <a:ext uri="{FF2B5EF4-FFF2-40B4-BE49-F238E27FC236}">
                <a16:creationId xmlns:a16="http://schemas.microsoft.com/office/drawing/2014/main" id="{D8D054E8-9279-C2A6-BF51-13487F0D9B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Desde 1948, los Estados Unidos han dado a Israel alrededor de 100 millones de dólares en efectivo y en ayuda militar</a:t>
            </a:r>
          </a:p>
          <a:p>
            <a:pPr eaLnBrk="1" hangingPunct="1">
              <a:spcBef>
                <a:spcPct val="0"/>
              </a:spcBef>
            </a:pPr>
            <a:endParaRPr lang="es-ES" altLang="it-CH"/>
          </a:p>
          <a:p>
            <a:pPr eaLnBrk="1" hangingPunct="1">
              <a:spcBef>
                <a:spcPct val="0"/>
              </a:spcBef>
            </a:pPr>
            <a:r>
              <a:rPr lang="es-ES" altLang="it-CH"/>
              <a:t>En las relaciones EEUU - Israel y en la política mundial un papel fundamental es desempeñado por la capacidad persuasiva de Israel dirigida por sus poderosas élites militaristas y el sionismo religioso (el Talmudismo) inspiración para todos racistas occidental. (James Petras)</a:t>
            </a:r>
          </a:p>
          <a:p>
            <a:pPr eaLnBrk="1" hangingPunct="1">
              <a:spcBef>
                <a:spcPct val="0"/>
              </a:spcBef>
            </a:pPr>
            <a:endParaRPr lang="es-ES" altLang="it-CH"/>
          </a:p>
          <a:p>
            <a:pPr eaLnBrk="1" hangingPunct="1">
              <a:spcBef>
                <a:spcPct val="0"/>
              </a:spcBef>
            </a:pPr>
            <a:r>
              <a:rPr lang="es-ES" altLang="it-CH"/>
              <a:t>http://en.wikipedia.org/wiki/USA_-_Israel_relations</a:t>
            </a:r>
          </a:p>
          <a:p>
            <a:pPr eaLnBrk="1" hangingPunct="1">
              <a:spcBef>
                <a:spcPct val="0"/>
              </a:spcBef>
            </a:pPr>
            <a:r>
              <a:rPr lang="es-ES" altLang="it-CH"/>
              <a:t>http://www.jewishvirtuallibrary.org/jsource/US-Israel/U.S._Assistance_to_Israel1.html</a:t>
            </a:r>
          </a:p>
          <a:p>
            <a:pPr eaLnBrk="1" hangingPunct="1">
              <a:spcBef>
                <a:spcPct val="0"/>
              </a:spcBef>
            </a:pPr>
            <a:r>
              <a:rPr lang="es-ES" altLang="it-CH"/>
              <a:t>https://en.wikipedia.org/wiki/Anti-Defamation_League</a:t>
            </a:r>
          </a:p>
          <a:p>
            <a:pPr eaLnBrk="1" hangingPunct="1">
              <a:spcBef>
                <a:spcPct val="0"/>
              </a:spcBef>
            </a:pPr>
            <a:r>
              <a:rPr lang="es-ES" altLang="it-CH"/>
              <a:t>https://en.wikipedia.org/wiki/AIPAC</a:t>
            </a:r>
          </a:p>
          <a:p>
            <a:pPr eaLnBrk="1" hangingPunct="1">
              <a:spcBef>
                <a:spcPct val="0"/>
              </a:spcBef>
            </a:pPr>
            <a:r>
              <a:rPr lang="es-ES" altLang="it-CH"/>
              <a:t>https://www.jewishvirtuallibrary.org/history-and-overview-of-u-s-foreign-aid-to-israel</a:t>
            </a:r>
          </a:p>
          <a:p>
            <a:pPr eaLnBrk="1" hangingPunct="1">
              <a:spcBef>
                <a:spcPct val="0"/>
              </a:spcBef>
            </a:pPr>
            <a:r>
              <a:rPr lang="es-ES" altLang="it-CH"/>
              <a:t>https://en.wikipedia.org/wiki/United_States_foreign_aid</a:t>
            </a:r>
          </a:p>
          <a:p>
            <a:pPr eaLnBrk="1" hangingPunct="1">
              <a:spcBef>
                <a:spcPct val="0"/>
              </a:spcBef>
            </a:pPr>
            <a:r>
              <a:rPr lang="es-ES" altLang="it-CH"/>
              <a:t>https://en.wikipedia.org/wiki/Israel%E2%80%93United_States_relations</a:t>
            </a:r>
          </a:p>
          <a:p>
            <a:pPr eaLnBrk="1" hangingPunct="1">
              <a:spcBef>
                <a:spcPct val="0"/>
              </a:spcBef>
            </a:pPr>
            <a:r>
              <a:rPr lang="es-ES" altLang="it-CH"/>
              <a:t>https://en.wikipedia.org/wiki/Israel%E2%80%93United_States_relations#Obama_administration_(2009%E2%80%932017)</a:t>
            </a:r>
          </a:p>
          <a:p>
            <a:pPr eaLnBrk="1" hangingPunct="1">
              <a:spcBef>
                <a:spcPct val="0"/>
              </a:spcBef>
            </a:pPr>
            <a:r>
              <a:rPr lang="es-ES" altLang="it-CH"/>
              <a:t>https://en.wikipedia.org/wiki/Israel%E2%80%93United_States_military_relations</a:t>
            </a:r>
          </a:p>
          <a:p>
            <a:pPr eaLnBrk="1" hangingPunct="1">
              <a:spcBef>
                <a:spcPct val="0"/>
              </a:spcBef>
            </a:pPr>
            <a:r>
              <a:rPr lang="es-ES" altLang="it-CH"/>
              <a:t>https://fas.org/sgp/crs/mideast/RL33222.pdf</a:t>
            </a:r>
          </a:p>
          <a:p>
            <a:pPr eaLnBrk="1" hangingPunct="1">
              <a:spcBef>
                <a:spcPct val="0"/>
              </a:spcBef>
            </a:pPr>
            <a:r>
              <a:rPr lang="es-ES" altLang="it-CH"/>
              <a:t>https://www.opensecrets.org/fara/countries/73?cycle=2018</a:t>
            </a:r>
          </a:p>
          <a:p>
            <a:pPr eaLnBrk="1" hangingPunct="1">
              <a:spcBef>
                <a:spcPct val="0"/>
              </a:spcBef>
            </a:pPr>
            <a:r>
              <a:rPr lang="es-ES" altLang="it-CH"/>
              <a:t>https://www.arabamericannews.com/2019/06/27/new-analysis-shows-aipac-has-spent-millions-to-fund-u-s-congressional-trips-to-israel/</a:t>
            </a:r>
          </a:p>
          <a:p>
            <a:pPr eaLnBrk="1" hangingPunct="1">
              <a:spcBef>
                <a:spcPct val="0"/>
              </a:spcBef>
            </a:pPr>
            <a:endParaRPr lang="es-ES" altLang="it-CH"/>
          </a:p>
          <a:p>
            <a:pPr eaLnBrk="1" hangingPunct="1">
              <a:spcBef>
                <a:spcPct val="0"/>
              </a:spcBef>
            </a:pPr>
            <a:endParaRPr lang="es-ES" altLang="it-CH"/>
          </a:p>
          <a:p>
            <a:pPr eaLnBrk="1" hangingPunct="1">
              <a:spcBef>
                <a:spcPct val="0"/>
              </a:spcBef>
            </a:pPr>
            <a:br>
              <a:rPr lang="it-IT" altLang="it-CH"/>
            </a:b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egnaposto immagine diapositiva 1">
            <a:extLst>
              <a:ext uri="{FF2B5EF4-FFF2-40B4-BE49-F238E27FC236}">
                <a16:creationId xmlns:a16="http://schemas.microsoft.com/office/drawing/2014/main" id="{235A3894-7D9A-1B33-DA47-0F5699667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Segnaposto note 2">
            <a:extLst>
              <a:ext uri="{FF2B5EF4-FFF2-40B4-BE49-F238E27FC236}">
                <a16:creationId xmlns:a16="http://schemas.microsoft.com/office/drawing/2014/main" id="{B05F65A2-9CE1-BE82-B864-7774566724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http://en.wikipedia.org/wiki/Israel%E2%80%93Lebanon_relations</a:t>
            </a:r>
          </a:p>
          <a:p>
            <a:r>
              <a:rPr lang="it-CH" altLang="it-CH"/>
              <a:t>http://en.wikipedia.org/wiki/Dahiya_doctrine</a:t>
            </a:r>
          </a:p>
          <a:p>
            <a:r>
              <a:rPr lang="it-CH" altLang="it-CH"/>
              <a:t>http://en.wikipedia.org/wiki/Hannibal_Directive</a:t>
            </a:r>
          </a:p>
          <a:p>
            <a:endParaRPr lang="it-CH" altLang="it-CH"/>
          </a:p>
        </p:txBody>
      </p:sp>
      <p:sp>
        <p:nvSpPr>
          <p:cNvPr id="634884" name="Segnaposto numero diapositiva 3">
            <a:extLst>
              <a:ext uri="{FF2B5EF4-FFF2-40B4-BE49-F238E27FC236}">
                <a16:creationId xmlns:a16="http://schemas.microsoft.com/office/drawing/2014/main" id="{5829A1FD-28C5-E81E-6A09-35A4EC604E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0B0537-CBA3-4DE3-8C9B-7529E44ED5DC}" type="slidenum">
              <a:rPr lang="it-CH" altLang="en-US" smtClean="0"/>
              <a:pPr>
                <a:spcBef>
                  <a:spcPct val="0"/>
                </a:spcBef>
              </a:pPr>
              <a:t>197</a:t>
            </a:fld>
            <a:endParaRPr lang="it-CH"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a:extLst>
              <a:ext uri="{FF2B5EF4-FFF2-40B4-BE49-F238E27FC236}">
                <a16:creationId xmlns:a16="http://schemas.microsoft.com/office/drawing/2014/main" id="{DFD1F4AF-71CF-60B1-769F-3AA11DB9B6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Segnaposto note 2">
            <a:extLst>
              <a:ext uri="{FF2B5EF4-FFF2-40B4-BE49-F238E27FC236}">
                <a16:creationId xmlns:a16="http://schemas.microsoft.com/office/drawing/2014/main" id="{C552987F-C275-F56B-3516-5C5977BAE6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https://es.wikipedia.org/wiki/Liga_%C3%81rabe</a:t>
            </a:r>
          </a:p>
          <a:p>
            <a:r>
              <a:rPr lang="it-CH" altLang="it-CH"/>
              <a:t>http://en.wikipedia.org/wiki/Arab_League</a:t>
            </a:r>
          </a:p>
          <a:p>
            <a:r>
              <a:rPr lang="it-CH" altLang="it-CH"/>
              <a:t>http://en.wikipedia.org/wiki/Arab_League_and_the_Arab%E2%80%93Israeli_conflict</a:t>
            </a:r>
          </a:p>
          <a:p>
            <a:endParaRPr lang="it-CH" altLang="it-CH"/>
          </a:p>
        </p:txBody>
      </p:sp>
      <p:sp>
        <p:nvSpPr>
          <p:cNvPr id="636932" name="Segnaposto numero diapositiva 3">
            <a:extLst>
              <a:ext uri="{FF2B5EF4-FFF2-40B4-BE49-F238E27FC236}">
                <a16:creationId xmlns:a16="http://schemas.microsoft.com/office/drawing/2014/main" id="{14BE48A9-52C9-F092-7C7C-C4050D670C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55F61F-8817-41F3-99EF-67F6A5ED0ED7}" type="slidenum">
              <a:rPr lang="it-CH" altLang="en-US" smtClean="0"/>
              <a:pPr>
                <a:spcBef>
                  <a:spcPct val="0"/>
                </a:spcBef>
              </a:pPr>
              <a:t>198</a:t>
            </a:fld>
            <a:endParaRPr lang="it-CH"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2C15E1CA-7A46-D173-3E71-E543F91BB2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D16688-C6E4-4755-B2EB-D60992BA6CDD}" type="slidenum">
              <a:rPr lang="it-IT" altLang="it-CH" smtClean="0">
                <a:solidFill>
                  <a:srgbClr val="000000"/>
                </a:solidFill>
                <a:latin typeface="Arial" panose="020B0604020202020204" pitchFamily="34" charset="0"/>
              </a:rPr>
              <a:pPr>
                <a:spcBef>
                  <a:spcPct val="0"/>
                </a:spcBef>
              </a:pPr>
              <a:t>199</a:t>
            </a:fld>
            <a:endParaRPr lang="it-IT" altLang="it-CH">
              <a:solidFill>
                <a:srgbClr val="000000"/>
              </a:solidFill>
              <a:latin typeface="Arial" panose="020B0604020202020204" pitchFamily="34" charset="0"/>
            </a:endParaRPr>
          </a:p>
        </p:txBody>
      </p:sp>
      <p:sp>
        <p:nvSpPr>
          <p:cNvPr id="638979" name="Rectangle 2">
            <a:extLst>
              <a:ext uri="{FF2B5EF4-FFF2-40B4-BE49-F238E27FC236}">
                <a16:creationId xmlns:a16="http://schemas.microsoft.com/office/drawing/2014/main" id="{B96959AF-C5D0-259B-574F-74B8DDAFA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80" name="Rectangle 3">
            <a:extLst>
              <a:ext uri="{FF2B5EF4-FFF2-40B4-BE49-F238E27FC236}">
                <a16:creationId xmlns:a16="http://schemas.microsoft.com/office/drawing/2014/main" id="{3252F783-0C75-70DC-86DE-166D9A73A8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http://en.wikipedia.org/wiki/Camp_1391</a:t>
            </a:r>
          </a:p>
          <a:p>
            <a:pPr eaLnBrk="1" hangingPunct="1">
              <a:spcBef>
                <a:spcPct val="0"/>
              </a:spcBef>
            </a:pPr>
            <a:r>
              <a:rPr lang="fr-CH" altLang="it-CH"/>
              <a:t>http://en.wikipedia.org/wiki/Mossad</a:t>
            </a:r>
          </a:p>
          <a:p>
            <a:pPr eaLnBrk="1" hangingPunct="1">
              <a:spcBef>
                <a:spcPct val="0"/>
              </a:spcBef>
            </a:pPr>
            <a:r>
              <a:rPr lang="fr-CH" altLang="it-CH"/>
              <a:t>http://en.wikipedia.org/wiki/Israel%27s_Secret_Wars</a:t>
            </a:r>
          </a:p>
          <a:p>
            <a:pPr eaLnBrk="1" hangingPunct="1">
              <a:spcBef>
                <a:spcPct val="0"/>
              </a:spcBef>
            </a:pPr>
            <a:endParaRPr lang="fr-CH" altLang="it-CH"/>
          </a:p>
          <a:p>
            <a:pPr eaLnBrk="1" hangingPunct="1">
              <a:spcBef>
                <a:spcPct val="0"/>
              </a:spcBef>
            </a:pPr>
            <a:r>
              <a:rPr lang="en-US" altLang="it-CH"/>
              <a:t>Rise and Kill First: The Secret History of Israel's Targeted Assassinations Hardcover – 30 Jan 2018</a:t>
            </a:r>
          </a:p>
          <a:p>
            <a:pPr eaLnBrk="1" hangingPunct="1">
              <a:spcBef>
                <a:spcPct val="0"/>
              </a:spcBef>
            </a:pPr>
            <a:r>
              <a:rPr lang="en-US" altLang="it-CH"/>
              <a:t>by Ronen Bergman PH D (Author)</a:t>
            </a:r>
          </a:p>
          <a:p>
            <a:pPr eaLnBrk="1" hangingPunct="1">
              <a:spcBef>
                <a:spcPct val="0"/>
              </a:spcBef>
            </a:pPr>
            <a:endParaRPr lang="fr-CH" altLang="it-CH"/>
          </a:p>
          <a:p>
            <a:pPr eaLnBrk="1" hangingPunct="1">
              <a:spcBef>
                <a:spcPct val="0"/>
              </a:spcBef>
            </a:pPr>
            <a:r>
              <a:rPr lang="fr-CH" altLang="it-CH"/>
              <a:t>+++++++++++++++++++++++++++++++++++++++++++++++++++++++++++++</a:t>
            </a:r>
          </a:p>
          <a:p>
            <a:pPr eaLnBrk="1" hangingPunct="1">
              <a:spcBef>
                <a:spcPct val="0"/>
              </a:spcBef>
            </a:pPr>
            <a:endParaRPr lang="fr-CH" altLang="it-CH"/>
          </a:p>
          <a:p>
            <a:pPr eaLnBrk="1" hangingPunct="1">
              <a:spcBef>
                <a:spcPct val="0"/>
              </a:spcBef>
            </a:pPr>
            <a:r>
              <a:rPr lang="es-ES" altLang="it-CH"/>
              <a:t>A pesar de las apariencias, Israel no es una democracia. </a:t>
            </a:r>
          </a:p>
          <a:p>
            <a:pPr eaLnBrk="1" hangingPunct="1">
              <a:spcBef>
                <a:spcPct val="0"/>
              </a:spcBef>
            </a:pPr>
            <a:r>
              <a:rPr lang="es-ES" altLang="it-CH"/>
              <a:t>Para mantener los privilegios de los judíos, la Knesset siempre se ha negado a dotar a Israel de una Constitución Nacional. En consecuencia, se discrimina a los ciudadanos de Israel que no son Judíos, lo que no es democrático. Entre las leyes más discriminatorias están la «Ley del retorno», que permite a cualquier Judío establecerse en Israel y obtener la ciudadanía israelí, y la Ley de los ausentes, que permite a Israel confiscar los bienes de los no Judíos.</a:t>
            </a:r>
          </a:p>
          <a:p>
            <a:pPr eaLnBrk="1" hangingPunct="1">
              <a:spcBef>
                <a:spcPct val="0"/>
              </a:spcBef>
            </a:pPr>
            <a:endParaRPr lang="es-ES" altLang="it-CH"/>
          </a:p>
          <a:p>
            <a:pPr eaLnBrk="1" hangingPunct="1">
              <a:spcBef>
                <a:spcPct val="0"/>
              </a:spcBef>
            </a:pPr>
            <a:r>
              <a:rPr lang="es-ES" altLang="it-CH"/>
              <a:t>Israel: la Knesset rechaza la ley de igualdad de derechos de los ciudadanos israelíes:</a:t>
            </a:r>
          </a:p>
          <a:p>
            <a:pPr eaLnBrk="1" hangingPunct="1">
              <a:spcBef>
                <a:spcPct val="0"/>
              </a:spcBef>
            </a:pPr>
            <a:r>
              <a:rPr lang="es-ES" altLang="it-CH"/>
              <a:t>https://www.middleeastmonitor.com/20200918-knesset-rejects-bill-to-ensure-full-equality-between-all-israeli-citizens/</a:t>
            </a:r>
          </a:p>
          <a:p>
            <a:pPr eaLnBrk="1" hangingPunct="1">
              <a:spcBef>
                <a:spcPct val="0"/>
              </a:spcBef>
            </a:pPr>
            <a:endParaRPr lang="es-ES" altLang="it-CH"/>
          </a:p>
          <a:p>
            <a:pPr eaLnBrk="1" hangingPunct="1">
              <a:spcBef>
                <a:spcPct val="0"/>
              </a:spcBef>
            </a:pPr>
            <a:r>
              <a:rPr lang="es-ES" altLang="it-CH"/>
              <a:t>https://es.wikipedia.org/wiki/Ley_del_Estado-naci%C3%B3n</a:t>
            </a:r>
          </a:p>
          <a:p>
            <a:pPr eaLnBrk="1" hangingPunct="1">
              <a:spcBef>
                <a:spcPct val="0"/>
              </a:spcBef>
            </a:pPr>
            <a:endParaRPr lang="es-ES" altLang="it-CH"/>
          </a:p>
          <a:p>
            <a:pPr eaLnBrk="1" hangingPunct="1">
              <a:spcBef>
                <a:spcPct val="0"/>
              </a:spcBef>
            </a:pPr>
            <a:endParaRPr lang="fr-CH"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egnaposto immagine diapositiva 1">
            <a:extLst>
              <a:ext uri="{FF2B5EF4-FFF2-40B4-BE49-F238E27FC236}">
                <a16:creationId xmlns:a16="http://schemas.microsoft.com/office/drawing/2014/main" id="{94D05690-76B7-2A7D-C003-8F7FE41AD5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Segnaposto note 2">
            <a:extLst>
              <a:ext uri="{FF2B5EF4-FFF2-40B4-BE49-F238E27FC236}">
                <a16:creationId xmlns:a16="http://schemas.microsoft.com/office/drawing/2014/main" id="{485DD9B1-FBA0-6DF4-5182-00C8C9CCE0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http://en.wikipedia.org/wiki/Israel,_Palestine,_and_the_United_Nations</a:t>
            </a:r>
          </a:p>
          <a:p>
            <a:r>
              <a:rPr lang="it-CH" altLang="it-CH"/>
              <a:t>http://en.wikipedia.org/wiki/Zionism_is_racism</a:t>
            </a:r>
          </a:p>
          <a:p>
            <a:r>
              <a:rPr lang="it-CH" altLang="it-CH"/>
              <a:t>http://mondoweiss.net/2018/06/officially-declares-democracy/</a:t>
            </a:r>
          </a:p>
          <a:p>
            <a:endParaRPr lang="it-CH" altLang="it-CH"/>
          </a:p>
        </p:txBody>
      </p:sp>
      <p:sp>
        <p:nvSpPr>
          <p:cNvPr id="641028" name="Segnaposto numero diapositiva 3">
            <a:extLst>
              <a:ext uri="{FF2B5EF4-FFF2-40B4-BE49-F238E27FC236}">
                <a16:creationId xmlns:a16="http://schemas.microsoft.com/office/drawing/2014/main" id="{06E044D0-0603-B372-3426-21F6307DE2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191B65-15CC-44A5-93F2-86F6E98BDCA2}"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459BD8D6-E02F-F24E-B127-A8769C00FA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868931-5AD8-40A2-B817-5F429C4A3E2C}" type="slidenum">
              <a:rPr lang="it-IT" altLang="it-CH" smtClean="0">
                <a:solidFill>
                  <a:srgbClr val="000000"/>
                </a:solidFill>
                <a:latin typeface="Arial" panose="020B0604020202020204" pitchFamily="34" charset="0"/>
              </a:rPr>
              <a:pPr>
                <a:spcBef>
                  <a:spcPct val="0"/>
                </a:spcBef>
              </a:pPr>
              <a:t>2</a:t>
            </a:fld>
            <a:endParaRPr lang="it-IT" altLang="it-CH">
              <a:solidFill>
                <a:srgbClr val="000000"/>
              </a:solidFill>
              <a:latin typeface="Arial" panose="020B0604020202020204" pitchFamily="34" charset="0"/>
            </a:endParaRPr>
          </a:p>
        </p:txBody>
      </p:sp>
      <p:sp>
        <p:nvSpPr>
          <p:cNvPr id="236547" name="Rectangle 2">
            <a:extLst>
              <a:ext uri="{FF2B5EF4-FFF2-40B4-BE49-F238E27FC236}">
                <a16:creationId xmlns:a16="http://schemas.microsoft.com/office/drawing/2014/main" id="{298C324A-4334-C815-0575-0DECFC8110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a:extLst>
              <a:ext uri="{FF2B5EF4-FFF2-40B4-BE49-F238E27FC236}">
                <a16:creationId xmlns:a16="http://schemas.microsoft.com/office/drawing/2014/main" id="{55D663CF-7CDF-5F11-95F6-0B3180E571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https://es.wikipedia.org/wiki/Anexo:Cronolog%C3%ADa_del_conflicto_palestino-israel%C3%AD</a:t>
            </a:r>
          </a:p>
          <a:p>
            <a:pPr eaLnBrk="1" hangingPunct="1">
              <a:spcBef>
                <a:spcPct val="0"/>
              </a:spcBef>
            </a:pPr>
            <a:endParaRPr lang="it-IT" altLang="it-CH"/>
          </a:p>
          <a:p>
            <a:pPr eaLnBrk="1" hangingPunct="1">
              <a:spcBef>
                <a:spcPct val="0"/>
              </a:spcBef>
            </a:pPr>
            <a:r>
              <a:rPr lang="it-IT" altLang="it-CH"/>
              <a:t>+++++++++++++++++++++++++++++++++++++++++++++++++++++++++++++++++++++</a:t>
            </a:r>
          </a:p>
          <a:p>
            <a:pPr eaLnBrk="1" hangingPunct="1">
              <a:spcBef>
                <a:spcPct val="0"/>
              </a:spcBef>
            </a:pPr>
            <a:endParaRPr lang="it-IT" altLang="it-CH"/>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Contextualización</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Hay dos tipos de colonialismo:</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b="1">
                <a:latin typeface="Arial" panose="020B0604020202020204" pitchFamily="34" charset="0"/>
                <a:ea typeface="Calibri" panose="020F0502020204030204" pitchFamily="34" charset="0"/>
                <a:cs typeface="Times New Roman" panose="02020603050405020304" pitchFamily="18" charset="0"/>
              </a:rPr>
              <a:t>Colonialismo de explotación</a:t>
            </a:r>
            <a:r>
              <a:rPr lang="fr-FR" altLang="en-US">
                <a:latin typeface="Arial" panose="020B0604020202020204" pitchFamily="34" charset="0"/>
                <a:ea typeface="Calibri" panose="020F0502020204030204" pitchFamily="34" charset="0"/>
                <a:cs typeface="Times New Roman" panose="02020603050405020304" pitchFamily="18" charset="0"/>
              </a:rPr>
              <a:t>, que implica la apropiación de recursos (petróleo, materias primas, esclavos, etc.). En este caso, los colonizadores instalan un equipo de oficiales y técnicos protegidos por un contingente militar. También se utiliza una burguesía local sumisa para exportar los recursos del país: los países centroafricanos son un caso clásico. </a:t>
            </a:r>
            <a:r>
              <a:rPr lang="it-IT" altLang="en-US">
                <a:latin typeface="Arial" panose="020B0604020202020204" pitchFamily="34" charset="0"/>
                <a:ea typeface="Calibri" panose="020F0502020204030204" pitchFamily="34" charset="0"/>
                <a:cs typeface="Times New Roman" panose="02020603050405020304" pitchFamily="18" charset="0"/>
              </a:rPr>
              <a:t>Una ubicación estratégica también puede ser un recurso: Gibraltar es un ejemplo clásico.</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IT" altLang="en-US" b="1">
                <a:latin typeface="Arial" panose="020B0604020202020204" pitchFamily="34" charset="0"/>
                <a:ea typeface="Calibri" panose="020F0502020204030204" pitchFamily="34" charset="0"/>
                <a:cs typeface="Times New Roman" panose="02020603050405020304" pitchFamily="18" charset="0"/>
              </a:rPr>
              <a:t>Colonialismo de asentamiento</a:t>
            </a:r>
            <a:r>
              <a:rPr lang="it-IT" altLang="en-US">
                <a:latin typeface="Arial" panose="020B0604020202020204" pitchFamily="34" charset="0"/>
                <a:ea typeface="Calibri" panose="020F0502020204030204" pitchFamily="34" charset="0"/>
                <a:cs typeface="Times New Roman" panose="02020603050405020304" pitchFamily="18" charset="0"/>
              </a:rPr>
              <a:t>, en el que se busca la conquista y ocupación definitiva del territorio con el asentamiento de la población del país conquistador. En este caso los colonizadores toman posesión del territorio y todo lo que hay en él por todos los medios, incluida la fuerza. Evidentemente, la población local es un gran obstáculo y, por tanto, es "eliminada", es decir, subyugada o encerrada en zonas demarcadas, desplazada (es la limpieza étnica) o simplemente asesinada. Un caso clásico es el de EE. UU., donde la población indígena fue mayoritariamente exterminada y los supervivientes fueron encerrados en reservas indígenas.</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IT" altLang="en-US">
                <a:latin typeface="Arial" panose="020B0604020202020204" pitchFamily="34" charset="0"/>
                <a:ea typeface="Calibri" panose="020F0502020204030204" pitchFamily="34" charset="0"/>
                <a:cs typeface="Times New Roman" panose="02020603050405020304" pitchFamily="18" charset="0"/>
              </a:rPr>
              <a:t>El sionismo e Israel también son un caso clásico de colonialismo de asentamiento. </a:t>
            </a:r>
            <a:r>
              <a:rPr lang="fr-FR" altLang="en-US">
                <a:latin typeface="Arial" panose="020B0604020202020204" pitchFamily="34" charset="0"/>
                <a:ea typeface="Calibri" panose="020F0502020204030204" pitchFamily="34" charset="0"/>
                <a:cs typeface="Times New Roman" panose="02020603050405020304" pitchFamily="18" charset="0"/>
              </a:rPr>
              <a:t>Antes de 1948, los colonos sionistas compraron tierras (alrededor del 7% de Palestina) para establecerse. Pero a partir de 1948 ocuparon por la fuerza más tierras a través de una cruel limpieza étnica, una brutal represión y el encarcelamiento de la población local en unas pocas áreas rodeadas de barreras infranqueables (el muro, Gaza). </a:t>
            </a:r>
            <a:r>
              <a:rPr lang="it-IT" altLang="en-US">
                <a:latin typeface="Arial" panose="020B0604020202020204" pitchFamily="34" charset="0"/>
                <a:ea typeface="Calibri" panose="020F0502020204030204" pitchFamily="34" charset="0"/>
                <a:cs typeface="Times New Roman" panose="02020603050405020304" pitchFamily="18" charset="0"/>
              </a:rPr>
              <a:t>Todos estos fue acompañado de una enorme propaganda (Holocausto, promesa divina, antisemitismo, solo democracia del MO, imagen positiva, etc.) una gran mistificación de la realidad (mistificaciones históricas, se culpan a las víctimas), toda protesta es reprimida brutalmente y se toma como pretexto para ocupar más tierras (1ª y 2ª Intifada). </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IT" altLang="en-US">
                <a:latin typeface="Arial" panose="020B0604020202020204" pitchFamily="34" charset="0"/>
                <a:ea typeface="Calibri" panose="020F0502020204030204" pitchFamily="34" charset="0"/>
                <a:cs typeface="Times New Roman" panose="02020603050405020304" pitchFamily="18" charset="0"/>
              </a:rPr>
              <a:t>Todo acto de resistencia es considerado un acto de terrorismo y se llevan a cabo represalias masivas y sangrientas (Gaza). Se hacen alianzas con otras naciones que también practican el colonialismo y la represión (Inglaterra, EE. UU.) Y los colonizadores obtienen ayuda (dinero, ONU) y armas. Además, los colonialistas eliminan sistemáticamente a los activistas y líderes locales (3000 palestinos prominentes fueron eliminados por las fuerzas especiales israelíes), corrompen o intimidan a los partidarios extranjeros de la población local (países árabes), implementan la discriminación étnica (apartheid) y una ideología nacionalista y racista. Para ello, también implementan un enorme aparato de represión (ejército, servicios secretos, cárceles, sistema de control, etc.), un aparato de propaganda (Hasbara) y montan un aparato legal discriminatorio (nuevo catastro, leyes muy estrictas para el población local, ley de retorno, ley de los absentes, etc.) etc.</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IT" altLang="en-US">
                <a:latin typeface="Arial" panose="020B0604020202020204" pitchFamily="34" charset="0"/>
                <a:ea typeface="Calibri" panose="020F0502020204030204" pitchFamily="34" charset="0"/>
                <a:cs typeface="Times New Roman" panose="02020603050405020304" pitchFamily="18" charset="0"/>
              </a:rPr>
              <a:t>Esta presentación es también la historia del colonialismo clásico de asentamiento sionista en Palestina.</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pPr>
            <a:endParaRPr lang="it-IT" altLang="it-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6F4C0A48-A9D8-F9C8-A66B-D404FF8DD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791D4311-4E9C-C409-5EBB-0E5C89DED1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https://es.wikipedia.org/wiki/Islam</a:t>
            </a:r>
          </a:p>
          <a:p>
            <a:r>
              <a:rPr lang="it-CH" altLang="it-CH"/>
              <a:t>http://en.wikipedia.org/wiki/Al-Aqsa_Mosque</a:t>
            </a:r>
          </a:p>
          <a:p>
            <a:endParaRPr lang="it-CH" altLang="it-CH"/>
          </a:p>
          <a:p>
            <a:endParaRPr lang="it-CH" altLang="it-CH"/>
          </a:p>
        </p:txBody>
      </p:sp>
      <p:sp>
        <p:nvSpPr>
          <p:cNvPr id="273412" name="Segnaposto numero diapositiva 3">
            <a:extLst>
              <a:ext uri="{FF2B5EF4-FFF2-40B4-BE49-F238E27FC236}">
                <a16:creationId xmlns:a16="http://schemas.microsoft.com/office/drawing/2014/main" id="{C8289946-2714-3925-D283-8AEA7A94B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2BA5CC-F364-49A7-A82B-C131EFA11A90}" type="slidenum">
              <a:rPr lang="it-CH" altLang="en-US" smtClean="0"/>
              <a:pPr>
                <a:spcBef>
                  <a:spcPct val="0"/>
                </a:spcBef>
              </a:pPr>
              <a:t>20</a:t>
            </a:fld>
            <a:endParaRPr lang="it-CH"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egnaposto immagine diapositiva 1">
            <a:extLst>
              <a:ext uri="{FF2B5EF4-FFF2-40B4-BE49-F238E27FC236}">
                <a16:creationId xmlns:a16="http://schemas.microsoft.com/office/drawing/2014/main" id="{B009E4D1-5D9B-8B38-3581-2B4B6CD17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Segnaposto note 2">
            <a:extLst>
              <a:ext uri="{FF2B5EF4-FFF2-40B4-BE49-F238E27FC236}">
                <a16:creationId xmlns:a16="http://schemas.microsoft.com/office/drawing/2014/main" id="{20BE5838-3432-3B92-510F-3A8FD53703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Traducción: “El mundo debe saber que Israel es un peligro para la humanidad”</a:t>
            </a:r>
          </a:p>
          <a:p>
            <a:endParaRPr lang="it-CH" altLang="it-CH"/>
          </a:p>
          <a:p>
            <a:r>
              <a:rPr lang="it-CH" altLang="it-CH"/>
              <a:t>https://es.wikipedia.org/wiki/Neturei_Karta</a:t>
            </a:r>
          </a:p>
          <a:p>
            <a:r>
              <a:rPr lang="it-CH" altLang="it-CH"/>
              <a:t>http://www.nkusa.org/</a:t>
            </a:r>
          </a:p>
          <a:p>
            <a:r>
              <a:rPr lang="it-CH" altLang="it-CH"/>
              <a:t>http://en.wikipedia.org/wiki/Boycott,_Divestment_and_Sanctions</a:t>
            </a:r>
          </a:p>
          <a:p>
            <a:r>
              <a:rPr lang="it-CH" altLang="it-CH"/>
              <a:t>http://serenoregis.org/2014/09/16/piu-di-350-sopravvissuti-allolocausto-e-loro-discendenti-condannano-israele/</a:t>
            </a:r>
          </a:p>
          <a:p>
            <a:endParaRPr lang="it-CH" altLang="it-CH"/>
          </a:p>
          <a:p>
            <a:r>
              <a:rPr lang="fr-FR" altLang="it-CH"/>
              <a:t>“Une histoire de l’opposition juive au sionisme” di Yakov M. Rabkin, Les Presses de l’Université Laval, Canada, 2004</a:t>
            </a:r>
            <a:endParaRPr lang="it-CH" altLang="it-CH"/>
          </a:p>
          <a:p>
            <a:endParaRPr lang="it-CH" altLang="it-CH"/>
          </a:p>
        </p:txBody>
      </p:sp>
      <p:sp>
        <p:nvSpPr>
          <p:cNvPr id="643076" name="Segnaposto numero diapositiva 3">
            <a:extLst>
              <a:ext uri="{FF2B5EF4-FFF2-40B4-BE49-F238E27FC236}">
                <a16:creationId xmlns:a16="http://schemas.microsoft.com/office/drawing/2014/main" id="{17FC7790-5734-DBD0-6EBF-D7DCC31A55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DBD0DC-8E84-47B8-98AC-314677954EA2}" type="slidenum">
              <a:rPr lang="it-CH" altLang="en-US" smtClean="0"/>
              <a:pPr>
                <a:spcBef>
                  <a:spcPct val="0"/>
                </a:spcBef>
              </a:pPr>
              <a:t>201</a:t>
            </a:fld>
            <a:endParaRPr lang="it-CH"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egnaposto immagine diapositiva 1">
            <a:extLst>
              <a:ext uri="{FF2B5EF4-FFF2-40B4-BE49-F238E27FC236}">
                <a16:creationId xmlns:a16="http://schemas.microsoft.com/office/drawing/2014/main" id="{BACBC5E3-0438-FBB1-7F84-75B0D1C4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Segnaposto note 2">
            <a:extLst>
              <a:ext uri="{FF2B5EF4-FFF2-40B4-BE49-F238E27FC236}">
                <a16:creationId xmlns:a16="http://schemas.microsoft.com/office/drawing/2014/main" id="{24C00440-376D-933A-60CB-66F3E5B311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p>
          <a:p>
            <a:endParaRPr lang="es-ES" altLang="en-US"/>
          </a:p>
          <a:p>
            <a:r>
              <a:rPr lang="es-ES" altLang="en-US"/>
              <a:t>Sobre el estatus de Jerusalén</a:t>
            </a:r>
          </a:p>
          <a:p>
            <a:r>
              <a:rPr lang="es-ES" altLang="en-US"/>
              <a:t>La Resolución 181 de la ONU del 27 de noviembre de 1947 divide a Palestina en un Estado árabe y un Estado judío. Esta resolución atribuye a Jerusalén el estatus de ciudad internacional. Después de 10 años este estatus debería haber sido sometido a un referéndum para la población.</a:t>
            </a:r>
          </a:p>
          <a:p>
            <a:r>
              <a:rPr lang="es-ES" altLang="en-US"/>
              <a:t>Entre finales de 1947 y el 15 de mayo de 1948, las milicia sionista ocuparon la parte occidental de la ciudad de Jerusalén. La parte oriental (la ciudad vieja) fue ocupada por Jordania.</a:t>
            </a:r>
          </a:p>
          <a:p>
            <a:r>
              <a:rPr lang="es-ES" altLang="en-US"/>
              <a:t>Las resoluciones de la ONU 194 de 11.12.1948, 273 de 11.5.1949, 303 de 9.12.1949 definen el estatus internacional de la ciudad de Jerusalén. Quando Israel es admitido en la ONU se compromete oficialmente con la ONU a respetar las resoluciones de la ONU, en particular la relativa al estatus de Jerusalén. El armisticio con Jordan es irrelevante.</a:t>
            </a:r>
          </a:p>
          <a:p>
            <a:r>
              <a:rPr lang="es-ES" altLang="en-US"/>
              <a:t>Ya en febrero de 1949, Israel trasladó algunos ministerios a Jerusalén y, en diciembre de 1949, el gobierno israelí también se estableció en Jerusalén. El 23 de enero de 1950, el Knesset declaró que Jerusalén siempre fue la capital de Israel. La anexión de Jerusalén Occidental por parte de Israel viola las resoluciones de la ONU porque Jerusalén no está incluida en el Estado judío y porque con su admisión en la ONU, Israel se ha comprometido a respetar sus resoluciones.</a:t>
            </a:r>
          </a:p>
          <a:p>
            <a:r>
              <a:rPr lang="es-ES" altLang="en-US"/>
              <a:t>En 1967, Israel ocupó toda Cisjordania, incluida la ciudad vieja de Jerusalén. La ONU condenó la colonización de los territorios conquistados por Israel, así como la anexión formal de Jerusalén declarada en 1980 que la ONU declaró nula e ilegal.</a:t>
            </a:r>
          </a:p>
          <a:p>
            <a:r>
              <a:rPr lang="es-ES" altLang="en-US"/>
              <a:t>Desde 1969, la ONU ha aprobado varias resoluciones en las que se enuncian los derechos de los palestinos, el derecho al retorno y sus derechos en Jerusalén.</a:t>
            </a:r>
          </a:p>
          <a:p>
            <a:r>
              <a:rPr lang="es-ES" altLang="en-US"/>
              <a:t>Desde 1995, los Estados Unidos reconocen a Jerusalén como la capital de Israel, a pesar de que en 1993 los acuerdos de Oslo se basaron en una solución con dos Estados y una frontera a lo largo de la línea de armisticio de 1949 que divide también a Jerusalén.</a:t>
            </a:r>
          </a:p>
          <a:p>
            <a:r>
              <a:rPr lang="es-ES" altLang="en-US"/>
              <a:t>Desde 1948, la comunidad internacional no ha reconocido a Jerusalén como la capital de Israel y los Estados (incluido Estados Unidos) han establecido sus embajadas en Tel Aviv.</a:t>
            </a:r>
          </a:p>
          <a:p>
            <a:r>
              <a:rPr lang="es-ES" altLang="en-US"/>
              <a:t>En 2017, solo el presidente de los Estados Unidos, Donald Trump, anunció la decisión de trasladar la embajada de EE. UU. a Jerusalén, atribuyendo ilegalmente a esta ciudad el estatus de capital de Israel.</a:t>
            </a:r>
          </a:p>
          <a:p>
            <a:endParaRPr lang="en-US" altLang="en-US"/>
          </a:p>
        </p:txBody>
      </p:sp>
      <p:sp>
        <p:nvSpPr>
          <p:cNvPr id="646148" name="Segnaposto numero diapositiva 3">
            <a:extLst>
              <a:ext uri="{FF2B5EF4-FFF2-40B4-BE49-F238E27FC236}">
                <a16:creationId xmlns:a16="http://schemas.microsoft.com/office/drawing/2014/main" id="{5E39E051-E206-D3CD-CA14-8F143D285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34373B-EEE2-4E7B-8E5D-8C0965B6D206}" type="slidenum">
              <a:rPr lang="it-CH" altLang="en-US" smtClean="0">
                <a:latin typeface="Calibri" panose="020F0502020204030204" pitchFamily="34" charset="0"/>
              </a:rPr>
              <a:pPr/>
              <a:t>203</a:t>
            </a:fld>
            <a:endParaRPr lang="it-CH" altLang="en-US">
              <a:latin typeface="Calibri" panose="020F050202020403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egnaposto immagine diapositiva 1">
            <a:extLst>
              <a:ext uri="{FF2B5EF4-FFF2-40B4-BE49-F238E27FC236}">
                <a16:creationId xmlns:a16="http://schemas.microsoft.com/office/drawing/2014/main" id="{B5EB0D12-80C4-891D-B823-9B363C793F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3" name="Segnaposto note 2">
            <a:extLst>
              <a:ext uri="{FF2B5EF4-FFF2-40B4-BE49-F238E27FC236}">
                <a16:creationId xmlns:a16="http://schemas.microsoft.com/office/drawing/2014/main" id="{F46632F6-5387-98D5-8AD0-3F7C43D47D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solidFill>
                <a:srgbClr val="000000"/>
              </a:solidFill>
            </a:endParaRPr>
          </a:p>
          <a:p>
            <a:r>
              <a:rPr lang="en-US" altLang="it-CH">
                <a:solidFill>
                  <a:srgbClr val="000000"/>
                </a:solidFill>
              </a:rPr>
              <a:t>The Yarmuck refugee camp, which had become a city, housed around 100,000 Palestinian refugees. After the occupation and destruction by ISIS, about 15,000 refugees remained.</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http://en.wikipedia.org/wiki/Yarmouk_Camp</a:t>
            </a:r>
          </a:p>
          <a:p>
            <a:r>
              <a:rPr lang="it-CH" altLang="it-CH">
                <a:solidFill>
                  <a:srgbClr val="000000"/>
                </a:solidFill>
              </a:rPr>
              <a:t>http://www.theguardian.com/world/2014/feb/26/queue-food-syria-yarmouk-camp-desperation-refugees</a:t>
            </a:r>
          </a:p>
        </p:txBody>
      </p:sp>
      <p:sp>
        <p:nvSpPr>
          <p:cNvPr id="650244" name="Segnaposto numero diapositiva 3">
            <a:extLst>
              <a:ext uri="{FF2B5EF4-FFF2-40B4-BE49-F238E27FC236}">
                <a16:creationId xmlns:a16="http://schemas.microsoft.com/office/drawing/2014/main" id="{638C679C-8EA3-9DF3-2FCA-DE9372E9E3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F878C-7246-44F7-91FB-310E6147E270}" type="slidenum">
              <a:rPr lang="it-CH" altLang="en-US" smtClean="0">
                <a:solidFill>
                  <a:srgbClr val="000000"/>
                </a:solidFill>
              </a:rPr>
              <a:pPr>
                <a:spcBef>
                  <a:spcPct val="0"/>
                </a:spcBef>
              </a:pPr>
              <a:t>206</a:t>
            </a:fld>
            <a:endParaRPr lang="it-CH" altLang="en-US">
              <a:solidFill>
                <a:srgbClr val="000000"/>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egnaposto immagine diapositiva 1">
            <a:extLst>
              <a:ext uri="{FF2B5EF4-FFF2-40B4-BE49-F238E27FC236}">
                <a16:creationId xmlns:a16="http://schemas.microsoft.com/office/drawing/2014/main" id="{01E74B9D-3302-C64B-FF79-1639F52D37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1" name="Segnaposto note 2">
            <a:extLst>
              <a:ext uri="{FF2B5EF4-FFF2-40B4-BE49-F238E27FC236}">
                <a16:creationId xmlns:a16="http://schemas.microsoft.com/office/drawing/2014/main" id="{9D1D5842-D1B5-14BF-1F75-3585D88168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https://en.wikipedia.org/wiki/Syrian_Civil_War</a:t>
            </a:r>
          </a:p>
          <a:p>
            <a:r>
              <a:rPr lang="it-CH" altLang="it-CH"/>
              <a:t>https://en.wikipedia.org/wiki/Islamic_State_of_Iraq_and_the_Levant</a:t>
            </a:r>
          </a:p>
          <a:p>
            <a:r>
              <a:rPr lang="it-CH" altLang="it-CH"/>
              <a:t>http://archivio.internazionale.it/immagini/giordania/2013/07/19/foto-217051</a:t>
            </a:r>
          </a:p>
          <a:p>
            <a:r>
              <a:rPr lang="it-CH" altLang="it-CH"/>
              <a:t>http://www.ilpost.it/2013/07/19/foto-campo-profughi-zaatari-giordania/</a:t>
            </a:r>
          </a:p>
          <a:p>
            <a:endParaRPr lang="it-CH" altLang="it-CH"/>
          </a:p>
          <a:p>
            <a:endParaRPr lang="it-CH" altLang="it-CH"/>
          </a:p>
          <a:p>
            <a:endParaRPr lang="it-CH" altLang="it-CH"/>
          </a:p>
        </p:txBody>
      </p:sp>
      <p:sp>
        <p:nvSpPr>
          <p:cNvPr id="652292" name="Segnaposto numero diapositiva 3">
            <a:extLst>
              <a:ext uri="{FF2B5EF4-FFF2-40B4-BE49-F238E27FC236}">
                <a16:creationId xmlns:a16="http://schemas.microsoft.com/office/drawing/2014/main" id="{2B4131C9-24C3-93E5-A448-7C00294D55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299E3-7CAE-4FD0-95A0-2EF95AD9DCB8}"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3F6D681A-8A20-7DA1-A51B-992BFA736C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F92E17-4CD3-4755-8781-0E700980AD4D}" type="slidenum">
              <a:rPr lang="it-IT" altLang="it-CH" smtClean="0">
                <a:solidFill>
                  <a:srgbClr val="000000"/>
                </a:solidFill>
              </a:rPr>
              <a:pPr>
                <a:spcBef>
                  <a:spcPct val="0"/>
                </a:spcBef>
              </a:pPr>
              <a:t>208</a:t>
            </a:fld>
            <a:endParaRPr lang="it-IT" altLang="it-CH">
              <a:solidFill>
                <a:srgbClr val="000000"/>
              </a:solidFill>
            </a:endParaRPr>
          </a:p>
        </p:txBody>
      </p:sp>
      <p:sp>
        <p:nvSpPr>
          <p:cNvPr id="654339" name="Rectangle 2">
            <a:extLst>
              <a:ext uri="{FF2B5EF4-FFF2-40B4-BE49-F238E27FC236}">
                <a16:creationId xmlns:a16="http://schemas.microsoft.com/office/drawing/2014/main" id="{EE72DC89-0A8E-8757-D418-D993345729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40" name="Rectangle 3">
            <a:extLst>
              <a:ext uri="{FF2B5EF4-FFF2-40B4-BE49-F238E27FC236}">
                <a16:creationId xmlns:a16="http://schemas.microsoft.com/office/drawing/2014/main" id="{43D63482-9563-6C89-4BED-10575A7105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guerra ensucia el territorio, ensucia a las personas y ensucia las conciencias.</a:t>
            </a:r>
          </a:p>
          <a:p>
            <a:pPr eaLnBrk="1" hangingPunct="1">
              <a:spcBef>
                <a:spcPct val="0"/>
              </a:spcBef>
            </a:pPr>
            <a:endParaRPr lang="es-ES" altLang="it-CH"/>
          </a:p>
          <a:p>
            <a:pPr eaLnBrk="1" hangingPunct="1">
              <a:spcBef>
                <a:spcPct val="0"/>
              </a:spcBef>
            </a:pPr>
            <a:r>
              <a:rPr lang="es-ES" altLang="it-CH"/>
              <a:t>"Las generaciones futuras sabrán que hemos seguido esta tragedia humana  </a:t>
            </a:r>
          </a:p>
          <a:p>
            <a:pPr eaLnBrk="1" hangingPunct="1">
              <a:spcBef>
                <a:spcPct val="0"/>
              </a:spcBef>
            </a:pPr>
            <a:r>
              <a:rPr lang="es-ES" altLang="it-CH"/>
              <a:t>a través de las redes sociales y los canales de noticias.</a:t>
            </a:r>
          </a:p>
          <a:p>
            <a:pPr eaLnBrk="1" hangingPunct="1">
              <a:spcBef>
                <a:spcPct val="0"/>
              </a:spcBef>
            </a:pPr>
            <a:r>
              <a:rPr lang="es-ES" altLang="it-CH"/>
              <a:t>No podremos decir que no lo sabíamos.</a:t>
            </a:r>
          </a:p>
          <a:p>
            <a:pPr eaLnBrk="1" hangingPunct="1">
              <a:spcBef>
                <a:spcPct val="0"/>
              </a:spcBef>
            </a:pPr>
            <a:r>
              <a:rPr lang="es-ES" altLang="it-CH"/>
              <a:t>La historia se preguntará por qué el mundo no tuvo el coraje de actuar  </a:t>
            </a:r>
          </a:p>
          <a:p>
            <a:pPr eaLnBrk="1" hangingPunct="1">
              <a:spcBef>
                <a:spcPct val="0"/>
              </a:spcBef>
            </a:pPr>
            <a:r>
              <a:rPr lang="es-ES" altLang="it-CH"/>
              <a:t>con decisión y poner fin a este infierno en la tierra". </a:t>
            </a:r>
          </a:p>
          <a:p>
            <a:pPr eaLnBrk="1" hangingPunct="1">
              <a:spcBef>
                <a:spcPct val="0"/>
              </a:spcBef>
            </a:pPr>
            <a:r>
              <a:rPr lang="es-ES" altLang="it-CH"/>
              <a:t>Philippe Lazzarini, Comisionado General de UNRWA</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Segnaposto immagine diapositiva 1">
            <a:extLst>
              <a:ext uri="{FF2B5EF4-FFF2-40B4-BE49-F238E27FC236}">
                <a16:creationId xmlns:a16="http://schemas.microsoft.com/office/drawing/2014/main" id="{59E7B428-A480-8CE7-8E8D-D7690EC4F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6387" name="Segnaposto note 2">
            <a:extLst>
              <a:ext uri="{FF2B5EF4-FFF2-40B4-BE49-F238E27FC236}">
                <a16:creationId xmlns:a16="http://schemas.microsoft.com/office/drawing/2014/main" id="{6D44FC69-BDB4-40D1-71CE-E05FC270AD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656388" name="Segnaposto numero diapositiva 3">
            <a:extLst>
              <a:ext uri="{FF2B5EF4-FFF2-40B4-BE49-F238E27FC236}">
                <a16:creationId xmlns:a16="http://schemas.microsoft.com/office/drawing/2014/main" id="{F346920C-B25B-3CED-E805-7749AE5138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A60BEF-7D08-4190-9AFF-DC051583767C}" type="slidenum">
              <a:rPr lang="it-CH" altLang="en-US" smtClean="0">
                <a:solidFill>
                  <a:srgbClr val="000000"/>
                </a:solidFill>
              </a:rPr>
              <a:pPr>
                <a:spcBef>
                  <a:spcPct val="0"/>
                </a:spcBef>
              </a:pPr>
              <a:t>209</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egnaposto immagine diapositiva 1">
            <a:extLst>
              <a:ext uri="{FF2B5EF4-FFF2-40B4-BE49-F238E27FC236}">
                <a16:creationId xmlns:a16="http://schemas.microsoft.com/office/drawing/2014/main" id="{C4058A8C-9DA7-0936-7B53-05F14121CA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5" name="Segnaposto note 2">
            <a:extLst>
              <a:ext uri="{FF2B5EF4-FFF2-40B4-BE49-F238E27FC236}">
                <a16:creationId xmlns:a16="http://schemas.microsoft.com/office/drawing/2014/main" id="{378EA6FA-B056-904B-7AC7-7C8EE6A034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p>
          <a:p>
            <a:r>
              <a:rPr lang="es-ES" altLang="en-US"/>
              <a:t>Si se crean dos estados independientes en Palestina en las fronteras de 1967, es posible que el estado palestino se divida en dos estados: uno encabezado por Fatah en Cisjordania y el otro por Hamas en la Franja de Gaza. Esta es la "solución de los tres estados".</a:t>
            </a:r>
          </a:p>
          <a:p>
            <a:r>
              <a:rPr lang="es-ES" altLang="en-US"/>
              <a:t>El supuesto de la reunificación de Cisjordania con Jordania no es factible debido a la presencia de asentamientos israelíes en Cisjordania. El intercambio prospectivo de territorios entre Israel y un estado palestino en Cisjordania para compensar la presencia de asentamientos tampoco es realista, ya que, en las intenciones de Israel, también es una transferencia forzada de árabes israelíes al estado de Palestina árabes israelíes que serian concentrados en estos territorios (del Negev) que deberian ser enlazados con Cisjordania.</a:t>
            </a:r>
            <a:endParaRPr lang="en-US" altLang="en-US"/>
          </a:p>
        </p:txBody>
      </p:sp>
      <p:sp>
        <p:nvSpPr>
          <p:cNvPr id="658436" name="Segnaposto numero diapositiva 3">
            <a:extLst>
              <a:ext uri="{FF2B5EF4-FFF2-40B4-BE49-F238E27FC236}">
                <a16:creationId xmlns:a16="http://schemas.microsoft.com/office/drawing/2014/main" id="{598B8814-76C2-1425-D153-573516D7AC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EF50EF-C87C-4C98-89DD-43336561FD4A}"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B6675F0F-BD6B-6AA0-08D3-F4871802AB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FE26A548-C5F6-CA0D-6D68-022797FED9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https://es.wikipedia.org/wiki/Cruzadas#</a:t>
            </a:r>
          </a:p>
          <a:p>
            <a:r>
              <a:rPr lang="it-CH" altLang="it-CH"/>
              <a:t>http://en.wikipedia.org/wiki/The_Crusades</a:t>
            </a:r>
          </a:p>
          <a:p>
            <a:r>
              <a:rPr lang="it-CH" altLang="it-CH"/>
              <a:t>http://en.wikipedia.org/wiki/Richard_Lionheart</a:t>
            </a:r>
          </a:p>
          <a:p>
            <a:r>
              <a:rPr lang="it-CH" altLang="it-CH"/>
              <a:t>http://en.wikipedia.org/wiki/Massacre_at_Ayyadieh</a:t>
            </a:r>
          </a:p>
          <a:p>
            <a:endParaRPr lang="it-CH" altLang="it-CH"/>
          </a:p>
        </p:txBody>
      </p:sp>
      <p:sp>
        <p:nvSpPr>
          <p:cNvPr id="275460" name="Segnaposto numero diapositiva 3">
            <a:extLst>
              <a:ext uri="{FF2B5EF4-FFF2-40B4-BE49-F238E27FC236}">
                <a16:creationId xmlns:a16="http://schemas.microsoft.com/office/drawing/2014/main" id="{7AC9673F-0080-F47E-8E18-FC7053910C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3D7FFD-00B5-4A56-BA96-87FDE197BE56}"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85589E68-572B-6662-F6E9-1D30D23527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C43EC9CA-3EAF-8C09-CC80-C2CA7B538F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https://es.wikipedia.org/wiki/Mameluco</a:t>
            </a:r>
          </a:p>
          <a:p>
            <a:r>
              <a:rPr lang="it-CH" altLang="it-CH"/>
              <a:t>http://en.wikipedia.org/wiki/Mameluke_Sultanate</a:t>
            </a:r>
          </a:p>
          <a:p>
            <a:endParaRPr lang="it-CH" altLang="it-CH"/>
          </a:p>
        </p:txBody>
      </p:sp>
      <p:sp>
        <p:nvSpPr>
          <p:cNvPr id="277508" name="Segnaposto numero diapositiva 3">
            <a:extLst>
              <a:ext uri="{FF2B5EF4-FFF2-40B4-BE49-F238E27FC236}">
                <a16:creationId xmlns:a16="http://schemas.microsoft.com/office/drawing/2014/main" id="{69C9573F-949E-D66A-DF06-B84AF6E577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646FEF-BEC3-40BE-8F51-5E70C4A08BF6}"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3E7C5A21-A47D-73B2-466F-75504771C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79ECC7F4-95C3-CD28-A08A-44494A6B5A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https://es.wikipedia.org/wiki/Imperio_otomano</a:t>
            </a:r>
          </a:p>
          <a:p>
            <a:r>
              <a:rPr lang="it-CH" altLang="it-CH"/>
              <a:t>http://en.wikipedia.org/wiki/Suleiman_the_Magnificent</a:t>
            </a:r>
          </a:p>
          <a:p>
            <a:endParaRPr lang="it-CH" altLang="it-CH"/>
          </a:p>
          <a:p>
            <a:endParaRPr lang="it-CH" altLang="it-CH"/>
          </a:p>
          <a:p>
            <a:endParaRPr lang="it-CH" altLang="it-CH"/>
          </a:p>
        </p:txBody>
      </p:sp>
      <p:sp>
        <p:nvSpPr>
          <p:cNvPr id="279556" name="Segnaposto numero diapositiva 3">
            <a:extLst>
              <a:ext uri="{FF2B5EF4-FFF2-40B4-BE49-F238E27FC236}">
                <a16:creationId xmlns:a16="http://schemas.microsoft.com/office/drawing/2014/main" id="{19187107-DAA8-935E-A031-63DAD0BAC5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E3B821-1A76-48E2-8FB0-61652797C6C6}" type="slidenum">
              <a:rPr lang="it-CH" altLang="en-US" smtClean="0"/>
              <a:pPr>
                <a:spcBef>
                  <a:spcPct val="0"/>
                </a:spcBef>
              </a:pPr>
              <a:t>23</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a:extLst>
              <a:ext uri="{FF2B5EF4-FFF2-40B4-BE49-F238E27FC236}">
                <a16:creationId xmlns:a16="http://schemas.microsoft.com/office/drawing/2014/main" id="{8F02AFC2-5B80-BBD0-A320-09D5142D3D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Segnaposto note 2">
            <a:extLst>
              <a:ext uri="{FF2B5EF4-FFF2-40B4-BE49-F238E27FC236}">
                <a16:creationId xmlns:a16="http://schemas.microsoft.com/office/drawing/2014/main" id="{33B5DCF7-8677-8576-3649-E5FEC9CAF9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1800 Palestina tenía unos 300.000 habitantes.</a:t>
            </a:r>
          </a:p>
          <a:p>
            <a:r>
              <a:rPr lang="es-ES" altLang="it-CH"/>
              <a:t>Una parte de la tierra era de propiedad colectiva. La reforma agraria turca, cuyo propósito era gravar la propiedad de la tierra, obligó a los agricultores a registrar sus tierras a nombre de grandes terratenientes turcos o libaneses, pero conservando el derecho a vivir allí y trabajar. Posteriormente algunos grandes propietarios vendieron la tierra a los sionistas que expulsaron a los campesinos palestinos. Esto afecta solo a una pequeña parte de Palestina.</a:t>
            </a:r>
            <a:endParaRPr lang="it-CH" altLang="it-CH"/>
          </a:p>
          <a:p>
            <a:endParaRPr lang="it-CH" altLang="it-CH"/>
          </a:p>
          <a:p>
            <a:r>
              <a:rPr lang="it-CH" altLang="it-CH"/>
              <a:t>https://es.wikipedia.org/wiki/Tiber%C3%Adades</a:t>
            </a:r>
          </a:p>
          <a:p>
            <a:r>
              <a:rPr lang="it-CH" altLang="it-CH"/>
              <a:t>http://en.wikipedia.org/wiki/Bethany_(Israel)</a:t>
            </a:r>
          </a:p>
          <a:p>
            <a:r>
              <a:rPr lang="it-CH" altLang="it-CH"/>
              <a:t>https://es.wikipedia.org/wiki/Hebron</a:t>
            </a:r>
          </a:p>
          <a:p>
            <a:r>
              <a:rPr lang="it-CH" altLang="it-CH"/>
              <a:t>http://en.wikipedia.org/wiki/Nazareth</a:t>
            </a:r>
          </a:p>
          <a:p>
            <a:r>
              <a:rPr lang="it-CH" altLang="it-CH"/>
              <a:t>https://es.wikipedia.org/wiki/Jeric%C3%B3_(Cisjordania)http://en.wikipedia.org/wiki/Betlehem</a:t>
            </a:r>
          </a:p>
          <a:p>
            <a:endParaRPr lang="it-CH" altLang="it-CH"/>
          </a:p>
        </p:txBody>
      </p:sp>
      <p:sp>
        <p:nvSpPr>
          <p:cNvPr id="281604" name="Segnaposto numero diapositiva 3">
            <a:extLst>
              <a:ext uri="{FF2B5EF4-FFF2-40B4-BE49-F238E27FC236}">
                <a16:creationId xmlns:a16="http://schemas.microsoft.com/office/drawing/2014/main" id="{61ECA187-EFE5-429A-A107-F0A9A58524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D45475-8AA9-4ADB-92F3-164EB63ACEEB}"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8FC6D9F9-2021-D7B4-20C3-AC321762B8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33DBB90E-2A33-8790-2286-88D92EFDEF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283652" name="Segnaposto numero diapositiva 3">
            <a:extLst>
              <a:ext uri="{FF2B5EF4-FFF2-40B4-BE49-F238E27FC236}">
                <a16:creationId xmlns:a16="http://schemas.microsoft.com/office/drawing/2014/main" id="{84CFE77B-F431-6537-A407-38DD0DB82A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975487-222C-4304-8FEA-CDDD290A6B47}"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03CF81C3-2EA2-BF12-914B-C37018689A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21374F6A-42EA-E166-8351-9163FD4E7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Nota la bandera turca en la parte superior derecha.</a:t>
            </a:r>
          </a:p>
          <a:p>
            <a:endParaRPr lang="es-ES" altLang="it-CH"/>
          </a:p>
          <a:p>
            <a:r>
              <a:rPr lang="es-ES" altLang="it-CH"/>
              <a:t>https://es.wikipedia.org/wiki/Jerusal%C3%A9n</a:t>
            </a:r>
          </a:p>
          <a:p>
            <a:r>
              <a:rPr lang="it-CH" altLang="it-CH"/>
              <a:t>http://en.wikipedia.org/wiki/Jerusalem</a:t>
            </a:r>
          </a:p>
          <a:p>
            <a:endParaRPr lang="it-CH" altLang="it-CH"/>
          </a:p>
        </p:txBody>
      </p:sp>
      <p:sp>
        <p:nvSpPr>
          <p:cNvPr id="285700" name="Segnaposto numero diapositiva 3">
            <a:extLst>
              <a:ext uri="{FF2B5EF4-FFF2-40B4-BE49-F238E27FC236}">
                <a16:creationId xmlns:a16="http://schemas.microsoft.com/office/drawing/2014/main" id="{C98CE71C-298B-7300-2824-CBAE2B100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7E388C-0D8D-4790-BAF4-0DDC97C19E11}"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egnaposto immagine diapositiva 1">
            <a:extLst>
              <a:ext uri="{FF2B5EF4-FFF2-40B4-BE49-F238E27FC236}">
                <a16:creationId xmlns:a16="http://schemas.microsoft.com/office/drawing/2014/main" id="{76FCFD32-A6A0-CC1B-A757-018191FC9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Segnaposto note 2">
            <a:extLst>
              <a:ext uri="{FF2B5EF4-FFF2-40B4-BE49-F238E27FC236}">
                <a16:creationId xmlns:a16="http://schemas.microsoft.com/office/drawing/2014/main" id="{08DD2366-C29C-4654-E28C-41DBCFF6E4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https://es.wikipedia.org/wiki/Muro_de_los_Lamentos</a:t>
            </a:r>
          </a:p>
          <a:p>
            <a:r>
              <a:rPr lang="it-CH" altLang="it-CH"/>
              <a:t>https://es.wikipedia.org/wiki/Torah</a:t>
            </a:r>
          </a:p>
          <a:p>
            <a:r>
              <a:rPr lang="it-CH" altLang="it-CH"/>
              <a:t>https://es.wikipedia.org/wiki/Cor%C3%A1n</a:t>
            </a:r>
          </a:p>
          <a:p>
            <a:r>
              <a:rPr lang="it-CH" altLang="it-CH"/>
              <a:t>https://es.wikipedia.org/wiki/Monte_del_Templo</a:t>
            </a:r>
          </a:p>
        </p:txBody>
      </p:sp>
      <p:sp>
        <p:nvSpPr>
          <p:cNvPr id="287748" name="Segnaposto numero diapositiva 3">
            <a:extLst>
              <a:ext uri="{FF2B5EF4-FFF2-40B4-BE49-F238E27FC236}">
                <a16:creationId xmlns:a16="http://schemas.microsoft.com/office/drawing/2014/main" id="{DE03BBA9-8CE9-A5F2-CC63-7C394D689D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E1AECD-58DC-48F6-9EA2-6D57C77FD9DA}"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A59509B8-4B81-7474-DB05-F55A440FB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6590EE06-0484-6EAB-79B5-74615CD9A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http://en.wikipedia.org/wiki/Jews_of_Palestine</a:t>
            </a:r>
          </a:p>
          <a:p>
            <a:r>
              <a:rPr lang="it-CH" altLang="it-CH"/>
              <a:t>http://en.wikipedia.org/wiki/Rishon_LeZion</a:t>
            </a:r>
          </a:p>
          <a:p>
            <a:r>
              <a:rPr lang="it-CH" altLang="it-CH"/>
              <a:t>https://es.wikipedia.org/wiki/Mizraj%C3%AD</a:t>
            </a:r>
          </a:p>
          <a:p>
            <a:r>
              <a:rPr lang="it-CH" altLang="it-CH"/>
              <a:t>https://es.wikipedia.org/wiki/Sefard%C3%AD</a:t>
            </a:r>
          </a:p>
          <a:p>
            <a:r>
              <a:rPr lang="it-CH" altLang="it-CH"/>
              <a:t>https://es.wikipedia.org/wiki/Asquenaz%C3%AD</a:t>
            </a:r>
          </a:p>
          <a:p>
            <a:endParaRPr lang="it-CH" altLang="it-CH"/>
          </a:p>
          <a:p>
            <a:endParaRPr lang="it-CH" altLang="it-CH"/>
          </a:p>
        </p:txBody>
      </p:sp>
      <p:sp>
        <p:nvSpPr>
          <p:cNvPr id="289796" name="Segnaposto numero diapositiva 3">
            <a:extLst>
              <a:ext uri="{FF2B5EF4-FFF2-40B4-BE49-F238E27FC236}">
                <a16:creationId xmlns:a16="http://schemas.microsoft.com/office/drawing/2014/main" id="{CF0B7A08-AF14-07AF-D3F0-776F84677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D7FEFA-93A8-43CF-B0EE-D760F24E91E6}" type="slidenum">
              <a:rPr lang="it-CH" altLang="en-US" smtClean="0"/>
              <a:pPr>
                <a:spcBef>
                  <a:spcPct val="0"/>
                </a:spcBef>
              </a:pPr>
              <a:t>28</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D0844D5C-A760-09D3-A25A-D94D64FA3C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846920EE-E15D-AC51-4A3C-172E8A3291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http://en.wikipedia.org/wiki/Kaiser_Wilhelm_II</a:t>
            </a:r>
          </a:p>
          <a:p>
            <a:r>
              <a:rPr lang="it-CH" altLang="it-CH"/>
              <a:t>Https://es.wikipedia.org/wiki/Templarios</a:t>
            </a:r>
          </a:p>
          <a:p>
            <a:r>
              <a:rPr lang="en-US" altLang="it-CH"/>
              <a:t>The Imperial Orthodox Palestine Society</a:t>
            </a:r>
          </a:p>
          <a:p>
            <a:endParaRPr lang="it-CH" altLang="it-CH"/>
          </a:p>
          <a:p>
            <a:endParaRPr lang="it-CH" altLang="it-CH"/>
          </a:p>
        </p:txBody>
      </p:sp>
      <p:sp>
        <p:nvSpPr>
          <p:cNvPr id="291844" name="Segnaposto numero diapositiva 3">
            <a:extLst>
              <a:ext uri="{FF2B5EF4-FFF2-40B4-BE49-F238E27FC236}">
                <a16:creationId xmlns:a16="http://schemas.microsoft.com/office/drawing/2014/main" id="{D3104267-3DCC-3796-AFBC-7895D0C4C7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A0B22D-4DC8-46FE-95FC-A50A456C2AFC}"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07A792D6-E5E1-D6B7-AB97-A63FBE9918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935C3C6E-AE09-B556-AF93-F60FF5B39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 pretestuose giustificazioni addotte dai sionisti:</a:t>
            </a:r>
          </a:p>
          <a:p>
            <a:endParaRPr lang="en-US" altLang="en-US"/>
          </a:p>
          <a:p>
            <a:r>
              <a:rPr lang="en-US" altLang="en-US"/>
              <a:t>Antisemitismo - Il popolo ebraico è sempre stato perseguitato (per es. i pogrom) per cui deve avere un posto dove stare in sicurezza.</a:t>
            </a:r>
          </a:p>
          <a:p>
            <a:endParaRPr lang="en-US" altLang="en-US"/>
          </a:p>
          <a:p>
            <a:r>
              <a:rPr lang="en-US" altLang="en-US"/>
              <a:t>Diritto storico - La Palestina è stata abitata dagli Ebrei per cui appartiene agli Ebrei – Nel 1900 la Palestina era disabitata.</a:t>
            </a:r>
          </a:p>
          <a:p>
            <a:endParaRPr lang="en-US" altLang="en-US"/>
          </a:p>
          <a:p>
            <a:r>
              <a:rPr lang="en-US" altLang="en-US"/>
              <a:t>Diritto divino - La Palestina è stata promessa da Dio agli Ebrei; gli Ebrei sono il Popolo eletto.</a:t>
            </a:r>
          </a:p>
          <a:p>
            <a:endParaRPr lang="en-US" altLang="en-US"/>
          </a:p>
          <a:p>
            <a:endParaRPr lang="en-US" altLang="en-US"/>
          </a:p>
          <a:p>
            <a:r>
              <a:rPr lang="en-US" altLang="en-US"/>
              <a:t>Dichiarazione Balfour, ONU 181, ecc. ecc.</a:t>
            </a:r>
          </a:p>
          <a:p>
            <a:endParaRPr lang="en-US" altLang="en-US"/>
          </a:p>
          <a:p>
            <a:r>
              <a:rPr lang="en-US" altLang="en-US"/>
              <a:t>https://www.palestineremembered.com/David_Ben_Gurion_To_His_Son_Amos_Written_OCT_5th_1937.html</a:t>
            </a:r>
          </a:p>
        </p:txBody>
      </p:sp>
      <p:sp>
        <p:nvSpPr>
          <p:cNvPr id="238596" name="Segnaposto numero diapositiva 3">
            <a:extLst>
              <a:ext uri="{FF2B5EF4-FFF2-40B4-BE49-F238E27FC236}">
                <a16:creationId xmlns:a16="http://schemas.microsoft.com/office/drawing/2014/main" id="{D1761955-136F-8206-548A-1902A696F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74A7AE-EF80-497D-8C1D-1C8290610726}"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A701B84C-9744-C7FC-5880-12C0EBF198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9C092BAC-21A1-5CBB-8B25-C688C0F857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la primera convocatoria aún estaba representado el Muro de las Lamentaciones, lo que indica claramente que existía la intención de colonizar Palestina.</a:t>
            </a:r>
          </a:p>
          <a:p>
            <a:r>
              <a:rPr lang="es-ES" altLang="it-CH"/>
              <a:t>Basel en Suiza fue elegido porque en Alemania el sionismo se consideró inapropiado por la mayoría de los Judios.</a:t>
            </a:r>
          </a:p>
          <a:p>
            <a:endParaRPr lang="es-ES" altLang="it-CH"/>
          </a:p>
          <a:p>
            <a:r>
              <a:rPr lang="es-ES" altLang="it-CH"/>
              <a:t>Theodor Herzl, fundador del movimiento sionista que hablaba de los árabes de Palestina en 1895: "Expulsad a la población pobre más allá de la frontera negándole trabajo. El proceso de expropiación y desplazamiento de los pobres debe llevarse a cabo discretamente y con cautela."</a:t>
            </a:r>
          </a:p>
          <a:p>
            <a:endParaRPr lang="es-ES" altLang="it-CH"/>
          </a:p>
          <a:p>
            <a:r>
              <a:rPr lang="es-ES" altLang="it-CH"/>
              <a:t>http://en.wikipedia.org/wiki/History_of_Zionism</a:t>
            </a:r>
          </a:p>
          <a:p>
            <a:r>
              <a:rPr lang="es-ES" altLang="it-CH"/>
              <a:t>https://es.wikipedia.org/wiki/Sionismo</a:t>
            </a:r>
          </a:p>
          <a:p>
            <a:r>
              <a:rPr lang="es-ES" altLang="it-CH"/>
              <a:t>https://www.livescience.com/40247-ashkenazi-jews-have-european-genes.html </a:t>
            </a:r>
          </a:p>
          <a:p>
            <a:r>
              <a:rPr lang="es-ES" altLang="it-CH"/>
              <a:t>http://en.wikipedia.org/wiki/Jewish_National_Fund</a:t>
            </a:r>
          </a:p>
          <a:p>
            <a:r>
              <a:rPr lang="es-ES" altLang="it-CH"/>
              <a:t>http://en.wikipedia.org/wiki/Zionism_is_racism</a:t>
            </a:r>
          </a:p>
          <a:p>
            <a:r>
              <a:rPr lang="es-ES" altLang="it-CH"/>
              <a:t>http://en.wikipedia.org/wiki/Haredim_and_Zionism</a:t>
            </a:r>
          </a:p>
          <a:p>
            <a:endParaRPr lang="es-ES" altLang="it-CH"/>
          </a:p>
          <a:p>
            <a:r>
              <a:rPr lang="es-ES" altLang="it-CH"/>
              <a:t>https://www.routledge.com/Sociological-Knowledge-and-Collective-Identity-S-N-Eisenstadt-and-Israeli/Sinai/p/book/9781138351837</a:t>
            </a:r>
          </a:p>
          <a:p>
            <a:r>
              <a:rPr lang="es-ES" altLang="it-CH"/>
              <a:t>https://en.wikipedia.org/wiki/Saul_Raphael_Landau</a:t>
            </a:r>
          </a:p>
          <a:p>
            <a:r>
              <a:rPr lang="es-ES" altLang="it-CH"/>
              <a:t>https://en.wikipedia.org/wiki/Israel_Zangwill</a:t>
            </a:r>
          </a:p>
          <a:p>
            <a:r>
              <a:rPr lang="es-ES" altLang="it-CH"/>
              <a:t>https://en.wikipedia.org/wiki/Israel_Zangwill#References</a:t>
            </a:r>
          </a:p>
          <a:p>
            <a:r>
              <a:rPr lang="es-ES" altLang="it-CH"/>
              <a:t>https://en.wikipedia.org/wiki/Jewish_Territorial_Organization</a:t>
            </a:r>
          </a:p>
          <a:p>
            <a:r>
              <a:rPr lang="es-ES" altLang="it-CH"/>
              <a:t>https://en.wikipedia.org/wiki/Jewish_Colonisation_Association</a:t>
            </a:r>
          </a:p>
          <a:p>
            <a:endParaRPr lang="es-ES" altLang="it-CH"/>
          </a:p>
          <a:p>
            <a:endParaRPr lang="it-CH" altLang="it-CH"/>
          </a:p>
        </p:txBody>
      </p:sp>
      <p:sp>
        <p:nvSpPr>
          <p:cNvPr id="293892" name="Segnaposto numero diapositiva 3">
            <a:extLst>
              <a:ext uri="{FF2B5EF4-FFF2-40B4-BE49-F238E27FC236}">
                <a16:creationId xmlns:a16="http://schemas.microsoft.com/office/drawing/2014/main" id="{DDB8F4FF-9803-242C-8800-C005EF4492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9B27F1-CB9B-475A-8765-09C78C00D707}"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a:extLst>
              <a:ext uri="{FF2B5EF4-FFF2-40B4-BE49-F238E27FC236}">
                <a16:creationId xmlns:a16="http://schemas.microsoft.com/office/drawing/2014/main" id="{6112A893-66C3-E10F-5875-88E4F90BD9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Segnaposto note 2">
            <a:extLst>
              <a:ext uri="{FF2B5EF4-FFF2-40B4-BE49-F238E27FC236}">
                <a16:creationId xmlns:a16="http://schemas.microsoft.com/office/drawing/2014/main" id="{CE92DC2E-95BA-D248-CB79-656EB354E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Los judíos antisionistas creen que los judíos deben expiar la maldición de Dios permaneciendo esparcidos por el mundo. La creación de una nación de judíos es, por tanto, contraria a las escrituras hebreas según las cuales sólo el Mesías que ha de venir puede indicar a los judíos dónde pueden crear su nación.</a:t>
            </a:r>
          </a:p>
          <a:p>
            <a:endParaRPr lang="en-US" altLang="en-US"/>
          </a:p>
          <a:p>
            <a:r>
              <a:rPr lang="en-US" altLang="en-US"/>
              <a:t>https://en.wikipedia.org/wiki/Semitic_people</a:t>
            </a:r>
          </a:p>
          <a:p>
            <a:r>
              <a:rPr lang="en-US" altLang="en-US"/>
              <a:t>https://en.wikipedia.org/wiki/Mizraim</a:t>
            </a:r>
          </a:p>
          <a:p>
            <a:r>
              <a:rPr lang="en-US" altLang="en-US"/>
              <a:t>https://en.wikipedia.org/wiki/Sephardi_Jews</a:t>
            </a:r>
          </a:p>
          <a:p>
            <a:r>
              <a:rPr lang="en-US" altLang="en-US"/>
              <a:t>https://en.wikipedia.org/wiki/Ashkenazi_Jews</a:t>
            </a:r>
          </a:p>
          <a:p>
            <a:endParaRPr lang="en-US" altLang="en-US"/>
          </a:p>
          <a:p>
            <a:r>
              <a:rPr lang="en-US" altLang="en-US"/>
              <a:t>https://www.nkusa.org/</a:t>
            </a:r>
          </a:p>
          <a:p>
            <a:endParaRPr lang="en-US" altLang="en-US"/>
          </a:p>
          <a:p>
            <a:r>
              <a:rPr lang="es-ES" altLang="en-US"/>
              <a:t>La invención del pueblo judío </a:t>
            </a:r>
            <a:r>
              <a:rPr lang="en-US" altLang="en-US"/>
              <a:t>- Shlomo Sand</a:t>
            </a:r>
          </a:p>
          <a:p>
            <a:endParaRPr lang="en-US" altLang="en-US"/>
          </a:p>
        </p:txBody>
      </p:sp>
      <p:sp>
        <p:nvSpPr>
          <p:cNvPr id="295940" name="Segnaposto numero diapositiva 3">
            <a:extLst>
              <a:ext uri="{FF2B5EF4-FFF2-40B4-BE49-F238E27FC236}">
                <a16:creationId xmlns:a16="http://schemas.microsoft.com/office/drawing/2014/main" id="{89DC6A16-72F8-CAB4-FBAB-FD4E50C70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821306-924F-4ABD-ADC9-97AC8661D70D}"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16F912D9-19DF-F4D5-5FEB-C2F6336083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2EAC1F-7006-4E8F-A862-74A4071C49FD}"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297987" name="Rectangle 2">
            <a:extLst>
              <a:ext uri="{FF2B5EF4-FFF2-40B4-BE49-F238E27FC236}">
                <a16:creationId xmlns:a16="http://schemas.microsoft.com/office/drawing/2014/main" id="{CD53F349-8598-1C32-8F85-32A75CB06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8" name="Rectangle 3">
            <a:extLst>
              <a:ext uri="{FF2B5EF4-FFF2-40B4-BE49-F238E27FC236}">
                <a16:creationId xmlns:a16="http://schemas.microsoft.com/office/drawing/2014/main" id="{9E5B1741-BA31-640D-B36F-BF1D2B8C20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Las casas son de estilo ruso, porque los inmigrantes se originan de Rusia.</a:t>
            </a:r>
          </a:p>
          <a:p>
            <a:pPr eaLnBrk="1" hangingPunct="1">
              <a:spcBef>
                <a:spcPct val="0"/>
              </a:spcBef>
            </a:pPr>
            <a:endParaRPr lang="es-ES" altLang="it-CH"/>
          </a:p>
          <a:p>
            <a:pPr eaLnBrk="1" hangingPunct="1">
              <a:spcBef>
                <a:spcPct val="0"/>
              </a:spcBef>
            </a:pPr>
            <a:r>
              <a:rPr lang="es-ES" altLang="it-CH"/>
              <a:t>http://en.wikipedia.org/wiki/Sionist</a:t>
            </a:r>
          </a:p>
          <a:p>
            <a:pPr eaLnBrk="1" hangingPunct="1">
              <a:spcBef>
                <a:spcPct val="0"/>
              </a:spcBef>
            </a:pPr>
            <a:r>
              <a:rPr lang="es-ES" altLang="it-CH"/>
              <a:t>http://en.wikipedia.org/wiki/Hashomer</a:t>
            </a:r>
          </a:p>
          <a:p>
            <a:pPr eaLnBrk="1" hangingPunct="1">
              <a:spcBef>
                <a:spcPct val="0"/>
              </a:spcBef>
            </a:pPr>
            <a:endParaRPr lang="es-ES" altLang="it-CH"/>
          </a:p>
          <a:p>
            <a:pPr eaLnBrk="1" hangingPunct="1">
              <a:spcBef>
                <a:spcPct val="0"/>
              </a:spcBef>
            </a:pPr>
            <a:endParaRPr lang="es-ES"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egnaposto immagine diapositiva 1">
            <a:extLst>
              <a:ext uri="{FF2B5EF4-FFF2-40B4-BE49-F238E27FC236}">
                <a16:creationId xmlns:a16="http://schemas.microsoft.com/office/drawing/2014/main" id="{5FFF0D8B-E86D-58C5-C68D-CB223CFE4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Segnaposto note 2">
            <a:extLst>
              <a:ext uri="{FF2B5EF4-FFF2-40B4-BE49-F238E27FC236}">
                <a16:creationId xmlns:a16="http://schemas.microsoft.com/office/drawing/2014/main" id="{ABEDC7BC-DC2A-EC43-4250-B9F163AE72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Hoy los sionistas están utilizando la leye otomana de 1858 para confiscar tierras palestinas. </a:t>
            </a:r>
          </a:p>
          <a:p>
            <a:endParaRPr lang="it-CH" altLang="it-CH"/>
          </a:p>
          <a:p>
            <a:r>
              <a:rPr lang="it-CH" altLang="it-CH"/>
              <a:t>http://en.wikipedia.org/wiki/Tanzimat#Effects_of_the_Tanzimat_reforms</a:t>
            </a:r>
          </a:p>
          <a:p>
            <a:r>
              <a:rPr lang="it-CH" altLang="it-CH"/>
              <a:t>http://en.wikipedia.org/wiki/Ottoman_Land_Code_of_1858</a:t>
            </a:r>
          </a:p>
          <a:p>
            <a:endParaRPr lang="it-CH" altLang="it-CH"/>
          </a:p>
          <a:p>
            <a:r>
              <a:rPr lang="it-CH" altLang="it-CH"/>
              <a:t>https://es.wikipedia.org/wiki/Imperio_Turco_otomano</a:t>
            </a:r>
          </a:p>
        </p:txBody>
      </p:sp>
      <p:sp>
        <p:nvSpPr>
          <p:cNvPr id="300036" name="Segnaposto numero diapositiva 3">
            <a:extLst>
              <a:ext uri="{FF2B5EF4-FFF2-40B4-BE49-F238E27FC236}">
                <a16:creationId xmlns:a16="http://schemas.microsoft.com/office/drawing/2014/main" id="{27137B98-0CAE-5B43-5EBD-A928DBD90A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CFF3F7-B6AB-4711-B68F-4D6263DBB52E}"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B5BCBC65-22B5-382D-C0F5-1A64A69CD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5629B4-DE0E-4F65-8625-2FEB200F069E}" type="slidenum">
              <a:rPr lang="it-IT" altLang="it-CH" smtClean="0">
                <a:solidFill>
                  <a:srgbClr val="000000"/>
                </a:solidFill>
                <a:latin typeface="Arial" panose="020B0604020202020204" pitchFamily="34" charset="0"/>
              </a:rPr>
              <a:pPr>
                <a:spcBef>
                  <a:spcPct val="0"/>
                </a:spcBef>
              </a:pPr>
              <a:t>34</a:t>
            </a:fld>
            <a:endParaRPr lang="it-IT" altLang="it-CH">
              <a:solidFill>
                <a:srgbClr val="000000"/>
              </a:solidFill>
              <a:latin typeface="Arial" panose="020B0604020202020204" pitchFamily="34" charset="0"/>
            </a:endParaRPr>
          </a:p>
        </p:txBody>
      </p:sp>
      <p:sp>
        <p:nvSpPr>
          <p:cNvPr id="302083" name="Rectangle 2">
            <a:extLst>
              <a:ext uri="{FF2B5EF4-FFF2-40B4-BE49-F238E27FC236}">
                <a16:creationId xmlns:a16="http://schemas.microsoft.com/office/drawing/2014/main" id="{FA653762-6224-8534-3BAA-46E0E191F6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4" name="Rectangle 3">
            <a:extLst>
              <a:ext uri="{FF2B5EF4-FFF2-40B4-BE49-F238E27FC236}">
                <a16:creationId xmlns:a16="http://schemas.microsoft.com/office/drawing/2014/main" id="{BD2F5BF6-F316-4C1A-6D24-E7006C4A21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Palestina, los turcos habían construido una buena red ferroviaria.</a:t>
            </a:r>
          </a:p>
          <a:p>
            <a:pPr eaLnBrk="1" hangingPunct="1">
              <a:spcBef>
                <a:spcPct val="0"/>
              </a:spcBef>
            </a:pPr>
            <a:r>
              <a:rPr lang="es-ES" altLang="it-CH"/>
              <a:t>Palestina no era el "desierto habitado sólo por beduinos nómadas", como los sionistas quieren hacernos creer.</a:t>
            </a:r>
          </a:p>
          <a:p>
            <a:pPr eaLnBrk="1" hangingPunct="1">
              <a:spcBef>
                <a:spcPct val="0"/>
              </a:spcBef>
            </a:pPr>
            <a:endParaRPr lang="es-ES" altLang="it-CH"/>
          </a:p>
          <a:p>
            <a:pPr eaLnBrk="1" hangingPunct="1">
              <a:spcBef>
                <a:spcPct val="0"/>
              </a:spcBef>
            </a:pPr>
            <a:r>
              <a:rPr lang="es-ES" altLang="it-CH"/>
              <a:t>http://nabataea.net/jerusalem.htm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DB1F030F-BE1C-04C0-25A0-14D6065E9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5669BC87-D9F1-28D0-499A-E19339C6A4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04132" name="Segnaposto numero diapositiva 3">
            <a:extLst>
              <a:ext uri="{FF2B5EF4-FFF2-40B4-BE49-F238E27FC236}">
                <a16:creationId xmlns:a16="http://schemas.microsoft.com/office/drawing/2014/main" id="{D43031B2-262C-5D0C-6662-30A84CF76F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B0602D-DD12-4CC0-B4BC-326718C14FA8}"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a:extLst>
              <a:ext uri="{FF2B5EF4-FFF2-40B4-BE49-F238E27FC236}">
                <a16:creationId xmlns:a16="http://schemas.microsoft.com/office/drawing/2014/main" id="{453FD372-CCBC-03FA-2027-B27F6C496A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Segnaposto note 2">
            <a:extLst>
              <a:ext uri="{FF2B5EF4-FFF2-40B4-BE49-F238E27FC236}">
                <a16:creationId xmlns:a16="http://schemas.microsoft.com/office/drawing/2014/main" id="{8232FD1F-935F-FA50-43B3-D9F486567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https://es.wikipedia.org/wiki/Nablus</a:t>
            </a:r>
          </a:p>
          <a:p>
            <a:r>
              <a:rPr lang="it-CH" altLang="it-CH"/>
              <a:t>http://it.wikipedia.org/wiki/Nablus</a:t>
            </a:r>
          </a:p>
          <a:p>
            <a:endParaRPr lang="it-CH" altLang="it-CH"/>
          </a:p>
        </p:txBody>
      </p:sp>
      <p:sp>
        <p:nvSpPr>
          <p:cNvPr id="306180" name="Segnaposto numero diapositiva 3">
            <a:extLst>
              <a:ext uri="{FF2B5EF4-FFF2-40B4-BE49-F238E27FC236}">
                <a16:creationId xmlns:a16="http://schemas.microsoft.com/office/drawing/2014/main" id="{884D178B-6F45-26D3-AD9C-AE819B393C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8085DE-7FEE-4549-9EC8-D1A53E2CAA2A}"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egnaposto immagine diapositiva 1">
            <a:extLst>
              <a:ext uri="{FF2B5EF4-FFF2-40B4-BE49-F238E27FC236}">
                <a16:creationId xmlns:a16="http://schemas.microsoft.com/office/drawing/2014/main" id="{33BF7B36-346E-C6CF-9F9B-6F394E8BF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Segnaposto note 2">
            <a:extLst>
              <a:ext uri="{FF2B5EF4-FFF2-40B4-BE49-F238E27FC236}">
                <a16:creationId xmlns:a16="http://schemas.microsoft.com/office/drawing/2014/main" id="{C2C7E9E5-8239-C787-DB09-1A0845EDB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http://en.wikipedia.org/wiki/Arab_Kingdom_of_Syria</a:t>
            </a:r>
          </a:p>
          <a:p>
            <a:r>
              <a:rPr lang="it-CH" altLang="it-CH"/>
              <a:t>http://en.wikipedia.org/wiki/Lawrence_of_arabia</a:t>
            </a:r>
          </a:p>
          <a:p>
            <a:r>
              <a:rPr lang="it-CH" altLang="it-CH"/>
              <a:t>https://es.wikipedia.org/wiki/Correspondencia_Husayn-McMahon</a:t>
            </a:r>
          </a:p>
          <a:p>
            <a:endParaRPr lang="it-CH" altLang="it-CH"/>
          </a:p>
        </p:txBody>
      </p:sp>
      <p:sp>
        <p:nvSpPr>
          <p:cNvPr id="308228" name="Segnaposto numero diapositiva 3">
            <a:extLst>
              <a:ext uri="{FF2B5EF4-FFF2-40B4-BE49-F238E27FC236}">
                <a16:creationId xmlns:a16="http://schemas.microsoft.com/office/drawing/2014/main" id="{C165434A-4809-B0AD-BBEF-3FE37186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D47266-EF8C-463D-840A-388DFE8971C2}"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a:extLst>
              <a:ext uri="{FF2B5EF4-FFF2-40B4-BE49-F238E27FC236}">
                <a16:creationId xmlns:a16="http://schemas.microsoft.com/office/drawing/2014/main" id="{3A98A1A1-F607-0F2A-BCAC-62BDA9E1C0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Segnaposto note 2">
            <a:extLst>
              <a:ext uri="{FF2B5EF4-FFF2-40B4-BE49-F238E27FC236}">
                <a16:creationId xmlns:a16="http://schemas.microsoft.com/office/drawing/2014/main" id="{F443A3CD-FF3B-6D1C-3C9C-5CD2547685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A Century of War: Anglo-American Oil Politics and the New World Order</a:t>
            </a:r>
          </a:p>
          <a:p>
            <a:r>
              <a:rPr lang="es-ES" altLang="en-US"/>
              <a:t> by F. William Engdahl </a:t>
            </a:r>
          </a:p>
          <a:p>
            <a:endParaRPr lang="es-ES" altLang="en-US"/>
          </a:p>
          <a:p>
            <a:r>
              <a:rPr lang="es-ES" altLang="en-US"/>
              <a:t>El Acuerdo Sykes Piccot fue inspirado por Edward Gray, Secretario de Estado para Asuntos Exteriores del Gobierno Británico. EG propuso una política colonial en MO y África que permitió a las grandes potencias controlar y subyugar a las poblaciónes (que según un discurso de EG de 1907 tuvo que ser dividida y empobrecida para evitar que se unieran y se convirtieran en un temible adversario de las grandes potencias) y acceso a los recursos. El establecimiento de una colonia judía en Palestina como elemento de división y desestabilización y las divisiones operadas bajo el acuerdo Sykes Piccot van en esta dirección. Incluso el desastre de Gallipoli en 1915 llevó a Inglaterra a centrarse más en Palestina y los países árabes.</a:t>
            </a:r>
          </a:p>
          <a:p>
            <a:endParaRPr lang="es-ES" altLang="en-US"/>
          </a:p>
          <a:p>
            <a:r>
              <a:rPr lang="es-ES" altLang="en-US"/>
              <a:t>Este acuerdo será confirmado internacionalmente en San Remo en 1920</a:t>
            </a:r>
          </a:p>
          <a:p>
            <a:r>
              <a:rPr lang="es-ES" altLang="en-US"/>
              <a:t>Tenga en cuenta que los británicos en ese momento aún no habían conquistado la Palestina.</a:t>
            </a:r>
          </a:p>
          <a:p>
            <a:endParaRPr lang="es-ES" altLang="en-US"/>
          </a:p>
          <a:p>
            <a:r>
              <a:rPr lang="es-ES" altLang="en-US"/>
              <a:t>https://en.wikipedia.org/wiki/Edward_Grey,_1st_Viscount_Grey_of_Fallodon</a:t>
            </a:r>
          </a:p>
          <a:p>
            <a:endParaRPr lang="es-ES" altLang="en-US"/>
          </a:p>
          <a:p>
            <a:r>
              <a:rPr lang="es-ES" altLang="en-US"/>
              <a:t>https://es.wikipedia.org/wiki/Acuerdos_Sykes-Picot</a:t>
            </a:r>
          </a:p>
          <a:p>
            <a:r>
              <a:rPr lang="es-ES" altLang="en-US"/>
              <a:t>http://en.wikipedia.org/wiki/Sykes-Picot</a:t>
            </a:r>
          </a:p>
          <a:p>
            <a:r>
              <a:rPr lang="es-ES" altLang="en-US"/>
              <a:t>https://en.wikipedia.org/wiki/Gallipoli_Campaign</a:t>
            </a:r>
          </a:p>
          <a:p>
            <a:endParaRPr lang="en-US" altLang="en-US"/>
          </a:p>
          <a:p>
            <a:r>
              <a:rPr lang="en-US" altLang="en-US"/>
              <a:t>https://en.wikipedia.org/wiki/BAZAN_Group#History</a:t>
            </a:r>
          </a:p>
          <a:p>
            <a:r>
              <a:rPr lang="en-US" altLang="en-US"/>
              <a:t>https://en.wikipedia.org/wiki/Kirkuk%E2%80%93Haifa_oil_pipeline</a:t>
            </a:r>
          </a:p>
        </p:txBody>
      </p:sp>
      <p:sp>
        <p:nvSpPr>
          <p:cNvPr id="310276" name="Segnaposto numero diapositiva 3">
            <a:extLst>
              <a:ext uri="{FF2B5EF4-FFF2-40B4-BE49-F238E27FC236}">
                <a16:creationId xmlns:a16="http://schemas.microsoft.com/office/drawing/2014/main" id="{8A5C5C8C-BDC6-43DC-4799-B39DBBC4AA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131901-C247-43FB-B26C-0CD7B9E01862}"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0F468B2E-8284-92DC-6BE9-4046892FF9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F28BEB36-6EE7-65CC-8985-B2B18E37A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De 1917 a 1922, Palestina fue gobernada por el general Allenby por decretos militares.</a:t>
            </a:r>
          </a:p>
          <a:p>
            <a:endParaRPr lang="es-ES" altLang="it-CH"/>
          </a:p>
          <a:p>
            <a:r>
              <a:rPr lang="es-ES" altLang="it-CH"/>
              <a:t>https://es.wikipedia.org/wiki/Edmund_Allenby</a:t>
            </a:r>
          </a:p>
          <a:p>
            <a:r>
              <a:rPr lang="es-ES" altLang="it-CH"/>
              <a:t>http://en.wikipedia.org/wiki/Edmund_Allenby,_1st_Viscount_Allenby</a:t>
            </a:r>
          </a:p>
          <a:p>
            <a:r>
              <a:rPr lang="es-ES" altLang="it-CH"/>
              <a:t>https://es.wikipedia.org/wiki/Campa%C3%B1a_del_Sina%C3%AD_y_Palestina</a:t>
            </a:r>
          </a:p>
          <a:p>
            <a:endParaRPr lang="it-CH" altLang="it-CH"/>
          </a:p>
        </p:txBody>
      </p:sp>
      <p:sp>
        <p:nvSpPr>
          <p:cNvPr id="312324" name="Segnaposto numero diapositiva 3">
            <a:extLst>
              <a:ext uri="{FF2B5EF4-FFF2-40B4-BE49-F238E27FC236}">
                <a16:creationId xmlns:a16="http://schemas.microsoft.com/office/drawing/2014/main" id="{39CC00CC-7DB3-D134-D658-DE825E6D02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45A624-4510-4905-B66C-422D2F5C6B6D}"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89EB8E7D-9600-C7F7-436F-7AD4173354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01E115-67A3-47D5-BDEB-9D1C78DB6827}" type="slidenum">
              <a:rPr lang="it-IT" altLang="it-CH" smtClean="0">
                <a:solidFill>
                  <a:srgbClr val="000000"/>
                </a:solidFill>
                <a:latin typeface="Arial" panose="020B0604020202020204" pitchFamily="34" charset="0"/>
              </a:rPr>
              <a:pPr>
                <a:spcBef>
                  <a:spcPct val="0"/>
                </a:spcBef>
              </a:pPr>
              <a:t>4</a:t>
            </a:fld>
            <a:endParaRPr lang="it-IT" altLang="it-CH">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EBBD994B-CE9F-7102-F423-D1AD14231B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3DF8466A-00FB-BE3F-1A27-95F268B153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https://es.wikipedia.org/wiki/Palestina_(regi%C3%B3n)</a:t>
            </a:r>
          </a:p>
          <a:p>
            <a:pPr eaLnBrk="1" hangingPunct="1">
              <a:spcBef>
                <a:spcPct val="0"/>
              </a:spcBef>
            </a:pPr>
            <a:r>
              <a:rPr lang="fr-CH" altLang="it-CH"/>
              <a:t>http://en.wikipedia.org/wiki/The_Levant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a:extLst>
              <a:ext uri="{FF2B5EF4-FFF2-40B4-BE49-F238E27FC236}">
                <a16:creationId xmlns:a16="http://schemas.microsoft.com/office/drawing/2014/main" id="{CFDB0D17-A9F6-5D91-4A21-4991DB3FC7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a:extLst>
              <a:ext uri="{FF2B5EF4-FFF2-40B4-BE49-F238E27FC236}">
                <a16:creationId xmlns:a16="http://schemas.microsoft.com/office/drawing/2014/main" id="{EF846BD8-3793-49DA-B1DA-EE2FF9AFEB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Declaración Balfour fue inspirada por el secretario de Lord Balfour, un cierto Samuel Herbert, judio y sionista ...</a:t>
            </a:r>
          </a:p>
          <a:p>
            <a:r>
              <a:rPr lang="es-ES" altLang="it-CH"/>
              <a:t>Con este paso, Gran Bretaña también tenía la esperanza de llegar a un guardia para el Canal de Suez y un punto de apoyo en el MO rico en petróleo, materia prima que con la Primera Guerra Mundial se había convertida en "estratégica".</a:t>
            </a:r>
          </a:p>
          <a:p>
            <a:endParaRPr lang="it-CH" altLang="it-CH"/>
          </a:p>
          <a:p>
            <a:r>
              <a:rPr lang="it-CH" altLang="it-CH"/>
              <a:t>https://es.wikipedia.org/wiki/Declaraci%C3%B3n_Balfour</a:t>
            </a:r>
          </a:p>
          <a:p>
            <a:r>
              <a:rPr lang="it-CH" altLang="it-CH"/>
              <a:t>http://en.wikipedia.org/wiki/Lord_Balfour</a:t>
            </a:r>
          </a:p>
          <a:p>
            <a:r>
              <a:rPr lang="it-CH" altLang="it-CH"/>
              <a:t>https://www.youtube.com/watch?v=1BR0wMndSSI</a:t>
            </a:r>
          </a:p>
          <a:p>
            <a:endParaRPr lang="it-CH" altLang="it-CH"/>
          </a:p>
        </p:txBody>
      </p:sp>
      <p:sp>
        <p:nvSpPr>
          <p:cNvPr id="314372" name="Segnaposto numero diapositiva 3">
            <a:extLst>
              <a:ext uri="{FF2B5EF4-FFF2-40B4-BE49-F238E27FC236}">
                <a16:creationId xmlns:a16="http://schemas.microsoft.com/office/drawing/2014/main" id="{63CF5FD6-86E4-A6B7-53AD-856D96E6DC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F0A5C6-1A18-415E-940D-3EA3182A6C5E}" type="slidenum">
              <a:rPr lang="it-CH" altLang="en-US" smtClean="0">
                <a:solidFill>
                  <a:srgbClr val="000000"/>
                </a:solidFill>
              </a:rPr>
              <a:pPr>
                <a:spcBef>
                  <a:spcPct val="0"/>
                </a:spcBef>
              </a:pPr>
              <a:t>40</a:t>
            </a:fld>
            <a:endParaRPr lang="it-CH"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egnaposto immagine diapositiva 1">
            <a:extLst>
              <a:ext uri="{FF2B5EF4-FFF2-40B4-BE49-F238E27FC236}">
                <a16:creationId xmlns:a16="http://schemas.microsoft.com/office/drawing/2014/main" id="{D9F384B3-8BA6-FFC7-F68D-8B224A4DD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Segnaposto note 2">
            <a:extLst>
              <a:ext uri="{FF2B5EF4-FFF2-40B4-BE49-F238E27FC236}">
                <a16:creationId xmlns:a16="http://schemas.microsoft.com/office/drawing/2014/main" id="{1F49FFB5-E254-830D-6B72-92E9E7DB2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16420" name="Segnaposto numero diapositiva 3">
            <a:extLst>
              <a:ext uri="{FF2B5EF4-FFF2-40B4-BE49-F238E27FC236}">
                <a16:creationId xmlns:a16="http://schemas.microsoft.com/office/drawing/2014/main" id="{184D2D5B-A89D-ED6D-B2A3-FED5C369B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85EB24-C298-4B7D-B81E-C27ED0AC9D95}"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DB950B67-8D3E-3523-316D-2B516C34C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97D469-B88C-41E1-B06A-2CB59A5C5F07}"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318467" name="Rectangle 2">
            <a:extLst>
              <a:ext uri="{FF2B5EF4-FFF2-40B4-BE49-F238E27FC236}">
                <a16:creationId xmlns:a16="http://schemas.microsoft.com/office/drawing/2014/main" id="{C149D4CA-5E05-649C-9621-A26173C1C8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EC8ABCC0-C7F5-06A1-10DF-34DC15DF51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https://es.wikipedia.org/wiki/Jaffa</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C2635840-5548-237E-2ED9-50522E13DF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D070CA-786C-4E59-ADB2-4512F3D92EEB}" type="slidenum">
              <a:rPr lang="it-IT" altLang="it-CH" smtClean="0">
                <a:solidFill>
                  <a:srgbClr val="000000"/>
                </a:solidFill>
                <a:latin typeface="Arial" panose="020B0604020202020204" pitchFamily="34" charset="0"/>
              </a:rPr>
              <a:pPr>
                <a:spcBef>
                  <a:spcPct val="0"/>
                </a:spcBef>
              </a:pPr>
              <a:t>43</a:t>
            </a:fld>
            <a:endParaRPr lang="it-IT" altLang="it-CH">
              <a:solidFill>
                <a:srgbClr val="000000"/>
              </a:solidFill>
              <a:latin typeface="Arial" panose="020B0604020202020204" pitchFamily="34" charset="0"/>
            </a:endParaRPr>
          </a:p>
        </p:txBody>
      </p:sp>
      <p:sp>
        <p:nvSpPr>
          <p:cNvPr id="320515" name="Rectangle 2">
            <a:extLst>
              <a:ext uri="{FF2B5EF4-FFF2-40B4-BE49-F238E27FC236}">
                <a16:creationId xmlns:a16="http://schemas.microsoft.com/office/drawing/2014/main" id="{4F3D7B7A-8589-AD84-107E-B4C2EB22D5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6" name="Rectangle 3">
            <a:extLst>
              <a:ext uri="{FF2B5EF4-FFF2-40B4-BE49-F238E27FC236}">
                <a16:creationId xmlns:a16="http://schemas.microsoft.com/office/drawing/2014/main" id="{36CCBB7D-D3BA-B1D0-AB3C-2EBB1D2B06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foto de 1909 representa la asignación de las primeras parcelas de tierra a los primeros habitantes de Tel Aviv.</a:t>
            </a:r>
            <a:endParaRPr lang="fr-CH" altLang="it-CH"/>
          </a:p>
          <a:p>
            <a:pPr eaLnBrk="1" hangingPunct="1">
              <a:spcBef>
                <a:spcPct val="0"/>
              </a:spcBef>
            </a:pPr>
            <a:endParaRPr lang="fr-CH" altLang="it-CH"/>
          </a:p>
          <a:p>
            <a:pPr eaLnBrk="1" hangingPunct="1">
              <a:spcBef>
                <a:spcPct val="0"/>
              </a:spcBef>
            </a:pPr>
            <a:r>
              <a:rPr lang="fr-CH" altLang="it-CH"/>
              <a:t>https://es.wikipedia.org/wiki/Tel_Aviv</a:t>
            </a:r>
          </a:p>
          <a:p>
            <a:pPr eaLnBrk="1" hangingPunct="1">
              <a:spcBef>
                <a:spcPct val="0"/>
              </a:spcBef>
            </a:pPr>
            <a:r>
              <a:rPr lang="fr-CH" altLang="it-CH"/>
              <a:t>http://en.wikipedia.org/wiki/Tel_Aviv</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egnaposto immagine diapositiva 1">
            <a:extLst>
              <a:ext uri="{FF2B5EF4-FFF2-40B4-BE49-F238E27FC236}">
                <a16:creationId xmlns:a16="http://schemas.microsoft.com/office/drawing/2014/main" id="{A81B25C2-5B3C-5046-AF6C-EB9C92072C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Segnaposto note 2">
            <a:extLst>
              <a:ext uri="{FF2B5EF4-FFF2-40B4-BE49-F238E27FC236}">
                <a16:creationId xmlns:a16="http://schemas.microsoft.com/office/drawing/2014/main" id="{8F193573-0680-507B-9444-2A8B10B38A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Herbert Samuel favoreció los Judios y sus negocios en todo lo posible (por ejemplo, exenciones fiscales y exenciones de impuestos para los negocios judíos, la introducción del hebreo y el Inglés como idiomas oficiales en Palestina, la asignación de tierras estatales o no reclamadas a los Judios y brutales represión de cualquier resistencia por parte de árabes, la formación de tolerancia por su propio ejército de los Judios, etc.) y al mismo tiempo que le hizo a los árabes y sus empresas de todas las dificultades imaginables (por ejemplo, obligación de pagar impuestos debido a lo Imperio Otomano, por lo que los árabes tuvieron que vender sus tierras a los Judios, etc.).</a:t>
            </a:r>
          </a:p>
          <a:p>
            <a:pPr eaLnBrk="1" hangingPunct="1">
              <a:spcBef>
                <a:spcPct val="0"/>
              </a:spcBef>
            </a:pPr>
            <a:endParaRPr lang="es-ES" altLang="it-CH"/>
          </a:p>
          <a:p>
            <a:pPr eaLnBrk="1" hangingPunct="1">
              <a:spcBef>
                <a:spcPct val="0"/>
              </a:spcBef>
            </a:pPr>
            <a:r>
              <a:rPr lang="es-ES" altLang="it-CH"/>
              <a:t>La Sociedad de Naciones: Por primera vez en la historia de la humanidad, un organismo supranacional toma decisiones sobre pueblos y naciones enteras.</a:t>
            </a:r>
          </a:p>
          <a:p>
            <a:pPr eaLnBrk="1" hangingPunct="1">
              <a:spcBef>
                <a:spcPct val="0"/>
              </a:spcBef>
            </a:pPr>
            <a:endParaRPr lang="es-ES" altLang="it-CH"/>
          </a:p>
          <a:p>
            <a:pPr eaLnBrk="1" hangingPunct="1">
              <a:spcBef>
                <a:spcPct val="0"/>
              </a:spcBef>
            </a:pPr>
            <a:r>
              <a:rPr lang="it-CH" altLang="it-CH"/>
              <a:t>https://es.wikipedia.org/wiki/Herbert_Samuel</a:t>
            </a:r>
          </a:p>
          <a:p>
            <a:pPr eaLnBrk="1" hangingPunct="1">
              <a:spcBef>
                <a:spcPct val="0"/>
              </a:spcBef>
            </a:pPr>
            <a:r>
              <a:rPr lang="it-CH" altLang="it-CH"/>
              <a:t>https://es.wikipedia.org/wiki/Mandato_brit%C3%A1nico_de_Palestina</a:t>
            </a:r>
          </a:p>
          <a:p>
            <a:pPr eaLnBrk="1" hangingPunct="1">
              <a:spcBef>
                <a:spcPct val="0"/>
              </a:spcBef>
            </a:pPr>
            <a:r>
              <a:rPr lang="it-CH" altLang="it-CH"/>
              <a:t>http://en.wikipedia.org/wiki/Palestine_Mandate</a:t>
            </a:r>
          </a:p>
          <a:p>
            <a:pPr eaLnBrk="1" hangingPunct="1">
              <a:spcBef>
                <a:spcPct val="0"/>
              </a:spcBef>
            </a:pPr>
            <a:r>
              <a:rPr lang="it-CH" altLang="it-CH"/>
              <a:t>https://es.wikipedia.org/wiki/Tratado_de_Versalles_(1919)</a:t>
            </a:r>
          </a:p>
          <a:p>
            <a:pPr eaLnBrk="1" hangingPunct="1">
              <a:spcBef>
                <a:spcPct val="0"/>
              </a:spcBef>
            </a:pPr>
            <a:r>
              <a:rPr lang="it-CH" altLang="it-CH"/>
              <a:t>http://en.wikipedia.org/wiki/San_Remo_conference</a:t>
            </a:r>
          </a:p>
          <a:p>
            <a:pPr eaLnBrk="1" hangingPunct="1">
              <a:spcBef>
                <a:spcPct val="0"/>
              </a:spcBef>
            </a:pPr>
            <a:r>
              <a:rPr lang="it-CH" altLang="it-CH"/>
              <a:t>https://en.wikipedia.org/wiki/League_of_Nations</a:t>
            </a:r>
          </a:p>
          <a:p>
            <a:pPr eaLnBrk="1" hangingPunct="1">
              <a:spcBef>
                <a:spcPct val="0"/>
              </a:spcBef>
            </a:pPr>
            <a:endParaRPr lang="it-CH" altLang="it-CH"/>
          </a:p>
          <a:p>
            <a:pPr eaLnBrk="1" hangingPunct="1">
              <a:spcBef>
                <a:spcPct val="0"/>
              </a:spcBef>
            </a:pPr>
            <a:endParaRPr lang="it-CH" altLang="it-CH"/>
          </a:p>
        </p:txBody>
      </p:sp>
      <p:sp>
        <p:nvSpPr>
          <p:cNvPr id="322564" name="Segnaposto numero diapositiva 3">
            <a:extLst>
              <a:ext uri="{FF2B5EF4-FFF2-40B4-BE49-F238E27FC236}">
                <a16:creationId xmlns:a16="http://schemas.microsoft.com/office/drawing/2014/main" id="{D3647C57-0B4C-85BF-7EB3-1AA96A195F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DA3CA6-AB16-43A6-B7A0-670240196CA1}" type="slidenum">
              <a:rPr lang="it-IT" altLang="it-CH" smtClean="0">
                <a:solidFill>
                  <a:srgbClr val="000000"/>
                </a:solidFill>
                <a:latin typeface="Arial" panose="020B0604020202020204" pitchFamily="34" charset="0"/>
              </a:rPr>
              <a:pPr>
                <a:spcBef>
                  <a:spcPct val="0"/>
                </a:spcBef>
              </a:pPr>
              <a:t>44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CE72D266-06C0-C6B5-8FC2-65E2F3A575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FF45D4E3-F942-898A-C66D-EB5D174CFB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Kibutz eran aldeas judias comunitarias socialistas</a:t>
            </a:r>
            <a:endParaRPr lang="it-CH" altLang="it-CH"/>
          </a:p>
          <a:p>
            <a:endParaRPr lang="it-CH" altLang="it-CH"/>
          </a:p>
          <a:p>
            <a:r>
              <a:rPr lang="it-CH" altLang="it-CH"/>
              <a:t>https://es.wikipedia.org/wiki/Kibbutz</a:t>
            </a:r>
          </a:p>
          <a:p>
            <a:r>
              <a:rPr lang="it-CH" altLang="it-CH"/>
              <a:t>http://en.wikipedia.org/wiki/Kibbutz</a:t>
            </a:r>
          </a:p>
          <a:p>
            <a:endParaRPr lang="it-CH" altLang="it-CH"/>
          </a:p>
        </p:txBody>
      </p:sp>
      <p:sp>
        <p:nvSpPr>
          <p:cNvPr id="324612" name="Segnaposto numero diapositiva 3">
            <a:extLst>
              <a:ext uri="{FF2B5EF4-FFF2-40B4-BE49-F238E27FC236}">
                <a16:creationId xmlns:a16="http://schemas.microsoft.com/office/drawing/2014/main" id="{BFE88C44-5827-42E7-8A85-64A7FB0720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DAE4A9-BB4D-42A4-898A-21DCC2C8621F}"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egnaposto immagine diapositiva 1">
            <a:extLst>
              <a:ext uri="{FF2B5EF4-FFF2-40B4-BE49-F238E27FC236}">
                <a16:creationId xmlns:a16="http://schemas.microsoft.com/office/drawing/2014/main" id="{6ECDF31E-9286-CD25-322B-9D10898E60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Segnaposto note 2">
            <a:extLst>
              <a:ext uri="{FF2B5EF4-FFF2-40B4-BE49-F238E27FC236}">
                <a16:creationId xmlns:a16="http://schemas.microsoft.com/office/drawing/2014/main" id="{459529A7-EABE-5EEB-E934-F7CA6B6B05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http://en.wikipedia.org/wiki/Tirat_Zvi</a:t>
            </a:r>
          </a:p>
          <a:p>
            <a:endParaRPr lang="it-CH" altLang="it-CH"/>
          </a:p>
        </p:txBody>
      </p:sp>
      <p:sp>
        <p:nvSpPr>
          <p:cNvPr id="326660" name="Segnaposto numero diapositiva 3">
            <a:extLst>
              <a:ext uri="{FF2B5EF4-FFF2-40B4-BE49-F238E27FC236}">
                <a16:creationId xmlns:a16="http://schemas.microsoft.com/office/drawing/2014/main" id="{EED31651-48C7-7FA5-BCF5-D2E8A589D5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0FD3DE-5B24-46EC-9C65-6D5C60C4F199}" type="slidenum">
              <a:rPr lang="it-CH" altLang="en-US" smtClean="0"/>
              <a:pPr>
                <a:spcBef>
                  <a:spcPct val="0"/>
                </a:spcBef>
              </a:pPr>
              <a:t>46</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36D7CDE6-C8F8-6214-B9FF-91E8094AE1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F5C200D5-9836-3FF2-59B5-2ED247F184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https://es.wikipedia.org/wiki/Moshav</a:t>
            </a:r>
          </a:p>
          <a:p>
            <a:r>
              <a:rPr lang="it-CH" altLang="it-CH"/>
              <a:t>http://en.wikipedia.org/wiki/Moshav</a:t>
            </a:r>
          </a:p>
          <a:p>
            <a:endParaRPr lang="it-CH" altLang="it-CH"/>
          </a:p>
        </p:txBody>
      </p:sp>
      <p:sp>
        <p:nvSpPr>
          <p:cNvPr id="328708" name="Segnaposto numero diapositiva 3">
            <a:extLst>
              <a:ext uri="{FF2B5EF4-FFF2-40B4-BE49-F238E27FC236}">
                <a16:creationId xmlns:a16="http://schemas.microsoft.com/office/drawing/2014/main" id="{A5A85F99-FAEE-4C02-129C-5CBF076CF6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8760D3-E21B-4450-801E-CA7ECCA7BFEB}"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6DFB3717-C102-CF8D-0BE8-A484EF3F2C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CF6D43-7C62-4FD8-A18D-3A135B988EEA}"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330755" name="Rectangle 2">
            <a:extLst>
              <a:ext uri="{FF2B5EF4-FFF2-40B4-BE49-F238E27FC236}">
                <a16:creationId xmlns:a16="http://schemas.microsoft.com/office/drawing/2014/main" id="{19C03E8D-46D5-41F7-0DD9-A4CC76C52A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6" name="Rectangle 3">
            <a:extLst>
              <a:ext uri="{FF2B5EF4-FFF2-40B4-BE49-F238E27FC236}">
                <a16:creationId xmlns:a16="http://schemas.microsoft.com/office/drawing/2014/main" id="{F724ECEB-13DC-891F-5D27-25CF141AF2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Señalar que ya hay palacio, una red eléctrica, los coches y autobuses. Para el "pueblo de beduinos semi-salvaje" es notable.</a:t>
            </a:r>
          </a:p>
          <a:p>
            <a:pPr eaLnBrk="1" hangingPunct="1">
              <a:spcBef>
                <a:spcPct val="0"/>
              </a:spcBef>
            </a:pPr>
            <a:endParaRPr lang="es-ES" altLang="it-CH"/>
          </a:p>
          <a:p>
            <a:pPr eaLnBrk="1" hangingPunct="1">
              <a:spcBef>
                <a:spcPct val="0"/>
              </a:spcBef>
            </a:pPr>
            <a:r>
              <a:rPr lang="es-ES" altLang="it-CH"/>
              <a:t>https://es.wikipedia.org/wiki/Jaffa</a:t>
            </a:r>
          </a:p>
          <a:p>
            <a:pPr eaLnBrk="1" hangingPunct="1">
              <a:spcBef>
                <a:spcPct val="0"/>
              </a:spcBef>
            </a:pPr>
            <a:r>
              <a:rPr lang="es-ES" altLang="it-CH"/>
              <a:t>http://en.wikipedia.org/wiki/Jaffa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egnaposto immagine diapositiva 1">
            <a:extLst>
              <a:ext uri="{FF2B5EF4-FFF2-40B4-BE49-F238E27FC236}">
                <a16:creationId xmlns:a16="http://schemas.microsoft.com/office/drawing/2014/main" id="{A5B6E8DA-775F-6949-39FF-47AEF4F261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Segnaposto note 2">
            <a:extLst>
              <a:ext uri="{FF2B5EF4-FFF2-40B4-BE49-F238E27FC236}">
                <a16:creationId xmlns:a16="http://schemas.microsoft.com/office/drawing/2014/main" id="{2154C6F3-8CC3-6094-F3F8-7D058C4346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A su llegada, los Judios sionistas aprendieron a cultivar cítricos por los árabes. Siguiendo los Judios sionistas robaron las plantaciones de cítricos a los árabes.</a:t>
            </a:r>
          </a:p>
          <a:p>
            <a:r>
              <a:rPr lang="es-ES" altLang="it-CH"/>
              <a:t>La foto también muestra que Palestina no era un país árido y desierto según lo declarado por los sionistas.</a:t>
            </a:r>
          </a:p>
          <a:p>
            <a:endParaRPr lang="es-ES" altLang="it-CH"/>
          </a:p>
          <a:p>
            <a:r>
              <a:rPr lang="es-ES" altLang="it-CH"/>
              <a:t>http://en.wikipedia.org/wiki/Jaffa_orange</a:t>
            </a:r>
          </a:p>
          <a:p>
            <a:r>
              <a:rPr lang="es-ES" altLang="it-CH"/>
              <a:t>Documentario: La meccanica dell’arancia.</a:t>
            </a:r>
          </a:p>
          <a:p>
            <a:endParaRPr lang="es-ES" altLang="it-CH"/>
          </a:p>
          <a:p>
            <a:endParaRPr lang="es-ES" altLang="it-CH"/>
          </a:p>
        </p:txBody>
      </p:sp>
      <p:sp>
        <p:nvSpPr>
          <p:cNvPr id="332804" name="Segnaposto numero diapositiva 3">
            <a:extLst>
              <a:ext uri="{FF2B5EF4-FFF2-40B4-BE49-F238E27FC236}">
                <a16:creationId xmlns:a16="http://schemas.microsoft.com/office/drawing/2014/main" id="{3C40CC29-DC63-3A00-0656-3AAC3B8C9C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3ABFDC-6F18-4FEF-9D8D-2D267AC5676D}" type="slidenum">
              <a:rPr lang="it-CH" altLang="en-US" smtClean="0">
                <a:solidFill>
                  <a:srgbClr val="000000"/>
                </a:solidFill>
              </a:rPr>
              <a:pPr>
                <a:spcBef>
                  <a:spcPct val="0"/>
                </a:spcBef>
              </a:pPr>
              <a:t>49</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F1270F28-D6C8-98B1-4AFE-590735D601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90F843A4-F932-B77F-2843-1D023B22E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https://es.wikipedia.org/wiki/El_Creciente_Fertil</a:t>
            </a:r>
          </a:p>
          <a:p>
            <a:r>
              <a:rPr lang="it-CH" altLang="it-CH"/>
              <a:t>https://en.wikipedia.org/wiki/Jezreel_Valley</a:t>
            </a:r>
          </a:p>
          <a:p>
            <a:r>
              <a:rPr lang="it-CH" altLang="it-CH"/>
              <a:t>https://en.wikipedia.org/wiki/Acre,_Israel</a:t>
            </a:r>
          </a:p>
          <a:p>
            <a:endParaRPr lang="it-CH" altLang="it-CH"/>
          </a:p>
        </p:txBody>
      </p:sp>
      <p:sp>
        <p:nvSpPr>
          <p:cNvPr id="242692" name="Segnaposto numero diapositiva 3">
            <a:extLst>
              <a:ext uri="{FF2B5EF4-FFF2-40B4-BE49-F238E27FC236}">
                <a16:creationId xmlns:a16="http://schemas.microsoft.com/office/drawing/2014/main" id="{1BE09032-AEAB-B83C-B7F0-63ADF3D390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959CB7-0EB0-4394-952D-596215D0C1B4}"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egnaposto immagine diapositiva 1">
            <a:extLst>
              <a:ext uri="{FF2B5EF4-FFF2-40B4-BE49-F238E27FC236}">
                <a16:creationId xmlns:a16="http://schemas.microsoft.com/office/drawing/2014/main" id="{74D548ED-C5D9-4592-7D25-A649FA9802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Segnaposto note 2">
            <a:extLst>
              <a:ext uri="{FF2B5EF4-FFF2-40B4-BE49-F238E27FC236}">
                <a16:creationId xmlns:a16="http://schemas.microsoft.com/office/drawing/2014/main" id="{3C6C9379-228F-ED90-2028-5FB0FAE34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334852" name="Segnaposto numero diapositiva 3">
            <a:extLst>
              <a:ext uri="{FF2B5EF4-FFF2-40B4-BE49-F238E27FC236}">
                <a16:creationId xmlns:a16="http://schemas.microsoft.com/office/drawing/2014/main" id="{995768A1-C9E3-8BDF-7B39-3803507EB4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3F549B-394A-4DDF-8555-798DF03714F9}"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egnaposto immagine diapositiva 1">
            <a:extLst>
              <a:ext uri="{FF2B5EF4-FFF2-40B4-BE49-F238E27FC236}">
                <a16:creationId xmlns:a16="http://schemas.microsoft.com/office/drawing/2014/main" id="{8BF71E04-212B-6EFB-A0C6-D7908D5288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Segnaposto note 2">
            <a:extLst>
              <a:ext uri="{FF2B5EF4-FFF2-40B4-BE49-F238E27FC236}">
                <a16:creationId xmlns:a16="http://schemas.microsoft.com/office/drawing/2014/main" id="{8F3CC553-6862-9432-F29F-CABF20D8A4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https://es.wikipedia.org/wiki/Indumentaria_de_Palestina</a:t>
            </a:r>
          </a:p>
        </p:txBody>
      </p:sp>
      <p:sp>
        <p:nvSpPr>
          <p:cNvPr id="336900" name="Segnaposto numero diapositiva 3">
            <a:extLst>
              <a:ext uri="{FF2B5EF4-FFF2-40B4-BE49-F238E27FC236}">
                <a16:creationId xmlns:a16="http://schemas.microsoft.com/office/drawing/2014/main" id="{4DC636F0-F74F-87E0-02C2-FCC31C2E0D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B56623-E0FB-4424-93D0-BE49C6E856DC}" type="slidenum">
              <a:rPr lang="it-CH" altLang="en-US" smtClean="0"/>
              <a:pPr>
                <a:spcBef>
                  <a:spcPct val="0"/>
                </a:spcBef>
              </a:pPr>
              <a:t>51</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egnaposto immagine diapositiva 1">
            <a:extLst>
              <a:ext uri="{FF2B5EF4-FFF2-40B4-BE49-F238E27FC236}">
                <a16:creationId xmlns:a16="http://schemas.microsoft.com/office/drawing/2014/main" id="{CC661710-143F-C9CB-22F1-76943BED03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Segnaposto note 2">
            <a:extLst>
              <a:ext uri="{FF2B5EF4-FFF2-40B4-BE49-F238E27FC236}">
                <a16:creationId xmlns:a16="http://schemas.microsoft.com/office/drawing/2014/main" id="{2E8EB8D8-607D-1BE7-9623-8229564FF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la estampilla: Government of Palestine.</a:t>
            </a:r>
          </a:p>
          <a:p>
            <a:endParaRPr lang="it-CH" altLang="it-CH"/>
          </a:p>
        </p:txBody>
      </p:sp>
      <p:sp>
        <p:nvSpPr>
          <p:cNvPr id="338948" name="Segnaposto numero diapositiva 3">
            <a:extLst>
              <a:ext uri="{FF2B5EF4-FFF2-40B4-BE49-F238E27FC236}">
                <a16:creationId xmlns:a16="http://schemas.microsoft.com/office/drawing/2014/main" id="{8DA61F24-BE9D-832D-0006-2A931D08AE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BBA7A7-50EB-49BC-BCF5-74F55C99C2BE}" type="slidenum">
              <a:rPr lang="it-CH" altLang="en-US" smtClean="0"/>
              <a:pPr>
                <a:spcBef>
                  <a:spcPct val="0"/>
                </a:spcBef>
              </a:pPr>
              <a:t>52</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7EBE7B9C-D20D-BF87-3DEA-51DB08DA0A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CC35B153-7CEF-E8BD-F21C-2E706026FB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lira de Palestina se equiparaba a la libra esterlina británica.</a:t>
            </a:r>
          </a:p>
          <a:p>
            <a:endParaRPr lang="it-CH" altLang="it-CH"/>
          </a:p>
          <a:p>
            <a:r>
              <a:rPr lang="it-CH" altLang="it-CH"/>
              <a:t>http://en.wikipedia.org/wiki/Palestine_pound</a:t>
            </a:r>
          </a:p>
          <a:p>
            <a:endParaRPr lang="it-CH" altLang="it-CH"/>
          </a:p>
        </p:txBody>
      </p:sp>
      <p:sp>
        <p:nvSpPr>
          <p:cNvPr id="340996" name="Segnaposto numero diapositiva 3">
            <a:extLst>
              <a:ext uri="{FF2B5EF4-FFF2-40B4-BE49-F238E27FC236}">
                <a16:creationId xmlns:a16="http://schemas.microsoft.com/office/drawing/2014/main" id="{375B3A34-3416-9D67-E382-F20982A792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18D966-1254-4D4A-B8FA-D5898F95ABF4}" type="slidenum">
              <a:rPr lang="it-CH" altLang="en-US" smtClean="0"/>
              <a:pPr>
                <a:spcBef>
                  <a:spcPct val="0"/>
                </a:spcBef>
              </a:pPr>
              <a:t>53</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E98B8F68-8ED8-68C6-D608-1ED6487B9E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26FA123C-7DF2-0659-ABBC-CAAFB4BD1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https://es.wikipedia.org/wiki/Pogromo_de_Jerusal%C3%A9n_en_1920</a:t>
            </a:r>
          </a:p>
          <a:p>
            <a:r>
              <a:rPr lang="it-CH" altLang="it-CH"/>
              <a:t>http://en.wikipedia.org/wiki/Palestine_Riots_of_1920</a:t>
            </a:r>
          </a:p>
          <a:p>
            <a:r>
              <a:rPr lang="it-CH" altLang="it-CH"/>
              <a:t>http://en.wikipedia.org/wiki/1929_Palestine_riots</a:t>
            </a:r>
          </a:p>
          <a:p>
            <a:r>
              <a:rPr lang="it-CH" altLang="it-CH"/>
              <a:t>https://es.wikipedia.org/wiki/Disturbios_palestinos_en_1929</a:t>
            </a:r>
          </a:p>
          <a:p>
            <a:r>
              <a:rPr lang="it-CH" altLang="it-CH"/>
              <a:t>http://es.wikipedia.org/wiki/Revuelta_%C3%A1rabe_de_Palestina_de_1936-1939</a:t>
            </a:r>
          </a:p>
          <a:p>
            <a:r>
              <a:rPr lang="it-CH" altLang="it-CH"/>
              <a:t>http://en.wikipedia.org/wiki/1938_in_Mandatory_Palestine</a:t>
            </a:r>
          </a:p>
          <a:p>
            <a:r>
              <a:rPr lang="it-CH" altLang="it-CH"/>
              <a:t>http://en.wikipedia.org/wiki/Arab_riots_of_1936</a:t>
            </a:r>
          </a:p>
          <a:p>
            <a:r>
              <a:rPr lang="it-CH" altLang="it-CH"/>
              <a:t>http://en.wikipedia.org/wiki/1936%E2%80%9339_Arab_revolt_in_Palestine</a:t>
            </a:r>
          </a:p>
          <a:p>
            <a:r>
              <a:rPr lang="it-CH" altLang="it-CH"/>
              <a:t>https://en.wikipedia.org/wiki/Palestine_Police_Force</a:t>
            </a:r>
          </a:p>
          <a:p>
            <a:endParaRPr lang="it-CH" altLang="it-CH"/>
          </a:p>
        </p:txBody>
      </p:sp>
      <p:sp>
        <p:nvSpPr>
          <p:cNvPr id="343044" name="Segnaposto numero diapositiva 3">
            <a:extLst>
              <a:ext uri="{FF2B5EF4-FFF2-40B4-BE49-F238E27FC236}">
                <a16:creationId xmlns:a16="http://schemas.microsoft.com/office/drawing/2014/main" id="{4214C690-CBFD-AE8D-DE3F-46718F8879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4D1551-CA99-4318-99D2-1BEAB81AD295}"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5EFF1D5D-B0C1-70AA-4B0D-7006CE26A5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D177A-CDA8-449B-B208-46DBD2931D3D}"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345091" name="Rectangle 2">
            <a:extLst>
              <a:ext uri="{FF2B5EF4-FFF2-40B4-BE49-F238E27FC236}">
                <a16:creationId xmlns:a16="http://schemas.microsoft.com/office/drawing/2014/main" id="{0D215299-6321-D798-7FB4-9034D608B2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2" name="Rectangle 3">
            <a:extLst>
              <a:ext uri="{FF2B5EF4-FFF2-40B4-BE49-F238E27FC236}">
                <a16:creationId xmlns:a16="http://schemas.microsoft.com/office/drawing/2014/main" id="{F66C101B-8088-B2DF-7772-9E4AF761F4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r>
              <a:rPr lang="it-CH" altLang="it-CH">
                <a:solidFill>
                  <a:srgbClr val="000000"/>
                </a:solidFill>
              </a:rPr>
              <a:t>https://es.wikipedia.org/wiki/Mandato_brit%C3%A1nico_de_Palestina</a:t>
            </a:r>
          </a:p>
          <a:p>
            <a:endParaRPr lang="it-CH" altLang="it-CH">
              <a:solidFill>
                <a:srgbClr val="000000"/>
              </a:solidFill>
            </a:endParaRPr>
          </a:p>
          <a:p>
            <a:endParaRPr lang="it-CH" altLang="it-CH">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9E8C81D1-17B8-A0C5-3615-194F58C5F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00CDB72F-311D-B098-F412-DFD8E3B313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Comisión Peel fue la sexta comisión que tuvo que investigar los disturbios en Palestina. El plan de partición propuesto por la Comisión Peel fue probablemente el más justo de todos.</a:t>
            </a:r>
          </a:p>
          <a:p>
            <a:endParaRPr lang="es-ES" altLang="it-CH"/>
          </a:p>
          <a:p>
            <a:r>
              <a:rPr lang="es-ES" altLang="it-CH"/>
              <a:t>En agosto de 1938, el gobierno británico redujo aún más la superficie del estado judío propuesto por la comisión Peel.</a:t>
            </a:r>
          </a:p>
          <a:p>
            <a:endParaRPr lang="es-ES" altLang="it-CH"/>
          </a:p>
          <a:p>
            <a:r>
              <a:rPr lang="es-ES" altLang="it-CH"/>
              <a:t>http://en.wikipedia.org/wiki/Peel_Commission</a:t>
            </a:r>
          </a:p>
          <a:p>
            <a:endParaRPr lang="it-CH" altLang="it-CH"/>
          </a:p>
        </p:txBody>
      </p:sp>
      <p:sp>
        <p:nvSpPr>
          <p:cNvPr id="347140" name="Segnaposto numero diapositiva 3">
            <a:extLst>
              <a:ext uri="{FF2B5EF4-FFF2-40B4-BE49-F238E27FC236}">
                <a16:creationId xmlns:a16="http://schemas.microsoft.com/office/drawing/2014/main" id="{04D1028A-34EF-9598-264B-EED9206C1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FFE42D-D479-4444-A3BB-47A63DB5735F}" type="slidenum">
              <a:rPr lang="it-CH" altLang="en-US" smtClean="0"/>
              <a:pPr>
                <a:spcBef>
                  <a:spcPct val="0"/>
                </a:spcBef>
              </a:pPr>
              <a:t>56</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7CA9AC90-4908-A2E7-E94F-F060DB3499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D69432A0-9619-4F07-4C6B-FA32E6EAF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https://es.wikipedia.org/wiki/Agencia_Jud%C3%ADa</a:t>
            </a:r>
          </a:p>
          <a:p>
            <a:r>
              <a:rPr lang="es-ES" altLang="it-CH"/>
              <a:t>http://en.wikipedia.org/wiki/Jewish_Agency_for_Israel</a:t>
            </a:r>
          </a:p>
          <a:p>
            <a:r>
              <a:rPr lang="es-ES" altLang="it-CH"/>
              <a:t>http://en.wikipedia.org/wiki/Struma_disaster</a:t>
            </a:r>
          </a:p>
          <a:p>
            <a:endParaRPr lang="it-CH" altLang="it-CH"/>
          </a:p>
        </p:txBody>
      </p:sp>
      <p:sp>
        <p:nvSpPr>
          <p:cNvPr id="349188" name="Segnaposto numero diapositiva 3">
            <a:extLst>
              <a:ext uri="{FF2B5EF4-FFF2-40B4-BE49-F238E27FC236}">
                <a16:creationId xmlns:a16="http://schemas.microsoft.com/office/drawing/2014/main" id="{316B31A1-2786-B7D9-5C18-50AA31BA27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6E950B-3198-4B2A-8E15-2A7A87AE6EDE}" type="slidenum">
              <a:rPr lang="it-CH" altLang="en-US" smtClean="0"/>
              <a:pPr>
                <a:spcBef>
                  <a:spcPct val="0"/>
                </a:spcBef>
              </a:pPr>
              <a:t>57</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EE096E39-ADCE-3C4B-35A4-F2443A3EF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B5D04B0D-E69D-9C61-8577-E08601CF48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https://es.wikipedia.org/wiki/Lod</a:t>
            </a:r>
          </a:p>
          <a:p>
            <a:r>
              <a:rPr lang="it-CH" altLang="it-CH"/>
              <a:t>http://en.wikipedia.org/wiki/Lod</a:t>
            </a:r>
          </a:p>
          <a:p>
            <a:endParaRPr lang="it-CH" altLang="it-CH"/>
          </a:p>
        </p:txBody>
      </p:sp>
      <p:sp>
        <p:nvSpPr>
          <p:cNvPr id="351236" name="Segnaposto numero diapositiva 3">
            <a:extLst>
              <a:ext uri="{FF2B5EF4-FFF2-40B4-BE49-F238E27FC236}">
                <a16:creationId xmlns:a16="http://schemas.microsoft.com/office/drawing/2014/main" id="{2D2BED3F-3410-E24F-5101-988741E065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FF1C8D-8EE0-47A6-A9D8-5B921062E299}" type="slidenum">
              <a:rPr lang="it-CH" altLang="en-US" smtClean="0"/>
              <a:pPr>
                <a:spcBef>
                  <a:spcPct val="0"/>
                </a:spcBef>
              </a:pPr>
              <a:t>58</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1F14BCF8-4AE3-E354-B5FB-B7F4C52050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B4E7A927-B0BC-D460-317D-88A2DBC294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https://es.wikipedia.org/wiki/Jaffa</a:t>
            </a:r>
          </a:p>
        </p:txBody>
      </p:sp>
      <p:sp>
        <p:nvSpPr>
          <p:cNvPr id="353284" name="Segnaposto numero diapositiva 3">
            <a:extLst>
              <a:ext uri="{FF2B5EF4-FFF2-40B4-BE49-F238E27FC236}">
                <a16:creationId xmlns:a16="http://schemas.microsoft.com/office/drawing/2014/main" id="{83A5895A-D199-A349-221E-07EFB1377C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64B589-4A08-4939-A171-87B5B7FAD0D6}" type="slidenum">
              <a:rPr lang="it-CH" altLang="en-US" smtClean="0"/>
              <a:pPr>
                <a:spcBef>
                  <a:spcPct val="0"/>
                </a:spcBef>
              </a:pPr>
              <a:t>59</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immagine diapositiva 1">
            <a:extLst>
              <a:ext uri="{FF2B5EF4-FFF2-40B4-BE49-F238E27FC236}">
                <a16:creationId xmlns:a16="http://schemas.microsoft.com/office/drawing/2014/main" id="{D06FE312-D735-3A29-4353-96CADB82C6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Segnaposto note 2">
            <a:extLst>
              <a:ext uri="{FF2B5EF4-FFF2-40B4-BE49-F238E27FC236}">
                <a16:creationId xmlns:a16="http://schemas.microsoft.com/office/drawing/2014/main" id="{FA2D1B0C-3433-0C5C-9494-F3DAF3285B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https://en.wikipedia.org/wiki/Fertile_Crescent</a:t>
            </a:r>
          </a:p>
        </p:txBody>
      </p:sp>
      <p:sp>
        <p:nvSpPr>
          <p:cNvPr id="244740" name="Segnaposto numero diapositiva 3">
            <a:extLst>
              <a:ext uri="{FF2B5EF4-FFF2-40B4-BE49-F238E27FC236}">
                <a16:creationId xmlns:a16="http://schemas.microsoft.com/office/drawing/2014/main" id="{D1316C24-D270-EA4D-80EB-F19ADF195A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8A0C50-8BCA-43AA-A241-42F5D641FD4F}"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03A290EC-69BD-F13C-6965-687DAE52E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12942774-0DED-62BE-D9A0-A090F1EDE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https://es.wikipedia.org/wiki/Haifa</a:t>
            </a:r>
          </a:p>
          <a:p>
            <a:r>
              <a:rPr lang="it-CH" altLang="it-CH"/>
              <a:t>http://en.wikipedia.org/wiki/Haifa</a:t>
            </a:r>
          </a:p>
        </p:txBody>
      </p:sp>
      <p:sp>
        <p:nvSpPr>
          <p:cNvPr id="355332" name="Segnaposto numero diapositiva 3">
            <a:extLst>
              <a:ext uri="{FF2B5EF4-FFF2-40B4-BE49-F238E27FC236}">
                <a16:creationId xmlns:a16="http://schemas.microsoft.com/office/drawing/2014/main" id="{FB6930F1-52AF-697E-A85E-784C643178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5F430B-6D6F-4CE1-BDE5-F531925D4DD6}"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B3216944-675F-3B52-83FD-36C8B828FF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0B0E0D-DB6B-4765-B911-281080B567CC}" type="slidenum">
              <a:rPr lang="it-IT" altLang="it-CH" smtClean="0">
                <a:solidFill>
                  <a:srgbClr val="000000"/>
                </a:solidFill>
                <a:latin typeface="Arial" panose="020B0604020202020204" pitchFamily="34" charset="0"/>
              </a:rPr>
              <a:pPr>
                <a:spcBef>
                  <a:spcPct val="0"/>
                </a:spcBef>
              </a:pPr>
              <a:t>61</a:t>
            </a:fld>
            <a:endParaRPr lang="it-IT" altLang="it-CH">
              <a:solidFill>
                <a:srgbClr val="000000"/>
              </a:solidFill>
              <a:latin typeface="Arial" panose="020B0604020202020204" pitchFamily="34" charset="0"/>
            </a:endParaRPr>
          </a:p>
        </p:txBody>
      </p:sp>
      <p:sp>
        <p:nvSpPr>
          <p:cNvPr id="357379" name="Rectangle 2">
            <a:extLst>
              <a:ext uri="{FF2B5EF4-FFF2-40B4-BE49-F238E27FC236}">
                <a16:creationId xmlns:a16="http://schemas.microsoft.com/office/drawing/2014/main" id="{400790FE-D806-F4B8-9DE3-C4E18518E8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80" name="Rectangle 3">
            <a:extLst>
              <a:ext uri="{FF2B5EF4-FFF2-40B4-BE49-F238E27FC236}">
                <a16:creationId xmlns:a16="http://schemas.microsoft.com/office/drawing/2014/main" id="{481C1CDC-373A-E94D-3B8F-59FC5E0087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ciudad de Al Ramla fue ocupada por los sionistas en julio 12 de 1948. Haciendo caso omiso de las promesas hechas, en los días siguientes los sionistas expulsaron a casi todos los 17’000 residentes palestinos.</a:t>
            </a:r>
          </a:p>
          <a:p>
            <a:pPr eaLnBrk="1" hangingPunct="1">
              <a:spcBef>
                <a:spcPct val="0"/>
              </a:spcBef>
            </a:pPr>
            <a:endParaRPr lang="es-ES" altLang="it-CH"/>
          </a:p>
          <a:p>
            <a:pPr eaLnBrk="1" hangingPunct="1">
              <a:spcBef>
                <a:spcPct val="0"/>
              </a:spcBef>
            </a:pPr>
            <a:r>
              <a:rPr lang="es-ES" altLang="it-CH"/>
              <a:t>La mapas aereas:</a:t>
            </a:r>
          </a:p>
          <a:p>
            <a:pPr eaLnBrk="1" hangingPunct="1">
              <a:spcBef>
                <a:spcPct val="0"/>
              </a:spcBef>
            </a:pPr>
            <a:r>
              <a:rPr lang="es-ES" altLang="it-CH"/>
              <a:t>http://www.plands.org/maps/flightpaths.html</a:t>
            </a:r>
          </a:p>
          <a:p>
            <a:pPr eaLnBrk="1" hangingPunct="1">
              <a:spcBef>
                <a:spcPct val="0"/>
              </a:spcBef>
            </a:pPr>
            <a:r>
              <a:rPr lang="es-ES" altLang="it-CH"/>
              <a:t>https://es.wikipedia.org/wiki/Ramle</a:t>
            </a:r>
          </a:p>
          <a:p>
            <a:pPr eaLnBrk="1" hangingPunct="1">
              <a:spcBef>
                <a:spcPct val="0"/>
              </a:spcBef>
            </a:pPr>
            <a:r>
              <a:rPr lang="es-ES" altLang="it-CH"/>
              <a:t>http://en.wikipedia.org/wiki/Al-Ramla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egnaposto immagine diapositiva 1">
            <a:extLst>
              <a:ext uri="{FF2B5EF4-FFF2-40B4-BE49-F238E27FC236}">
                <a16:creationId xmlns:a16="http://schemas.microsoft.com/office/drawing/2014/main" id="{C6CEBAAB-C3D9-0C66-EB6C-F13A18EC19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Segnaposto note 2">
            <a:extLst>
              <a:ext uri="{FF2B5EF4-FFF2-40B4-BE49-F238E27FC236}">
                <a16:creationId xmlns:a16="http://schemas.microsoft.com/office/drawing/2014/main" id="{8EAE10F5-ABA6-E50E-78D4-F14E263ADC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Hoy en día el edificio del cine Alhambra alberga la sede de Scientology</a:t>
            </a:r>
          </a:p>
        </p:txBody>
      </p:sp>
      <p:sp>
        <p:nvSpPr>
          <p:cNvPr id="359428" name="Segnaposto numero diapositiva 3">
            <a:extLst>
              <a:ext uri="{FF2B5EF4-FFF2-40B4-BE49-F238E27FC236}">
                <a16:creationId xmlns:a16="http://schemas.microsoft.com/office/drawing/2014/main" id="{28D6605F-FE34-9576-7170-50E17FAC5D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1F0DD1-54BF-4D81-96EF-5BBC6FA7EC1D}" type="slidenum">
              <a:rPr lang="it-CH" altLang="en-US" smtClean="0"/>
              <a:pPr>
                <a:spcBef>
                  <a:spcPct val="0"/>
                </a:spcBef>
              </a:pPr>
              <a:t>62</a:t>
            </a:fld>
            <a:endParaRPr lang="it-CH"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egnaposto immagine diapositiva 1">
            <a:extLst>
              <a:ext uri="{FF2B5EF4-FFF2-40B4-BE49-F238E27FC236}">
                <a16:creationId xmlns:a16="http://schemas.microsoft.com/office/drawing/2014/main" id="{A97D7057-F598-FD90-CA36-3EA4E64FF8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Segnaposto note 2">
            <a:extLst>
              <a:ext uri="{FF2B5EF4-FFF2-40B4-BE49-F238E27FC236}">
                <a16:creationId xmlns:a16="http://schemas.microsoft.com/office/drawing/2014/main" id="{DD7CEAA8-0C31-7C63-4E14-C469F9A070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http://en.wikipedia.org/wiki/Palestine_Railways</a:t>
            </a:r>
          </a:p>
          <a:p>
            <a:endParaRPr lang="it-CH" altLang="it-CH"/>
          </a:p>
        </p:txBody>
      </p:sp>
      <p:sp>
        <p:nvSpPr>
          <p:cNvPr id="361476" name="Segnaposto numero diapositiva 3">
            <a:extLst>
              <a:ext uri="{FF2B5EF4-FFF2-40B4-BE49-F238E27FC236}">
                <a16:creationId xmlns:a16="http://schemas.microsoft.com/office/drawing/2014/main" id="{C009F6EE-CDC1-B879-E96F-9DF664AA64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83FF9D-A814-413F-A479-D3481FCF5E8A}" type="slidenum">
              <a:rPr lang="it-CH" altLang="en-US" smtClean="0"/>
              <a:pPr>
                <a:spcBef>
                  <a:spcPct val="0"/>
                </a:spcBef>
              </a:pPr>
              <a:t>63</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egnaposto immagine diapositiva 1">
            <a:extLst>
              <a:ext uri="{FF2B5EF4-FFF2-40B4-BE49-F238E27FC236}">
                <a16:creationId xmlns:a16="http://schemas.microsoft.com/office/drawing/2014/main" id="{79091761-FE41-2291-892B-47C45D1062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Segnaposto note 2">
            <a:extLst>
              <a:ext uri="{FF2B5EF4-FFF2-40B4-BE49-F238E27FC236}">
                <a16:creationId xmlns:a16="http://schemas.microsoft.com/office/drawing/2014/main" id="{911E44F8-44C8-851B-FAB8-8AF334C375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Las bandas sionistas atacavan sistemáticamente y aterrorizavan a los palestinos en todas parte: también a los pueblos los mas distante fueron atacados. El 13 de septiembre de 1946, algunos miembros del Irgun atacaron algunos bancos árabes, incluidos el Banco Otomano de Jaffa y de Tel Aviv y el banco Barclais.</a:t>
            </a:r>
          </a:p>
          <a:p>
            <a:endParaRPr lang="es-ES" altLang="it-CH"/>
          </a:p>
          <a:p>
            <a:r>
              <a:rPr lang="es-ES" altLang="it-CH"/>
              <a:t>https://es.wikipedia.org/wiki/Haganah</a:t>
            </a:r>
          </a:p>
          <a:p>
            <a:r>
              <a:rPr lang="es-ES" altLang="it-CH"/>
              <a:t>http://en.wikipedia.org/wiki/Palmach</a:t>
            </a:r>
          </a:p>
          <a:p>
            <a:r>
              <a:rPr lang="es-ES" altLang="it-CH"/>
              <a:t>https://es.wikipedia.org/wiki/Irgun</a:t>
            </a:r>
          </a:p>
          <a:p>
            <a:r>
              <a:rPr lang="es-ES" altLang="it-CH"/>
              <a:t>http://en.wikipedia.org/wiki/Stern_Gang</a:t>
            </a:r>
          </a:p>
          <a:p>
            <a:r>
              <a:rPr lang="es-ES" altLang="it-CH"/>
              <a:t>http://en.wikipedia.org/wiki/Jewish_insurgency_in_Palestine</a:t>
            </a:r>
          </a:p>
          <a:p>
            <a:r>
              <a:rPr lang="es-ES" altLang="it-CH"/>
              <a:t>http://en.wikipedia.org/wiki/Semiramis_Hotel_bombing</a:t>
            </a:r>
          </a:p>
          <a:p>
            <a:r>
              <a:rPr lang="es-ES" altLang="it-CH"/>
              <a:t>http://cosmos.ucc.ie/cs1064/jabowen/IPSC/php/event.php?eid=5894</a:t>
            </a:r>
          </a:p>
          <a:p>
            <a:r>
              <a:rPr lang="it-CH" altLang="it-CH"/>
              <a:t>https://en.wikipedia.org/wiki/SS_Empire_Cross</a:t>
            </a:r>
          </a:p>
          <a:p>
            <a:r>
              <a:rPr lang="it-CH" altLang="it-CH"/>
              <a:t>http://en.wikipedia.org/wiki/Special_Night_Squads</a:t>
            </a:r>
          </a:p>
          <a:p>
            <a:endParaRPr lang="it-CH" altLang="it-CH"/>
          </a:p>
        </p:txBody>
      </p:sp>
      <p:sp>
        <p:nvSpPr>
          <p:cNvPr id="363524" name="Segnaposto numero diapositiva 3">
            <a:extLst>
              <a:ext uri="{FF2B5EF4-FFF2-40B4-BE49-F238E27FC236}">
                <a16:creationId xmlns:a16="http://schemas.microsoft.com/office/drawing/2014/main" id="{737150DD-43E1-6BE2-BE0F-123954FC49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88A95F-339D-427C-896C-846FBE58AB4E}" type="slidenum">
              <a:rPr lang="it-CH" altLang="en-US" smtClean="0"/>
              <a:pPr>
                <a:spcBef>
                  <a:spcPct val="0"/>
                </a:spcBef>
              </a:pPr>
              <a:t>64</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03D79C3D-DC67-3026-95BA-472F16553E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006299-22CA-4A7D-948D-251B4348FF98}" type="slidenum">
              <a:rPr lang="it-IT" altLang="it-CH" smtClean="0">
                <a:solidFill>
                  <a:srgbClr val="000000"/>
                </a:solidFill>
                <a:latin typeface="Arial" panose="020B0604020202020204" pitchFamily="34" charset="0"/>
              </a:rPr>
              <a:pPr>
                <a:spcBef>
                  <a:spcPct val="0"/>
                </a:spcBef>
              </a:pPr>
              <a:t>65</a:t>
            </a:fld>
            <a:endParaRPr lang="it-IT" altLang="it-CH">
              <a:solidFill>
                <a:srgbClr val="000000"/>
              </a:solidFill>
              <a:latin typeface="Arial" panose="020B0604020202020204" pitchFamily="34" charset="0"/>
            </a:endParaRPr>
          </a:p>
        </p:txBody>
      </p:sp>
      <p:sp>
        <p:nvSpPr>
          <p:cNvPr id="365571" name="Rectangle 2">
            <a:extLst>
              <a:ext uri="{FF2B5EF4-FFF2-40B4-BE49-F238E27FC236}">
                <a16:creationId xmlns:a16="http://schemas.microsoft.com/office/drawing/2014/main" id="{0C57D51D-9CFA-F533-E1A1-017AC36EA8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CA86E1D4-7FEA-FA75-07A5-B3CB5B47D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200 prisioneros palestinos fueron ahorcados por los británicos (es un promedio estimado y abarca el período 1937 – 1947).</a:t>
            </a:r>
          </a:p>
          <a:p>
            <a:pPr eaLnBrk="1" hangingPunct="1">
              <a:spcBef>
                <a:spcPct val="0"/>
              </a:spcBef>
            </a:pPr>
            <a:r>
              <a:rPr lang="es-ES" altLang="it-CH"/>
              <a:t>En 1947 en la prisión de Acre estaban 700 palestinos y 90 Judios.</a:t>
            </a:r>
          </a:p>
          <a:p>
            <a:pPr eaLnBrk="1" hangingPunct="1">
              <a:spcBef>
                <a:spcPct val="0"/>
              </a:spcBef>
            </a:pPr>
            <a:r>
              <a:rPr lang="es-ES" altLang="it-CH"/>
              <a:t>Hoy en día los israelíes citan sólo los 9 Judios, miembros de las organizaciones armados sionistas, que fueron ahorcados en la prisión de Acre por los británicos.</a:t>
            </a:r>
          </a:p>
          <a:p>
            <a:pPr eaLnBrk="1" hangingPunct="1">
              <a:spcBef>
                <a:spcPct val="0"/>
              </a:spcBef>
            </a:pPr>
            <a:endParaRPr lang="es-ES" altLang="it-CH"/>
          </a:p>
          <a:p>
            <a:pPr eaLnBrk="1" hangingPunct="1">
              <a:spcBef>
                <a:spcPct val="0"/>
              </a:spcBef>
            </a:pPr>
            <a:r>
              <a:rPr lang="es-ES" altLang="it-CH"/>
              <a:t>http://en.wikipedia.org/wiki/Acre_Prison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egnaposto immagine diapositiva 1">
            <a:extLst>
              <a:ext uri="{FF2B5EF4-FFF2-40B4-BE49-F238E27FC236}">
                <a16:creationId xmlns:a16="http://schemas.microsoft.com/office/drawing/2014/main" id="{6F9A37DD-D5A5-8CA5-8A4E-4BACD226D6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Segnaposto note 2">
            <a:extLst>
              <a:ext uri="{FF2B5EF4-FFF2-40B4-BE49-F238E27FC236}">
                <a16:creationId xmlns:a16="http://schemas.microsoft.com/office/drawing/2014/main" id="{956F8B1A-3FEF-CA03-1C94-7AE7B8ADE8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Una carrera de terrorista, típica en Israel.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67620" name="Segnaposto numero diapositiva 3">
            <a:extLst>
              <a:ext uri="{FF2B5EF4-FFF2-40B4-BE49-F238E27FC236}">
                <a16:creationId xmlns:a16="http://schemas.microsoft.com/office/drawing/2014/main" id="{426A7233-C9B6-E381-A357-042CFC10AD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DE767C-F88E-4D67-94B6-0A179BE69257}"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egnaposto immagine diapositiva 1">
            <a:extLst>
              <a:ext uri="{FF2B5EF4-FFF2-40B4-BE49-F238E27FC236}">
                <a16:creationId xmlns:a16="http://schemas.microsoft.com/office/drawing/2014/main" id="{6102FA8C-88DB-456B-7D81-7E123C4D8D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Segnaposto note 2">
            <a:extLst>
              <a:ext uri="{FF2B5EF4-FFF2-40B4-BE49-F238E27FC236}">
                <a16:creationId xmlns:a16="http://schemas.microsoft.com/office/drawing/2014/main" id="{C2FACD7C-9389-18E0-FB41-307DDB351A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Para 1947, aproximadamente el 7% de la tierra era propiedad de judíos.</a:t>
            </a:r>
          </a:p>
          <a:p>
            <a:r>
              <a:rPr lang="es-ES" altLang="it-CH"/>
              <a:t>De hecho, los sionistas ocupan (ilegalmente) aún más.</a:t>
            </a:r>
          </a:p>
          <a:p>
            <a:r>
              <a:rPr lang="es-ES" altLang="it-CH"/>
              <a:t>Por ejemplo, las propiedades arrendadas por judíos (pero por las que se negaron a pagar el alquiler) y que en 1948 fueron incautadas por el estado judío, o las granjas palestinas ocupadas ilegalmente por judíos.</a:t>
            </a:r>
          </a:p>
          <a:p>
            <a:endParaRPr lang="it-CH" altLang="it-CH"/>
          </a:p>
          <a:p>
            <a:r>
              <a:rPr lang="it-CH" altLang="it-CH"/>
              <a:t>http://en.wikipedia.org/wiki/Jewish_National_Fund</a:t>
            </a:r>
          </a:p>
          <a:p>
            <a:endParaRPr lang="it-CH" altLang="it-CH"/>
          </a:p>
        </p:txBody>
      </p:sp>
      <p:sp>
        <p:nvSpPr>
          <p:cNvPr id="369668" name="Segnaposto numero diapositiva 3">
            <a:extLst>
              <a:ext uri="{FF2B5EF4-FFF2-40B4-BE49-F238E27FC236}">
                <a16:creationId xmlns:a16="http://schemas.microsoft.com/office/drawing/2014/main" id="{B326CFF1-960D-CD36-60DD-CF18A9DACC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FC9F2-8CF1-46E5-B4BF-F5A4D406469D}"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FE55FE6E-83E9-AD7A-EBF7-82451F322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2CF02487-46D6-04F1-9DC1-8103D933F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p:txBody>
      </p:sp>
      <p:sp>
        <p:nvSpPr>
          <p:cNvPr id="371716" name="Segnaposto numero diapositiva 3">
            <a:extLst>
              <a:ext uri="{FF2B5EF4-FFF2-40B4-BE49-F238E27FC236}">
                <a16:creationId xmlns:a16="http://schemas.microsoft.com/office/drawing/2014/main" id="{FCD0D709-8A0B-AC0F-12A1-35F2CFFE8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57DA5F-6B16-4AC9-9766-E5A2F2484F66}" type="slidenum">
              <a:rPr lang="it-CH" altLang="en-US" smtClean="0"/>
              <a:pPr>
                <a:spcBef>
                  <a:spcPct val="0"/>
                </a:spcBef>
              </a:pPr>
              <a:t>68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0A973725-0612-AD84-48A2-CFD5FDE998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23063-8C72-45DE-9F60-5C0FE0F35021}"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73763" name="Rectangle 2">
            <a:extLst>
              <a:ext uri="{FF2B5EF4-FFF2-40B4-BE49-F238E27FC236}">
                <a16:creationId xmlns:a16="http://schemas.microsoft.com/office/drawing/2014/main" id="{5C8B2EAB-8725-EDD6-A035-6B8ACCD7B6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a:extLst>
              <a:ext uri="{FF2B5EF4-FFF2-40B4-BE49-F238E27FC236}">
                <a16:creationId xmlns:a16="http://schemas.microsoft.com/office/drawing/2014/main" id="{8EDDCD3A-93BD-FBEE-6C5D-4384C2B3F7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Naciones Unidas incluyó a 56 países. La votación fue realizada dos veces. Fue necesario 2/3 del consenso, es decir, 38 votos a favor. Los votos afirmativos a favor fueron 33, los negativos en contra 13,  las abstenciones 10. Teniendo en cuenta que los votos afirmativos no eran suficientes, en estás circunstancias no se contaron los abstenciones. Contrariamente a lo que anunció, Haití, Liberia y Filipina, se decidió en los últimos minutos a votar por el sí. Esta presión escandalosa de los Estados Unidos quien con las amenazas y ofrecimientos de dinero dado por los sionistas, prácticamente «compraron» estos votos.</a:t>
            </a:r>
          </a:p>
          <a:p>
            <a:pPr eaLnBrk="1" hangingPunct="1">
              <a:spcBef>
                <a:spcPct val="0"/>
              </a:spcBef>
            </a:pPr>
            <a:r>
              <a:rPr lang="es-ES" altLang="it-CH"/>
              <a:t>La resolución 181 establece la partición de Palestina: 56,47% del territorio asignado a 500’000 Judíos + 325’000  árabes + 43,53% del territorio asignado a 807'000 árabes + 10.000 Judíos. Jerusalén con cerca de 100.000 judíos y 105.000 árabes, sigue siendo bajo supervisión internacional. También en la resolución existen varios obligaciones y derechos para las partes implicadas.</a:t>
            </a:r>
          </a:p>
          <a:p>
            <a:pPr eaLnBrk="1" hangingPunct="1">
              <a:spcBef>
                <a:spcPct val="0"/>
              </a:spcBef>
            </a:pPr>
            <a:endParaRPr lang="es-ES" altLang="it-CH"/>
          </a:p>
          <a:p>
            <a:pPr eaLnBrk="1" hangingPunct="1">
              <a:spcBef>
                <a:spcPct val="0"/>
              </a:spcBef>
            </a:pPr>
            <a:r>
              <a:rPr lang="es-ES" altLang="it-CH" b="1"/>
              <a:t>Solo 12 días antes la resolución de l’ONU los sionistas firmaron el acuerdo de reparto de Palestina con el Rey de Jordania (Transjordania). Esto prueba que los sionistas no tenían ninguna intención de cumplir con la Resolución 181 de la ONU.                      Sin embargo, la propaganda israelí acusa a los árabes de rechazar la Resolución 181 y les culpa de que hoy no existe un Estado árabe palestino.</a:t>
            </a:r>
          </a:p>
          <a:p>
            <a:pPr eaLnBrk="1" hangingPunct="1">
              <a:spcBef>
                <a:spcPct val="0"/>
              </a:spcBef>
            </a:pPr>
            <a:endParaRPr lang="es-ES" altLang="it-CH"/>
          </a:p>
          <a:p>
            <a:pPr eaLnBrk="1" hangingPunct="1">
              <a:spcBef>
                <a:spcPct val="0"/>
              </a:spcBef>
            </a:pPr>
            <a:r>
              <a:rPr lang="fr-FR" altLang="it-CH"/>
              <a:t>https://es.wikipedia.org/wiki/Resolucion_181</a:t>
            </a:r>
          </a:p>
          <a:p>
            <a:pPr eaLnBrk="1" hangingPunct="1">
              <a:spcBef>
                <a:spcPct val="0"/>
              </a:spcBef>
            </a:pPr>
            <a:r>
              <a:rPr lang="fr-FR" altLang="it-CH"/>
              <a:t>https://es.wikipedia.org/wiki/Plan_de_particion_de_Palestina</a:t>
            </a:r>
          </a:p>
          <a:p>
            <a:pPr eaLnBrk="1" hangingPunct="1">
              <a:spcBef>
                <a:spcPct val="0"/>
              </a:spcBef>
            </a:pPr>
            <a:r>
              <a:rPr lang="fr-FR" altLang="it-CH"/>
              <a:t>http://en.wikipedia.org/wiki/1947_partition_plan</a:t>
            </a:r>
          </a:p>
          <a:p>
            <a:pPr eaLnBrk="1" hangingPunct="1">
              <a:spcBef>
                <a:spcPct val="0"/>
              </a:spcBef>
            </a:pPr>
            <a:r>
              <a:rPr lang="fr-FR" altLang="it-CH"/>
              <a:t>http://en.wikipedia.org/wiki/UNSCOP</a:t>
            </a:r>
          </a:p>
          <a:p>
            <a:pPr eaLnBrk="1" hangingPunct="1">
              <a:spcBef>
                <a:spcPct val="0"/>
              </a:spcBef>
            </a:pPr>
            <a:r>
              <a:rPr lang="fr-FR" altLang="it-CH"/>
              <a:t>http://www.foreignpolicyjournal.com/2010/10/26/the-myth-of-the-u-n-creation-of-israel/</a:t>
            </a:r>
          </a:p>
          <a:p>
            <a:pPr eaLnBrk="1" hangingPunct="1">
              <a:spcBef>
                <a:spcPct val="0"/>
              </a:spcBef>
            </a:pPr>
            <a:r>
              <a:rPr lang="fr-FR" altLang="it-CH"/>
              <a:t>http://www.zionism-israel.com/his/Israel_war_independence_1948_timeline.htm</a:t>
            </a:r>
          </a:p>
          <a:p>
            <a:pPr eaLnBrk="1" hangingPunct="1">
              <a:spcBef>
                <a:spcPct val="0"/>
              </a:spcBef>
            </a:pPr>
            <a:r>
              <a:rPr lang="fr-FR" altLang="it-CH"/>
              <a:t>https://israelpalestinenews.org/real-story-israel-created-wasnt-un/</a:t>
            </a:r>
          </a:p>
          <a:p>
            <a:pPr eaLnBrk="1" hangingPunct="1">
              <a:spcBef>
                <a:spcPct val="0"/>
              </a:spcBef>
            </a:pPr>
            <a:r>
              <a:rPr lang="fr-FR" altLang="it-CH"/>
              <a:t>https://en.wikipedia.org/wiki/Abdullah_I_of_Jordan</a:t>
            </a:r>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egnaposto immagine diapositiva 1">
            <a:extLst>
              <a:ext uri="{FF2B5EF4-FFF2-40B4-BE49-F238E27FC236}">
                <a16:creationId xmlns:a16="http://schemas.microsoft.com/office/drawing/2014/main" id="{0BC5F1BB-2B44-23CD-5149-454DAC7C82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Segnaposto note 2">
            <a:extLst>
              <a:ext uri="{FF2B5EF4-FFF2-40B4-BE49-F238E27FC236}">
                <a16:creationId xmlns:a16="http://schemas.microsoft.com/office/drawing/2014/main" id="{47C9BA27-15E9-4EA4-82B5-01301C2B7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46788" name="Segnaposto numero diapositiva 3">
            <a:extLst>
              <a:ext uri="{FF2B5EF4-FFF2-40B4-BE49-F238E27FC236}">
                <a16:creationId xmlns:a16="http://schemas.microsoft.com/office/drawing/2014/main" id="{4B7C7D2C-14DE-8C55-C093-E1F878DE0D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685025-9E38-4410-ABDC-F6B5453EF647}"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80A4BA3E-A6FF-777D-0B51-7EFDB74362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BAD7DA1E-90D2-B4F4-5607-3AB3E61179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Observe que el territorio comprendido en el emblema de la Irgun también incluye parte de Jordania.</a:t>
            </a:r>
          </a:p>
          <a:p>
            <a:r>
              <a:rPr lang="es-ES" altLang="it-CH"/>
              <a:t>La Haganá y las otras milicias sionistas atacaron a quien creían que era un obstáculo para el sionismo.</a:t>
            </a:r>
          </a:p>
          <a:p>
            <a:r>
              <a:rPr lang="es-ES" altLang="it-CH"/>
              <a:t>En 1924, la Haganah asesinó al periodista judío antisionista Jacob de Haan.</a:t>
            </a:r>
          </a:p>
          <a:p>
            <a:endParaRPr lang="es-ES" altLang="it-CH"/>
          </a:p>
          <a:p>
            <a:r>
              <a:rPr lang="es-ES" altLang="it-CH"/>
              <a:t>https://es.wikipedia.org/wiki/Haganah</a:t>
            </a:r>
          </a:p>
          <a:p>
            <a:r>
              <a:rPr lang="es-ES" altLang="it-CH"/>
              <a:t>http://en.wikipedia.org/wiki/Palmach</a:t>
            </a:r>
          </a:p>
          <a:p>
            <a:r>
              <a:rPr lang="es-ES" altLang="it-CH"/>
              <a:t>http://en.wikipedia.org/wiki/Irgun</a:t>
            </a:r>
          </a:p>
          <a:p>
            <a:r>
              <a:rPr lang="es-ES" altLang="it-CH"/>
              <a:t>https://en.wikipedia.org/wiki/Lehi_(militant_group)</a:t>
            </a:r>
          </a:p>
          <a:p>
            <a:r>
              <a:rPr lang="es-ES" altLang="it-CH"/>
              <a:t>https://en.wikipedia.org/wiki/Jacob_Isra%C3%ABl_de_Haan</a:t>
            </a:r>
          </a:p>
          <a:p>
            <a:endParaRPr lang="es-ES" altLang="it-CH"/>
          </a:p>
          <a:p>
            <a:r>
              <a:rPr lang="es-ES" altLang="it-CH"/>
              <a:t>https://en.wikipedia.org/wiki/1947%E2%80%931948_civil_war_in_Mandatory_Palestine</a:t>
            </a:r>
          </a:p>
          <a:p>
            <a:r>
              <a:rPr lang="es-ES" altLang="it-CH"/>
              <a:t>https://en.wikipedia.org/wiki/Caesarea</a:t>
            </a:r>
          </a:p>
          <a:p>
            <a:r>
              <a:rPr lang="es-ES" altLang="it-CH"/>
              <a:t>https://en.wikipedia.org/wiki/List_of_killings_and_massacres_in_Mandatory_Palestine</a:t>
            </a:r>
          </a:p>
          <a:p>
            <a:endParaRPr lang="es-ES" altLang="it-CH"/>
          </a:p>
          <a:p>
            <a:endParaRPr lang="it-CH" altLang="it-CH"/>
          </a:p>
        </p:txBody>
      </p:sp>
      <p:sp>
        <p:nvSpPr>
          <p:cNvPr id="375812" name="Segnaposto numero diapositiva 3">
            <a:extLst>
              <a:ext uri="{FF2B5EF4-FFF2-40B4-BE49-F238E27FC236}">
                <a16:creationId xmlns:a16="http://schemas.microsoft.com/office/drawing/2014/main" id="{FBA54BB2-951B-D5C8-0D6E-9E2A235B6D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5AFAAB-963F-418B-AE65-68788751955C}" type="slidenum">
              <a:rPr lang="it-CH" altLang="en-US" smtClean="0"/>
              <a:pPr>
                <a:spcBef>
                  <a:spcPct val="0"/>
                </a:spcBef>
              </a:pPr>
              <a:t>70</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egnaposto immagine diapositiva 1">
            <a:extLst>
              <a:ext uri="{FF2B5EF4-FFF2-40B4-BE49-F238E27FC236}">
                <a16:creationId xmlns:a16="http://schemas.microsoft.com/office/drawing/2014/main" id="{8E4B14B7-8E42-DC1D-4CA0-83B1E42DBE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Segnaposto note 2">
            <a:extLst>
              <a:ext uri="{FF2B5EF4-FFF2-40B4-BE49-F238E27FC236}">
                <a16:creationId xmlns:a16="http://schemas.microsoft.com/office/drawing/2014/main" id="{BBFABCB4-509C-BFCA-E63E-677E1949B8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Observe la diferencia entre el armamento del Palmach (batallón blindado, tropas mecanizadas) y la de la Legión Árabe (camión no blindado, armas ligeras).</a:t>
            </a:r>
            <a:r>
              <a:rPr lang="it-CH" altLang="it-CH"/>
              <a:t> </a:t>
            </a:r>
          </a:p>
          <a:p>
            <a:endParaRPr lang="it-CH" altLang="it-CH"/>
          </a:p>
          <a:p>
            <a:r>
              <a:rPr lang="it-CH" altLang="it-CH"/>
              <a:t>http://en.wikipedia.org/wiki/Arab_Legion</a:t>
            </a:r>
          </a:p>
          <a:p>
            <a:r>
              <a:rPr lang="it-CH" altLang="it-CH"/>
              <a:t>http://en.wikipedia.org/wiki/1948_Palestine_War                                          </a:t>
            </a:r>
          </a:p>
          <a:p>
            <a:r>
              <a:rPr lang="it-CH" altLang="it-CH"/>
              <a:t>http://en.wikipedia.org/wiki/Portal:Arab%E2%80%93Israeli_conflict</a:t>
            </a:r>
          </a:p>
          <a:p>
            <a:endParaRPr lang="it-CH" altLang="it-CH"/>
          </a:p>
          <a:p>
            <a:r>
              <a:rPr lang="it-CH" altLang="it-CH"/>
              <a:t>https://en.wikipedia.org/wiki/1947%E2%80%931948_civil_war_in_Mandatory_Palestine</a:t>
            </a:r>
          </a:p>
          <a:p>
            <a:r>
              <a:rPr lang="it-CH" altLang="it-CH"/>
              <a:t>https://en.wikipedia.org/wiki/Caesarea</a:t>
            </a:r>
          </a:p>
          <a:p>
            <a:endParaRPr lang="it-CH" altLang="it-CH"/>
          </a:p>
          <a:p>
            <a:endParaRPr lang="it-CH" altLang="it-CH"/>
          </a:p>
          <a:p>
            <a:endParaRPr lang="it-CH" altLang="it-CH"/>
          </a:p>
          <a:p>
            <a:endParaRPr lang="it-CH" altLang="it-CH"/>
          </a:p>
        </p:txBody>
      </p:sp>
      <p:sp>
        <p:nvSpPr>
          <p:cNvPr id="377860" name="Segnaposto numero diapositiva 3">
            <a:extLst>
              <a:ext uri="{FF2B5EF4-FFF2-40B4-BE49-F238E27FC236}">
                <a16:creationId xmlns:a16="http://schemas.microsoft.com/office/drawing/2014/main" id="{335AE7D6-A220-9E36-311E-56CFD71E18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564AA3-E163-4BAA-9C78-95E6ED029B91}" type="slidenum">
              <a:rPr lang="it-CH" altLang="en-US" smtClean="0"/>
              <a:pPr>
                <a:spcBef>
                  <a:spcPct val="0"/>
                </a:spcBef>
              </a:pPr>
              <a:t>71</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AD1A7F0A-8DB2-EBD0-08C9-35DF516ED0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3384261B-FD33-67C6-D8C4-B42749D35A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Ya a finales del siglo 19, estaba claro que la única forma de lograr el objetivo de un estado para los Judios fue liberar la Palestina de su población indígena. Este concepto más tarde se convirtió en una ideología infernal.</a:t>
            </a:r>
          </a:p>
          <a:p>
            <a:r>
              <a:rPr lang="es-ES" altLang="it-CH"/>
              <a:t>Aunque en diferentes formas, la limpieza étnica está todavía en curso.</a:t>
            </a:r>
          </a:p>
          <a:p>
            <a:r>
              <a:rPr lang="es-ES" altLang="it-CH"/>
              <a:t>Con este paso, en el período de transición, los sionistas han cometido un acto ilegal. Esto ocurrió antes de que el país fue dividido, formalmente durante el Mandato Británico. Así que este brutal acto de violencia puede ser descrito como 'robo premeditado ". Incluso la expulsión de los árabes fue absolutamente ilegal y brutal limpieza étnica.</a:t>
            </a:r>
          </a:p>
          <a:p>
            <a:endParaRPr lang="es-ES" altLang="it-CH"/>
          </a:p>
          <a:p>
            <a:r>
              <a:rPr lang="es-ES" altLang="it-CH"/>
              <a:t>En 1937 Ben Gurion, en una carta a su hijo, escribió "Expulsaremos a los árabes y ocuparemos su lugar. Para ello es necesario reducir al pueblo palestino a un grupo de pobres sin tierra, desmantelando su red social, eliminando a sus dirigentes y destruyendo sus infraestructuras."</a:t>
            </a:r>
          </a:p>
          <a:p>
            <a:r>
              <a:rPr lang="es-ES" altLang="it-CH"/>
              <a:t>+++++++++++</a:t>
            </a:r>
          </a:p>
          <a:p>
            <a:r>
              <a:rPr lang="es-ES" altLang="it-CH"/>
              <a:t>Ya en 1937, David Ben Gurion, primer Primer Ministro de Israel desde 1948, declaró: "El objetivo y la piedra de toque del sionismo es la completa realización de la colonización de todas las zonas de la Tierra de Israel por los judíos. Cada partición de Palestina, cada 'Línea Verde', cada acuerdo y cada tratado que cierra una parte de la 'Tierra de Israel' a la colonización judía es, desde el punto de vista del sionismo, como mucho una etapa transitoria, pero nunca debe aplicarse para siempre". El hecho de que esta máxima del sionismo siga vigente hoy en día y se haya convertido en parte de la razón de ser de Israel, por así decirlo, fue declarado por el actual Presidente Reuven Richlin el 24 de agosto de este año (2015): "Nuestro derecho a la tierra no es objeto de un debate político. Es un hecho básico del sionismo moderno. No debemos permitir que nadie crea que existe alguna duda sobre nuestro derecho a la tierra. Para mí, la colonización de la tierra de Israel es una expresión de este derecho, nuestro derecho histórico, nuestro derecho nacional, que procede del amor a la tierra de Israel, del reconocimiento de nuestras raíces que están aquí."</a:t>
            </a:r>
          </a:p>
          <a:p>
            <a:r>
              <a:rPr lang="es-ES" altLang="it-CH"/>
              <a:t>Fuente: Palestina: ¿guerra eterna en Oriente Próximo? Sobre la historia y el futuro del conflicto de Oriente Medio.</a:t>
            </a:r>
          </a:p>
          <a:p>
            <a:r>
              <a:rPr lang="es-ES" altLang="it-CH"/>
              <a:t>Norman Paech; Osnabrück , 2015</a:t>
            </a:r>
          </a:p>
          <a:p>
            <a:endParaRPr lang="es-ES" altLang="it-CH"/>
          </a:p>
          <a:p>
            <a:endParaRPr lang="es-ES" altLang="it-CH"/>
          </a:p>
          <a:p>
            <a:endParaRPr lang="es-ES" altLang="it-CH"/>
          </a:p>
          <a:p>
            <a:r>
              <a:rPr lang="it-CH" altLang="it-CH"/>
              <a:t>http://en.wikipedia.org/wiki/The_Ethnic_Cleansing_of_Palestine</a:t>
            </a:r>
          </a:p>
          <a:p>
            <a:r>
              <a:rPr lang="it-CH" altLang="it-CH"/>
              <a:t>https://es.wikipedia.org/wiki/Darwinismo_social</a:t>
            </a:r>
          </a:p>
          <a:p>
            <a:r>
              <a:rPr lang="it-CH" altLang="it-CH"/>
              <a:t>https://es.wikipedia.org/wiki/Ilan_Papp%C3%A9</a:t>
            </a:r>
          </a:p>
          <a:p>
            <a:r>
              <a:rPr lang="it-CH" altLang="it-CH"/>
              <a:t>https://es.wikipedia.org/wiki/David_Ben-Guri%C3%B3n</a:t>
            </a:r>
          </a:p>
          <a:p>
            <a:endParaRPr lang="it-CH" altLang="it-CH"/>
          </a:p>
        </p:txBody>
      </p:sp>
      <p:sp>
        <p:nvSpPr>
          <p:cNvPr id="379908" name="Segnaposto numero diapositiva 3">
            <a:extLst>
              <a:ext uri="{FF2B5EF4-FFF2-40B4-BE49-F238E27FC236}">
                <a16:creationId xmlns:a16="http://schemas.microsoft.com/office/drawing/2014/main" id="{0B7DC5DE-F3E5-2AEA-D7A1-4AD3155438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7F28F6-B654-4B0C-A01C-F58AA2A6CA10}"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C1B6B6BA-3712-A8C1-B8A4-FF1F705660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C01C757C-CACD-35A1-E77C-5834F023E0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Ya en 1930 los sionistas con Yossi Bais habían preparado un plan detallado y documentado de limpieza étnica. El plan se definió a principios de los años 40 por el grupo de Ben-Gurion y fue realizados por los sionistas desde 1945, pero sobre todo entre 1947 y 1949.</a:t>
            </a:r>
          </a:p>
          <a:p>
            <a:r>
              <a:rPr lang="es-ES" altLang="it-CH"/>
              <a:t>La limpieza étnica también se realizó en las áreas asignadas por la ONU para los palestinos.</a:t>
            </a:r>
          </a:p>
          <a:p>
            <a:r>
              <a:rPr lang="es-ES" altLang="it-CH"/>
              <a:t>El mortero inglés de 40 mm era un remanente del II. guerra Mundial. Con esta arma, los sionistas bombardearon pueblos palestinos desde lejos.</a:t>
            </a:r>
          </a:p>
          <a:p>
            <a:endParaRPr lang="es-ES" altLang="it-CH"/>
          </a:p>
          <a:p>
            <a:r>
              <a:rPr lang="it-CH" altLang="it-CH"/>
              <a:t>https://es.wikipedia.org/wiki/Plan_Dalet</a:t>
            </a:r>
          </a:p>
          <a:p>
            <a:r>
              <a:rPr lang="it-CH" altLang="it-CH"/>
              <a:t>http://it.wikipedia.org/wiki/Piano_Dalet</a:t>
            </a:r>
          </a:p>
          <a:p>
            <a:r>
              <a:rPr lang="it-CH" altLang="it-CH"/>
              <a:t>https://qcpal.files.wordpress.com/2016/06/nakba-maps1-4-low.jpg</a:t>
            </a:r>
          </a:p>
          <a:p>
            <a:r>
              <a:rPr lang="it-CH" altLang="it-CH"/>
              <a:t>https://qcpal.files.wordpress.com/2016/06/nakba-maps-5-8-low.jpg</a:t>
            </a:r>
          </a:p>
          <a:p>
            <a:endParaRPr lang="it-CH" altLang="it-CH"/>
          </a:p>
          <a:p>
            <a:endParaRPr lang="it-CH" altLang="it-CH"/>
          </a:p>
        </p:txBody>
      </p:sp>
      <p:sp>
        <p:nvSpPr>
          <p:cNvPr id="381956" name="Segnaposto numero diapositiva 3">
            <a:extLst>
              <a:ext uri="{FF2B5EF4-FFF2-40B4-BE49-F238E27FC236}">
                <a16:creationId xmlns:a16="http://schemas.microsoft.com/office/drawing/2014/main" id="{CE1D3137-3D44-3ED1-12E2-1E762363DF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6642CB-58DC-43F0-952F-139D50FB4F51}" type="slidenum">
              <a:rPr lang="it-CH" altLang="en-US" smtClean="0"/>
              <a:pPr>
                <a:spcBef>
                  <a:spcPct val="0"/>
                </a:spcBef>
              </a:pPr>
              <a:t>73</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21CB8C35-AD7B-53B1-64AC-56FA4FA056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7CC738DA-E83E-69BD-A8E9-019F23D057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Dependiendo de las fuentes en Deir Yassin fueron asesinados entre 93  y 254 personas. El delegado de la Cruz Roja contó 200 cuerpos. Algunas decenas de presos palestinos fueron exhibidos en Jerusalén y después asesinados. Hoy Deir Yassin se llama Givat Shaul, barrio de Jerusalén, y es ocupado por familias sionistas.</a:t>
            </a:r>
          </a:p>
          <a:p>
            <a:endParaRPr lang="es-ES" altLang="it-CH"/>
          </a:p>
          <a:p>
            <a:r>
              <a:rPr lang="es-ES" altLang="it-CH"/>
              <a:t>El número de palestinos asesinados en 1947-1949 no se puede determinar con precisión porque los sionistas e Israel han tratado a estos eventos como un secreto de Estado. No obstante, la cifra es de entre 15.000 y 20.000.</a:t>
            </a:r>
          </a:p>
          <a:p>
            <a:r>
              <a:rPr lang="es-ES" altLang="it-CH"/>
              <a:t>Sobre la base de fotografías aéreas de los británicos, se estableció que los palestinos expulsados en 1948-1949  fueron 850.000.</a:t>
            </a:r>
          </a:p>
          <a:p>
            <a:r>
              <a:rPr lang="es-ES" altLang="it-CH"/>
              <a:t>En 1948 y siguientes años unas 700.000 Judios se trasladó a Israel desde los países árabes.</a:t>
            </a:r>
          </a:p>
          <a:p>
            <a:endParaRPr lang="es-ES" altLang="it-CH"/>
          </a:p>
          <a:p>
            <a:endParaRPr lang="es-ES" altLang="it-CH"/>
          </a:p>
          <a:p>
            <a:r>
              <a:rPr lang="es-ES" altLang="it-CH"/>
              <a:t>https://es.wikipedia.org/wiki/Masacre_de_Der_Yasin</a:t>
            </a:r>
          </a:p>
          <a:p>
            <a:r>
              <a:rPr lang="it-CH" altLang="it-CH"/>
              <a:t>http://en.wikipedia.org/wiki/Deir_Yassin_massacre</a:t>
            </a:r>
          </a:p>
          <a:p>
            <a:r>
              <a:rPr lang="it-CH" altLang="it-CH"/>
              <a:t>http://mcexcorcism.wordpress.com/2014/09/03/palastina-massengrab-aus-dem-jahr-1948-entdeckt/</a:t>
            </a:r>
          </a:p>
          <a:p>
            <a:r>
              <a:rPr lang="it-CH" altLang="it-CH"/>
              <a:t>http://en.wikipedia.org/wiki/Killings_and_massacres_during_the_1948_Palestine_war</a:t>
            </a:r>
          </a:p>
          <a:p>
            <a:r>
              <a:rPr lang="it-CH" altLang="it-CH"/>
              <a:t>https://en.wikipedia.org/wiki/Sa%27sa%27</a:t>
            </a:r>
          </a:p>
          <a:p>
            <a:endParaRPr lang="it-CH" altLang="it-CH"/>
          </a:p>
          <a:p>
            <a:r>
              <a:rPr lang="it-CH" altLang="it-CH"/>
              <a:t>https://www.haaretz.com/israel-news/MAGAZINE-testimonies-from-the-censored-massacre-at-deir-yassin-1.5494094?fbclid=IwAR1mShcpThwoclG-Nq2vo6SVG6xWBkLDTIVOjFuZY6C1-Ka4XsdeOI8EWQk</a:t>
            </a:r>
          </a:p>
          <a:p>
            <a:endParaRPr lang="it-CH" altLang="it-CH"/>
          </a:p>
          <a:p>
            <a:endParaRPr lang="it-CH" altLang="it-CH"/>
          </a:p>
        </p:txBody>
      </p:sp>
      <p:sp>
        <p:nvSpPr>
          <p:cNvPr id="384004" name="Segnaposto numero diapositiva 3">
            <a:extLst>
              <a:ext uri="{FF2B5EF4-FFF2-40B4-BE49-F238E27FC236}">
                <a16:creationId xmlns:a16="http://schemas.microsoft.com/office/drawing/2014/main" id="{9C70EA07-DFB2-5387-88B5-8421212AD7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99D6F3-95FB-49E1-9EFD-31AACF95B2E3}"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C7D300E6-3AF5-AD62-D964-C32BECE27B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2E350C94-759F-28C2-536F-88C3B5153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Zionist Militias had the order to kill all the Palestinian men.</a:t>
            </a:r>
          </a:p>
          <a:p>
            <a:r>
              <a:rPr lang="en-US" altLang="en-US"/>
              <a:t>On April 21 the inhabitants of Haifa where 75’000 because in the previous days the Zionists had driven out the inhabitants of the neighboring villages and forced them to move to Haifa.</a:t>
            </a:r>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86052" name="Segnaposto numero diapositiva 3">
            <a:extLst>
              <a:ext uri="{FF2B5EF4-FFF2-40B4-BE49-F238E27FC236}">
                <a16:creationId xmlns:a16="http://schemas.microsoft.com/office/drawing/2014/main" id="{5EB4ED7A-F3E4-9D2F-0E86-33BB7816E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E5A20-E49C-45AE-AE71-EA6C9BAAE538}"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ED36A846-CD3E-D3C8-E474-9C4D2FB743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1791C909-6149-E938-7907-5DA3113A6E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La ciudad de Jaffa fue destruida casi por completo por los sionistas, mientras que las villas y las plantaciones de naranjas en las afueras fueron confiscadas.</a:t>
            </a:r>
          </a:p>
          <a:p>
            <a:r>
              <a:rPr lang="es-ES" altLang="en-US"/>
              <a:t>Los sionistas bombardearon el barrio de Manshyieh durante tres días con morteros, descargando 20 toneladas de bombas sobre el pueblo. </a:t>
            </a:r>
          </a:p>
          <a:p>
            <a:r>
              <a:rPr lang="es-ES" altLang="en-US"/>
              <a:t>Los palestinos que tuvieron que huir de Jaffa por mar casi todos se refugiaron en Gaza, algunos en Egipto y otros en el Líbano. Los sobrevivientes y sus descendientes todavía viven en campos de refugiados en la actualidad.</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88100" name="Segnaposto numero diapositiva 3">
            <a:extLst>
              <a:ext uri="{FF2B5EF4-FFF2-40B4-BE49-F238E27FC236}">
                <a16:creationId xmlns:a16="http://schemas.microsoft.com/office/drawing/2014/main" id="{1F953F32-1699-9617-266A-270C26698C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D1A3B3-04E0-45F5-A6EB-911EA9B4CFEB}"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8FE1CE46-BE87-D1A5-FF75-7D6582C004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11449BB6-B5B5-5C0B-73FB-3AC5ABBC10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Palestinos que tuvieron que huir de Jaffa por mar se refugiaron casi todos en Gaza, algunos en Egipto y algunos en Líbano. Los sobrevivientes y sus descendientes aún viven en campos de refugiados.</a:t>
            </a:r>
          </a:p>
          <a:p>
            <a:r>
              <a:rPr lang="es-ES" altLang="it-CH"/>
              <a:t>Observe la omnipresencia de los jeeps del Haganah:  hecho un rico mecenas judio que ha comprado mucios  después de la Segunda Guerra Mundial y las ha regalado a los sionistas. Para las milicias sionistas los jeeps han representado una carta de triunfo.</a:t>
            </a:r>
          </a:p>
          <a:p>
            <a:r>
              <a:rPr lang="es-ES" altLang="it-CH"/>
              <a:t>En Haifa, entre el 20 y el 22 de abril de 1948, las milicias sionistas expulsaron y en parte masacraron a los 65’000 residentes palestinos. Se ordenó a las milicias sionistas matar a todos los hombres y destruir todos los hogares palestinos. Muchos palestinos se ahogaron mientras huían por mar.</a:t>
            </a:r>
          </a:p>
          <a:p>
            <a:endParaRPr lang="es-ES" altLang="it-CH"/>
          </a:p>
          <a:p>
            <a:r>
              <a:rPr lang="es-ES" altLang="it-CH"/>
              <a:t>Haifa, abril de 1948: los sionistas expulsan o matan a 75’000 palestinos.</a:t>
            </a:r>
          </a:p>
          <a:p>
            <a:endParaRPr lang="es-ES" altLang="it-CH"/>
          </a:p>
          <a:p>
            <a:r>
              <a:rPr lang="es-ES" altLang="it-CH"/>
              <a:t>https://en.wikipedia.org/wiki/1948_Palestinian_expulsion_and_flight</a:t>
            </a:r>
          </a:p>
          <a:p>
            <a:r>
              <a:rPr lang="es-ES" altLang="it-CH"/>
              <a:t>http://en.wikipedia.org/wiki/1948_Palestinian_exodus</a:t>
            </a:r>
          </a:p>
          <a:p>
            <a:r>
              <a:rPr lang="en-US" altLang="it-CH"/>
              <a:t>https://en.wikipedia.org/wiki/List_of_Arab_towns_and_villages_depopulated_during_the_1948_Palestinian_exodus</a:t>
            </a:r>
          </a:p>
          <a:p>
            <a:r>
              <a:rPr lang="en-US" altLang="it-CH"/>
              <a:t>https://en.wikipedia.org/wiki/Battle_of_Haifa_(1948)</a:t>
            </a:r>
          </a:p>
          <a:p>
            <a:r>
              <a:rPr lang="en-US" altLang="it-CH"/>
              <a:t>Ilan Pappe: Haifa – planned death of a city</a:t>
            </a:r>
          </a:p>
          <a:p>
            <a:endParaRPr lang="it-CH" altLang="it-CH"/>
          </a:p>
        </p:txBody>
      </p:sp>
      <p:sp>
        <p:nvSpPr>
          <p:cNvPr id="390148" name="Segnaposto numero diapositiva 3">
            <a:extLst>
              <a:ext uri="{FF2B5EF4-FFF2-40B4-BE49-F238E27FC236}">
                <a16:creationId xmlns:a16="http://schemas.microsoft.com/office/drawing/2014/main" id="{F21252EC-8C7B-6968-1A25-BD5879D17C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8FAD96-3777-48CF-94F9-6B3C3660B275}" type="slidenum">
              <a:rPr lang="it-CH" altLang="en-US" smtClean="0"/>
              <a:pPr>
                <a:spcBef>
                  <a:spcPct val="0"/>
                </a:spcBef>
              </a:pPr>
              <a:t>77</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immagine diapositiva 1">
            <a:extLst>
              <a:ext uri="{FF2B5EF4-FFF2-40B4-BE49-F238E27FC236}">
                <a16:creationId xmlns:a16="http://schemas.microsoft.com/office/drawing/2014/main" id="{8CC0AC7A-09E9-DCF2-21E1-F4E290D6D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Segnaposto note 2">
            <a:extLst>
              <a:ext uri="{FF2B5EF4-FFF2-40B4-BE49-F238E27FC236}">
                <a16:creationId xmlns:a16="http://schemas.microsoft.com/office/drawing/2014/main" id="{70193E83-E741-92BF-23B0-6A377C56D3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nave Exodus, con sus 4.500 pasajeros, fue una operación de propaganda llevada a cabo por los sionistas para influir en la opinión pública mundial y el UNSCOP, la comisión de la ONU para Palestina, que estaba estableciendo el bien conocido plan de partición. Los 4500 inmigrantes judíos fueron enviados de vuelta por los británicos a Europa y luego emigraron a Palestina por otros medios. En 1960, sobre esta historia se rodó una película.</a:t>
            </a:r>
          </a:p>
          <a:p>
            <a:pPr eaLnBrk="1" hangingPunct="1">
              <a:spcBef>
                <a:spcPct val="0"/>
              </a:spcBef>
            </a:pPr>
            <a:endParaRPr lang="es-ES" altLang="it-CH"/>
          </a:p>
          <a:p>
            <a:pPr eaLnBrk="1" hangingPunct="1">
              <a:spcBef>
                <a:spcPct val="0"/>
              </a:spcBef>
            </a:pPr>
            <a:r>
              <a:rPr lang="es-ES" altLang="it-CH"/>
              <a:t>En las fotos los refugiados palestinos son mayoría mujeres y niños, porque los hombres habían sido encarcelados o asesinados por los sionistas. A menudo los palestinos encarcelados fueron obligados a trabajar como esclavos para destruir su propio pueblo.</a:t>
            </a:r>
          </a:p>
          <a:p>
            <a:pPr eaLnBrk="1" hangingPunct="1">
              <a:spcBef>
                <a:spcPct val="0"/>
              </a:spcBef>
            </a:pPr>
            <a:endParaRPr lang="es-ES" altLang="it-CH"/>
          </a:p>
          <a:p>
            <a:pPr eaLnBrk="1" hangingPunct="1">
              <a:spcBef>
                <a:spcPct val="0"/>
              </a:spcBef>
            </a:pPr>
            <a:r>
              <a:rPr lang="es-ES" altLang="it-CH"/>
              <a:t>http://en.wikipedia.org/wiki/Exodus_(ship)</a:t>
            </a:r>
          </a:p>
          <a:p>
            <a:pPr eaLnBrk="1" hangingPunct="1">
              <a:spcBef>
                <a:spcPct val="0"/>
              </a:spcBef>
            </a:pPr>
            <a:r>
              <a:rPr lang="es-ES" altLang="it-CH"/>
              <a:t>http://en.wikipedia.org/wiki/1948_Palestinian_exodus</a:t>
            </a:r>
          </a:p>
          <a:p>
            <a:pPr eaLnBrk="1" hangingPunct="1">
              <a:spcBef>
                <a:spcPct val="0"/>
              </a:spcBef>
            </a:pPr>
            <a:endParaRPr lang="es-ES" altLang="it-CH"/>
          </a:p>
          <a:p>
            <a:pPr eaLnBrk="1" hangingPunct="1">
              <a:spcBef>
                <a:spcPct val="0"/>
              </a:spcBef>
            </a:pPr>
            <a:endParaRPr lang="it-CH" altLang="it-CH"/>
          </a:p>
        </p:txBody>
      </p:sp>
      <p:sp>
        <p:nvSpPr>
          <p:cNvPr id="392196" name="Segnaposto numero diapositiva 3">
            <a:extLst>
              <a:ext uri="{FF2B5EF4-FFF2-40B4-BE49-F238E27FC236}">
                <a16:creationId xmlns:a16="http://schemas.microsoft.com/office/drawing/2014/main" id="{EB8FE62F-5379-043E-D484-8BDE2B088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2B12C3-FF3E-4D7E-82C0-92287FD6F42D}"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a:extLst>
              <a:ext uri="{FF2B5EF4-FFF2-40B4-BE49-F238E27FC236}">
                <a16:creationId xmlns:a16="http://schemas.microsoft.com/office/drawing/2014/main" id="{B093A17D-457A-79F6-7C43-5A03323479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846BA2-C0C2-440A-865A-54A86BBA069A}" type="slidenum">
              <a:rPr lang="it-IT" altLang="it-CH" smtClean="0">
                <a:solidFill>
                  <a:srgbClr val="000000"/>
                </a:solidFill>
                <a:latin typeface="Arial" panose="020B0604020202020204" pitchFamily="34" charset="0"/>
              </a:rPr>
              <a:pPr>
                <a:spcBef>
                  <a:spcPct val="0"/>
                </a:spcBef>
              </a:pPr>
              <a:t>79</a:t>
            </a:fld>
            <a:endParaRPr lang="it-IT" altLang="it-CH">
              <a:solidFill>
                <a:srgbClr val="000000"/>
              </a:solidFill>
              <a:latin typeface="Arial" panose="020B0604020202020204" pitchFamily="34" charset="0"/>
            </a:endParaRPr>
          </a:p>
        </p:txBody>
      </p:sp>
      <p:sp>
        <p:nvSpPr>
          <p:cNvPr id="394243" name="Rectangle 2">
            <a:extLst>
              <a:ext uri="{FF2B5EF4-FFF2-40B4-BE49-F238E27FC236}">
                <a16:creationId xmlns:a16="http://schemas.microsoft.com/office/drawing/2014/main" id="{EDE89D84-A262-3846-D565-6BD24FC2C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a:extLst>
              <a:ext uri="{FF2B5EF4-FFF2-40B4-BE49-F238E27FC236}">
                <a16:creationId xmlns:a16="http://schemas.microsoft.com/office/drawing/2014/main" id="{263F7F44-169E-EE77-4C93-FBAF18EB20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Ilan Pappe : "La limpieza etnica de Palestina"</a:t>
            </a:r>
            <a:endParaRPr lang="fr-CH" altLang="it-CH"/>
          </a:p>
          <a:p>
            <a:pPr eaLnBrk="1" hangingPunct="1">
              <a:spcBef>
                <a:spcPct val="0"/>
              </a:spcBef>
            </a:pPr>
            <a:endParaRPr lang="fr-CH" altLang="it-CH"/>
          </a:p>
          <a:p>
            <a:pPr eaLnBrk="1" hangingPunct="1">
              <a:spcBef>
                <a:spcPct val="0"/>
              </a:spcBef>
            </a:pPr>
            <a:r>
              <a:rPr lang="fr-CH" altLang="it-CH"/>
              <a:t>https://www.zochrot.org/en/article/52320</a:t>
            </a:r>
          </a:p>
          <a:p>
            <a:pPr eaLnBrk="1" hangingPunct="1">
              <a:spcBef>
                <a:spcPct val="0"/>
              </a:spcBef>
            </a:pPr>
            <a:r>
              <a:rPr lang="fr-CH" altLang="it-CH"/>
              <a:t>https://zochrot.org/en/contentAccordion/nakba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immagine diapositiva 1">
            <a:extLst>
              <a:ext uri="{FF2B5EF4-FFF2-40B4-BE49-F238E27FC236}">
                <a16:creationId xmlns:a16="http://schemas.microsoft.com/office/drawing/2014/main" id="{9C6D6860-1496-AFE3-AFF5-8F18C8B485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Segnaposto note 2">
            <a:extLst>
              <a:ext uri="{FF2B5EF4-FFF2-40B4-BE49-F238E27FC236}">
                <a16:creationId xmlns:a16="http://schemas.microsoft.com/office/drawing/2014/main" id="{5BE75022-2113-FC8C-2CD9-F0D910C03E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248836" name="Segnaposto numero diapositiva 3">
            <a:extLst>
              <a:ext uri="{FF2B5EF4-FFF2-40B4-BE49-F238E27FC236}">
                <a16:creationId xmlns:a16="http://schemas.microsoft.com/office/drawing/2014/main" id="{A147F3DB-29E4-93A5-7962-1716D56516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A04752-A785-4CB3-9DBD-1E3761305BBE}"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132A971E-E088-7CD3-9F33-87824503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9185492D-348A-207F-BB89-13B3287791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septiembre 1948, en Gaza se instala el gobierno interino palestino (controlado de Egipto), reconocido sólo por los estados árabes a excepción de la Transjordania.</a:t>
            </a:r>
          </a:p>
          <a:p>
            <a:r>
              <a:rPr lang="es-ES" altLang="it-CH"/>
              <a:t>En Gaza los Palestinos han declarado el Estado independiente de Palestina en 1950.</a:t>
            </a:r>
          </a:p>
          <a:p>
            <a:r>
              <a:rPr lang="es-ES" altLang="it-CH"/>
              <a:t>En 1956, los israelíes ocuparon la Franja de Gaza y establecieron un nuevo gobierno. </a:t>
            </a:r>
          </a:p>
          <a:p>
            <a:r>
              <a:rPr lang="es-ES" altLang="it-CH"/>
              <a:t>El gobierno palestino debió exiliarse en Egipto y se disolvió en 1959.</a:t>
            </a:r>
          </a:p>
          <a:p>
            <a:endParaRPr lang="es-ES" altLang="it-CH"/>
          </a:p>
          <a:p>
            <a:r>
              <a:rPr lang="es-ES" altLang="it-CH"/>
              <a:t>http://en.wikipedia.org/wiki/Gaza_Strip#1948_All-Palestine_government</a:t>
            </a:r>
          </a:p>
          <a:p>
            <a:r>
              <a:rPr lang="es-ES" altLang="it-CH"/>
              <a:t>https://es.wikipedia.org/wiki/Historia_del_Estado_de_Israel</a:t>
            </a:r>
          </a:p>
          <a:p>
            <a:endParaRPr lang="es-ES" altLang="it-CH"/>
          </a:p>
          <a:p>
            <a:r>
              <a:rPr lang="es-ES" altLang="it-CH"/>
              <a:t>Hasta hoy (2019), Israel no tiene una Constitución, pero desde 1950 tiene algunas leyes fundamentales.</a:t>
            </a:r>
          </a:p>
          <a:p>
            <a:r>
              <a:rPr lang="es-ES" altLang="it-CH"/>
              <a:t>https://en.wikipedia.org/wiki/Basic_Laws_of_Israel</a:t>
            </a:r>
          </a:p>
          <a:p>
            <a:r>
              <a:rPr lang="es-ES" altLang="it-CH"/>
              <a:t>https://es.wikipedia.org/wiki/Leyes_fundamentales_de_Israel</a:t>
            </a:r>
          </a:p>
          <a:p>
            <a:endParaRPr lang="es-ES" altLang="it-CH"/>
          </a:p>
          <a:p>
            <a:r>
              <a:rPr lang="es-ES" altLang="it-CH"/>
              <a:t>https://en.wikipedia.org/wiki/First_government_of_Israel</a:t>
            </a:r>
          </a:p>
          <a:p>
            <a:endParaRPr lang="es-ES" altLang="it-CH"/>
          </a:p>
          <a:p>
            <a:r>
              <a:rPr lang="es-ES" altLang="it-CH"/>
              <a:t>En la foto:</a:t>
            </a:r>
          </a:p>
          <a:p>
            <a:r>
              <a:rPr lang="es-ES" altLang="it-CH"/>
              <a:t>El primer Gobierno de Israel en el 1 de mayo de 1949. De izquierda a derecha: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es-ES" altLang="it-CH"/>
          </a:p>
          <a:p>
            <a:r>
              <a:rPr lang="it-CH" altLang="it-CH"/>
              <a:t>++++++++++++++++++++++++++++++++++++++++++++++++++++++++++++++++++</a:t>
            </a:r>
          </a:p>
          <a:p>
            <a:endParaRPr lang="it-CH" altLang="it-CH"/>
          </a:p>
          <a:p>
            <a:r>
              <a:rPr lang="it-CH" altLang="it-CH"/>
              <a:t>Primeros sionistas (fundadores) hasta 1948 que de un modo u otro, incluso injusto, contribuyeron a la creación del Estado de Israel antes de 1948.</a:t>
            </a:r>
          </a:p>
          <a:p>
            <a:endParaRPr lang="it-CH" altLang="it-CH"/>
          </a:p>
          <a:p>
            <a:r>
              <a:rPr lang="it-CH" altLang="it-CH"/>
              <a:t>Theodor Herzl (periodista, fundador del movimiento sionista)</a:t>
            </a:r>
          </a:p>
          <a:p>
            <a:r>
              <a:rPr lang="it-CH" altLang="it-CH"/>
              <a:t>Chaim Weizman (político, presidente del movimiento sionista)</a:t>
            </a:r>
          </a:p>
          <a:p>
            <a:r>
              <a:rPr lang="it-CH" altLang="it-CH"/>
              <a:t>Edmund de Rothschild (banquero)</a:t>
            </a:r>
          </a:p>
          <a:p>
            <a:r>
              <a:rPr lang="it-CH" altLang="it-CH"/>
              <a:t>Samuel Herbert (1er Comisario del Reino Unido)</a:t>
            </a:r>
          </a:p>
          <a:p>
            <a:r>
              <a:rPr lang="it-CH" altLang="it-CH"/>
              <a:t>Zeev Vladimir Jabotinnsky (político)</a:t>
            </a:r>
          </a:p>
          <a:p>
            <a:r>
              <a:rPr lang="it-CH" altLang="it-CH"/>
              <a:t>David Ben Gurion (político)</a:t>
            </a:r>
          </a:p>
          <a:p>
            <a:r>
              <a:rPr lang="it-CH" altLang="it-CH"/>
              <a:t>Golda Meir (sindicalista, política)</a:t>
            </a:r>
          </a:p>
          <a:p>
            <a:r>
              <a:rPr lang="it-CH" altLang="it-CH"/>
              <a:t>Menachem Begin (militante del Irgun, político) </a:t>
            </a:r>
          </a:p>
          <a:p>
            <a:r>
              <a:rPr lang="it-CH" altLang="it-CH"/>
              <a:t>Yitzhack Shamir (militante, político) </a:t>
            </a:r>
          </a:p>
          <a:p>
            <a:r>
              <a:rPr lang="it-CH" altLang="it-CH"/>
              <a:t>Avraham Stern (militante) </a:t>
            </a:r>
          </a:p>
          <a:p>
            <a:r>
              <a:rPr lang="it-CH" altLang="it-CH"/>
              <a:t>Abba Eban (político)</a:t>
            </a:r>
          </a:p>
          <a:p>
            <a:endParaRPr lang="it-CH" altLang="it-CH"/>
          </a:p>
          <a:p>
            <a:r>
              <a:rPr lang="it-CH" altLang="it-CH"/>
              <a:t>Partidarios de la 1ª hora que de un modo u otro, incluso injustamente, apoyaron el sionismo y/o contribuyeron a la creación del Estado de Israel antes de 1948.</a:t>
            </a:r>
          </a:p>
          <a:p>
            <a:endParaRPr lang="it-CH" altLang="it-CH"/>
          </a:p>
          <a:p>
            <a:r>
              <a:rPr lang="it-CH" altLang="it-CH"/>
              <a:t>Lord Balfour (ministro GB)</a:t>
            </a:r>
          </a:p>
          <a:p>
            <a:r>
              <a:rPr lang="it-CH" altLang="it-CH"/>
              <a:t>Winston Churchill (Primer Ministro GB)</a:t>
            </a:r>
          </a:p>
          <a:p>
            <a:r>
              <a:rPr lang="it-CH" altLang="it-CH"/>
              <a:t>Franklin Delano Roosevelt (presidente de EE.UU.)</a:t>
            </a:r>
          </a:p>
          <a:p>
            <a:r>
              <a:rPr lang="it-CH" altLang="it-CH"/>
              <a:t>Harry S. Truman (Presidente de EE.UU.)</a:t>
            </a:r>
          </a:p>
          <a:p>
            <a:r>
              <a:rPr lang="it-CH" altLang="it-CH"/>
              <a:t>Rey Abdullah I. de Jordania</a:t>
            </a:r>
          </a:p>
          <a:p>
            <a:endParaRPr lang="it-CH" altLang="it-CH"/>
          </a:p>
        </p:txBody>
      </p:sp>
      <p:sp>
        <p:nvSpPr>
          <p:cNvPr id="396292" name="Segnaposto numero diapositiva 3">
            <a:extLst>
              <a:ext uri="{FF2B5EF4-FFF2-40B4-BE49-F238E27FC236}">
                <a16:creationId xmlns:a16="http://schemas.microsoft.com/office/drawing/2014/main" id="{A0D645E8-892D-BCE5-F82B-9606BD5C8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F7ADF2-6FEC-438B-8D42-15B49C4EB626}" type="slidenum">
              <a:rPr lang="it-CH" altLang="en-US" smtClean="0"/>
              <a:pPr>
                <a:spcBef>
                  <a:spcPct val="0"/>
                </a:spcBef>
              </a:pPr>
              <a:t>80</a:t>
            </a:fld>
            <a:endParaRPr lang="it-CH"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egnaposto immagine diapositiva 1">
            <a:extLst>
              <a:ext uri="{FF2B5EF4-FFF2-40B4-BE49-F238E27FC236}">
                <a16:creationId xmlns:a16="http://schemas.microsoft.com/office/drawing/2014/main" id="{F661923F-EA9B-9BEA-0806-BED31E4BFF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Segnaposto note 2">
            <a:extLst>
              <a:ext uri="{FF2B5EF4-FFF2-40B4-BE49-F238E27FC236}">
                <a16:creationId xmlns:a16="http://schemas.microsoft.com/office/drawing/2014/main" id="{66B428D5-774E-1159-9721-66AAD5D6E3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sionistas ocupan las posiciones estratégicas abandonadas por los británicos.</a:t>
            </a:r>
          </a:p>
          <a:p>
            <a:endParaRPr lang="es-ES" altLang="it-CH"/>
          </a:p>
          <a:p>
            <a:r>
              <a:rPr lang="es-ES" altLang="it-CH"/>
              <a:t>http://en.wikipedia.org/wiki/British_Palestine</a:t>
            </a:r>
          </a:p>
          <a:p>
            <a:endParaRPr lang="it-CH" altLang="it-CH"/>
          </a:p>
        </p:txBody>
      </p:sp>
      <p:sp>
        <p:nvSpPr>
          <p:cNvPr id="398340" name="Segnaposto numero diapositiva 3">
            <a:extLst>
              <a:ext uri="{FF2B5EF4-FFF2-40B4-BE49-F238E27FC236}">
                <a16:creationId xmlns:a16="http://schemas.microsoft.com/office/drawing/2014/main" id="{75CBFA66-69BF-85A3-3AAD-037B8AFFC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36417B-3678-43D4-A50A-8C7153FA84EA}"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387C847C-98D1-C3A6-A6A5-EB43DCAB0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24547A63-F9E4-3B4D-C409-D4BED84F4F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realidad es la segunda guerra árabe – sionista.</a:t>
            </a:r>
          </a:p>
          <a:p>
            <a:endParaRPr lang="es-ES" altLang="it-CH"/>
          </a:p>
          <a:p>
            <a:r>
              <a:rPr lang="es-ES" altLang="it-CH"/>
              <a:t>El ejército libanés no entró en Palestina y no participó en los combates.</a:t>
            </a:r>
          </a:p>
          <a:p>
            <a:r>
              <a:rPr lang="es-ES" altLang="it-CH"/>
              <a:t>excepto en Jerusalén</a:t>
            </a:r>
          </a:p>
          <a:p>
            <a:r>
              <a:rPr lang="es-ES" altLang="it-CH"/>
              <a:t>El contingente militar iraquí fue puesto bajo el mando de Jordania y para esto no luchó.</a:t>
            </a:r>
          </a:p>
          <a:p>
            <a:r>
              <a:rPr lang="es-ES" altLang="it-CH"/>
              <a:t>El contingente militar sirio se componía de pocos soldados adventicios que fueron puesto bajo el mando de Jordania.</a:t>
            </a:r>
          </a:p>
          <a:p>
            <a:r>
              <a:rPr lang="es-ES" altLang="it-CH"/>
              <a:t>Ante esta situación Ben Gurion escribió a los comandantes del ejército israelí para concentrar sus mejores medios para la limpieza étnica de Palestina.</a:t>
            </a:r>
          </a:p>
          <a:p>
            <a:r>
              <a:rPr lang="es-ES" altLang="it-CH"/>
              <a:t>Los combates tuvieron lugar principalmente en el territorio asignado al estado árabe, a excepción de Jerusalén.</a:t>
            </a:r>
          </a:p>
          <a:p>
            <a:endParaRPr lang="es-ES" altLang="it-CH"/>
          </a:p>
          <a:p>
            <a:r>
              <a:rPr lang="es-ES" altLang="it-CH"/>
              <a:t>http://en.wikipedia.org/wiki/1948_Arab%E2%80%93Israeli_War</a:t>
            </a:r>
          </a:p>
          <a:p>
            <a:r>
              <a:rPr lang="es-ES" altLang="it-CH"/>
              <a:t>http://en.wikipedia.org/wiki/Battles_of_Latrun_(1948)</a:t>
            </a:r>
          </a:p>
          <a:p>
            <a:endParaRPr lang="it-CH" altLang="it-CH"/>
          </a:p>
        </p:txBody>
      </p:sp>
      <p:sp>
        <p:nvSpPr>
          <p:cNvPr id="400388" name="Segnaposto numero diapositiva 3">
            <a:extLst>
              <a:ext uri="{FF2B5EF4-FFF2-40B4-BE49-F238E27FC236}">
                <a16:creationId xmlns:a16="http://schemas.microsoft.com/office/drawing/2014/main" id="{24A07FD8-1E79-0757-BD79-45B89ED82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029ECA-AC64-4E4E-865B-BF995868FD3A}" type="slidenum">
              <a:rPr lang="it-CH" altLang="en-US" smtClean="0"/>
              <a:pPr>
                <a:spcBef>
                  <a:spcPct val="0"/>
                </a:spcBef>
              </a:pPr>
              <a:t>82</a:t>
            </a:fld>
            <a:endParaRPr lang="it-CH"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66ED06C8-3874-8A14-3E3A-DE6C91141D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2EDE0678-138C-C358-B072-ACDBF6D8B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Las milicias terroristas sionistas Haganah, Irgun y Lehi se convierten en el ejército israelí. Lo que antes se hacía en secreto, por la noche, después se hacía en él día, "oficialmente".</a:t>
            </a:r>
          </a:p>
          <a:p>
            <a:r>
              <a:rPr lang="es-ES" altLang="it-CH"/>
              <a:t>https://es.wikipedia.org/wiki/Masacre_de_Al-Dawayima</a:t>
            </a:r>
          </a:p>
          <a:p>
            <a:endParaRPr lang="it-CH" altLang="it-CH"/>
          </a:p>
          <a:p>
            <a:r>
              <a:rPr lang="it-CH" altLang="it-CH"/>
              <a:t>http://en.wikipedia.org/wiki/Israel_Defense_Forces</a:t>
            </a:r>
          </a:p>
          <a:p>
            <a:r>
              <a:rPr lang="it-CH" altLang="it-CH"/>
              <a:t>https://es.wikipedia.org/wiki/Batalla_de_Altalena</a:t>
            </a:r>
          </a:p>
          <a:p>
            <a:endParaRPr lang="it-CH" altLang="it-CH"/>
          </a:p>
          <a:p>
            <a:r>
              <a:rPr lang="it-CH" altLang="it-CH"/>
              <a:t>++++++++++++++++</a:t>
            </a:r>
          </a:p>
          <a:p>
            <a:endParaRPr lang="it-CH" altLang="it-CH"/>
          </a:p>
          <a:p>
            <a:r>
              <a:rPr lang="es-ES" altLang="it-CH"/>
              <a:t>Israel, rabinos a soldados: "Id y matad, sin remordimientos".</a:t>
            </a:r>
          </a:p>
          <a:p>
            <a:r>
              <a:rPr lang="es-ES" altLang="it-CH"/>
              <a:t>En la academia rabínica de Eli se forma a los futuros oficiales "sionistas religiosos". "Es la lucha del bien contra el mal, hay que ser fuerte, a veces incluso cruel". Sobre el destino de los civiles "no os hagáis demasiadas preguntas, si no nos detendríamos"</a:t>
            </a:r>
          </a:p>
          <a:p>
            <a:r>
              <a:rPr lang="it-CH" altLang="it-CH"/>
              <a:t>https://naufraghi.ch/israele-i-rabbini-ai-soldati-andate-e-uccidete-niente-rimorsi/</a:t>
            </a:r>
          </a:p>
          <a:p>
            <a:endParaRPr lang="it-CH" altLang="it-CH"/>
          </a:p>
          <a:p>
            <a:r>
              <a:rPr lang="es-ES" altLang="it-CH"/>
              <a:t>https://en.wikipedia.org/wiki/Netzah_Yehuda_Battalion#/media/File:Nahal_Haredi_Pin.jpg</a:t>
            </a:r>
          </a:p>
          <a:p>
            <a:r>
              <a:rPr lang="es-ES" altLang="it-CH"/>
              <a:t>En abril de 2023, Estados Unidos prohibió y sancionó a todo el batallón israelí "Netzah Yehuda". Esta notoria unidad hipersionista está compuesta exclusivamente por colonos ilegales ultraortodoxos responsables de la limpieza étnica de Cisjordania. Son bandas criminales, sancionadas por decenas de resoluciones de la ONU, a las que el gobierno de Tel Aviv ha puesto uniformes del ejército para dar cobertura legal (que internacionalmente no se reconoce), responsables de abusos incalificables, violaciones, desapariciones, asesinatos de palestinos, demolición de sus casas, intimidaciones y amenazas con absoluta impunidad.</a:t>
            </a:r>
          </a:p>
          <a:p>
            <a:endParaRPr lang="it-CH" altLang="it-CH"/>
          </a:p>
          <a:p>
            <a:endParaRPr lang="it-CH" altLang="it-CH"/>
          </a:p>
        </p:txBody>
      </p:sp>
      <p:sp>
        <p:nvSpPr>
          <p:cNvPr id="402436" name="Segnaposto numero diapositiva 3">
            <a:extLst>
              <a:ext uri="{FF2B5EF4-FFF2-40B4-BE49-F238E27FC236}">
                <a16:creationId xmlns:a16="http://schemas.microsoft.com/office/drawing/2014/main" id="{A136DD0C-C279-6093-FBD1-EB0C754401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C0C0E6-9676-4A68-B6A4-A7A80B52C2BD}" type="slidenum">
              <a:rPr lang="it-CH" altLang="en-US" smtClean="0"/>
              <a:pPr>
                <a:spcBef>
                  <a:spcPct val="0"/>
                </a:spcBef>
              </a:pPr>
              <a:t>83</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egnaposto immagine diapositiva 1">
            <a:extLst>
              <a:ext uri="{FF2B5EF4-FFF2-40B4-BE49-F238E27FC236}">
                <a16:creationId xmlns:a16="http://schemas.microsoft.com/office/drawing/2014/main" id="{B06F05FD-42B3-8748-B518-4AD855EC3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Segnaposto note 2">
            <a:extLst>
              <a:ext uri="{FF2B5EF4-FFF2-40B4-BE49-F238E27FC236}">
                <a16:creationId xmlns:a16="http://schemas.microsoft.com/office/drawing/2014/main" id="{489039C8-4C23-BF1F-9ADD-167E1C85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04484" name="Segnaposto numero diapositiva 3">
            <a:extLst>
              <a:ext uri="{FF2B5EF4-FFF2-40B4-BE49-F238E27FC236}">
                <a16:creationId xmlns:a16="http://schemas.microsoft.com/office/drawing/2014/main" id="{DE4A9321-FF4C-6759-5405-EAE8A6452F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D8A4D5-0AB1-4AD1-8624-71CB5B3101E0}" type="slidenum">
              <a:rPr lang="it-CH" altLang="en-US" smtClean="0"/>
              <a:pPr>
                <a:spcBef>
                  <a:spcPct val="0"/>
                </a:spcBef>
              </a:pPr>
              <a:t>84</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egnaposto immagine diapositiva 1">
            <a:extLst>
              <a:ext uri="{FF2B5EF4-FFF2-40B4-BE49-F238E27FC236}">
                <a16:creationId xmlns:a16="http://schemas.microsoft.com/office/drawing/2014/main" id="{D0B12A1E-8068-CFC0-BC35-3E23286780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Segnaposto note 2">
            <a:extLst>
              <a:ext uri="{FF2B5EF4-FFF2-40B4-BE49-F238E27FC236}">
                <a16:creationId xmlns:a16="http://schemas.microsoft.com/office/drawing/2014/main" id="{6A2C7316-431E-8AC2-F651-C47C238A51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La masacre fue perpetrada por la Brigada Alexandroni Haganah. En ese momento, Ariel Sharon era un cabo: comenzó su carrera sionista aquí.</a:t>
            </a:r>
          </a:p>
          <a:p>
            <a:r>
              <a:rPr lang="es-ES" altLang="en-US"/>
              <a:t>Hace unos años las autoridades israelíes rechazaron el permiso para reabrir la fosa común de Tantura.</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r>
              <a:rPr lang="en-US" altLang="en-US"/>
              <a:t>http://www.palestinechronicle.com/from-1948-until-today-a-history-of-silencing-israeli-army-whistleblowers/</a:t>
            </a:r>
          </a:p>
          <a:p>
            <a:r>
              <a:rPr lang="en-US" altLang="en-US"/>
              <a:t>https://es.wikipedia.org/wiki/Tantura</a:t>
            </a:r>
          </a:p>
          <a:p>
            <a:r>
              <a:rPr lang="en-US" altLang="en-US"/>
              <a:t>https://en.wikipedia.org/wiki/Tantura#Massacre_allegations</a:t>
            </a:r>
          </a:p>
          <a:p>
            <a:r>
              <a:rPr lang="en-US" altLang="en-US"/>
              <a:t>http://it.wikipedia.org/wiki/Massacro_di_Tantura</a:t>
            </a:r>
          </a:p>
          <a:p>
            <a:endParaRPr lang="en-US" altLang="en-US"/>
          </a:p>
          <a:p>
            <a:endParaRPr lang="en-US" altLang="en-US"/>
          </a:p>
          <a:p>
            <a:endParaRPr lang="en-US" altLang="en-US"/>
          </a:p>
        </p:txBody>
      </p:sp>
      <p:sp>
        <p:nvSpPr>
          <p:cNvPr id="406532" name="Segnaposto numero diapositiva 3">
            <a:extLst>
              <a:ext uri="{FF2B5EF4-FFF2-40B4-BE49-F238E27FC236}">
                <a16:creationId xmlns:a16="http://schemas.microsoft.com/office/drawing/2014/main" id="{6D53AA71-2103-AE53-9D1D-505E03E8D9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D3627D-51E8-43E6-A7F6-EA8A5A1078D2}"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egnaposto immagine diapositiva 1">
            <a:extLst>
              <a:ext uri="{FF2B5EF4-FFF2-40B4-BE49-F238E27FC236}">
                <a16:creationId xmlns:a16="http://schemas.microsoft.com/office/drawing/2014/main" id="{3C3739D2-7BA1-BE22-0C2C-D21D64AC1C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Segnaposto note 2">
            <a:extLst>
              <a:ext uri="{FF2B5EF4-FFF2-40B4-BE49-F238E27FC236}">
                <a16:creationId xmlns:a16="http://schemas.microsoft.com/office/drawing/2014/main" id="{8B7283D5-4526-04A7-3EC8-94944CD32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r>
              <a:rPr lang="en-US" altLang="en-US"/>
              <a:t>al-Ramla: Separating the Palestinians from their homes was usually accompanied by separating men from women. The photograph shows hundreds of men penned on the roadside. Their homes have been broken into; the fate of their women and children is still unknown. Protocols of cabinet meetings refer to reports that when the refugees were penned behind fences, women in town were raped and the city was plundered. The government, troubled by the looting, discussed it, but didn’t take the rapes seriously, as the words of one minister during those meetings indicated: “There are reports of rape in al-Ramle. I can forgive rape, but not other, more serious behavior. When people come into a city and remove rings from fingers and jewelry from the neck, that’s a more</a:t>
            </a:r>
          </a:p>
          <a:p>
            <a:r>
              <a:rPr lang="en-US" altLang="en-US"/>
              <a:t>serious business.” By condemning one type of behavior they legitimized the other, though the behavior they condemned didn’t necessarily cease. Held behind barbed wire, without blankets or food supplies, men “of military age” were taken by truck to detention camps.</a:t>
            </a:r>
          </a:p>
          <a:p>
            <a:endParaRPr lang="en-US" altLang="en-US"/>
          </a:p>
          <a:p>
            <a:r>
              <a:rPr lang="en-US" altLang="en-US"/>
              <a:t>Photographer: Beno Rothenberg, Israel State Archive, 1948</a:t>
            </a:r>
          </a:p>
          <a:p>
            <a:endParaRPr lang="en-US" altLang="en-US"/>
          </a:p>
          <a:p>
            <a:r>
              <a:rPr lang="en-US" altLang="en-US"/>
              <a:t>Source: Palestine to Israel: A Photographic Record of Destruction and State Formation, 1947-1950</a:t>
            </a:r>
          </a:p>
        </p:txBody>
      </p:sp>
      <p:sp>
        <p:nvSpPr>
          <p:cNvPr id="408580" name="Segnaposto numero diapositiva 3">
            <a:extLst>
              <a:ext uri="{FF2B5EF4-FFF2-40B4-BE49-F238E27FC236}">
                <a16:creationId xmlns:a16="http://schemas.microsoft.com/office/drawing/2014/main" id="{6B3A0671-C868-2CA7-E91F-D4C5CD61AB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A6D78B-E30B-4217-85B7-E7CFBE05912C}"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egnaposto immagine diapositiva 1">
            <a:extLst>
              <a:ext uri="{FF2B5EF4-FFF2-40B4-BE49-F238E27FC236}">
                <a16:creationId xmlns:a16="http://schemas.microsoft.com/office/drawing/2014/main" id="{649FD4EB-5FA5-8712-716B-B40867EEA5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Segnaposto note 2">
            <a:extLst>
              <a:ext uri="{FF2B5EF4-FFF2-40B4-BE49-F238E27FC236}">
                <a16:creationId xmlns:a16="http://schemas.microsoft.com/office/drawing/2014/main" id="{47220C0B-5250-3A38-B606-3C1BF92E5B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order to expel the Palestinians from Lydda and Ramle was personally issued by Ben Gurion and Rabin.</a:t>
            </a:r>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410628" name="Segnaposto numero diapositiva 3">
            <a:extLst>
              <a:ext uri="{FF2B5EF4-FFF2-40B4-BE49-F238E27FC236}">
                <a16:creationId xmlns:a16="http://schemas.microsoft.com/office/drawing/2014/main" id="{5EE5474E-EB8A-7D80-2955-0F0BE8454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EAF186-33F2-4064-B956-892907E07AAA}"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a:extLst>
              <a:ext uri="{FF2B5EF4-FFF2-40B4-BE49-F238E27FC236}">
                <a16:creationId xmlns:a16="http://schemas.microsoft.com/office/drawing/2014/main" id="{9738E7AD-8ECE-5BEB-A8E3-CE9CFEFC4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Segnaposto note 2">
            <a:extLst>
              <a:ext uri="{FF2B5EF4-FFF2-40B4-BE49-F238E27FC236}">
                <a16:creationId xmlns:a16="http://schemas.microsoft.com/office/drawing/2014/main" id="{306518FB-4DA9-185C-B445-16D3F2C23D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Los sionistas atacavan pueblos palestinos indefensos sin previo aviso y expulsavan a los habitantes. Después arrasavan las casas y confiscavan la tierra.</a:t>
            </a:r>
          </a:p>
          <a:p>
            <a:endParaRPr lang="es-ES" altLang="it-CH"/>
          </a:p>
          <a:p>
            <a:r>
              <a:rPr lang="en-US" altLang="it-CH"/>
              <a:t>Safsaf based on Yosef Nahmani, JNF-Galilee – as reported by Morris, JPS.</a:t>
            </a:r>
          </a:p>
          <a:p>
            <a:r>
              <a:rPr lang="en-US" altLang="it-CH"/>
              <a:t>“The inhabitants had raised a white flag. The (Israeli) soldiers collected them and separated men and women, tied the hands of 50 – 60 fellahin, shot and killed them in a pit. Also, they raped several women.” </a:t>
            </a:r>
          </a:p>
          <a:p>
            <a:endParaRPr lang="en-US" altLang="it-CH"/>
          </a:p>
          <a:p>
            <a:r>
              <a:rPr lang="en-US" altLang="it-CH"/>
              <a:t>http://en.wikipedia.org/wiki/Safsaf_massacre</a:t>
            </a:r>
          </a:p>
          <a:p>
            <a:r>
              <a:rPr lang="en-US" altLang="it-CH"/>
              <a:t>http://www.plands.org/graphics/index.html</a:t>
            </a:r>
          </a:p>
          <a:p>
            <a:r>
              <a:rPr lang="it-CH" altLang="it-CH"/>
              <a:t>https://en.wikipedia.org/wiki/Killings_and_massacres_during_the_1948_Palestine_war</a:t>
            </a:r>
          </a:p>
          <a:p>
            <a:endParaRPr lang="it-CH" altLang="it-CH"/>
          </a:p>
          <a:p>
            <a:r>
              <a:rPr lang="en-US" altLang="it-CH"/>
              <a:t>Testimony by Israeli historian, Aryeh Yitzhaki</a:t>
            </a:r>
          </a:p>
          <a:p>
            <a:r>
              <a:rPr lang="en-US" altLang="it-CH"/>
              <a:t>Lecturer in Bar Ilan University, Faculty of Eretz Israel Studies.</a:t>
            </a:r>
          </a:p>
          <a:p>
            <a:r>
              <a:rPr lang="en-US" altLang="it-CH"/>
              <a:t>Senior lecturer in military history, IDF.</a:t>
            </a:r>
          </a:p>
          <a:p>
            <a:r>
              <a:rPr lang="en-US" altLang="it-CH"/>
              <a:t>He collected evidence about massacres. </a:t>
            </a:r>
          </a:p>
          <a:p>
            <a:r>
              <a:rPr lang="en-US" altLang="it-CH"/>
              <a:t>“In almost every conquered village in the ‘War of Independence’, acts were committed, which are defined as war crimes, such as indiscriminate killing, massacres and rape”. </a:t>
            </a:r>
          </a:p>
          <a:p>
            <a:r>
              <a:rPr lang="en-US" altLang="it-CH"/>
              <a:t>“There are 10 major massacres (over 50 victims each), 100 smaller massacres with enormous impact on the Arabs”. </a:t>
            </a:r>
          </a:p>
          <a:p>
            <a:r>
              <a:rPr lang="en-US" altLang="it-CH"/>
              <a:t>“Me’ir Pa’il (Israeli military historian) does not consider such as massacres”. </a:t>
            </a:r>
          </a:p>
          <a:p>
            <a:r>
              <a:rPr lang="en-US" altLang="it-CH"/>
              <a:t>http://en.wikipedia.org/wiki/Eilabun_massacre</a:t>
            </a:r>
          </a:p>
          <a:p>
            <a:endParaRPr lang="en-US" altLang="it-CH"/>
          </a:p>
          <a:p>
            <a:r>
              <a:rPr lang="en-US" altLang="it-CH"/>
              <a:t>Israeli historian, Uri Milstein corroborates above.</a:t>
            </a:r>
          </a:p>
          <a:p>
            <a:r>
              <a:rPr lang="en-US" altLang="it-CH"/>
              <a:t>“Even before the establishment of the State, each battle ended with a massacre”. </a:t>
            </a:r>
          </a:p>
          <a:p>
            <a:endParaRPr lang="en-US" altLang="it-CH"/>
          </a:p>
          <a:p>
            <a:r>
              <a:rPr lang="en-US" altLang="it-CH"/>
              <a:t>Dayr Yassin</a:t>
            </a:r>
          </a:p>
          <a:p>
            <a:r>
              <a:rPr lang="en-US" altLang="it-CH"/>
              <a:t>On Friday 9 April 1948 Deir Yassin was the scene of an unprovoked and premeditated massacre which has since symbolized the inhumanity and savagery of political Zionism. </a:t>
            </a:r>
          </a:p>
          <a:p>
            <a:endParaRPr lang="en-US" altLang="it-CH"/>
          </a:p>
          <a:p>
            <a:r>
              <a:rPr lang="en-US" altLang="it-CH"/>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 Within a matter of hours, the Zionist terrorists murdered 120 (some say 254) Palestinians. They blew up more than fifteen houses with explosives. </a:t>
            </a:r>
          </a:p>
          <a:p>
            <a:endParaRPr lang="en-US" altLang="it-CH"/>
          </a:p>
          <a:p>
            <a:r>
              <a:rPr lang="en-US" altLang="it-CH"/>
              <a:t>Lydda by Guy Erlich, Ha’ir, 6 May 1992:</a:t>
            </a:r>
          </a:p>
          <a:p>
            <a:r>
              <a:rPr lang="en-US" altLang="it-CH"/>
              <a:t>“Moshe Kalman, Palmach’s 3rd Battalion commander gave an order to shoot the people who sought refuge in the mosque. They were shot against the wall. Twenty to fifty were brought to clean the mosque and bury the remains. They themselves were ordered to dig graves in which they were shot.” </a:t>
            </a:r>
          </a:p>
          <a:p>
            <a:endParaRPr lang="en-US" altLang="it-CH"/>
          </a:p>
          <a:p>
            <a:r>
              <a:rPr lang="en-US" altLang="it-CH"/>
              <a:t>[Nimr Al Khatib: 1,700 casualties; Aref Al Aref: 170 prisoners in mosque were killed.]</a:t>
            </a:r>
          </a:p>
          <a:p>
            <a:r>
              <a:rPr lang="en-US" altLang="it-CH"/>
              <a:t>[IDF report: casualties 40: 11 July and 250, 12 July.]</a:t>
            </a:r>
          </a:p>
          <a:p>
            <a:r>
              <a:rPr lang="en-US" altLang="it-CH"/>
              <a:t>[Moshe Dayan: 89th Battalion commander] </a:t>
            </a:r>
          </a:p>
          <a:p>
            <a:endParaRPr lang="en-US" altLang="it-CH"/>
          </a:p>
          <a:p>
            <a:r>
              <a:rPr lang="en-US" altLang="it-CH"/>
              <a:t>Sixty thousand people were expelled on orders of Rabin. Three hundred and fifty lost their life on the way, through dehydration in July (also Ramadan).Those who find water were shot by Israelis. Many had to drink their urine. </a:t>
            </a:r>
          </a:p>
          <a:p>
            <a:endParaRPr lang="en-US" altLang="it-CH"/>
          </a:p>
          <a:p>
            <a:r>
              <a:rPr lang="en-US" altLang="it-CH"/>
              <a:t>Tel Gezer (Abu Shusha) by Yitzhaki</a:t>
            </a:r>
          </a:p>
          <a:p>
            <a:r>
              <a:rPr lang="en-US" altLang="it-CH"/>
              <a:t>A soldier of Kiryati Brigade captured 10 men and 2 women. All were killed except a young woman who was raped and disposed of. (Testimony from Kheil Mishmar (Guard units), IDF files). </a:t>
            </a:r>
          </a:p>
          <a:p>
            <a:endParaRPr lang="en-US" altLang="it-CH"/>
          </a:p>
          <a:p>
            <a:r>
              <a:rPr lang="en-US" altLang="it-CH"/>
              <a:t>At the dawn of 14 May, units of Giv’ati brigade assaulted Abu Shusha village. Fleeing villagers were shot on sight. Others were killed in the streets or axed to death. Some were lined up against a wall and executed. No men were left; women had to bury the dead. Four hours later, the state of Israel was proclaimed. </a:t>
            </a:r>
          </a:p>
          <a:p>
            <a:endParaRPr lang="en-US" altLang="it-CH"/>
          </a:p>
          <a:p>
            <a:r>
              <a:rPr lang="en-US" altLang="it-CH"/>
              <a:t>Ashdod by Yitzhaki</a:t>
            </a:r>
          </a:p>
          <a:p>
            <a:r>
              <a:rPr lang="en-US" altLang="it-CH"/>
              <a:t>An Israeli plane crashed and the Arabs killed eight passengers. Giv’ati soldiers in jeeps collected fellahin and shot them (at least 10). This was in the end of August by Giv’ati Brigade in Mivtza Nikayon (cleansing operation). </a:t>
            </a:r>
          </a:p>
          <a:p>
            <a:endParaRPr lang="en-US" altLang="it-CH"/>
          </a:p>
          <a:p>
            <a:r>
              <a:rPr lang="en-US" altLang="it-CH"/>
              <a:t>Ayn Zaytoon by Uri Milstein </a:t>
            </a:r>
          </a:p>
          <a:p>
            <a:r>
              <a:rPr lang="en-US" altLang="it-CH"/>
              <a:t>A soldier named Aharon Yo’eli:</a:t>
            </a:r>
          </a:p>
          <a:p>
            <a:r>
              <a:rPr lang="en-US" altLang="it-CH"/>
              <a:t>“3 Israelis came from Safad and took 23 men from Ayn Zaytoon, stripped them of watches and wallets, took them to a hill and shot them. Israelis were looking for other Israelis to kill Arabs; many Jews in Safad were Hassidis (strictly observant).Other Arabs were expelled towards Germak mountain”. </a:t>
            </a:r>
          </a:p>
          <a:p>
            <a:endParaRPr lang="en-US" altLang="it-CH"/>
          </a:p>
          <a:p>
            <a:r>
              <a:rPr lang="en-US" altLang="it-CH"/>
              <a:t>Har Kna’an/Rosh Pina by Uri Milstein</a:t>
            </a:r>
          </a:p>
          <a:p>
            <a:r>
              <a:rPr lang="en-US" altLang="it-CH"/>
              <a:t>A soldier named Yitzhak Golan:</a:t>
            </a:r>
          </a:p>
          <a:p>
            <a:r>
              <a:rPr lang="en-US" altLang="it-CH"/>
              <a:t>“The Intelligence Unit told us they were finished with the Arabs (after interrogation).We were told to take them to Rosh Pina. On the way we were afraid they would escape, so we shot them. It is possible they were killed while being chained (!).Next morning a platoon was sent to bury them”. </a:t>
            </a:r>
          </a:p>
          <a:p>
            <a:endParaRPr lang="en-US" altLang="it-CH"/>
          </a:p>
          <a:p>
            <a:r>
              <a:rPr lang="en-US" altLang="it-CH"/>
              <a:t>Caesaria by Uri Milstein</a:t>
            </a:r>
          </a:p>
          <a:p>
            <a:r>
              <a:rPr lang="en-US" altLang="it-CH"/>
              <a:t>In February 1948, the 4th Batallion of the Palmach, under the command of Josef Tabenkin, conquered Caesaria. All those who did not escape were killed, according to testimony collected by Milstein from Battalion members. </a:t>
            </a:r>
          </a:p>
          <a:p>
            <a:endParaRPr lang="en-US" altLang="it-CH"/>
          </a:p>
          <a:p>
            <a:r>
              <a:rPr lang="en-US" altLang="it-CH"/>
              <a:t>Wadi `Ara area, near Giv’at Ada</a:t>
            </a:r>
          </a:p>
          <a:p>
            <a:r>
              <a:rPr lang="en-US" altLang="it-CH"/>
              <a:t>A member of Kibbutz Be’eri, assigned to the Guard Milices testified:</a:t>
            </a:r>
          </a:p>
          <a:p>
            <a:r>
              <a:rPr lang="en-US" altLang="it-CH"/>
              <a:t>“We were in Wadi `Ara.We raided a nearby Palestinian post and brought a prisoner for interrogation.A soldier beheaded him and scalped his head by knife.He raised the head on a pole to strike fear among Palestinians.Nobody stopped him”. </a:t>
            </a:r>
          </a:p>
          <a:p>
            <a:endParaRPr lang="en-US" altLang="it-CH"/>
          </a:p>
          <a:p>
            <a:r>
              <a:rPr lang="en-US" altLang="it-CH"/>
              <a:t>Al Kabri by Dov Yirmiya, company commander in 21st battalion of Karmeli Brigade. </a:t>
            </a:r>
          </a:p>
          <a:p>
            <a:r>
              <a:rPr lang="en-US" altLang="it-CH"/>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endParaRPr lang="en-US" altLang="it-CH"/>
          </a:p>
          <a:p>
            <a:r>
              <a:rPr lang="en-US" altLang="it-CH"/>
              <a:t>The North towards Nahariya by Yehuda Reshef</a:t>
            </a:r>
          </a:p>
          <a:p>
            <a:r>
              <a:rPr lang="en-US" altLang="it-CH"/>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endParaRPr lang="en-US" altLang="it-CH"/>
          </a:p>
          <a:p>
            <a:r>
              <a:rPr lang="en-US" altLang="it-CH"/>
              <a:t>Beer Sheba by Habib Jarada </a:t>
            </a:r>
          </a:p>
          <a:p>
            <a:r>
              <a:rPr lang="en-US" altLang="it-CH"/>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endParaRPr lang="en-US" altLang="it-CH"/>
          </a:p>
          <a:p>
            <a:r>
              <a:rPr lang="en-US" altLang="it-CH"/>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endParaRPr lang="en-US" altLang="it-CH"/>
          </a:p>
          <a:p>
            <a:r>
              <a:rPr lang="en-US" altLang="it-CH"/>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endParaRPr lang="en-US" altLang="it-CH"/>
          </a:p>
          <a:p>
            <a:r>
              <a:rPr lang="en-US" altLang="it-CH"/>
              <a:t>Safsaf based on Yosef Nahmani, JNF-Galilee – as reported by Morris, JPS.</a:t>
            </a:r>
          </a:p>
          <a:p>
            <a:r>
              <a:rPr lang="en-US" altLang="it-CH"/>
              <a:t>“The inhabitants had raised a white flag.The (Israeli) soldiers collected them and separated men and women, tied the hands of 50 – 60 fellahin, shot and killed them in a pit. Also, they raped several women.” </a:t>
            </a:r>
          </a:p>
          <a:p>
            <a:endParaRPr lang="en-US" altLang="it-CH"/>
          </a:p>
          <a:p>
            <a:r>
              <a:rPr lang="en-US" altLang="it-CH"/>
              <a:t>Saliha</a:t>
            </a:r>
          </a:p>
          <a:p>
            <a:r>
              <a:rPr lang="en-US" altLang="it-CH"/>
              <a:t>Same as Safsaf, but the victims were 60 – 70. </a:t>
            </a:r>
          </a:p>
          <a:p>
            <a:endParaRPr lang="en-US" altLang="it-CH"/>
          </a:p>
          <a:p>
            <a:r>
              <a:rPr lang="en-US" altLang="it-CH"/>
              <a:t>Abbasiya (Yehudiyah) </a:t>
            </a:r>
          </a:p>
          <a:p>
            <a:r>
              <a:rPr lang="en-US" altLang="it-CH"/>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endParaRPr lang="en-US" altLang="it-CH"/>
          </a:p>
          <a:p>
            <a:r>
              <a:rPr lang="en-US" altLang="it-CH"/>
              <a:t>Al Khisas </a:t>
            </a:r>
          </a:p>
          <a:p>
            <a:r>
              <a:rPr lang="en-US" altLang="it-CH"/>
              <a:t>On 18 December 1947, two carloads of Haganah terrorists drove through the village, firing machine guns and throwing grenades.Ten civilians were killed. </a:t>
            </a:r>
          </a:p>
          <a:p>
            <a:endParaRPr lang="en-US" altLang="it-CH"/>
          </a:p>
          <a:p>
            <a:r>
              <a:rPr lang="en-US" altLang="it-CH"/>
              <a:t>Qazaza </a:t>
            </a:r>
          </a:p>
          <a:p>
            <a:r>
              <a:rPr lang="en-US" altLang="it-CH"/>
              <a:t>On 19 December 1947, Jewish terrorists blew up houses including the Mukhtar’s house killing 5 children. </a:t>
            </a:r>
          </a:p>
          <a:p>
            <a:endParaRPr lang="en-US" altLang="it-CH"/>
          </a:p>
          <a:p>
            <a:r>
              <a:rPr lang="en-US" altLang="it-CH"/>
              <a:t>Balad El Sheikh </a:t>
            </a:r>
          </a:p>
          <a:p>
            <a:r>
              <a:rPr lang="en-US" altLang="it-CH"/>
              <a:t>On 1 January 1948, two hundred Jewish terrorists attacked the village from the south, with machine guns and grenades, killing 40 women and children inside their homes. </a:t>
            </a:r>
          </a:p>
          <a:p>
            <a:endParaRPr lang="en-US" altLang="it-CH"/>
          </a:p>
          <a:p>
            <a:r>
              <a:rPr lang="en-US" altLang="it-CH"/>
              <a:t>Nasser El-Din </a:t>
            </a:r>
          </a:p>
          <a:p>
            <a:r>
              <a:rPr lang="en-US" altLang="it-CH"/>
              <a:t>On 13/14 April 1948, a contingent of Lehi and Irgun terrorists entered the village dressed as Arab fighters.When people went to greet them, the terrorists killed every single one.All houses were rased to the ground.Only 3 dozen people survived from the village. </a:t>
            </a:r>
          </a:p>
          <a:p>
            <a:endParaRPr lang="en-US" altLang="it-CH"/>
          </a:p>
          <a:p>
            <a:r>
              <a:rPr lang="en-US" altLang="it-CH"/>
              <a:t>Beit Daras </a:t>
            </a:r>
          </a:p>
          <a:p>
            <a:r>
              <a:rPr lang="en-US" altLang="it-CH"/>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endParaRPr lang="en-US" altLang="it-CH"/>
          </a:p>
          <a:p>
            <a:r>
              <a:rPr lang="en-US" altLang="it-CH"/>
              <a:t>Dawayma by B. Morris based on a soldier’s testimony.</a:t>
            </a:r>
          </a:p>
          <a:p>
            <a:r>
              <a:rPr lang="en-US" altLang="it-CH"/>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endParaRPr lang="en-US" altLang="it-CH"/>
          </a:p>
          <a:p>
            <a:r>
              <a:rPr lang="en-US" altLang="it-CH"/>
              <a:t>Houla (Lebanon) </a:t>
            </a:r>
          </a:p>
          <a:p>
            <a:r>
              <a:rPr lang="en-US" altLang="it-CH"/>
              <a:t>On October 31, 1948, Jewish soldiers dressed in Arab dress entered the village.They were greeted with cheers.They rounded up 85 people, detained them in a number of houses and fired at them killing all but three.Then they blew the houses with corpses inside. </a:t>
            </a:r>
          </a:p>
          <a:p>
            <a:endParaRPr lang="en-US" altLang="it-CH"/>
          </a:p>
          <a:p>
            <a:r>
              <a:rPr lang="en-US" altLang="it-CH"/>
              <a:t>Al Tira (Haifa) </a:t>
            </a:r>
          </a:p>
          <a:p>
            <a:r>
              <a:rPr lang="en-US" altLang="it-CH"/>
              <a:t>On 12 December 1947, the terrorist Irgun gang, dressed in British uniform, killed 12 Arabs and wounded 5. </a:t>
            </a:r>
          </a:p>
          <a:p>
            <a:endParaRPr lang="en-US" altLang="it-CH"/>
          </a:p>
          <a:p>
            <a:r>
              <a:rPr lang="en-US" altLang="it-CH"/>
              <a:t>From UN Truce Observers records.</a:t>
            </a:r>
          </a:p>
          <a:p>
            <a:r>
              <a:rPr lang="en-US" altLang="it-CH"/>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endParaRPr lang="en-US" altLang="it-CH"/>
          </a:p>
          <a:p>
            <a:r>
              <a:rPr lang="en-US" altLang="it-CH"/>
              <a:t>Tantura </a:t>
            </a:r>
          </a:p>
          <a:p>
            <a:r>
              <a:rPr lang="en-US" altLang="it-CH"/>
              <a:t>Testimony of Marwan Iqab Al-Yihiya, reported by Mohamed Nimr Al Khatib, in his book, “Al Nakba Events”, 1951. The story was “discovered” by Israeli researcher, Theodore Katz and reported by Reuters and Ma’ariv on 19.1.2000. </a:t>
            </a:r>
          </a:p>
          <a:p>
            <a:endParaRPr lang="en-US" altLang="it-CH"/>
          </a:p>
          <a:p>
            <a:r>
              <a:rPr lang="en-US" altLang="it-CH"/>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it-CH"/>
          </a:p>
          <a:p>
            <a:r>
              <a:rPr lang="en-US" altLang="it-CH"/>
              <a:t>Bernadotte </a:t>
            </a:r>
          </a:p>
          <a:p>
            <a:r>
              <a:rPr lang="en-US" altLang="it-CH"/>
              <a:t>On 18 September 1948, the Irgun gang assassinated Count Folke Bernadotte, the UN mediator. He was about to propose a “peace” plan, calling for the return of the refugees. Yitzak Shamir, later a prime minister of Israel, was one of the murderers. </a:t>
            </a:r>
          </a:p>
          <a:p>
            <a:endParaRPr lang="en-US" altLang="it-CH"/>
          </a:p>
          <a:p>
            <a:r>
              <a:rPr lang="en-US" altLang="it-CH"/>
              <a:t>Al Arqoub (near Beer Sheba) </a:t>
            </a:r>
          </a:p>
          <a:p>
            <a:r>
              <a:rPr lang="en-US" altLang="it-CH"/>
              <a:t>by Suleiman Ataiqa and Ibrahim Abu El-Latif. </a:t>
            </a:r>
          </a:p>
          <a:p>
            <a:r>
              <a:rPr lang="en-US" altLang="it-CH"/>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endParaRPr lang="it-CH" altLang="it-CH"/>
          </a:p>
        </p:txBody>
      </p:sp>
      <p:sp>
        <p:nvSpPr>
          <p:cNvPr id="412676" name="Segnaposto numero diapositiva 3">
            <a:extLst>
              <a:ext uri="{FF2B5EF4-FFF2-40B4-BE49-F238E27FC236}">
                <a16:creationId xmlns:a16="http://schemas.microsoft.com/office/drawing/2014/main" id="{8D621B01-CD3F-DF46-EB5B-C40F1619E2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7CF309-557A-4DB3-9467-68C1FCACB953}" type="slidenum">
              <a:rPr lang="it-CH" altLang="en-US" smtClean="0"/>
              <a:pPr>
                <a:spcBef>
                  <a:spcPct val="0"/>
                </a:spcBef>
              </a:pPr>
              <a:t>88</a:t>
            </a:fld>
            <a:endParaRPr lang="it-CH"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a:extLst>
              <a:ext uri="{FF2B5EF4-FFF2-40B4-BE49-F238E27FC236}">
                <a16:creationId xmlns:a16="http://schemas.microsoft.com/office/drawing/2014/main" id="{F66759B7-1607-52C3-E261-1D084F0EDB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Segnaposto note 2">
            <a:extLst>
              <a:ext uri="{FF2B5EF4-FFF2-40B4-BE49-F238E27FC236}">
                <a16:creationId xmlns:a16="http://schemas.microsoft.com/office/drawing/2014/main" id="{35A6B1B4-DAFB-D14B-17E6-47742ABE0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área se convirtió en el sitio de la ciudad israelí Qiryat Gat.</a:t>
            </a:r>
          </a:p>
          <a:p>
            <a:endParaRPr lang="it-CH" altLang="it-CH"/>
          </a:p>
          <a:p>
            <a:r>
              <a:rPr lang="it-CH" altLang="it-CH"/>
              <a:t>http://en.wikipedia.org/wiki/Al-Faluja</a:t>
            </a:r>
          </a:p>
          <a:p>
            <a:r>
              <a:rPr lang="it-CH" altLang="it-CH"/>
              <a:t>https://en.wikipedia.org/wiki/Operation_Yoav</a:t>
            </a:r>
          </a:p>
        </p:txBody>
      </p:sp>
      <p:sp>
        <p:nvSpPr>
          <p:cNvPr id="414724" name="Segnaposto numero diapositiva 3">
            <a:extLst>
              <a:ext uri="{FF2B5EF4-FFF2-40B4-BE49-F238E27FC236}">
                <a16:creationId xmlns:a16="http://schemas.microsoft.com/office/drawing/2014/main" id="{FF6C17F0-4BD3-9945-BF80-1F8C8776F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41C53E-F9A0-43A4-9B39-741E7820DFF5}"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egnaposto immagine diapositiva 1">
            <a:extLst>
              <a:ext uri="{FF2B5EF4-FFF2-40B4-BE49-F238E27FC236}">
                <a16:creationId xmlns:a16="http://schemas.microsoft.com/office/drawing/2014/main" id="{0DC4CD5B-808D-E31A-7D3F-2DD22722B6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Segnaposto note 2">
            <a:extLst>
              <a:ext uri="{FF2B5EF4-FFF2-40B4-BE49-F238E27FC236}">
                <a16:creationId xmlns:a16="http://schemas.microsoft.com/office/drawing/2014/main" id="{1C2A8DED-49E3-58CD-9067-DC603EFF1D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https://es.wikipedia.org/wiki/Mar_Muerto</a:t>
            </a:r>
          </a:p>
          <a:p>
            <a:r>
              <a:rPr lang="it-CH" altLang="it-CH"/>
              <a:t>http://en.wikipedia.org/wiki/Dead_Sea</a:t>
            </a:r>
          </a:p>
          <a:p>
            <a:r>
              <a:rPr lang="it-CH" altLang="it-CH"/>
              <a:t>http://deadseahotels.org/</a:t>
            </a:r>
          </a:p>
          <a:p>
            <a:endParaRPr lang="it-CH" altLang="it-CH"/>
          </a:p>
        </p:txBody>
      </p:sp>
      <p:sp>
        <p:nvSpPr>
          <p:cNvPr id="250884" name="Segnaposto numero diapositiva 3">
            <a:extLst>
              <a:ext uri="{FF2B5EF4-FFF2-40B4-BE49-F238E27FC236}">
                <a16:creationId xmlns:a16="http://schemas.microsoft.com/office/drawing/2014/main" id="{C71EB8C5-8375-77BF-359C-78E8AC93BF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97CB8C-842C-4566-AB26-BEA63395C825}"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immagine diapositiva 1">
            <a:extLst>
              <a:ext uri="{FF2B5EF4-FFF2-40B4-BE49-F238E27FC236}">
                <a16:creationId xmlns:a16="http://schemas.microsoft.com/office/drawing/2014/main" id="{7A1C703A-E13D-C55F-3DE6-AF808F737C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Segnaposto note 2">
            <a:extLst>
              <a:ext uri="{FF2B5EF4-FFF2-40B4-BE49-F238E27FC236}">
                <a16:creationId xmlns:a16="http://schemas.microsoft.com/office/drawing/2014/main" id="{EB911BCB-1BBC-5683-541F-C2DD11220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a:p>
            <a:r>
              <a:rPr lang="it-CH" altLang="it-CH"/>
              <a:t>https://es.wikipedia.org/wiki/Nakba</a:t>
            </a:r>
          </a:p>
          <a:p>
            <a:r>
              <a:rPr lang="it-CH" altLang="it-CH"/>
              <a:t>https://en.wikipedia.org/wiki/Aliyah</a:t>
            </a:r>
          </a:p>
          <a:p>
            <a:endParaRPr lang="it-CH" altLang="it-CH"/>
          </a:p>
          <a:p>
            <a:endParaRPr lang="it-CH" altLang="it-CH"/>
          </a:p>
          <a:p>
            <a:endParaRPr lang="it-CH" altLang="it-CH"/>
          </a:p>
        </p:txBody>
      </p:sp>
      <p:sp>
        <p:nvSpPr>
          <p:cNvPr id="416772" name="Segnaposto numero diapositiva 3">
            <a:extLst>
              <a:ext uri="{FF2B5EF4-FFF2-40B4-BE49-F238E27FC236}">
                <a16:creationId xmlns:a16="http://schemas.microsoft.com/office/drawing/2014/main" id="{DA9BF312-6238-FA26-815A-7F0BDC3C59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1553C1-CA24-43C7-96DA-4D6DB0E0E692}" type="slidenum">
              <a:rPr lang="it-CH" altLang="en-US" smtClean="0"/>
              <a:pPr>
                <a:spcBef>
                  <a:spcPct val="0"/>
                </a:spcBef>
              </a:pPr>
              <a:t>90</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BB4D033E-A54F-6DD9-8224-4425EF886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DE499CC8-30DD-C23B-64E1-989F7BA3DD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418820" name="Segnaposto numero diapositiva 3">
            <a:extLst>
              <a:ext uri="{FF2B5EF4-FFF2-40B4-BE49-F238E27FC236}">
                <a16:creationId xmlns:a16="http://schemas.microsoft.com/office/drawing/2014/main" id="{D3D4156D-7228-1D6D-7996-D54419F7E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12953F-391A-4064-A1BE-BBB5FA387280}"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CD32500A-7FD5-4D4D-02C3-AD18E10C2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80D72-7A38-41B1-9AD9-10769DE41B11}" type="slidenum">
              <a:rPr lang="it-IT" altLang="it-CH" smtClean="0">
                <a:solidFill>
                  <a:srgbClr val="000000"/>
                </a:solidFill>
              </a:rPr>
              <a:pPr>
                <a:spcBef>
                  <a:spcPct val="0"/>
                </a:spcBef>
              </a:pPr>
              <a:t>92</a:t>
            </a:fld>
            <a:endParaRPr lang="it-IT" altLang="it-CH">
              <a:solidFill>
                <a:srgbClr val="000000"/>
              </a:solidFill>
            </a:endParaRPr>
          </a:p>
        </p:txBody>
      </p:sp>
      <p:sp>
        <p:nvSpPr>
          <p:cNvPr id="420867" name="Rectangle 2">
            <a:extLst>
              <a:ext uri="{FF2B5EF4-FFF2-40B4-BE49-F238E27FC236}">
                <a16:creationId xmlns:a16="http://schemas.microsoft.com/office/drawing/2014/main" id="{42F4C940-0184-596D-2C29-FD8416EF22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C099C385-A337-7EF9-8CC4-2A0FF9D869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solidFill>
                  <a:srgbClr val="000000"/>
                </a:solidFill>
              </a:rPr>
              <a:t>Los palestinos ancianos (muchos de ellos aún viven en campos de refugiados) todavía recuerdan sus pueblos y sus casas que debieron abandonar.</a:t>
            </a:r>
          </a:p>
          <a:p>
            <a:endParaRPr lang="it-CH" altLang="it-CH">
              <a:solidFill>
                <a:srgbClr val="000000"/>
              </a:solidFill>
            </a:endParaRPr>
          </a:p>
          <a:p>
            <a:r>
              <a:rPr lang="it-CH" altLang="it-CH">
                <a:solidFill>
                  <a:srgbClr val="000000"/>
                </a:solidFill>
              </a:rPr>
              <a:t>http://www.1948.org.uk/right-of-return/</a:t>
            </a:r>
          </a:p>
          <a:p>
            <a:r>
              <a:rPr lang="it-CH" altLang="it-CH">
                <a:solidFill>
                  <a:srgbClr val="000000"/>
                </a:solidFill>
              </a:rPr>
              <a:t>https://www.middleeasteye.net/news/what-is-nakba-palestine-israel-conflict-explained-1948</a:t>
            </a:r>
          </a:p>
          <a:p>
            <a:r>
              <a:rPr lang="it-CH" altLang="it-CH">
                <a:solidFill>
                  <a:srgbClr val="000000"/>
                </a:solidFill>
              </a:rPr>
              <a:t>https://www.haaretz.com/israel-news/.premium.MAGAZINE-how-israel-systematically-hides-evidence-of-1948-expulsion-of-arabs-1.7435103</a:t>
            </a:r>
          </a:p>
          <a:p>
            <a:r>
              <a:rPr lang="en-GB" altLang="it-CH"/>
              <a:t>https://www.haaretz.com/.premium-israel-lifted-military-rule-over-arabs-in-1966-only-after-ensuring-they-couldn-t-ret-1.7297983 </a:t>
            </a:r>
          </a:p>
          <a:p>
            <a:endParaRPr lang="en-GB" altLang="it-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egnaposto immagine diapositiva 1">
            <a:extLst>
              <a:ext uri="{FF2B5EF4-FFF2-40B4-BE49-F238E27FC236}">
                <a16:creationId xmlns:a16="http://schemas.microsoft.com/office/drawing/2014/main" id="{8FC7B086-F0DF-1B45-96A5-0A8D58E9A7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Segnaposto note 2">
            <a:extLst>
              <a:ext uri="{FF2B5EF4-FFF2-40B4-BE49-F238E27FC236}">
                <a16:creationId xmlns:a16="http://schemas.microsoft.com/office/drawing/2014/main" id="{6162CC77-D319-25B9-1F17-5BF8EE8900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https://es.wikipedia.org/wiki/Nakba</a:t>
            </a:r>
          </a:p>
          <a:p>
            <a:r>
              <a:rPr lang="it-CH" altLang="it-CH"/>
              <a:t>http://en.wikipedia.org/wiki/Nakba</a:t>
            </a:r>
          </a:p>
          <a:p>
            <a:r>
              <a:rPr lang="it-CH" altLang="it-CH"/>
              <a:t>http://www.plands.org/graphics/index.html</a:t>
            </a:r>
          </a:p>
          <a:p>
            <a:r>
              <a:rPr lang="it-CH" altLang="it-CH"/>
              <a:t>http://en.wikipedia.org/wiki/Palestinian_refugee_camps</a:t>
            </a:r>
          </a:p>
          <a:p>
            <a:r>
              <a:rPr lang="it-CH" altLang="it-CH"/>
              <a:t>https://en.wikipedia.org/wiki/List_of_Arab_towns_and_villages_depopulated_during_the_1948_Palestinian_exodus</a:t>
            </a:r>
          </a:p>
          <a:p>
            <a:endParaRPr lang="it-CH" altLang="it-CH"/>
          </a:p>
        </p:txBody>
      </p:sp>
      <p:sp>
        <p:nvSpPr>
          <p:cNvPr id="422916" name="Segnaposto numero diapositiva 3">
            <a:extLst>
              <a:ext uri="{FF2B5EF4-FFF2-40B4-BE49-F238E27FC236}">
                <a16:creationId xmlns:a16="http://schemas.microsoft.com/office/drawing/2014/main" id="{91B0AD93-9C00-4602-7EDE-A1C4DBEA55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85D752-F4B7-4579-9F7E-F8457A7CC1C0}" type="slidenum">
              <a:rPr lang="it-CH" altLang="en-US" smtClean="0"/>
              <a:pPr>
                <a:spcBef>
                  <a:spcPct val="0"/>
                </a:spcBef>
              </a:pPr>
              <a:t>93</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2DDFA96F-EA6F-DF17-3895-FE5D89C44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7DA5DD39-56A0-1B3E-3615-5F721A70D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a:p>
            <a:endParaRPr lang="it-CH" altLang="it-CH"/>
          </a:p>
          <a:p>
            <a:r>
              <a:rPr lang="it-CH" altLang="it-CH"/>
              <a:t>A differenza degli altri rifugiati, i palestinesi hanno pure perso la loro nazionalità e sono diventati apolidi. La loro nazione non esiste più per cui non hanno un paese dove un giorno potrebbero ritornare.</a:t>
            </a:r>
          </a:p>
          <a:p>
            <a:endParaRPr lang="it-CH" altLang="it-CH"/>
          </a:p>
          <a:p>
            <a:r>
              <a:rPr lang="it-CH" altLang="it-CH"/>
              <a:t>Questo campo profughi fu distrutto dall’esercito libanese nel 2007 (vedi schede di approfondimento)</a:t>
            </a:r>
          </a:p>
          <a:p>
            <a:endParaRPr lang="it-CH" altLang="it-CH"/>
          </a:p>
        </p:txBody>
      </p:sp>
      <p:sp>
        <p:nvSpPr>
          <p:cNvPr id="424964" name="Segnaposto numero diapositiva 3">
            <a:extLst>
              <a:ext uri="{FF2B5EF4-FFF2-40B4-BE49-F238E27FC236}">
                <a16:creationId xmlns:a16="http://schemas.microsoft.com/office/drawing/2014/main" id="{C0AAD71C-D996-F4F4-536A-43F249BFFB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2DFA58-AC21-496F-BD47-485BD652D843}" type="slidenum">
              <a:rPr lang="it-CH" altLang="en-US" smtClean="0"/>
              <a:pPr>
                <a:spcBef>
                  <a:spcPct val="0"/>
                </a:spcBef>
              </a:pPr>
              <a:t>94</a:t>
            </a:fld>
            <a:endParaRPr lang="it-CH"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egnaposto immagine diapositiva 1">
            <a:extLst>
              <a:ext uri="{FF2B5EF4-FFF2-40B4-BE49-F238E27FC236}">
                <a16:creationId xmlns:a16="http://schemas.microsoft.com/office/drawing/2014/main" id="{E1E38006-A896-CE50-CCBA-565AACA317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Segnaposto note 2">
            <a:extLst>
              <a:ext uri="{FF2B5EF4-FFF2-40B4-BE49-F238E27FC236}">
                <a16:creationId xmlns:a16="http://schemas.microsoft.com/office/drawing/2014/main" id="{0D0352F9-5EDD-6615-CB08-E3B5BEB858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r>
              <a:rPr lang="it-CH" altLang="it-CH"/>
              <a:t>https://fr.wikipedia.org/wiki/Liste_des_camps_de_r%C3%A9fugi%C3%A9s_palestiniens</a:t>
            </a:r>
          </a:p>
          <a:p>
            <a:endParaRPr lang="it-CH" altLang="it-CH"/>
          </a:p>
        </p:txBody>
      </p:sp>
      <p:sp>
        <p:nvSpPr>
          <p:cNvPr id="427012" name="Segnaposto numero diapositiva 3">
            <a:extLst>
              <a:ext uri="{FF2B5EF4-FFF2-40B4-BE49-F238E27FC236}">
                <a16:creationId xmlns:a16="http://schemas.microsoft.com/office/drawing/2014/main" id="{8B2D8390-25ED-63D4-AC5A-11DA0B8E38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773C42-2B6D-4C6B-997F-58285E18323E}"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immagine diapositiva 1">
            <a:extLst>
              <a:ext uri="{FF2B5EF4-FFF2-40B4-BE49-F238E27FC236}">
                <a16:creationId xmlns:a16="http://schemas.microsoft.com/office/drawing/2014/main" id="{525247F8-3079-E343-2FD5-83B0572AFB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Segnaposto note 2">
            <a:extLst>
              <a:ext uri="{FF2B5EF4-FFF2-40B4-BE49-F238E27FC236}">
                <a16:creationId xmlns:a16="http://schemas.microsoft.com/office/drawing/2014/main" id="{B8900E30-D548-3358-7FF0-9DCE7B0CF7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endParaRPr lang="it-CH" altLang="it-CH"/>
          </a:p>
        </p:txBody>
      </p:sp>
      <p:sp>
        <p:nvSpPr>
          <p:cNvPr id="429060" name="Segnaposto numero diapositiva 3">
            <a:extLst>
              <a:ext uri="{FF2B5EF4-FFF2-40B4-BE49-F238E27FC236}">
                <a16:creationId xmlns:a16="http://schemas.microsoft.com/office/drawing/2014/main" id="{6796D416-49EE-AE1E-014E-27F17D5AC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05EA3F-09A0-4762-B6D5-B8FB786C5464}"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99AF20A3-5D8C-4A0B-F86D-317FA330C5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20D4E7C9-8859-7041-E428-4109ABB6F8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it-CH"/>
          </a:p>
          <a:p>
            <a:r>
              <a:rPr lang="es-ES" altLang="it-CH"/>
              <a:t>El armisticio con Jordania refleja + o- el acuerdo secreto entre el rey Abdullah I. y Golda Meir</a:t>
            </a:r>
            <a:endParaRPr lang="it-CH" altLang="it-CH"/>
          </a:p>
          <a:p>
            <a:endParaRPr lang="it-CH" altLang="it-CH"/>
          </a:p>
          <a:p>
            <a:r>
              <a:rPr lang="it-CH" altLang="it-CH"/>
              <a:t>http://en.wikipedia.org/wiki/Rhodes_Armistice</a:t>
            </a:r>
          </a:p>
          <a:p>
            <a:r>
              <a:rPr lang="it-CH" altLang="it-CH"/>
              <a:t>https://es.wikipedia.org/wiki/Historia_del_Estado_de_Israel</a:t>
            </a:r>
          </a:p>
        </p:txBody>
      </p:sp>
      <p:sp>
        <p:nvSpPr>
          <p:cNvPr id="431108" name="Segnaposto numero diapositiva 3">
            <a:extLst>
              <a:ext uri="{FF2B5EF4-FFF2-40B4-BE49-F238E27FC236}">
                <a16:creationId xmlns:a16="http://schemas.microsoft.com/office/drawing/2014/main" id="{0C9961C0-1897-759E-E8C7-EB2DE8B23E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AEB810-694A-4BC8-AD29-C57EC1142E46}"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egnaposto immagine diapositiva 1">
            <a:extLst>
              <a:ext uri="{FF2B5EF4-FFF2-40B4-BE49-F238E27FC236}">
                <a16:creationId xmlns:a16="http://schemas.microsoft.com/office/drawing/2014/main" id="{FCC3AF43-E352-B8CC-F8BF-4F48C4BE8A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Segnaposto note 2">
            <a:extLst>
              <a:ext uri="{FF2B5EF4-FFF2-40B4-BE49-F238E27FC236}">
                <a16:creationId xmlns:a16="http://schemas.microsoft.com/office/drawing/2014/main" id="{DDCC248A-546F-2688-1C91-9D13EC5668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http://en.wikipedia.org/wiki/Green_Line_(Israel)</a:t>
            </a:r>
          </a:p>
          <a:p>
            <a:r>
              <a:rPr lang="it-CH" altLang="it-CH"/>
              <a:t>https://es.wikipedia.org/wiki/L%C3%ADnea_Verde_(Israel)</a:t>
            </a:r>
          </a:p>
          <a:p>
            <a:endParaRPr lang="it-CH" altLang="it-CH"/>
          </a:p>
        </p:txBody>
      </p:sp>
      <p:sp>
        <p:nvSpPr>
          <p:cNvPr id="433156" name="Segnaposto numero diapositiva 3">
            <a:extLst>
              <a:ext uri="{FF2B5EF4-FFF2-40B4-BE49-F238E27FC236}">
                <a16:creationId xmlns:a16="http://schemas.microsoft.com/office/drawing/2014/main" id="{3D1DDCCA-E522-6375-199A-43D6A7A19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DD3117-CA89-4CA1-AEFF-57D5FA466CB6}" type="slidenum">
              <a:rPr lang="it-CH" altLang="en-US" smtClean="0"/>
              <a:pPr>
                <a:spcBef>
                  <a:spcPct val="0"/>
                </a:spcBef>
              </a:pPr>
              <a:t>98</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a:extLst>
              <a:ext uri="{FF2B5EF4-FFF2-40B4-BE49-F238E27FC236}">
                <a16:creationId xmlns:a16="http://schemas.microsoft.com/office/drawing/2014/main" id="{6CA88D98-54F4-2AE5-FEBD-3AFA1B96E0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DBDB64-59FA-4394-BCE0-A942073FB497}"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435203" name="Rectangle 2">
            <a:extLst>
              <a:ext uri="{FF2B5EF4-FFF2-40B4-BE49-F238E27FC236}">
                <a16:creationId xmlns:a16="http://schemas.microsoft.com/office/drawing/2014/main" id="{04429234-48CB-DC8A-B223-7AD5F18715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4" name="Rectangle 3">
            <a:extLst>
              <a:ext uri="{FF2B5EF4-FFF2-40B4-BE49-F238E27FC236}">
                <a16:creationId xmlns:a16="http://schemas.microsoft.com/office/drawing/2014/main" id="{E69A5DAA-7C3B-936F-EB30-C291BD090A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1949, Israel fue admitido en las Naciones Unidas bajo tres condiciones:</a:t>
            </a:r>
          </a:p>
          <a:p>
            <a:pPr eaLnBrk="1" hangingPunct="1">
              <a:spcBef>
                <a:spcPct val="0"/>
              </a:spcBef>
            </a:pPr>
            <a:r>
              <a:rPr lang="es-ES" altLang="it-CH"/>
              <a:t>El estado de Jerusalén no se vería alterado (Israel lo modificó anexando a Jerusalén y convirtiéndola en su capital).</a:t>
            </a:r>
          </a:p>
          <a:p>
            <a:pPr eaLnBrk="1" hangingPunct="1">
              <a:spcBef>
                <a:spcPct val="0"/>
              </a:spcBef>
            </a:pPr>
            <a:r>
              <a:rPr lang="es-ES" altLang="it-CH"/>
              <a:t>Se permitiría a los palestinos regresar.</a:t>
            </a:r>
          </a:p>
          <a:p>
            <a:pPr eaLnBrk="1" hangingPunct="1">
              <a:spcBef>
                <a:spcPct val="0"/>
              </a:spcBef>
            </a:pPr>
            <a:r>
              <a:rPr lang="es-ES" altLang="it-CH"/>
              <a:t>El acuerdo de partición se convertiría en las fronteras finales (por el contrario, Israel ocupó grandes áreas asignadas al Estado árabe).</a:t>
            </a:r>
          </a:p>
          <a:p>
            <a:pPr eaLnBrk="1" hangingPunct="1">
              <a:spcBef>
                <a:spcPct val="0"/>
              </a:spcBef>
            </a:pPr>
            <a:endParaRPr lang="es-ES" altLang="it-CH"/>
          </a:p>
          <a:p>
            <a:pPr eaLnBrk="1" hangingPunct="1">
              <a:spcBef>
                <a:spcPct val="0"/>
              </a:spcBef>
            </a:pPr>
            <a:r>
              <a:rPr lang="es-ES" altLang="it-CH"/>
              <a:t>Con la admisión a las Naciones Unidas (resolución 273 de la Asamblea General del 11 de mayo de 1949), Israel se comprometió a respetar también la resolución 194 que sanciona el derecho de retorno de los refugiados palestinos.</a:t>
            </a:r>
          </a:p>
          <a:p>
            <a:pPr eaLnBrk="1" hangingPunct="1">
              <a:spcBef>
                <a:spcPct val="0"/>
              </a:spcBef>
            </a:pPr>
            <a:r>
              <a:rPr lang="es-ES" altLang="it-CH"/>
              <a:t>Sin embargo, al contrario de lo prometido, hasta hoy, Israel hizo todo lo posible para impedir el regreso de los refugiados palestinos y confiscar sus propiedades.</a:t>
            </a:r>
          </a:p>
          <a:p>
            <a:pPr eaLnBrk="1" hangingPunct="1">
              <a:spcBef>
                <a:spcPct val="0"/>
              </a:spcBef>
            </a:pPr>
            <a:endParaRPr lang="es-ES" altLang="it-CH"/>
          </a:p>
          <a:p>
            <a:pPr eaLnBrk="1" hangingPunct="1">
              <a:spcBef>
                <a:spcPct val="0"/>
              </a:spcBef>
            </a:pPr>
            <a:r>
              <a:rPr lang="es-ES" altLang="it-CH"/>
              <a:t>Es evidente que Israel no respetó ninguna de las condiciones de las resoluciones de la ONU. Por el contrario, hizo todo lo posible para evitar su aplicación y siempre puso al mundo por delante del hecho realizado. Israel nunca fue sancionado porque en el Consejo de Seguridad de la ONU, los Estados Unidos bloquearon toda condena a Israel. Hoy los Estados Unidos quieren también desmantelar el UNWRA.</a:t>
            </a:r>
          </a:p>
          <a:p>
            <a:pPr eaLnBrk="1" hangingPunct="1">
              <a:spcBef>
                <a:spcPct val="0"/>
              </a:spcBef>
            </a:pPr>
            <a:endParaRPr lang="es-ES" altLang="it-CH"/>
          </a:p>
          <a:p>
            <a:pPr eaLnBrk="1" hangingPunct="1">
              <a:spcBef>
                <a:spcPct val="0"/>
              </a:spcBef>
            </a:pPr>
            <a:r>
              <a:rPr lang="es-ES" altLang="it-CH"/>
              <a:t>Una de las leyes más conocidas utilizadas por Israel para la confiscación de tierras palestinas es la ley de ausentes, que autoriza la confiscación de una propiedad tan pronto como se encuentra deshabitada. En consecuencia, muchos israelíes esperan que no hay nadie o expulsan los palestinos con un truco o con amenazas y de inmediato solicitan a las autoridades para confiscar la propiedad. La mayor parte de la propiedad fue confiscada en 1948 y los años siguientes, cuando los palestinos fueron expulsados en masa por la fuerza.</a:t>
            </a:r>
          </a:p>
          <a:p>
            <a:pPr eaLnBrk="1" hangingPunct="1">
              <a:spcBef>
                <a:spcPct val="0"/>
              </a:spcBef>
            </a:pPr>
            <a:endParaRPr lang="es-ES" altLang="it-CH"/>
          </a:p>
          <a:p>
            <a:pPr eaLnBrk="1" hangingPunct="1">
              <a:spcBef>
                <a:spcPct val="0"/>
              </a:spcBef>
            </a:pPr>
            <a:r>
              <a:rPr lang="it-IT" altLang="it-CH"/>
              <a:t>http://en.wikipedia.org/wiki/Resolution_194</a:t>
            </a:r>
          </a:p>
          <a:p>
            <a:pPr eaLnBrk="1" hangingPunct="1">
              <a:spcBef>
                <a:spcPct val="0"/>
              </a:spcBef>
            </a:pPr>
            <a:r>
              <a:rPr lang="it-IT" altLang="it-CH"/>
              <a:t>http://en.wikipedia.org/wiki/UN_Resolution_273</a:t>
            </a:r>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5AB792-89F8-7C2B-CA97-469C6E86D291}"/>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FE43B756-B46A-5C15-4AD4-03F78FAECD19}"/>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3F16A214-62F4-B614-46D1-3413BC9D82F6}"/>
              </a:ext>
            </a:extLst>
          </p:cNvPr>
          <p:cNvSpPr>
            <a:spLocks noGrp="1" noChangeArrowheads="1"/>
          </p:cNvSpPr>
          <p:nvPr>
            <p:ph type="sldNum" sz="quarter" idx="12"/>
          </p:nvPr>
        </p:nvSpPr>
        <p:spPr>
          <a:ln/>
        </p:spPr>
        <p:txBody>
          <a:bodyPr/>
          <a:lstStyle>
            <a:lvl1pPr>
              <a:defRPr/>
            </a:lvl1pPr>
          </a:lstStyle>
          <a:p>
            <a:pPr>
              <a:defRPr/>
            </a:pPr>
            <a:fld id="{7BAC84BF-636C-4DD5-AA65-936878681B9C}" type="slidenum">
              <a:rPr lang="it-CH" altLang="en-US"/>
              <a:pPr>
                <a:defRPr/>
              </a:pPr>
              <a:t>‹N›</a:t>
            </a:fld>
            <a:endParaRPr lang="it-CH" altLang="en-US"/>
          </a:p>
        </p:txBody>
      </p:sp>
    </p:spTree>
    <p:extLst>
      <p:ext uri="{BB962C8B-B14F-4D97-AF65-F5344CB8AC3E}">
        <p14:creationId xmlns:p14="http://schemas.microsoft.com/office/powerpoint/2010/main" val="184897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146BC7-BC11-DA8B-B78F-CD520F97DCED}"/>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24F014E3-AD9A-B8D0-3B4D-B50B53DECA5D}"/>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71FA9310-76CB-45EF-5B27-F089511B4165}"/>
              </a:ext>
            </a:extLst>
          </p:cNvPr>
          <p:cNvSpPr>
            <a:spLocks noGrp="1" noChangeArrowheads="1"/>
          </p:cNvSpPr>
          <p:nvPr>
            <p:ph type="sldNum" sz="quarter" idx="12"/>
          </p:nvPr>
        </p:nvSpPr>
        <p:spPr>
          <a:ln/>
        </p:spPr>
        <p:txBody>
          <a:bodyPr/>
          <a:lstStyle>
            <a:lvl1pPr>
              <a:defRPr/>
            </a:lvl1pPr>
          </a:lstStyle>
          <a:p>
            <a:pPr>
              <a:defRPr/>
            </a:pPr>
            <a:fld id="{CA684A84-0F3B-437D-8E72-0F2EEC7E5607}" type="slidenum">
              <a:rPr lang="it-CH" altLang="en-US"/>
              <a:pPr>
                <a:defRPr/>
              </a:pPr>
              <a:t>‹N›</a:t>
            </a:fld>
            <a:endParaRPr lang="it-CH" altLang="en-US"/>
          </a:p>
        </p:txBody>
      </p:sp>
    </p:spTree>
    <p:extLst>
      <p:ext uri="{BB962C8B-B14F-4D97-AF65-F5344CB8AC3E}">
        <p14:creationId xmlns:p14="http://schemas.microsoft.com/office/powerpoint/2010/main" val="2486780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C80E77-8882-B348-2222-1D599F4758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BAA0CDA-1A59-DCC9-A42C-7969F88F7E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7D2A607-2CC5-43A3-A56B-8267EDB8E5D3}"/>
              </a:ext>
            </a:extLst>
          </p:cNvPr>
          <p:cNvSpPr>
            <a:spLocks noGrp="1" noChangeArrowheads="1"/>
          </p:cNvSpPr>
          <p:nvPr>
            <p:ph type="sldNum" sz="quarter" idx="12"/>
          </p:nvPr>
        </p:nvSpPr>
        <p:spPr/>
        <p:txBody>
          <a:bodyPr/>
          <a:lstStyle>
            <a:lvl1pPr>
              <a:defRPr/>
            </a:lvl1pPr>
          </a:lstStyle>
          <a:p>
            <a:pPr>
              <a:defRPr/>
            </a:pPr>
            <a:fld id="{202DF94C-5423-4C84-8D5A-9FCE22E6EFDB}" type="slidenum">
              <a:rPr lang="fr-FR" altLang="en-US"/>
              <a:pPr>
                <a:defRPr/>
              </a:pPr>
              <a:t>‹N›</a:t>
            </a:fld>
            <a:endParaRPr lang="fr-FR" altLang="en-US"/>
          </a:p>
        </p:txBody>
      </p:sp>
    </p:spTree>
    <p:extLst>
      <p:ext uri="{BB962C8B-B14F-4D97-AF65-F5344CB8AC3E}">
        <p14:creationId xmlns:p14="http://schemas.microsoft.com/office/powerpoint/2010/main" val="40566818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B5A895-2A10-5141-37CD-8F7DDD8A2B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AAF6989-53CA-5BE1-EE05-8EEC65FAA9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01DEC9A9-0169-4801-7444-DA276B52CEA4}"/>
              </a:ext>
            </a:extLst>
          </p:cNvPr>
          <p:cNvSpPr>
            <a:spLocks noGrp="1" noChangeArrowheads="1"/>
          </p:cNvSpPr>
          <p:nvPr>
            <p:ph type="sldNum" sz="quarter" idx="12"/>
          </p:nvPr>
        </p:nvSpPr>
        <p:spPr/>
        <p:txBody>
          <a:bodyPr/>
          <a:lstStyle>
            <a:lvl1pPr>
              <a:defRPr/>
            </a:lvl1pPr>
          </a:lstStyle>
          <a:p>
            <a:pPr>
              <a:defRPr/>
            </a:pPr>
            <a:fld id="{12B7D731-8EE6-4F67-82D1-60A6D8838C14}" type="slidenum">
              <a:rPr lang="fr-FR" altLang="en-US"/>
              <a:pPr>
                <a:defRPr/>
              </a:pPr>
              <a:t>‹N›</a:t>
            </a:fld>
            <a:endParaRPr lang="fr-FR" altLang="en-US"/>
          </a:p>
        </p:txBody>
      </p:sp>
    </p:spTree>
    <p:extLst>
      <p:ext uri="{BB962C8B-B14F-4D97-AF65-F5344CB8AC3E}">
        <p14:creationId xmlns:p14="http://schemas.microsoft.com/office/powerpoint/2010/main" val="2321236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0588C6-F267-3F0A-8410-2CEF79EED7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81E9466-C5FE-9D6F-D97D-6D6898CF4F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166FFD5-2235-81E0-9A68-8C7AE22F1DB1}"/>
              </a:ext>
            </a:extLst>
          </p:cNvPr>
          <p:cNvSpPr>
            <a:spLocks noGrp="1" noChangeArrowheads="1"/>
          </p:cNvSpPr>
          <p:nvPr>
            <p:ph type="sldNum" sz="quarter" idx="12"/>
          </p:nvPr>
        </p:nvSpPr>
        <p:spPr/>
        <p:txBody>
          <a:bodyPr/>
          <a:lstStyle>
            <a:lvl1pPr>
              <a:defRPr/>
            </a:lvl1pPr>
          </a:lstStyle>
          <a:p>
            <a:pPr>
              <a:defRPr/>
            </a:pPr>
            <a:fld id="{7E4414E1-F580-43D9-B986-10AC5BAF576F}" type="slidenum">
              <a:rPr lang="fr-FR" altLang="en-US"/>
              <a:pPr>
                <a:defRPr/>
              </a:pPr>
              <a:t>‹N›</a:t>
            </a:fld>
            <a:endParaRPr lang="fr-FR" altLang="en-US"/>
          </a:p>
        </p:txBody>
      </p:sp>
    </p:spTree>
    <p:extLst>
      <p:ext uri="{BB962C8B-B14F-4D97-AF65-F5344CB8AC3E}">
        <p14:creationId xmlns:p14="http://schemas.microsoft.com/office/powerpoint/2010/main" val="41530236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A76B10-027A-2E97-BE72-B2F7418143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5CFDDB76-5E8D-62E5-8A9A-37C1E29FE68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6509B8CE-E926-A87A-32B6-172CB592631E}"/>
              </a:ext>
            </a:extLst>
          </p:cNvPr>
          <p:cNvSpPr>
            <a:spLocks noGrp="1" noChangeArrowheads="1"/>
          </p:cNvSpPr>
          <p:nvPr>
            <p:ph type="sldNum" sz="quarter" idx="12"/>
          </p:nvPr>
        </p:nvSpPr>
        <p:spPr/>
        <p:txBody>
          <a:bodyPr/>
          <a:lstStyle>
            <a:lvl1pPr>
              <a:defRPr/>
            </a:lvl1pPr>
          </a:lstStyle>
          <a:p>
            <a:pPr>
              <a:defRPr/>
            </a:pPr>
            <a:fld id="{A5FE2B2A-43F6-4DFD-9A91-F3A58F474E1D}" type="slidenum">
              <a:rPr lang="fr-FR" altLang="en-US"/>
              <a:pPr>
                <a:defRPr/>
              </a:pPr>
              <a:t>‹N›</a:t>
            </a:fld>
            <a:endParaRPr lang="fr-FR" altLang="en-US"/>
          </a:p>
        </p:txBody>
      </p:sp>
    </p:spTree>
    <p:extLst>
      <p:ext uri="{BB962C8B-B14F-4D97-AF65-F5344CB8AC3E}">
        <p14:creationId xmlns:p14="http://schemas.microsoft.com/office/powerpoint/2010/main" val="4259581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F91F4-3797-662A-95CF-A78A045F91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34481E9-AC5B-3FDF-4C3E-A63FF64620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014A626-D4C1-A095-1D1E-CC7E8FEFAF40}"/>
              </a:ext>
            </a:extLst>
          </p:cNvPr>
          <p:cNvSpPr>
            <a:spLocks noGrp="1" noChangeArrowheads="1"/>
          </p:cNvSpPr>
          <p:nvPr>
            <p:ph type="sldNum" sz="quarter" idx="12"/>
          </p:nvPr>
        </p:nvSpPr>
        <p:spPr/>
        <p:txBody>
          <a:bodyPr/>
          <a:lstStyle>
            <a:lvl1pPr>
              <a:defRPr/>
            </a:lvl1pPr>
          </a:lstStyle>
          <a:p>
            <a:pPr>
              <a:defRPr/>
            </a:pPr>
            <a:fld id="{CE140593-147E-4BC1-9011-6E663F236E19}" type="slidenum">
              <a:rPr lang="fr-FR" altLang="en-US"/>
              <a:pPr>
                <a:defRPr/>
              </a:pPr>
              <a:t>‹N›</a:t>
            </a:fld>
            <a:endParaRPr lang="fr-FR" altLang="en-US"/>
          </a:p>
        </p:txBody>
      </p:sp>
    </p:spTree>
    <p:extLst>
      <p:ext uri="{BB962C8B-B14F-4D97-AF65-F5344CB8AC3E}">
        <p14:creationId xmlns:p14="http://schemas.microsoft.com/office/powerpoint/2010/main" val="3469839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9C4496-89C4-358D-6759-6BBEFEB846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0EA42F4-CFE5-E7B4-BA68-5B94EA4331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12FD127-7EEE-0208-9C2C-7AE795547B20}"/>
              </a:ext>
            </a:extLst>
          </p:cNvPr>
          <p:cNvSpPr>
            <a:spLocks noGrp="1" noChangeArrowheads="1"/>
          </p:cNvSpPr>
          <p:nvPr>
            <p:ph type="sldNum" sz="quarter" idx="12"/>
          </p:nvPr>
        </p:nvSpPr>
        <p:spPr/>
        <p:txBody>
          <a:bodyPr/>
          <a:lstStyle>
            <a:lvl1pPr>
              <a:defRPr/>
            </a:lvl1pPr>
          </a:lstStyle>
          <a:p>
            <a:pPr>
              <a:defRPr/>
            </a:pPr>
            <a:fld id="{1025BC0E-FBB6-4400-A240-9283535AE1FE}" type="slidenum">
              <a:rPr lang="fr-FR" altLang="en-US"/>
              <a:pPr>
                <a:defRPr/>
              </a:pPr>
              <a:t>‹N›</a:t>
            </a:fld>
            <a:endParaRPr lang="fr-FR" altLang="en-US"/>
          </a:p>
        </p:txBody>
      </p:sp>
    </p:spTree>
    <p:extLst>
      <p:ext uri="{BB962C8B-B14F-4D97-AF65-F5344CB8AC3E}">
        <p14:creationId xmlns:p14="http://schemas.microsoft.com/office/powerpoint/2010/main" val="420911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E32FEF-9EE4-C8EB-C7D8-F755E27A8F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67C02E8-A557-033F-C9FD-8B1C9CB2DE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DA2154-2FD9-70AA-1797-707430CF659E}"/>
              </a:ext>
            </a:extLst>
          </p:cNvPr>
          <p:cNvSpPr>
            <a:spLocks noGrp="1" noChangeArrowheads="1"/>
          </p:cNvSpPr>
          <p:nvPr>
            <p:ph type="sldNum" sz="quarter" idx="12"/>
          </p:nvPr>
        </p:nvSpPr>
        <p:spPr/>
        <p:txBody>
          <a:bodyPr/>
          <a:lstStyle>
            <a:lvl1pPr>
              <a:defRPr/>
            </a:lvl1pPr>
          </a:lstStyle>
          <a:p>
            <a:pPr>
              <a:defRPr/>
            </a:pPr>
            <a:fld id="{9EE6D16C-EE2B-4AB1-8762-D5B7F4444C4E}" type="slidenum">
              <a:rPr lang="fr-FR" altLang="en-US"/>
              <a:pPr>
                <a:defRPr/>
              </a:pPr>
              <a:t>‹N›</a:t>
            </a:fld>
            <a:endParaRPr lang="fr-FR" altLang="en-US"/>
          </a:p>
        </p:txBody>
      </p:sp>
    </p:spTree>
    <p:extLst>
      <p:ext uri="{BB962C8B-B14F-4D97-AF65-F5344CB8AC3E}">
        <p14:creationId xmlns:p14="http://schemas.microsoft.com/office/powerpoint/2010/main" val="20740648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B432E7-529C-A3D0-CB3E-7C6C5A9554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BBB4FC6-6C9D-CB8C-C717-EC6F375ABF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2EBBBC9-29AD-A743-96E6-5DF087571B7E}"/>
              </a:ext>
            </a:extLst>
          </p:cNvPr>
          <p:cNvSpPr>
            <a:spLocks noGrp="1" noChangeArrowheads="1"/>
          </p:cNvSpPr>
          <p:nvPr>
            <p:ph type="sldNum" sz="quarter" idx="12"/>
          </p:nvPr>
        </p:nvSpPr>
        <p:spPr/>
        <p:txBody>
          <a:bodyPr/>
          <a:lstStyle>
            <a:lvl1pPr>
              <a:defRPr/>
            </a:lvl1pPr>
          </a:lstStyle>
          <a:p>
            <a:pPr>
              <a:defRPr/>
            </a:pPr>
            <a:fld id="{F9A44F40-D044-4EEF-8F32-94208E2E8881}" type="slidenum">
              <a:rPr lang="fr-FR" altLang="en-US"/>
              <a:pPr>
                <a:defRPr/>
              </a:pPr>
              <a:t>‹N›</a:t>
            </a:fld>
            <a:endParaRPr lang="fr-FR" altLang="en-US"/>
          </a:p>
        </p:txBody>
      </p:sp>
    </p:spTree>
    <p:extLst>
      <p:ext uri="{BB962C8B-B14F-4D97-AF65-F5344CB8AC3E}">
        <p14:creationId xmlns:p14="http://schemas.microsoft.com/office/powerpoint/2010/main" val="38084372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7B232B-8940-1F5D-8A63-746E9092B8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BEB9765-E2B3-5E3D-A1DB-7E12511AC2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0BF8757-60B2-6121-5E64-0A58BF221F9A}"/>
              </a:ext>
            </a:extLst>
          </p:cNvPr>
          <p:cNvSpPr>
            <a:spLocks noGrp="1" noChangeArrowheads="1"/>
          </p:cNvSpPr>
          <p:nvPr>
            <p:ph type="sldNum" sz="quarter" idx="12"/>
          </p:nvPr>
        </p:nvSpPr>
        <p:spPr/>
        <p:txBody>
          <a:bodyPr/>
          <a:lstStyle>
            <a:lvl1pPr>
              <a:defRPr/>
            </a:lvl1pPr>
          </a:lstStyle>
          <a:p>
            <a:pPr>
              <a:defRPr/>
            </a:pPr>
            <a:fld id="{8BD06A35-D691-4775-834A-A67E46474B6C}" type="slidenum">
              <a:rPr lang="fr-FR" altLang="en-US"/>
              <a:pPr>
                <a:defRPr/>
              </a:pPr>
              <a:t>‹N›</a:t>
            </a:fld>
            <a:endParaRPr lang="fr-FR" altLang="en-US"/>
          </a:p>
        </p:txBody>
      </p:sp>
    </p:spTree>
    <p:extLst>
      <p:ext uri="{BB962C8B-B14F-4D97-AF65-F5344CB8AC3E}">
        <p14:creationId xmlns:p14="http://schemas.microsoft.com/office/powerpoint/2010/main" val="3074481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E260C68-FAD1-D7F6-643C-0B564B7543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766AF5CB-8B22-63DF-D7FC-317B28C8CA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6E41A24-D769-F4E8-EDEA-AF35D7BF933A}"/>
              </a:ext>
            </a:extLst>
          </p:cNvPr>
          <p:cNvSpPr>
            <a:spLocks noGrp="1" noChangeArrowheads="1"/>
          </p:cNvSpPr>
          <p:nvPr>
            <p:ph type="sldNum" sz="quarter" idx="12"/>
          </p:nvPr>
        </p:nvSpPr>
        <p:spPr/>
        <p:txBody>
          <a:bodyPr/>
          <a:lstStyle>
            <a:lvl1pPr>
              <a:defRPr/>
            </a:lvl1pPr>
          </a:lstStyle>
          <a:p>
            <a:pPr>
              <a:defRPr/>
            </a:pPr>
            <a:fld id="{44BF93CD-68FF-488E-B004-83B3F7DF4781}" type="slidenum">
              <a:rPr lang="fr-FR" altLang="en-US"/>
              <a:pPr>
                <a:defRPr/>
              </a:pPr>
              <a:t>‹N›</a:t>
            </a:fld>
            <a:endParaRPr lang="fr-FR" altLang="en-US"/>
          </a:p>
        </p:txBody>
      </p:sp>
    </p:spTree>
    <p:extLst>
      <p:ext uri="{BB962C8B-B14F-4D97-AF65-F5344CB8AC3E}">
        <p14:creationId xmlns:p14="http://schemas.microsoft.com/office/powerpoint/2010/main" val="19117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A4D5A3-A31C-932A-C973-82C112DDE05A}"/>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3A9BB2B9-AF4C-90BB-D290-D3C3EC19B85F}"/>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C1B3D665-27B0-1D9B-18AE-A58CC11AB947}"/>
              </a:ext>
            </a:extLst>
          </p:cNvPr>
          <p:cNvSpPr>
            <a:spLocks noGrp="1" noChangeArrowheads="1"/>
          </p:cNvSpPr>
          <p:nvPr>
            <p:ph type="sldNum" sz="quarter" idx="12"/>
          </p:nvPr>
        </p:nvSpPr>
        <p:spPr>
          <a:ln/>
        </p:spPr>
        <p:txBody>
          <a:bodyPr/>
          <a:lstStyle>
            <a:lvl1pPr>
              <a:defRPr/>
            </a:lvl1pPr>
          </a:lstStyle>
          <a:p>
            <a:pPr>
              <a:defRPr/>
            </a:pPr>
            <a:fld id="{3BBA39F3-A023-40C1-95FB-73B22F94B33D}" type="slidenum">
              <a:rPr lang="it-CH" altLang="en-US"/>
              <a:pPr>
                <a:defRPr/>
              </a:pPr>
              <a:t>‹N›</a:t>
            </a:fld>
            <a:endParaRPr lang="it-CH" altLang="en-US"/>
          </a:p>
        </p:txBody>
      </p:sp>
    </p:spTree>
    <p:extLst>
      <p:ext uri="{BB962C8B-B14F-4D97-AF65-F5344CB8AC3E}">
        <p14:creationId xmlns:p14="http://schemas.microsoft.com/office/powerpoint/2010/main" val="3095059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D18205-F127-0B6E-D3F2-AB99BEC651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3A081CA-B7B8-5C1A-09CE-53F6EB4C41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1F5BAC1-C16D-265F-366A-B115B41A062A}"/>
              </a:ext>
            </a:extLst>
          </p:cNvPr>
          <p:cNvSpPr>
            <a:spLocks noGrp="1" noChangeArrowheads="1"/>
          </p:cNvSpPr>
          <p:nvPr>
            <p:ph type="sldNum" sz="quarter" idx="12"/>
          </p:nvPr>
        </p:nvSpPr>
        <p:spPr/>
        <p:txBody>
          <a:bodyPr/>
          <a:lstStyle>
            <a:lvl1pPr>
              <a:defRPr/>
            </a:lvl1pPr>
          </a:lstStyle>
          <a:p>
            <a:pPr>
              <a:defRPr/>
            </a:pPr>
            <a:fld id="{F8A03196-0CDE-4D69-AD6E-1D5661AE4DD2}" type="slidenum">
              <a:rPr lang="fr-FR" altLang="en-US"/>
              <a:pPr>
                <a:defRPr/>
              </a:pPr>
              <a:t>‹N›</a:t>
            </a:fld>
            <a:endParaRPr lang="fr-FR" altLang="en-US"/>
          </a:p>
        </p:txBody>
      </p:sp>
    </p:spTree>
    <p:extLst>
      <p:ext uri="{BB962C8B-B14F-4D97-AF65-F5344CB8AC3E}">
        <p14:creationId xmlns:p14="http://schemas.microsoft.com/office/powerpoint/2010/main" val="23856621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AD769C-17C6-D2EF-10D0-6DE5A14E97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1178A1A8-731A-F58F-F30C-EA8748C865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86A923D8-4391-D626-796E-90EEE12BAF0A}"/>
              </a:ext>
            </a:extLst>
          </p:cNvPr>
          <p:cNvSpPr>
            <a:spLocks noGrp="1" noChangeArrowheads="1"/>
          </p:cNvSpPr>
          <p:nvPr>
            <p:ph type="sldNum" sz="quarter" idx="12"/>
          </p:nvPr>
        </p:nvSpPr>
        <p:spPr/>
        <p:txBody>
          <a:bodyPr/>
          <a:lstStyle>
            <a:lvl1pPr>
              <a:defRPr/>
            </a:lvl1pPr>
          </a:lstStyle>
          <a:p>
            <a:pPr>
              <a:defRPr/>
            </a:pPr>
            <a:fld id="{D027F545-EE73-4CC2-B51B-B88A634B7158}" type="slidenum">
              <a:rPr lang="fr-FR" altLang="en-US"/>
              <a:pPr>
                <a:defRPr/>
              </a:pPr>
              <a:t>‹N›</a:t>
            </a:fld>
            <a:endParaRPr lang="fr-FR" altLang="en-US"/>
          </a:p>
        </p:txBody>
      </p:sp>
    </p:spTree>
    <p:extLst>
      <p:ext uri="{BB962C8B-B14F-4D97-AF65-F5344CB8AC3E}">
        <p14:creationId xmlns:p14="http://schemas.microsoft.com/office/powerpoint/2010/main" val="29296645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7666968-DC29-9BF0-9963-153B3041F7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24ED657-37DD-B4E0-3DF0-1722927098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DA8B291-AC69-069D-9DC4-F2BCDE249A65}"/>
              </a:ext>
            </a:extLst>
          </p:cNvPr>
          <p:cNvSpPr>
            <a:spLocks noGrp="1" noChangeArrowheads="1"/>
          </p:cNvSpPr>
          <p:nvPr>
            <p:ph type="sldNum" sz="quarter" idx="12"/>
          </p:nvPr>
        </p:nvSpPr>
        <p:spPr/>
        <p:txBody>
          <a:bodyPr/>
          <a:lstStyle>
            <a:lvl1pPr>
              <a:defRPr/>
            </a:lvl1pPr>
          </a:lstStyle>
          <a:p>
            <a:pPr>
              <a:defRPr/>
            </a:pPr>
            <a:fld id="{7FBC59F8-3020-4E99-9942-07D0B015FCB1}" type="slidenum">
              <a:rPr lang="fr-FR" altLang="en-US"/>
              <a:pPr>
                <a:defRPr/>
              </a:pPr>
              <a:t>‹N›</a:t>
            </a:fld>
            <a:endParaRPr lang="fr-FR" altLang="en-US"/>
          </a:p>
        </p:txBody>
      </p:sp>
    </p:spTree>
    <p:extLst>
      <p:ext uri="{BB962C8B-B14F-4D97-AF65-F5344CB8AC3E}">
        <p14:creationId xmlns:p14="http://schemas.microsoft.com/office/powerpoint/2010/main" val="14848663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A7E0536A-1F3A-28F5-B0CD-3B2B304C47E5}"/>
              </a:ext>
            </a:extLst>
          </p:cNvPr>
          <p:cNvSpPr>
            <a:spLocks noGrp="1"/>
          </p:cNvSpPr>
          <p:nvPr>
            <p:ph type="dt" sz="half" idx="10"/>
          </p:nvPr>
        </p:nvSpPr>
        <p:spPr/>
        <p:txBody>
          <a:bodyPr/>
          <a:lstStyle>
            <a:lvl1pPr>
              <a:defRPr/>
            </a:lvl1pPr>
          </a:lstStyle>
          <a:p>
            <a:pPr>
              <a:defRPr/>
            </a:pPr>
            <a:fld id="{E86A4FBE-94BC-484A-A7DD-5C6193B88BA3}" type="datetimeFigureOut">
              <a:rPr lang="it-IT"/>
              <a:pPr>
                <a:defRPr/>
              </a:pPr>
              <a:t>04/09/2024</a:t>
            </a:fld>
            <a:endParaRPr lang="it-IT"/>
          </a:p>
        </p:txBody>
      </p:sp>
      <p:sp>
        <p:nvSpPr>
          <p:cNvPr id="5" name="Footer Placeholder 4">
            <a:extLst>
              <a:ext uri="{FF2B5EF4-FFF2-40B4-BE49-F238E27FC236}">
                <a16:creationId xmlns:a16="http://schemas.microsoft.com/office/drawing/2014/main" id="{CA5708E5-F9D1-BAEA-198D-73132B4E0B8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26B3B846-C1F2-380A-E837-4E29312BA800}"/>
              </a:ext>
            </a:extLst>
          </p:cNvPr>
          <p:cNvSpPr>
            <a:spLocks noGrp="1"/>
          </p:cNvSpPr>
          <p:nvPr>
            <p:ph type="sldNum" sz="quarter" idx="12"/>
          </p:nvPr>
        </p:nvSpPr>
        <p:spPr/>
        <p:txBody>
          <a:bodyPr/>
          <a:lstStyle>
            <a:lvl1pPr>
              <a:defRPr/>
            </a:lvl1pPr>
          </a:lstStyle>
          <a:p>
            <a:pPr>
              <a:defRPr/>
            </a:pPr>
            <a:fld id="{95F48011-9B85-4640-9945-C7ACD6A53A7A}" type="slidenum">
              <a:rPr lang="it-IT" altLang="en-US"/>
              <a:pPr>
                <a:defRPr/>
              </a:pPr>
              <a:t>‹N›</a:t>
            </a:fld>
            <a:endParaRPr lang="it-IT" altLang="en-US"/>
          </a:p>
        </p:txBody>
      </p:sp>
    </p:spTree>
    <p:extLst>
      <p:ext uri="{BB962C8B-B14F-4D97-AF65-F5344CB8AC3E}">
        <p14:creationId xmlns:p14="http://schemas.microsoft.com/office/powerpoint/2010/main" val="20143912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BF4007E-49C1-5FE0-7C78-0B842F558EC0}"/>
              </a:ext>
            </a:extLst>
          </p:cNvPr>
          <p:cNvSpPr>
            <a:spLocks noGrp="1"/>
          </p:cNvSpPr>
          <p:nvPr>
            <p:ph type="dt" sz="half" idx="10"/>
          </p:nvPr>
        </p:nvSpPr>
        <p:spPr/>
        <p:txBody>
          <a:bodyPr/>
          <a:lstStyle>
            <a:lvl1pPr>
              <a:defRPr/>
            </a:lvl1pPr>
          </a:lstStyle>
          <a:p>
            <a:pPr>
              <a:defRPr/>
            </a:pPr>
            <a:fld id="{CC028E2D-2828-44D6-BF4E-8EBD57136F65}" type="datetimeFigureOut">
              <a:rPr lang="it-IT"/>
              <a:pPr>
                <a:defRPr/>
              </a:pPr>
              <a:t>04/09/2024</a:t>
            </a:fld>
            <a:endParaRPr lang="it-IT"/>
          </a:p>
        </p:txBody>
      </p:sp>
      <p:sp>
        <p:nvSpPr>
          <p:cNvPr id="5" name="Footer Placeholder 4">
            <a:extLst>
              <a:ext uri="{FF2B5EF4-FFF2-40B4-BE49-F238E27FC236}">
                <a16:creationId xmlns:a16="http://schemas.microsoft.com/office/drawing/2014/main" id="{B01F11FA-F94C-C126-AF29-67DE53CCF835}"/>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B043A43A-03D0-5BAA-3551-8DB7263C8B24}"/>
              </a:ext>
            </a:extLst>
          </p:cNvPr>
          <p:cNvSpPr>
            <a:spLocks noGrp="1"/>
          </p:cNvSpPr>
          <p:nvPr>
            <p:ph type="sldNum" sz="quarter" idx="12"/>
          </p:nvPr>
        </p:nvSpPr>
        <p:spPr/>
        <p:txBody>
          <a:bodyPr/>
          <a:lstStyle>
            <a:lvl1pPr>
              <a:defRPr/>
            </a:lvl1pPr>
          </a:lstStyle>
          <a:p>
            <a:pPr>
              <a:defRPr/>
            </a:pPr>
            <a:fld id="{E2A6F181-D77D-4003-90EA-3039C63E32E6}" type="slidenum">
              <a:rPr lang="it-IT" altLang="en-US"/>
              <a:pPr>
                <a:defRPr/>
              </a:pPr>
              <a:t>‹N›</a:t>
            </a:fld>
            <a:endParaRPr lang="it-IT" altLang="en-US"/>
          </a:p>
        </p:txBody>
      </p:sp>
    </p:spTree>
    <p:extLst>
      <p:ext uri="{BB962C8B-B14F-4D97-AF65-F5344CB8AC3E}">
        <p14:creationId xmlns:p14="http://schemas.microsoft.com/office/powerpoint/2010/main" val="33722748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9B9C6-894C-E344-359D-FCC2D9A09F39}"/>
              </a:ext>
            </a:extLst>
          </p:cNvPr>
          <p:cNvSpPr>
            <a:spLocks noGrp="1"/>
          </p:cNvSpPr>
          <p:nvPr>
            <p:ph type="dt" sz="half" idx="10"/>
          </p:nvPr>
        </p:nvSpPr>
        <p:spPr/>
        <p:txBody>
          <a:bodyPr/>
          <a:lstStyle>
            <a:lvl1pPr>
              <a:defRPr/>
            </a:lvl1pPr>
          </a:lstStyle>
          <a:p>
            <a:pPr>
              <a:defRPr/>
            </a:pPr>
            <a:fld id="{9C01A70B-9958-400E-9EE4-428500A8E8E0}" type="datetimeFigureOut">
              <a:rPr lang="it-IT"/>
              <a:pPr>
                <a:defRPr/>
              </a:pPr>
              <a:t>04/09/2024</a:t>
            </a:fld>
            <a:endParaRPr lang="it-IT"/>
          </a:p>
        </p:txBody>
      </p:sp>
      <p:sp>
        <p:nvSpPr>
          <p:cNvPr id="5" name="Footer Placeholder 4">
            <a:extLst>
              <a:ext uri="{FF2B5EF4-FFF2-40B4-BE49-F238E27FC236}">
                <a16:creationId xmlns:a16="http://schemas.microsoft.com/office/drawing/2014/main" id="{8FA8AA61-A9DD-7618-8EA4-0FEDD577E32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2B2CDB4F-7A82-8A2E-ED9B-4C5BC25F006F}"/>
              </a:ext>
            </a:extLst>
          </p:cNvPr>
          <p:cNvSpPr>
            <a:spLocks noGrp="1"/>
          </p:cNvSpPr>
          <p:nvPr>
            <p:ph type="sldNum" sz="quarter" idx="12"/>
          </p:nvPr>
        </p:nvSpPr>
        <p:spPr/>
        <p:txBody>
          <a:bodyPr/>
          <a:lstStyle>
            <a:lvl1pPr>
              <a:defRPr/>
            </a:lvl1pPr>
          </a:lstStyle>
          <a:p>
            <a:pPr>
              <a:defRPr/>
            </a:pPr>
            <a:fld id="{60EBCBF2-3C15-4E34-8E48-C85D567BE53C}" type="slidenum">
              <a:rPr lang="it-IT" altLang="en-US"/>
              <a:pPr>
                <a:defRPr/>
              </a:pPr>
              <a:t>‹N›</a:t>
            </a:fld>
            <a:endParaRPr lang="it-IT" altLang="en-US"/>
          </a:p>
        </p:txBody>
      </p:sp>
    </p:spTree>
    <p:extLst>
      <p:ext uri="{BB962C8B-B14F-4D97-AF65-F5344CB8AC3E}">
        <p14:creationId xmlns:p14="http://schemas.microsoft.com/office/powerpoint/2010/main" val="1867783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63679F67-8666-EC0C-D969-0995403B4899}"/>
              </a:ext>
            </a:extLst>
          </p:cNvPr>
          <p:cNvSpPr>
            <a:spLocks noGrp="1"/>
          </p:cNvSpPr>
          <p:nvPr>
            <p:ph type="dt" sz="half" idx="10"/>
          </p:nvPr>
        </p:nvSpPr>
        <p:spPr/>
        <p:txBody>
          <a:bodyPr/>
          <a:lstStyle>
            <a:lvl1pPr>
              <a:defRPr/>
            </a:lvl1pPr>
          </a:lstStyle>
          <a:p>
            <a:pPr>
              <a:defRPr/>
            </a:pPr>
            <a:fld id="{7E493704-8341-4AE7-81A9-8C2C20BA8F04}" type="datetimeFigureOut">
              <a:rPr lang="it-IT"/>
              <a:pPr>
                <a:defRPr/>
              </a:pPr>
              <a:t>04/09/2024</a:t>
            </a:fld>
            <a:endParaRPr lang="it-IT"/>
          </a:p>
        </p:txBody>
      </p:sp>
      <p:sp>
        <p:nvSpPr>
          <p:cNvPr id="6" name="Footer Placeholder 4">
            <a:extLst>
              <a:ext uri="{FF2B5EF4-FFF2-40B4-BE49-F238E27FC236}">
                <a16:creationId xmlns:a16="http://schemas.microsoft.com/office/drawing/2014/main" id="{FCE734BC-ED17-FF3F-5FCB-716EAB19D3D5}"/>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7A5C54F-F44D-1849-2E69-504EA44762FC}"/>
              </a:ext>
            </a:extLst>
          </p:cNvPr>
          <p:cNvSpPr>
            <a:spLocks noGrp="1"/>
          </p:cNvSpPr>
          <p:nvPr>
            <p:ph type="sldNum" sz="quarter" idx="12"/>
          </p:nvPr>
        </p:nvSpPr>
        <p:spPr/>
        <p:txBody>
          <a:bodyPr/>
          <a:lstStyle>
            <a:lvl1pPr>
              <a:defRPr/>
            </a:lvl1pPr>
          </a:lstStyle>
          <a:p>
            <a:pPr>
              <a:defRPr/>
            </a:pPr>
            <a:fld id="{66F0F81A-765D-499A-A83F-74A61EB288C4}" type="slidenum">
              <a:rPr lang="it-IT" altLang="en-US"/>
              <a:pPr>
                <a:defRPr/>
              </a:pPr>
              <a:t>‹N›</a:t>
            </a:fld>
            <a:endParaRPr lang="it-IT" altLang="en-US"/>
          </a:p>
        </p:txBody>
      </p:sp>
    </p:spTree>
    <p:extLst>
      <p:ext uri="{BB962C8B-B14F-4D97-AF65-F5344CB8AC3E}">
        <p14:creationId xmlns:p14="http://schemas.microsoft.com/office/powerpoint/2010/main" val="15484399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A25D8202-075D-845F-B524-5EF1F6FC3231}"/>
              </a:ext>
            </a:extLst>
          </p:cNvPr>
          <p:cNvSpPr>
            <a:spLocks noGrp="1"/>
          </p:cNvSpPr>
          <p:nvPr>
            <p:ph type="dt" sz="half" idx="10"/>
          </p:nvPr>
        </p:nvSpPr>
        <p:spPr/>
        <p:txBody>
          <a:bodyPr/>
          <a:lstStyle>
            <a:lvl1pPr>
              <a:defRPr/>
            </a:lvl1pPr>
          </a:lstStyle>
          <a:p>
            <a:pPr>
              <a:defRPr/>
            </a:pPr>
            <a:fld id="{A0916D03-3B0F-4632-9B58-E98FDB7E41F8}" type="datetimeFigureOut">
              <a:rPr lang="it-IT"/>
              <a:pPr>
                <a:defRPr/>
              </a:pPr>
              <a:t>04/09/2024</a:t>
            </a:fld>
            <a:endParaRPr lang="it-IT"/>
          </a:p>
        </p:txBody>
      </p:sp>
      <p:sp>
        <p:nvSpPr>
          <p:cNvPr id="8" name="Footer Placeholder 4">
            <a:extLst>
              <a:ext uri="{FF2B5EF4-FFF2-40B4-BE49-F238E27FC236}">
                <a16:creationId xmlns:a16="http://schemas.microsoft.com/office/drawing/2014/main" id="{3BD40DC7-1890-E864-D1EC-756130C3498E}"/>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66D874B2-98D1-5AFE-5F43-911FEC745776}"/>
              </a:ext>
            </a:extLst>
          </p:cNvPr>
          <p:cNvSpPr>
            <a:spLocks noGrp="1"/>
          </p:cNvSpPr>
          <p:nvPr>
            <p:ph type="sldNum" sz="quarter" idx="12"/>
          </p:nvPr>
        </p:nvSpPr>
        <p:spPr/>
        <p:txBody>
          <a:bodyPr/>
          <a:lstStyle>
            <a:lvl1pPr>
              <a:defRPr/>
            </a:lvl1pPr>
          </a:lstStyle>
          <a:p>
            <a:pPr>
              <a:defRPr/>
            </a:pPr>
            <a:fld id="{24ADAFE1-2B4F-432A-BB33-3E2279DCF4C1}" type="slidenum">
              <a:rPr lang="it-IT" altLang="en-US"/>
              <a:pPr>
                <a:defRPr/>
              </a:pPr>
              <a:t>‹N›</a:t>
            </a:fld>
            <a:endParaRPr lang="it-IT" altLang="en-US"/>
          </a:p>
        </p:txBody>
      </p:sp>
    </p:spTree>
    <p:extLst>
      <p:ext uri="{BB962C8B-B14F-4D97-AF65-F5344CB8AC3E}">
        <p14:creationId xmlns:p14="http://schemas.microsoft.com/office/powerpoint/2010/main" val="1649802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5F1CE512-DE03-8AA9-7D88-79CDD8292090}"/>
              </a:ext>
            </a:extLst>
          </p:cNvPr>
          <p:cNvSpPr>
            <a:spLocks noGrp="1"/>
          </p:cNvSpPr>
          <p:nvPr>
            <p:ph type="dt" sz="half" idx="10"/>
          </p:nvPr>
        </p:nvSpPr>
        <p:spPr/>
        <p:txBody>
          <a:bodyPr/>
          <a:lstStyle>
            <a:lvl1pPr>
              <a:defRPr/>
            </a:lvl1pPr>
          </a:lstStyle>
          <a:p>
            <a:pPr>
              <a:defRPr/>
            </a:pPr>
            <a:fld id="{B1AEC380-E88F-4AFE-A457-787BF0AE74AC}" type="datetimeFigureOut">
              <a:rPr lang="it-IT"/>
              <a:pPr>
                <a:defRPr/>
              </a:pPr>
              <a:t>04/09/2024</a:t>
            </a:fld>
            <a:endParaRPr lang="it-IT"/>
          </a:p>
        </p:txBody>
      </p:sp>
      <p:sp>
        <p:nvSpPr>
          <p:cNvPr id="4" name="Footer Placeholder 4">
            <a:extLst>
              <a:ext uri="{FF2B5EF4-FFF2-40B4-BE49-F238E27FC236}">
                <a16:creationId xmlns:a16="http://schemas.microsoft.com/office/drawing/2014/main" id="{77E9549D-4B92-796F-74F5-4E9A392AB597}"/>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1CD32D5E-D847-2564-2A2D-A9BC958DD8C2}"/>
              </a:ext>
            </a:extLst>
          </p:cNvPr>
          <p:cNvSpPr>
            <a:spLocks noGrp="1"/>
          </p:cNvSpPr>
          <p:nvPr>
            <p:ph type="sldNum" sz="quarter" idx="12"/>
          </p:nvPr>
        </p:nvSpPr>
        <p:spPr/>
        <p:txBody>
          <a:bodyPr/>
          <a:lstStyle>
            <a:lvl1pPr>
              <a:defRPr/>
            </a:lvl1pPr>
          </a:lstStyle>
          <a:p>
            <a:pPr>
              <a:defRPr/>
            </a:pPr>
            <a:fld id="{2B2F9925-4475-4A9C-B794-E09EC39329B4}" type="slidenum">
              <a:rPr lang="it-IT" altLang="en-US"/>
              <a:pPr>
                <a:defRPr/>
              </a:pPr>
              <a:t>‹N›</a:t>
            </a:fld>
            <a:endParaRPr lang="it-IT" altLang="en-US"/>
          </a:p>
        </p:txBody>
      </p:sp>
    </p:spTree>
    <p:extLst>
      <p:ext uri="{BB962C8B-B14F-4D97-AF65-F5344CB8AC3E}">
        <p14:creationId xmlns:p14="http://schemas.microsoft.com/office/powerpoint/2010/main" val="3098912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443EE96-87B2-4A52-7A66-E5B35D19BF6A}"/>
              </a:ext>
            </a:extLst>
          </p:cNvPr>
          <p:cNvSpPr>
            <a:spLocks noGrp="1"/>
          </p:cNvSpPr>
          <p:nvPr>
            <p:ph type="dt" sz="half" idx="10"/>
          </p:nvPr>
        </p:nvSpPr>
        <p:spPr/>
        <p:txBody>
          <a:bodyPr/>
          <a:lstStyle>
            <a:lvl1pPr>
              <a:defRPr/>
            </a:lvl1pPr>
          </a:lstStyle>
          <a:p>
            <a:pPr>
              <a:defRPr/>
            </a:pPr>
            <a:fld id="{AC9A0290-952F-42E8-ADDB-7C43E374F174}" type="datetimeFigureOut">
              <a:rPr lang="it-IT"/>
              <a:pPr>
                <a:defRPr/>
              </a:pPr>
              <a:t>04/09/2024</a:t>
            </a:fld>
            <a:endParaRPr lang="it-IT"/>
          </a:p>
        </p:txBody>
      </p:sp>
      <p:sp>
        <p:nvSpPr>
          <p:cNvPr id="3" name="Footer Placeholder 4">
            <a:extLst>
              <a:ext uri="{FF2B5EF4-FFF2-40B4-BE49-F238E27FC236}">
                <a16:creationId xmlns:a16="http://schemas.microsoft.com/office/drawing/2014/main" id="{7A35E00A-764A-E3C4-4F2C-D93C7CC69C05}"/>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0B9ECD94-1AA3-7315-9894-36E4E4CEA4C1}"/>
              </a:ext>
            </a:extLst>
          </p:cNvPr>
          <p:cNvSpPr>
            <a:spLocks noGrp="1"/>
          </p:cNvSpPr>
          <p:nvPr>
            <p:ph type="sldNum" sz="quarter" idx="12"/>
          </p:nvPr>
        </p:nvSpPr>
        <p:spPr/>
        <p:txBody>
          <a:bodyPr/>
          <a:lstStyle>
            <a:lvl1pPr>
              <a:defRPr/>
            </a:lvl1pPr>
          </a:lstStyle>
          <a:p>
            <a:pPr>
              <a:defRPr/>
            </a:pPr>
            <a:fld id="{42CA0333-A659-4BA8-A245-314024BA0079}" type="slidenum">
              <a:rPr lang="it-IT" altLang="en-US"/>
              <a:pPr>
                <a:defRPr/>
              </a:pPr>
              <a:t>‹N›</a:t>
            </a:fld>
            <a:endParaRPr lang="it-IT" altLang="en-US"/>
          </a:p>
        </p:txBody>
      </p:sp>
    </p:spTree>
    <p:extLst>
      <p:ext uri="{BB962C8B-B14F-4D97-AF65-F5344CB8AC3E}">
        <p14:creationId xmlns:p14="http://schemas.microsoft.com/office/powerpoint/2010/main" val="2734651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57F44A-9813-1B6F-6304-2B228135BA31}"/>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A171FFFA-543C-404D-10A7-E0C79576CD18}"/>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9791B3D9-6CBC-E33E-4AF9-29BD35E0BD60}"/>
              </a:ext>
            </a:extLst>
          </p:cNvPr>
          <p:cNvSpPr>
            <a:spLocks noGrp="1" noChangeArrowheads="1"/>
          </p:cNvSpPr>
          <p:nvPr>
            <p:ph type="sldNum" sz="quarter" idx="12"/>
          </p:nvPr>
        </p:nvSpPr>
        <p:spPr>
          <a:ln/>
        </p:spPr>
        <p:txBody>
          <a:bodyPr/>
          <a:lstStyle>
            <a:lvl1pPr>
              <a:defRPr/>
            </a:lvl1pPr>
          </a:lstStyle>
          <a:p>
            <a:pPr>
              <a:defRPr/>
            </a:pPr>
            <a:fld id="{285BF8B3-95D9-4BDF-886C-7F2977C1A609}" type="slidenum">
              <a:rPr lang="it-CH" altLang="en-US"/>
              <a:pPr>
                <a:defRPr/>
              </a:pPr>
              <a:t>‹N›</a:t>
            </a:fld>
            <a:endParaRPr lang="it-CH" altLang="en-US"/>
          </a:p>
        </p:txBody>
      </p:sp>
    </p:spTree>
    <p:extLst>
      <p:ext uri="{BB962C8B-B14F-4D97-AF65-F5344CB8AC3E}">
        <p14:creationId xmlns:p14="http://schemas.microsoft.com/office/powerpoint/2010/main" val="2469359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4A61D23-99A5-FE2B-F0E2-BFE7D6B3CF2C}"/>
              </a:ext>
            </a:extLst>
          </p:cNvPr>
          <p:cNvSpPr>
            <a:spLocks noGrp="1"/>
          </p:cNvSpPr>
          <p:nvPr>
            <p:ph type="dt" sz="half" idx="10"/>
          </p:nvPr>
        </p:nvSpPr>
        <p:spPr/>
        <p:txBody>
          <a:bodyPr/>
          <a:lstStyle>
            <a:lvl1pPr>
              <a:defRPr/>
            </a:lvl1pPr>
          </a:lstStyle>
          <a:p>
            <a:pPr>
              <a:defRPr/>
            </a:pPr>
            <a:fld id="{3B980EC7-C6A2-4DAA-BB15-A440170151D3}" type="datetimeFigureOut">
              <a:rPr lang="it-IT"/>
              <a:pPr>
                <a:defRPr/>
              </a:pPr>
              <a:t>04/09/2024</a:t>
            </a:fld>
            <a:endParaRPr lang="it-IT"/>
          </a:p>
        </p:txBody>
      </p:sp>
      <p:sp>
        <p:nvSpPr>
          <p:cNvPr id="6" name="Footer Placeholder 4">
            <a:extLst>
              <a:ext uri="{FF2B5EF4-FFF2-40B4-BE49-F238E27FC236}">
                <a16:creationId xmlns:a16="http://schemas.microsoft.com/office/drawing/2014/main" id="{0BA153D2-7934-15FE-7802-C45CD6EEC2B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A8BCFCF-A3D9-CC7B-7DF5-3BC3640565AC}"/>
              </a:ext>
            </a:extLst>
          </p:cNvPr>
          <p:cNvSpPr>
            <a:spLocks noGrp="1"/>
          </p:cNvSpPr>
          <p:nvPr>
            <p:ph type="sldNum" sz="quarter" idx="12"/>
          </p:nvPr>
        </p:nvSpPr>
        <p:spPr/>
        <p:txBody>
          <a:bodyPr/>
          <a:lstStyle>
            <a:lvl1pPr>
              <a:defRPr/>
            </a:lvl1pPr>
          </a:lstStyle>
          <a:p>
            <a:pPr>
              <a:defRPr/>
            </a:pPr>
            <a:fld id="{08E56F77-A929-437A-B8A7-79B698D8950E}" type="slidenum">
              <a:rPr lang="it-IT" altLang="en-US"/>
              <a:pPr>
                <a:defRPr/>
              </a:pPr>
              <a:t>‹N›</a:t>
            </a:fld>
            <a:endParaRPr lang="it-IT" altLang="en-US"/>
          </a:p>
        </p:txBody>
      </p:sp>
    </p:spTree>
    <p:extLst>
      <p:ext uri="{BB962C8B-B14F-4D97-AF65-F5344CB8AC3E}">
        <p14:creationId xmlns:p14="http://schemas.microsoft.com/office/powerpoint/2010/main" val="40817906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299366-7698-3F04-445F-08713CDA9FBF}"/>
              </a:ext>
            </a:extLst>
          </p:cNvPr>
          <p:cNvSpPr>
            <a:spLocks noGrp="1"/>
          </p:cNvSpPr>
          <p:nvPr>
            <p:ph type="dt" sz="half" idx="10"/>
          </p:nvPr>
        </p:nvSpPr>
        <p:spPr/>
        <p:txBody>
          <a:bodyPr/>
          <a:lstStyle>
            <a:lvl1pPr>
              <a:defRPr/>
            </a:lvl1pPr>
          </a:lstStyle>
          <a:p>
            <a:pPr>
              <a:defRPr/>
            </a:pPr>
            <a:fld id="{808E8684-371C-44D2-8629-8C8D19729118}" type="datetimeFigureOut">
              <a:rPr lang="it-IT"/>
              <a:pPr>
                <a:defRPr/>
              </a:pPr>
              <a:t>04/09/2024</a:t>
            </a:fld>
            <a:endParaRPr lang="it-IT"/>
          </a:p>
        </p:txBody>
      </p:sp>
      <p:sp>
        <p:nvSpPr>
          <p:cNvPr id="6" name="Footer Placeholder 4">
            <a:extLst>
              <a:ext uri="{FF2B5EF4-FFF2-40B4-BE49-F238E27FC236}">
                <a16:creationId xmlns:a16="http://schemas.microsoft.com/office/drawing/2014/main" id="{8DB66423-297F-B513-E781-F3B81EBCA29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BB7B71C-A86A-04EC-22F7-7B89802396F0}"/>
              </a:ext>
            </a:extLst>
          </p:cNvPr>
          <p:cNvSpPr>
            <a:spLocks noGrp="1"/>
          </p:cNvSpPr>
          <p:nvPr>
            <p:ph type="sldNum" sz="quarter" idx="12"/>
          </p:nvPr>
        </p:nvSpPr>
        <p:spPr/>
        <p:txBody>
          <a:bodyPr/>
          <a:lstStyle>
            <a:lvl1pPr>
              <a:defRPr/>
            </a:lvl1pPr>
          </a:lstStyle>
          <a:p>
            <a:pPr>
              <a:defRPr/>
            </a:pPr>
            <a:fld id="{88AD7F24-8282-4100-8594-692F86BBBD75}" type="slidenum">
              <a:rPr lang="it-IT" altLang="en-US"/>
              <a:pPr>
                <a:defRPr/>
              </a:pPr>
              <a:t>‹N›</a:t>
            </a:fld>
            <a:endParaRPr lang="it-IT" altLang="en-US"/>
          </a:p>
        </p:txBody>
      </p:sp>
    </p:spTree>
    <p:extLst>
      <p:ext uri="{BB962C8B-B14F-4D97-AF65-F5344CB8AC3E}">
        <p14:creationId xmlns:p14="http://schemas.microsoft.com/office/powerpoint/2010/main" val="8925860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CB59BA6-1F4A-7D35-37DE-FEA81C06DBFA}"/>
              </a:ext>
            </a:extLst>
          </p:cNvPr>
          <p:cNvSpPr>
            <a:spLocks noGrp="1"/>
          </p:cNvSpPr>
          <p:nvPr>
            <p:ph type="dt" sz="half" idx="10"/>
          </p:nvPr>
        </p:nvSpPr>
        <p:spPr/>
        <p:txBody>
          <a:bodyPr/>
          <a:lstStyle>
            <a:lvl1pPr>
              <a:defRPr/>
            </a:lvl1pPr>
          </a:lstStyle>
          <a:p>
            <a:pPr>
              <a:defRPr/>
            </a:pPr>
            <a:fld id="{8947280D-AFBC-4CE4-9A95-5A2BED15B827}" type="datetimeFigureOut">
              <a:rPr lang="it-IT"/>
              <a:pPr>
                <a:defRPr/>
              </a:pPr>
              <a:t>04/09/2024</a:t>
            </a:fld>
            <a:endParaRPr lang="it-IT"/>
          </a:p>
        </p:txBody>
      </p:sp>
      <p:sp>
        <p:nvSpPr>
          <p:cNvPr id="5" name="Footer Placeholder 4">
            <a:extLst>
              <a:ext uri="{FF2B5EF4-FFF2-40B4-BE49-F238E27FC236}">
                <a16:creationId xmlns:a16="http://schemas.microsoft.com/office/drawing/2014/main" id="{06F9CE92-83BD-06A5-7D15-C73D4377A7F9}"/>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0089FBAD-09FC-32E5-5D18-C4DEE3B9A008}"/>
              </a:ext>
            </a:extLst>
          </p:cNvPr>
          <p:cNvSpPr>
            <a:spLocks noGrp="1"/>
          </p:cNvSpPr>
          <p:nvPr>
            <p:ph type="sldNum" sz="quarter" idx="12"/>
          </p:nvPr>
        </p:nvSpPr>
        <p:spPr/>
        <p:txBody>
          <a:bodyPr/>
          <a:lstStyle>
            <a:lvl1pPr>
              <a:defRPr/>
            </a:lvl1pPr>
          </a:lstStyle>
          <a:p>
            <a:pPr>
              <a:defRPr/>
            </a:pPr>
            <a:fld id="{012EA7DC-0F58-416F-9A5B-F6B5D3F2C457}" type="slidenum">
              <a:rPr lang="it-IT" altLang="en-US"/>
              <a:pPr>
                <a:defRPr/>
              </a:pPr>
              <a:t>‹N›</a:t>
            </a:fld>
            <a:endParaRPr lang="it-IT" altLang="en-US"/>
          </a:p>
        </p:txBody>
      </p:sp>
    </p:spTree>
    <p:extLst>
      <p:ext uri="{BB962C8B-B14F-4D97-AF65-F5344CB8AC3E}">
        <p14:creationId xmlns:p14="http://schemas.microsoft.com/office/powerpoint/2010/main" val="1288633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4A840A0-3CF6-4942-1B6B-65AED90D7369}"/>
              </a:ext>
            </a:extLst>
          </p:cNvPr>
          <p:cNvSpPr>
            <a:spLocks noGrp="1"/>
          </p:cNvSpPr>
          <p:nvPr>
            <p:ph type="dt" sz="half" idx="10"/>
          </p:nvPr>
        </p:nvSpPr>
        <p:spPr/>
        <p:txBody>
          <a:bodyPr/>
          <a:lstStyle>
            <a:lvl1pPr>
              <a:defRPr/>
            </a:lvl1pPr>
          </a:lstStyle>
          <a:p>
            <a:pPr>
              <a:defRPr/>
            </a:pPr>
            <a:fld id="{F5012862-EBB2-4F4E-A805-FCD03DFFF846}" type="datetimeFigureOut">
              <a:rPr lang="it-IT"/>
              <a:pPr>
                <a:defRPr/>
              </a:pPr>
              <a:t>04/09/2024</a:t>
            </a:fld>
            <a:endParaRPr lang="it-IT"/>
          </a:p>
        </p:txBody>
      </p:sp>
      <p:sp>
        <p:nvSpPr>
          <p:cNvPr id="5" name="Footer Placeholder 4">
            <a:extLst>
              <a:ext uri="{FF2B5EF4-FFF2-40B4-BE49-F238E27FC236}">
                <a16:creationId xmlns:a16="http://schemas.microsoft.com/office/drawing/2014/main" id="{7EF53DB8-60DE-C402-ADC3-8353EEA6779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F86D9C6A-E7D5-79C3-0716-E44D4F4670D0}"/>
              </a:ext>
            </a:extLst>
          </p:cNvPr>
          <p:cNvSpPr>
            <a:spLocks noGrp="1"/>
          </p:cNvSpPr>
          <p:nvPr>
            <p:ph type="sldNum" sz="quarter" idx="12"/>
          </p:nvPr>
        </p:nvSpPr>
        <p:spPr/>
        <p:txBody>
          <a:bodyPr/>
          <a:lstStyle>
            <a:lvl1pPr>
              <a:defRPr/>
            </a:lvl1pPr>
          </a:lstStyle>
          <a:p>
            <a:pPr>
              <a:defRPr/>
            </a:pPr>
            <a:fld id="{08A5138C-4D2B-4A43-8ECB-F7D67E95A0C9}" type="slidenum">
              <a:rPr lang="it-IT" altLang="en-US"/>
              <a:pPr>
                <a:defRPr/>
              </a:pPr>
              <a:t>‹N›</a:t>
            </a:fld>
            <a:endParaRPr lang="it-IT" altLang="en-US"/>
          </a:p>
        </p:txBody>
      </p:sp>
    </p:spTree>
    <p:extLst>
      <p:ext uri="{BB962C8B-B14F-4D97-AF65-F5344CB8AC3E}">
        <p14:creationId xmlns:p14="http://schemas.microsoft.com/office/powerpoint/2010/main" val="12672773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F8B4084-455D-4C31-4EAF-272244395C1C}"/>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3B18F316-B439-C780-49DC-56F833118CD9}"/>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4FE5604D-AD4D-45F5-22E6-83492D124798}"/>
              </a:ext>
            </a:extLst>
          </p:cNvPr>
          <p:cNvSpPr>
            <a:spLocks noGrp="1" noChangeArrowheads="1"/>
          </p:cNvSpPr>
          <p:nvPr>
            <p:ph type="sldNum" sz="quarter" idx="12"/>
          </p:nvPr>
        </p:nvSpPr>
        <p:spPr/>
        <p:txBody>
          <a:bodyPr/>
          <a:lstStyle>
            <a:lvl1pPr>
              <a:defRPr/>
            </a:lvl1pPr>
          </a:lstStyle>
          <a:p>
            <a:pPr>
              <a:defRPr/>
            </a:pPr>
            <a:fld id="{7B516699-D0A0-4817-902D-BDD97D9F21FB}" type="slidenum">
              <a:rPr lang="it-IT" altLang="en-US"/>
              <a:pPr>
                <a:defRPr/>
              </a:pPr>
              <a:t>‹N›</a:t>
            </a:fld>
            <a:endParaRPr lang="it-IT" altLang="en-US"/>
          </a:p>
        </p:txBody>
      </p:sp>
    </p:spTree>
    <p:extLst>
      <p:ext uri="{BB962C8B-B14F-4D97-AF65-F5344CB8AC3E}">
        <p14:creationId xmlns:p14="http://schemas.microsoft.com/office/powerpoint/2010/main" val="2307668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C8E1685-0A84-53F7-4461-EE7415C65064}"/>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96C951E-6C78-4DE4-9924-C89DF3187707}"/>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29AC4C3-E56E-A246-B292-05E1AD05703F}"/>
              </a:ext>
            </a:extLst>
          </p:cNvPr>
          <p:cNvSpPr>
            <a:spLocks noGrp="1" noChangeArrowheads="1"/>
          </p:cNvSpPr>
          <p:nvPr>
            <p:ph type="sldNum" sz="quarter" idx="12"/>
          </p:nvPr>
        </p:nvSpPr>
        <p:spPr/>
        <p:txBody>
          <a:bodyPr/>
          <a:lstStyle>
            <a:lvl1pPr>
              <a:defRPr/>
            </a:lvl1pPr>
          </a:lstStyle>
          <a:p>
            <a:pPr>
              <a:defRPr/>
            </a:pPr>
            <a:fld id="{07CAA0F4-B819-4CD1-8C23-ACD0195DAB0B}" type="slidenum">
              <a:rPr lang="it-IT" altLang="en-US"/>
              <a:pPr>
                <a:defRPr/>
              </a:pPr>
              <a:t>‹N›</a:t>
            </a:fld>
            <a:endParaRPr lang="it-IT" altLang="en-US"/>
          </a:p>
        </p:txBody>
      </p:sp>
    </p:spTree>
    <p:extLst>
      <p:ext uri="{BB962C8B-B14F-4D97-AF65-F5344CB8AC3E}">
        <p14:creationId xmlns:p14="http://schemas.microsoft.com/office/powerpoint/2010/main" val="30200870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2DEB8E-330C-FB4E-69F8-948A226A43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4408F81-AE8D-1DF9-7AE4-DFA49A5ADE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9DFA6E7-704C-C535-26EE-431334514060}"/>
              </a:ext>
            </a:extLst>
          </p:cNvPr>
          <p:cNvSpPr>
            <a:spLocks noGrp="1" noChangeArrowheads="1"/>
          </p:cNvSpPr>
          <p:nvPr>
            <p:ph type="sldNum" sz="quarter" idx="12"/>
          </p:nvPr>
        </p:nvSpPr>
        <p:spPr/>
        <p:txBody>
          <a:bodyPr/>
          <a:lstStyle>
            <a:lvl1pPr>
              <a:defRPr/>
            </a:lvl1pPr>
          </a:lstStyle>
          <a:p>
            <a:pPr>
              <a:defRPr/>
            </a:pPr>
            <a:fld id="{D0438401-F261-417A-8E7E-B9B425DD6183}" type="slidenum">
              <a:rPr lang="it-IT" altLang="en-US"/>
              <a:pPr>
                <a:defRPr/>
              </a:pPr>
              <a:t>‹N›</a:t>
            </a:fld>
            <a:endParaRPr lang="it-IT" altLang="en-US"/>
          </a:p>
        </p:txBody>
      </p:sp>
    </p:spTree>
    <p:extLst>
      <p:ext uri="{BB962C8B-B14F-4D97-AF65-F5344CB8AC3E}">
        <p14:creationId xmlns:p14="http://schemas.microsoft.com/office/powerpoint/2010/main" val="6314616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7303EF-A349-2411-5497-29F5644836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D6A4FC3-2A5E-A8DF-0039-6D39FA9ED92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191CD41-F832-5788-2A48-6FEB72F0C74B}"/>
              </a:ext>
            </a:extLst>
          </p:cNvPr>
          <p:cNvSpPr>
            <a:spLocks noGrp="1" noChangeArrowheads="1"/>
          </p:cNvSpPr>
          <p:nvPr>
            <p:ph type="sldNum" sz="quarter" idx="12"/>
          </p:nvPr>
        </p:nvSpPr>
        <p:spPr/>
        <p:txBody>
          <a:bodyPr/>
          <a:lstStyle>
            <a:lvl1pPr>
              <a:defRPr/>
            </a:lvl1pPr>
          </a:lstStyle>
          <a:p>
            <a:pPr>
              <a:defRPr/>
            </a:pPr>
            <a:fld id="{5A0B80FD-A99D-459F-9D16-E26169F8B301}" type="slidenum">
              <a:rPr lang="it-IT" altLang="en-US"/>
              <a:pPr>
                <a:defRPr/>
              </a:pPr>
              <a:t>‹N›</a:t>
            </a:fld>
            <a:endParaRPr lang="it-IT" altLang="en-US"/>
          </a:p>
        </p:txBody>
      </p:sp>
    </p:spTree>
    <p:extLst>
      <p:ext uri="{BB962C8B-B14F-4D97-AF65-F5344CB8AC3E}">
        <p14:creationId xmlns:p14="http://schemas.microsoft.com/office/powerpoint/2010/main" val="14711192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92FAFE0-42A9-4DD8-90F6-2BE40D453A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896BAE6-10DC-D4CE-A228-9BA964C25B4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6376FA4-7510-D0A8-F05D-1B00537D212C}"/>
              </a:ext>
            </a:extLst>
          </p:cNvPr>
          <p:cNvSpPr>
            <a:spLocks noGrp="1" noChangeArrowheads="1"/>
          </p:cNvSpPr>
          <p:nvPr>
            <p:ph type="sldNum" sz="quarter" idx="12"/>
          </p:nvPr>
        </p:nvSpPr>
        <p:spPr/>
        <p:txBody>
          <a:bodyPr/>
          <a:lstStyle>
            <a:lvl1pPr>
              <a:defRPr/>
            </a:lvl1pPr>
          </a:lstStyle>
          <a:p>
            <a:pPr>
              <a:defRPr/>
            </a:pPr>
            <a:fld id="{241C6582-BC75-43CD-A561-262CF778EE5F}" type="slidenum">
              <a:rPr lang="it-IT" altLang="en-US"/>
              <a:pPr>
                <a:defRPr/>
              </a:pPr>
              <a:t>‹N›</a:t>
            </a:fld>
            <a:endParaRPr lang="it-IT" altLang="en-US"/>
          </a:p>
        </p:txBody>
      </p:sp>
    </p:spTree>
    <p:extLst>
      <p:ext uri="{BB962C8B-B14F-4D97-AF65-F5344CB8AC3E}">
        <p14:creationId xmlns:p14="http://schemas.microsoft.com/office/powerpoint/2010/main" val="631750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BAB4C0-9133-2E7D-6412-79F83579AF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E0557EF-865E-D776-1ADA-9F0E0550FF6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CF0CCBE-4D57-AFC2-FA14-0713EC154B9E}"/>
              </a:ext>
            </a:extLst>
          </p:cNvPr>
          <p:cNvSpPr>
            <a:spLocks noGrp="1" noChangeArrowheads="1"/>
          </p:cNvSpPr>
          <p:nvPr>
            <p:ph type="sldNum" sz="quarter" idx="12"/>
          </p:nvPr>
        </p:nvSpPr>
        <p:spPr/>
        <p:txBody>
          <a:bodyPr/>
          <a:lstStyle>
            <a:lvl1pPr>
              <a:defRPr/>
            </a:lvl1pPr>
          </a:lstStyle>
          <a:p>
            <a:pPr>
              <a:defRPr/>
            </a:pPr>
            <a:fld id="{2AD4CEB6-0F43-42EF-ABA8-36EDED2EDA8D}" type="slidenum">
              <a:rPr lang="it-IT" altLang="en-US"/>
              <a:pPr>
                <a:defRPr/>
              </a:pPr>
              <a:t>‹N›</a:t>
            </a:fld>
            <a:endParaRPr lang="it-IT" altLang="en-US"/>
          </a:p>
        </p:txBody>
      </p:sp>
    </p:spTree>
    <p:extLst>
      <p:ext uri="{BB962C8B-B14F-4D97-AF65-F5344CB8AC3E}">
        <p14:creationId xmlns:p14="http://schemas.microsoft.com/office/powerpoint/2010/main" val="1490678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EF249D1-0D7A-FAA0-70C0-54F628E153DF}"/>
              </a:ext>
            </a:extLst>
          </p:cNvPr>
          <p:cNvSpPr>
            <a:spLocks noGrp="1" noChangeArrowheads="1"/>
          </p:cNvSpPr>
          <p:nvPr>
            <p:ph type="dt" sz="half" idx="10"/>
          </p:nvPr>
        </p:nvSpPr>
        <p:spPr>
          <a:ln/>
        </p:spPr>
        <p:txBody>
          <a:bodyPr/>
          <a:lstStyle>
            <a:lvl1pPr>
              <a:defRPr/>
            </a:lvl1pPr>
          </a:lstStyle>
          <a:p>
            <a:pPr>
              <a:defRPr/>
            </a:pPr>
            <a:endParaRPr lang="it-CH"/>
          </a:p>
        </p:txBody>
      </p:sp>
      <p:sp>
        <p:nvSpPr>
          <p:cNvPr id="4" name="Rectangle 5">
            <a:extLst>
              <a:ext uri="{FF2B5EF4-FFF2-40B4-BE49-F238E27FC236}">
                <a16:creationId xmlns:a16="http://schemas.microsoft.com/office/drawing/2014/main" id="{B36930CB-DAE4-6157-DCBF-401D84C9AAD5}"/>
              </a:ext>
            </a:extLst>
          </p:cNvPr>
          <p:cNvSpPr>
            <a:spLocks noGrp="1" noChangeArrowheads="1"/>
          </p:cNvSpPr>
          <p:nvPr>
            <p:ph type="ftr" sz="quarter" idx="11"/>
          </p:nvPr>
        </p:nvSpPr>
        <p:spPr>
          <a:ln/>
        </p:spPr>
        <p:txBody>
          <a:bodyPr/>
          <a:lstStyle>
            <a:lvl1pPr>
              <a:defRPr/>
            </a:lvl1pPr>
          </a:lstStyle>
          <a:p>
            <a:pPr>
              <a:defRPr/>
            </a:pPr>
            <a:endParaRPr lang="it-CH"/>
          </a:p>
        </p:txBody>
      </p:sp>
      <p:sp>
        <p:nvSpPr>
          <p:cNvPr id="5" name="Rectangle 6">
            <a:extLst>
              <a:ext uri="{FF2B5EF4-FFF2-40B4-BE49-F238E27FC236}">
                <a16:creationId xmlns:a16="http://schemas.microsoft.com/office/drawing/2014/main" id="{27CB9F5C-8E43-0902-CDD7-BB1CE7D3E5F2}"/>
              </a:ext>
            </a:extLst>
          </p:cNvPr>
          <p:cNvSpPr>
            <a:spLocks noGrp="1" noChangeArrowheads="1"/>
          </p:cNvSpPr>
          <p:nvPr>
            <p:ph type="sldNum" sz="quarter" idx="12"/>
          </p:nvPr>
        </p:nvSpPr>
        <p:spPr>
          <a:ln/>
        </p:spPr>
        <p:txBody>
          <a:bodyPr/>
          <a:lstStyle>
            <a:lvl1pPr>
              <a:defRPr/>
            </a:lvl1pPr>
          </a:lstStyle>
          <a:p>
            <a:pPr>
              <a:defRPr/>
            </a:pPr>
            <a:fld id="{D3932AAB-63FF-42E0-BF99-0FD7C6969DD8}" type="slidenum">
              <a:rPr lang="it-CH" altLang="en-US"/>
              <a:pPr>
                <a:defRPr/>
              </a:pPr>
              <a:t>‹N›</a:t>
            </a:fld>
            <a:endParaRPr lang="it-CH" altLang="en-US"/>
          </a:p>
        </p:txBody>
      </p:sp>
    </p:spTree>
    <p:extLst>
      <p:ext uri="{BB962C8B-B14F-4D97-AF65-F5344CB8AC3E}">
        <p14:creationId xmlns:p14="http://schemas.microsoft.com/office/powerpoint/2010/main" val="2578531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4D1F17-4EE0-D889-0CBB-F4B5DA35D8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61F9754-350E-4BC4-2052-3385A0AAF8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3D683F3-AF00-8AAF-1841-AF8E52DFA4A6}"/>
              </a:ext>
            </a:extLst>
          </p:cNvPr>
          <p:cNvSpPr>
            <a:spLocks noGrp="1" noChangeArrowheads="1"/>
          </p:cNvSpPr>
          <p:nvPr>
            <p:ph type="sldNum" sz="quarter" idx="12"/>
          </p:nvPr>
        </p:nvSpPr>
        <p:spPr/>
        <p:txBody>
          <a:bodyPr/>
          <a:lstStyle>
            <a:lvl1pPr>
              <a:defRPr/>
            </a:lvl1pPr>
          </a:lstStyle>
          <a:p>
            <a:pPr>
              <a:defRPr/>
            </a:pPr>
            <a:fld id="{914B7694-BB78-4FB3-A504-3E30503C044E}" type="slidenum">
              <a:rPr lang="it-IT" altLang="en-US"/>
              <a:pPr>
                <a:defRPr/>
              </a:pPr>
              <a:t>‹N›</a:t>
            </a:fld>
            <a:endParaRPr lang="it-IT" altLang="en-US"/>
          </a:p>
        </p:txBody>
      </p:sp>
    </p:spTree>
    <p:extLst>
      <p:ext uri="{BB962C8B-B14F-4D97-AF65-F5344CB8AC3E}">
        <p14:creationId xmlns:p14="http://schemas.microsoft.com/office/powerpoint/2010/main" val="8641550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0B3FE5-C85B-3B25-3FCA-4F7D2F5866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DDB2868-970D-0EB1-F9B6-C7DCECB8FF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34A8763-9411-7EAF-013A-7294454E22B5}"/>
              </a:ext>
            </a:extLst>
          </p:cNvPr>
          <p:cNvSpPr>
            <a:spLocks noGrp="1" noChangeArrowheads="1"/>
          </p:cNvSpPr>
          <p:nvPr>
            <p:ph type="sldNum" sz="quarter" idx="12"/>
          </p:nvPr>
        </p:nvSpPr>
        <p:spPr/>
        <p:txBody>
          <a:bodyPr/>
          <a:lstStyle>
            <a:lvl1pPr>
              <a:defRPr/>
            </a:lvl1pPr>
          </a:lstStyle>
          <a:p>
            <a:pPr>
              <a:defRPr/>
            </a:pPr>
            <a:fld id="{E238B02B-2CAE-4CDC-BA04-AB11677B2E02}" type="slidenum">
              <a:rPr lang="it-IT" altLang="en-US"/>
              <a:pPr>
                <a:defRPr/>
              </a:pPr>
              <a:t>‹N›</a:t>
            </a:fld>
            <a:endParaRPr lang="it-IT" altLang="en-US"/>
          </a:p>
        </p:txBody>
      </p:sp>
    </p:spTree>
    <p:extLst>
      <p:ext uri="{BB962C8B-B14F-4D97-AF65-F5344CB8AC3E}">
        <p14:creationId xmlns:p14="http://schemas.microsoft.com/office/powerpoint/2010/main" val="20818514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F833B2-B7AE-241D-45B0-A2480C76FD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67502EF-6F73-C6EF-0921-0D1F8E04E4E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68D6EC1-3CF5-B3D6-28CA-201B0AD72919}"/>
              </a:ext>
            </a:extLst>
          </p:cNvPr>
          <p:cNvSpPr>
            <a:spLocks noGrp="1" noChangeArrowheads="1"/>
          </p:cNvSpPr>
          <p:nvPr>
            <p:ph type="sldNum" sz="quarter" idx="12"/>
          </p:nvPr>
        </p:nvSpPr>
        <p:spPr/>
        <p:txBody>
          <a:bodyPr/>
          <a:lstStyle>
            <a:lvl1pPr>
              <a:defRPr/>
            </a:lvl1pPr>
          </a:lstStyle>
          <a:p>
            <a:pPr>
              <a:defRPr/>
            </a:pPr>
            <a:fld id="{4893F4B3-2A5C-41F5-96CE-4917344FC589}" type="slidenum">
              <a:rPr lang="it-IT" altLang="en-US"/>
              <a:pPr>
                <a:defRPr/>
              </a:pPr>
              <a:t>‹N›</a:t>
            </a:fld>
            <a:endParaRPr lang="it-IT" altLang="en-US"/>
          </a:p>
        </p:txBody>
      </p:sp>
    </p:spTree>
    <p:extLst>
      <p:ext uri="{BB962C8B-B14F-4D97-AF65-F5344CB8AC3E}">
        <p14:creationId xmlns:p14="http://schemas.microsoft.com/office/powerpoint/2010/main" val="23286530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F9582B-1BCE-C4F1-5332-BE1785D8E0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87BA2E3-EBBA-73A0-1EBC-BFDE9D01D7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BE24F7C-EF1D-E296-F810-0EBAD9BAB53B}"/>
              </a:ext>
            </a:extLst>
          </p:cNvPr>
          <p:cNvSpPr>
            <a:spLocks noGrp="1" noChangeArrowheads="1"/>
          </p:cNvSpPr>
          <p:nvPr>
            <p:ph type="sldNum" sz="quarter" idx="12"/>
          </p:nvPr>
        </p:nvSpPr>
        <p:spPr/>
        <p:txBody>
          <a:bodyPr/>
          <a:lstStyle>
            <a:lvl1pPr>
              <a:defRPr/>
            </a:lvl1pPr>
          </a:lstStyle>
          <a:p>
            <a:pPr>
              <a:defRPr/>
            </a:pPr>
            <a:fld id="{5C6F6187-3B6E-4439-A1C1-97743742AF7E}" type="slidenum">
              <a:rPr lang="it-IT" altLang="en-US"/>
              <a:pPr>
                <a:defRPr/>
              </a:pPr>
              <a:t>‹N›</a:t>
            </a:fld>
            <a:endParaRPr lang="it-IT" altLang="en-US"/>
          </a:p>
        </p:txBody>
      </p:sp>
    </p:spTree>
    <p:extLst>
      <p:ext uri="{BB962C8B-B14F-4D97-AF65-F5344CB8AC3E}">
        <p14:creationId xmlns:p14="http://schemas.microsoft.com/office/powerpoint/2010/main" val="12717944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764854-7C85-E662-B42A-C1366F56EE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7C447BF-D092-49CF-4A9F-156220407F1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EBEDA27-B374-E56D-F5DF-1917DB9EE5F3}"/>
              </a:ext>
            </a:extLst>
          </p:cNvPr>
          <p:cNvSpPr>
            <a:spLocks noGrp="1" noChangeArrowheads="1"/>
          </p:cNvSpPr>
          <p:nvPr>
            <p:ph type="sldNum" sz="quarter" idx="12"/>
          </p:nvPr>
        </p:nvSpPr>
        <p:spPr/>
        <p:txBody>
          <a:bodyPr/>
          <a:lstStyle>
            <a:lvl1pPr>
              <a:defRPr/>
            </a:lvl1pPr>
          </a:lstStyle>
          <a:p>
            <a:pPr>
              <a:defRPr/>
            </a:pPr>
            <a:fld id="{B32FD7E4-2CE4-444E-AEA1-ECD2103A1059}" type="slidenum">
              <a:rPr lang="it-IT" altLang="en-US"/>
              <a:pPr>
                <a:defRPr/>
              </a:pPr>
              <a:t>‹N›</a:t>
            </a:fld>
            <a:endParaRPr lang="it-IT" altLang="en-US"/>
          </a:p>
        </p:txBody>
      </p:sp>
    </p:spTree>
    <p:extLst>
      <p:ext uri="{BB962C8B-B14F-4D97-AF65-F5344CB8AC3E}">
        <p14:creationId xmlns:p14="http://schemas.microsoft.com/office/powerpoint/2010/main" val="652121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D445AD-07C1-38D4-75C2-0B1CB6EC4F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65812F6-0D49-A3A2-D6CB-FB40562097E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BDAA40E-F76D-DDE2-784E-40F7C9436A30}"/>
              </a:ext>
            </a:extLst>
          </p:cNvPr>
          <p:cNvSpPr>
            <a:spLocks noGrp="1" noChangeArrowheads="1"/>
          </p:cNvSpPr>
          <p:nvPr>
            <p:ph type="sldNum" sz="quarter" idx="12"/>
          </p:nvPr>
        </p:nvSpPr>
        <p:spPr/>
        <p:txBody>
          <a:bodyPr/>
          <a:lstStyle>
            <a:lvl1pPr>
              <a:defRPr/>
            </a:lvl1pPr>
          </a:lstStyle>
          <a:p>
            <a:pPr>
              <a:defRPr/>
            </a:pPr>
            <a:fld id="{B260710B-49D4-4863-9220-823247EFC66B}" type="slidenum">
              <a:rPr lang="it-IT" altLang="en-US"/>
              <a:pPr>
                <a:defRPr/>
              </a:pPr>
              <a:t>‹N›</a:t>
            </a:fld>
            <a:endParaRPr lang="it-IT" altLang="en-US"/>
          </a:p>
        </p:txBody>
      </p:sp>
    </p:spTree>
    <p:extLst>
      <p:ext uri="{BB962C8B-B14F-4D97-AF65-F5344CB8AC3E}">
        <p14:creationId xmlns:p14="http://schemas.microsoft.com/office/powerpoint/2010/main" val="482599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097187-8B73-2556-FDB8-9ACA96D769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A5BF45A-C331-3BAD-54CF-C4F44E394A9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485ECBE-57C1-06C7-616B-EEA3B4EF3A97}"/>
              </a:ext>
            </a:extLst>
          </p:cNvPr>
          <p:cNvSpPr>
            <a:spLocks noGrp="1" noChangeArrowheads="1"/>
          </p:cNvSpPr>
          <p:nvPr>
            <p:ph type="sldNum" sz="quarter" idx="12"/>
          </p:nvPr>
        </p:nvSpPr>
        <p:spPr/>
        <p:txBody>
          <a:bodyPr/>
          <a:lstStyle>
            <a:lvl1pPr>
              <a:defRPr/>
            </a:lvl1pPr>
          </a:lstStyle>
          <a:p>
            <a:pPr>
              <a:defRPr/>
            </a:pPr>
            <a:fld id="{60B8DBE3-F4B0-4CCE-BFF4-34DB65227804}" type="slidenum">
              <a:rPr lang="it-IT" altLang="en-US"/>
              <a:pPr>
                <a:defRPr/>
              </a:pPr>
              <a:t>‹N›</a:t>
            </a:fld>
            <a:endParaRPr lang="it-IT" altLang="en-US"/>
          </a:p>
        </p:txBody>
      </p:sp>
    </p:spTree>
    <p:extLst>
      <p:ext uri="{BB962C8B-B14F-4D97-AF65-F5344CB8AC3E}">
        <p14:creationId xmlns:p14="http://schemas.microsoft.com/office/powerpoint/2010/main" val="37621255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414D3F-6D8C-1FDE-FB3A-797B9F5380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6CA5500-C613-8AC1-85B6-C1B93F6A277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A977C7A-08D9-3364-E80E-DAC2C414C494}"/>
              </a:ext>
            </a:extLst>
          </p:cNvPr>
          <p:cNvSpPr>
            <a:spLocks noGrp="1" noChangeArrowheads="1"/>
          </p:cNvSpPr>
          <p:nvPr>
            <p:ph type="sldNum" sz="quarter" idx="12"/>
          </p:nvPr>
        </p:nvSpPr>
        <p:spPr/>
        <p:txBody>
          <a:bodyPr/>
          <a:lstStyle>
            <a:lvl1pPr>
              <a:defRPr/>
            </a:lvl1pPr>
          </a:lstStyle>
          <a:p>
            <a:pPr>
              <a:defRPr/>
            </a:pPr>
            <a:fld id="{B71BF628-CB55-4A7E-AB8F-4F5E73855D72}" type="slidenum">
              <a:rPr lang="it-IT" altLang="en-US"/>
              <a:pPr>
                <a:defRPr/>
              </a:pPr>
              <a:t>‹N›</a:t>
            </a:fld>
            <a:endParaRPr lang="it-IT" altLang="en-US"/>
          </a:p>
        </p:txBody>
      </p:sp>
    </p:spTree>
    <p:extLst>
      <p:ext uri="{BB962C8B-B14F-4D97-AF65-F5344CB8AC3E}">
        <p14:creationId xmlns:p14="http://schemas.microsoft.com/office/powerpoint/2010/main" val="24290684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0BD359-0122-7BAE-9590-1CD60914EA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809B9F8-A6B0-B968-41A1-5DB8411721E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2AA01BD-B64F-0BAB-2ADA-218FD25B6171}"/>
              </a:ext>
            </a:extLst>
          </p:cNvPr>
          <p:cNvSpPr>
            <a:spLocks noGrp="1" noChangeArrowheads="1"/>
          </p:cNvSpPr>
          <p:nvPr>
            <p:ph type="sldNum" sz="quarter" idx="12"/>
          </p:nvPr>
        </p:nvSpPr>
        <p:spPr/>
        <p:txBody>
          <a:bodyPr/>
          <a:lstStyle>
            <a:lvl1pPr>
              <a:defRPr/>
            </a:lvl1pPr>
          </a:lstStyle>
          <a:p>
            <a:pPr>
              <a:defRPr/>
            </a:pPr>
            <a:fld id="{1FDC397D-8F8F-4E82-8BAC-03A4E61CD27D}" type="slidenum">
              <a:rPr lang="it-IT" altLang="en-US"/>
              <a:pPr>
                <a:defRPr/>
              </a:pPr>
              <a:t>‹N›</a:t>
            </a:fld>
            <a:endParaRPr lang="it-IT" altLang="en-US"/>
          </a:p>
        </p:txBody>
      </p:sp>
    </p:spTree>
    <p:extLst>
      <p:ext uri="{BB962C8B-B14F-4D97-AF65-F5344CB8AC3E}">
        <p14:creationId xmlns:p14="http://schemas.microsoft.com/office/powerpoint/2010/main" val="1608561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A53DDB-E775-BF72-87E2-F2D4C300FC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F17EA7D-8DFF-E839-CECD-8286AE321CE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EC5CFE9-453E-F42C-B7A6-621A0070D619}"/>
              </a:ext>
            </a:extLst>
          </p:cNvPr>
          <p:cNvSpPr>
            <a:spLocks noGrp="1" noChangeArrowheads="1"/>
          </p:cNvSpPr>
          <p:nvPr>
            <p:ph type="sldNum" sz="quarter" idx="12"/>
          </p:nvPr>
        </p:nvSpPr>
        <p:spPr/>
        <p:txBody>
          <a:bodyPr/>
          <a:lstStyle>
            <a:lvl1pPr>
              <a:defRPr/>
            </a:lvl1pPr>
          </a:lstStyle>
          <a:p>
            <a:pPr>
              <a:defRPr/>
            </a:pPr>
            <a:fld id="{1602066C-9B4F-453A-8E5B-B093B6B77905}" type="slidenum">
              <a:rPr lang="it-IT" altLang="en-US"/>
              <a:pPr>
                <a:defRPr/>
              </a:pPr>
              <a:t>‹N›</a:t>
            </a:fld>
            <a:endParaRPr lang="it-IT" altLang="en-US"/>
          </a:p>
        </p:txBody>
      </p:sp>
    </p:spTree>
    <p:extLst>
      <p:ext uri="{BB962C8B-B14F-4D97-AF65-F5344CB8AC3E}">
        <p14:creationId xmlns:p14="http://schemas.microsoft.com/office/powerpoint/2010/main" val="303821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35675A-C37E-DFCA-4101-C5D1D78FF64A}"/>
              </a:ext>
            </a:extLst>
          </p:cNvPr>
          <p:cNvSpPr>
            <a:spLocks noGrp="1" noChangeArrowheads="1"/>
          </p:cNvSpPr>
          <p:nvPr>
            <p:ph type="dt" sz="half" idx="10"/>
          </p:nvPr>
        </p:nvSpPr>
        <p:spPr>
          <a:ln/>
        </p:spPr>
        <p:txBody>
          <a:bodyPr/>
          <a:lstStyle>
            <a:lvl1pPr>
              <a:defRPr/>
            </a:lvl1pPr>
          </a:lstStyle>
          <a:p>
            <a:pPr>
              <a:defRPr/>
            </a:pPr>
            <a:endParaRPr lang="it-CH"/>
          </a:p>
        </p:txBody>
      </p:sp>
      <p:sp>
        <p:nvSpPr>
          <p:cNvPr id="8" name="Rectangle 5">
            <a:extLst>
              <a:ext uri="{FF2B5EF4-FFF2-40B4-BE49-F238E27FC236}">
                <a16:creationId xmlns:a16="http://schemas.microsoft.com/office/drawing/2014/main" id="{CA334B81-7D34-DA4C-9696-4A2ACC2CC85D}"/>
              </a:ext>
            </a:extLst>
          </p:cNvPr>
          <p:cNvSpPr>
            <a:spLocks noGrp="1" noChangeArrowheads="1"/>
          </p:cNvSpPr>
          <p:nvPr>
            <p:ph type="ftr" sz="quarter" idx="11"/>
          </p:nvPr>
        </p:nvSpPr>
        <p:spPr>
          <a:ln/>
        </p:spPr>
        <p:txBody>
          <a:bodyPr/>
          <a:lstStyle>
            <a:lvl1pPr>
              <a:defRPr/>
            </a:lvl1pPr>
          </a:lstStyle>
          <a:p>
            <a:pPr>
              <a:defRPr/>
            </a:pPr>
            <a:endParaRPr lang="it-CH"/>
          </a:p>
        </p:txBody>
      </p:sp>
      <p:sp>
        <p:nvSpPr>
          <p:cNvPr id="9" name="Rectangle 6">
            <a:extLst>
              <a:ext uri="{FF2B5EF4-FFF2-40B4-BE49-F238E27FC236}">
                <a16:creationId xmlns:a16="http://schemas.microsoft.com/office/drawing/2014/main" id="{3EE26721-A2EE-807E-9506-5FCBB928EF6B}"/>
              </a:ext>
            </a:extLst>
          </p:cNvPr>
          <p:cNvSpPr>
            <a:spLocks noGrp="1" noChangeArrowheads="1"/>
          </p:cNvSpPr>
          <p:nvPr>
            <p:ph type="sldNum" sz="quarter" idx="12"/>
          </p:nvPr>
        </p:nvSpPr>
        <p:spPr>
          <a:ln/>
        </p:spPr>
        <p:txBody>
          <a:bodyPr/>
          <a:lstStyle>
            <a:lvl1pPr>
              <a:defRPr/>
            </a:lvl1pPr>
          </a:lstStyle>
          <a:p>
            <a:pPr>
              <a:defRPr/>
            </a:pPr>
            <a:fld id="{7CFDDD37-678E-4F66-831B-9128337B6B2C}" type="slidenum">
              <a:rPr lang="it-CH" altLang="en-US"/>
              <a:pPr>
                <a:defRPr/>
              </a:pPr>
              <a:t>‹N›</a:t>
            </a:fld>
            <a:endParaRPr lang="it-CH" altLang="en-US"/>
          </a:p>
        </p:txBody>
      </p:sp>
    </p:spTree>
    <p:extLst>
      <p:ext uri="{BB962C8B-B14F-4D97-AF65-F5344CB8AC3E}">
        <p14:creationId xmlns:p14="http://schemas.microsoft.com/office/powerpoint/2010/main" val="72178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129DFC-6C4A-9DF2-BFB7-36F6172041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2082E1C-8F81-A3DF-177B-D067F26BC01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B4A2BAA-227F-5DDF-8A78-E6CF5D943081}"/>
              </a:ext>
            </a:extLst>
          </p:cNvPr>
          <p:cNvSpPr>
            <a:spLocks noGrp="1" noChangeArrowheads="1"/>
          </p:cNvSpPr>
          <p:nvPr>
            <p:ph type="sldNum" sz="quarter" idx="12"/>
          </p:nvPr>
        </p:nvSpPr>
        <p:spPr/>
        <p:txBody>
          <a:bodyPr/>
          <a:lstStyle>
            <a:lvl1pPr>
              <a:defRPr/>
            </a:lvl1pPr>
          </a:lstStyle>
          <a:p>
            <a:pPr>
              <a:defRPr/>
            </a:pPr>
            <a:fld id="{9D90F53C-CB22-48BE-AE47-A02F3C428B5B}" type="slidenum">
              <a:rPr lang="it-IT" altLang="en-US"/>
              <a:pPr>
                <a:defRPr/>
              </a:pPr>
              <a:t>‹N›</a:t>
            </a:fld>
            <a:endParaRPr lang="it-IT" altLang="en-US"/>
          </a:p>
        </p:txBody>
      </p:sp>
    </p:spTree>
    <p:extLst>
      <p:ext uri="{BB962C8B-B14F-4D97-AF65-F5344CB8AC3E}">
        <p14:creationId xmlns:p14="http://schemas.microsoft.com/office/powerpoint/2010/main" val="12791935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C290B1-4C2F-5D91-BB84-A1ACE1D293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FCE81C7-4C05-7457-10DE-B34588FBF7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97D70D9-B1CC-B5C8-09D3-90BB8EC0A0BB}"/>
              </a:ext>
            </a:extLst>
          </p:cNvPr>
          <p:cNvSpPr>
            <a:spLocks noGrp="1" noChangeArrowheads="1"/>
          </p:cNvSpPr>
          <p:nvPr>
            <p:ph type="sldNum" sz="quarter" idx="12"/>
          </p:nvPr>
        </p:nvSpPr>
        <p:spPr/>
        <p:txBody>
          <a:bodyPr/>
          <a:lstStyle>
            <a:lvl1pPr>
              <a:defRPr/>
            </a:lvl1pPr>
          </a:lstStyle>
          <a:p>
            <a:pPr>
              <a:defRPr/>
            </a:pPr>
            <a:fld id="{DDA530BB-86E3-4C5F-8F5F-49BD40DBB910}" type="slidenum">
              <a:rPr lang="it-IT" altLang="en-US"/>
              <a:pPr>
                <a:defRPr/>
              </a:pPr>
              <a:t>‹N›</a:t>
            </a:fld>
            <a:endParaRPr lang="it-IT" altLang="en-US"/>
          </a:p>
        </p:txBody>
      </p:sp>
    </p:spTree>
    <p:extLst>
      <p:ext uri="{BB962C8B-B14F-4D97-AF65-F5344CB8AC3E}">
        <p14:creationId xmlns:p14="http://schemas.microsoft.com/office/powerpoint/2010/main" val="2288517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B97B72-3028-7AEF-E0EA-7510BF3086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94F5AB9-1F88-153D-A0C5-A0DCB851F20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F80B8A-C1C6-268F-0629-58B7409A387A}"/>
              </a:ext>
            </a:extLst>
          </p:cNvPr>
          <p:cNvSpPr>
            <a:spLocks noGrp="1" noChangeArrowheads="1"/>
          </p:cNvSpPr>
          <p:nvPr>
            <p:ph type="sldNum" sz="quarter" idx="12"/>
          </p:nvPr>
        </p:nvSpPr>
        <p:spPr/>
        <p:txBody>
          <a:bodyPr/>
          <a:lstStyle>
            <a:lvl1pPr>
              <a:defRPr/>
            </a:lvl1pPr>
          </a:lstStyle>
          <a:p>
            <a:pPr>
              <a:defRPr/>
            </a:pPr>
            <a:fld id="{53CEA974-F8C9-4551-BE24-449941C090EC}" type="slidenum">
              <a:rPr lang="it-IT" altLang="en-US"/>
              <a:pPr>
                <a:defRPr/>
              </a:pPr>
              <a:t>‹N›</a:t>
            </a:fld>
            <a:endParaRPr lang="it-IT" altLang="en-US"/>
          </a:p>
        </p:txBody>
      </p:sp>
    </p:spTree>
    <p:extLst>
      <p:ext uri="{BB962C8B-B14F-4D97-AF65-F5344CB8AC3E}">
        <p14:creationId xmlns:p14="http://schemas.microsoft.com/office/powerpoint/2010/main" val="10293923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019E8D-07EA-FEF8-D75B-0E4AFBB0D8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CBC9DC9-8FB7-28BA-BBA8-9151DFC082C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A2F333B-D10C-1FE8-2760-DEC289A0478A}"/>
              </a:ext>
            </a:extLst>
          </p:cNvPr>
          <p:cNvSpPr>
            <a:spLocks noGrp="1" noChangeArrowheads="1"/>
          </p:cNvSpPr>
          <p:nvPr>
            <p:ph type="sldNum" sz="quarter" idx="12"/>
          </p:nvPr>
        </p:nvSpPr>
        <p:spPr/>
        <p:txBody>
          <a:bodyPr/>
          <a:lstStyle>
            <a:lvl1pPr>
              <a:defRPr/>
            </a:lvl1pPr>
          </a:lstStyle>
          <a:p>
            <a:pPr>
              <a:defRPr/>
            </a:pPr>
            <a:fld id="{14AEB4A7-AEB7-4325-82DB-4AF8CFD73212}" type="slidenum">
              <a:rPr lang="it-IT" altLang="en-US"/>
              <a:pPr>
                <a:defRPr/>
              </a:pPr>
              <a:t>‹N›</a:t>
            </a:fld>
            <a:endParaRPr lang="it-IT" altLang="en-US"/>
          </a:p>
        </p:txBody>
      </p:sp>
    </p:spTree>
    <p:extLst>
      <p:ext uri="{BB962C8B-B14F-4D97-AF65-F5344CB8AC3E}">
        <p14:creationId xmlns:p14="http://schemas.microsoft.com/office/powerpoint/2010/main" val="594221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251ED4-CE02-DCD8-1C8C-48ABB83887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97D443C-C51B-E01D-0685-5DA2EA4F87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9EDA675-6713-77D9-EF5F-6881DBF56BFF}"/>
              </a:ext>
            </a:extLst>
          </p:cNvPr>
          <p:cNvSpPr>
            <a:spLocks noGrp="1" noChangeArrowheads="1"/>
          </p:cNvSpPr>
          <p:nvPr>
            <p:ph type="sldNum" sz="quarter" idx="12"/>
          </p:nvPr>
        </p:nvSpPr>
        <p:spPr/>
        <p:txBody>
          <a:bodyPr/>
          <a:lstStyle>
            <a:lvl1pPr>
              <a:defRPr/>
            </a:lvl1pPr>
          </a:lstStyle>
          <a:p>
            <a:pPr>
              <a:defRPr/>
            </a:pPr>
            <a:fld id="{0FEFFF9E-8C5A-4824-AEC7-3D8F8AC28276}" type="slidenum">
              <a:rPr lang="it-IT" altLang="en-US"/>
              <a:pPr>
                <a:defRPr/>
              </a:pPr>
              <a:t>‹N›</a:t>
            </a:fld>
            <a:endParaRPr lang="it-IT" altLang="en-US"/>
          </a:p>
        </p:txBody>
      </p:sp>
    </p:spTree>
    <p:extLst>
      <p:ext uri="{BB962C8B-B14F-4D97-AF65-F5344CB8AC3E}">
        <p14:creationId xmlns:p14="http://schemas.microsoft.com/office/powerpoint/2010/main" val="2816064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3B83F8-531A-2263-5F37-1398A6C6C0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8512616-3EEB-FE6F-20C6-B6A1BFC111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6D90C10-1675-898B-B200-4749FAAE10A6}"/>
              </a:ext>
            </a:extLst>
          </p:cNvPr>
          <p:cNvSpPr>
            <a:spLocks noGrp="1" noChangeArrowheads="1"/>
          </p:cNvSpPr>
          <p:nvPr>
            <p:ph type="sldNum" sz="quarter" idx="12"/>
          </p:nvPr>
        </p:nvSpPr>
        <p:spPr/>
        <p:txBody>
          <a:bodyPr/>
          <a:lstStyle>
            <a:lvl1pPr>
              <a:defRPr/>
            </a:lvl1pPr>
          </a:lstStyle>
          <a:p>
            <a:pPr>
              <a:defRPr/>
            </a:pPr>
            <a:fld id="{7885EACB-1CCB-4E6F-9476-889666AC272C}" type="slidenum">
              <a:rPr lang="it-IT" altLang="en-US"/>
              <a:pPr>
                <a:defRPr/>
              </a:pPr>
              <a:t>‹N›</a:t>
            </a:fld>
            <a:endParaRPr lang="it-IT" altLang="en-US"/>
          </a:p>
        </p:txBody>
      </p:sp>
    </p:spTree>
    <p:extLst>
      <p:ext uri="{BB962C8B-B14F-4D97-AF65-F5344CB8AC3E}">
        <p14:creationId xmlns:p14="http://schemas.microsoft.com/office/powerpoint/2010/main" val="21560280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5A25D0-34BD-6EFC-1128-B1D6EB9B30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3FE1BB9-81BC-70D8-66C5-C91577F575E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0E560FF-6C9E-5D38-1561-0024546CB25E}"/>
              </a:ext>
            </a:extLst>
          </p:cNvPr>
          <p:cNvSpPr>
            <a:spLocks noGrp="1" noChangeArrowheads="1"/>
          </p:cNvSpPr>
          <p:nvPr>
            <p:ph type="sldNum" sz="quarter" idx="12"/>
          </p:nvPr>
        </p:nvSpPr>
        <p:spPr/>
        <p:txBody>
          <a:bodyPr/>
          <a:lstStyle>
            <a:lvl1pPr>
              <a:defRPr/>
            </a:lvl1pPr>
          </a:lstStyle>
          <a:p>
            <a:pPr>
              <a:defRPr/>
            </a:pPr>
            <a:fld id="{154AD0A8-9641-43FD-93AD-124844820322}" type="slidenum">
              <a:rPr lang="it-IT" altLang="en-US"/>
              <a:pPr>
                <a:defRPr/>
              </a:pPr>
              <a:t>‹N›</a:t>
            </a:fld>
            <a:endParaRPr lang="it-IT" altLang="en-US"/>
          </a:p>
        </p:txBody>
      </p:sp>
    </p:spTree>
    <p:extLst>
      <p:ext uri="{BB962C8B-B14F-4D97-AF65-F5344CB8AC3E}">
        <p14:creationId xmlns:p14="http://schemas.microsoft.com/office/powerpoint/2010/main" val="11333522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0BAE464-058F-0597-C540-24970864F9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8B9ED9E-E87B-B2C4-2EE4-FCBD1A25F95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C029C8F-D154-9D9D-9244-F6752E45B061}"/>
              </a:ext>
            </a:extLst>
          </p:cNvPr>
          <p:cNvSpPr>
            <a:spLocks noGrp="1" noChangeArrowheads="1"/>
          </p:cNvSpPr>
          <p:nvPr>
            <p:ph type="sldNum" sz="quarter" idx="12"/>
          </p:nvPr>
        </p:nvSpPr>
        <p:spPr/>
        <p:txBody>
          <a:bodyPr/>
          <a:lstStyle>
            <a:lvl1pPr>
              <a:defRPr/>
            </a:lvl1pPr>
          </a:lstStyle>
          <a:p>
            <a:pPr>
              <a:defRPr/>
            </a:pPr>
            <a:fld id="{D85D0904-F3CD-45C0-83A7-F3BB0E0FB06B}" type="slidenum">
              <a:rPr lang="it-IT" altLang="en-US"/>
              <a:pPr>
                <a:defRPr/>
              </a:pPr>
              <a:t>‹N›</a:t>
            </a:fld>
            <a:endParaRPr lang="it-IT" altLang="en-US"/>
          </a:p>
        </p:txBody>
      </p:sp>
    </p:spTree>
    <p:extLst>
      <p:ext uri="{BB962C8B-B14F-4D97-AF65-F5344CB8AC3E}">
        <p14:creationId xmlns:p14="http://schemas.microsoft.com/office/powerpoint/2010/main" val="2527380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A92881-2139-DAE1-35CF-FDB00BA2B6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628DF49-768A-956C-627D-1340325DC11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03442EB-DC9D-CEA7-F93D-6B9EF9F2F95B}"/>
              </a:ext>
            </a:extLst>
          </p:cNvPr>
          <p:cNvSpPr>
            <a:spLocks noGrp="1" noChangeArrowheads="1"/>
          </p:cNvSpPr>
          <p:nvPr>
            <p:ph type="sldNum" sz="quarter" idx="12"/>
          </p:nvPr>
        </p:nvSpPr>
        <p:spPr/>
        <p:txBody>
          <a:bodyPr/>
          <a:lstStyle>
            <a:lvl1pPr>
              <a:defRPr/>
            </a:lvl1pPr>
          </a:lstStyle>
          <a:p>
            <a:pPr>
              <a:defRPr/>
            </a:pPr>
            <a:fld id="{006DCE07-60F1-468B-A1C6-390E3AAECE2F}" type="slidenum">
              <a:rPr lang="it-IT" altLang="en-US"/>
              <a:pPr>
                <a:defRPr/>
              </a:pPr>
              <a:t>‹N›</a:t>
            </a:fld>
            <a:endParaRPr lang="it-IT" altLang="en-US"/>
          </a:p>
        </p:txBody>
      </p:sp>
    </p:spTree>
    <p:extLst>
      <p:ext uri="{BB962C8B-B14F-4D97-AF65-F5344CB8AC3E}">
        <p14:creationId xmlns:p14="http://schemas.microsoft.com/office/powerpoint/2010/main" val="16456357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459548-E4A3-C02E-8501-7ED916B967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4748175-67A5-4104-9BDE-9FEB3649B5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76E4673-6B32-B401-3A0A-BDB246DE84A8}"/>
              </a:ext>
            </a:extLst>
          </p:cNvPr>
          <p:cNvSpPr>
            <a:spLocks noGrp="1" noChangeArrowheads="1"/>
          </p:cNvSpPr>
          <p:nvPr>
            <p:ph type="sldNum" sz="quarter" idx="12"/>
          </p:nvPr>
        </p:nvSpPr>
        <p:spPr/>
        <p:txBody>
          <a:bodyPr/>
          <a:lstStyle>
            <a:lvl1pPr>
              <a:defRPr/>
            </a:lvl1pPr>
          </a:lstStyle>
          <a:p>
            <a:pPr>
              <a:defRPr/>
            </a:pPr>
            <a:fld id="{532F0430-4959-4DD0-A997-EA14C8F9A154}" type="slidenum">
              <a:rPr lang="it-IT" altLang="en-US"/>
              <a:pPr>
                <a:defRPr/>
              </a:pPr>
              <a:t>‹N›</a:t>
            </a:fld>
            <a:endParaRPr lang="it-IT" altLang="en-US"/>
          </a:p>
        </p:txBody>
      </p:sp>
    </p:spTree>
    <p:extLst>
      <p:ext uri="{BB962C8B-B14F-4D97-AF65-F5344CB8AC3E}">
        <p14:creationId xmlns:p14="http://schemas.microsoft.com/office/powerpoint/2010/main" val="216915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2C741A-5BD9-CAD0-32EE-E674D9B1C7A6}"/>
              </a:ext>
            </a:extLst>
          </p:cNvPr>
          <p:cNvSpPr>
            <a:spLocks noGrp="1" noChangeArrowheads="1"/>
          </p:cNvSpPr>
          <p:nvPr>
            <p:ph type="dt" sz="half" idx="10"/>
          </p:nvPr>
        </p:nvSpPr>
        <p:spPr>
          <a:ln/>
        </p:spPr>
        <p:txBody>
          <a:bodyPr/>
          <a:lstStyle>
            <a:lvl1pPr>
              <a:defRPr/>
            </a:lvl1pPr>
          </a:lstStyle>
          <a:p>
            <a:pPr>
              <a:defRPr/>
            </a:pPr>
            <a:endParaRPr lang="it-CH"/>
          </a:p>
        </p:txBody>
      </p:sp>
      <p:sp>
        <p:nvSpPr>
          <p:cNvPr id="7" name="Rectangle 5">
            <a:extLst>
              <a:ext uri="{FF2B5EF4-FFF2-40B4-BE49-F238E27FC236}">
                <a16:creationId xmlns:a16="http://schemas.microsoft.com/office/drawing/2014/main" id="{6B2FCB68-E23E-3D79-1D02-649E42AAF66F}"/>
              </a:ext>
            </a:extLst>
          </p:cNvPr>
          <p:cNvSpPr>
            <a:spLocks noGrp="1" noChangeArrowheads="1"/>
          </p:cNvSpPr>
          <p:nvPr>
            <p:ph type="ftr" sz="quarter" idx="11"/>
          </p:nvPr>
        </p:nvSpPr>
        <p:spPr>
          <a:ln/>
        </p:spPr>
        <p:txBody>
          <a:bodyPr/>
          <a:lstStyle>
            <a:lvl1pPr>
              <a:defRPr/>
            </a:lvl1pPr>
          </a:lstStyle>
          <a:p>
            <a:pPr>
              <a:defRPr/>
            </a:pPr>
            <a:endParaRPr lang="it-CH"/>
          </a:p>
        </p:txBody>
      </p:sp>
      <p:sp>
        <p:nvSpPr>
          <p:cNvPr id="8" name="Rectangle 6">
            <a:extLst>
              <a:ext uri="{FF2B5EF4-FFF2-40B4-BE49-F238E27FC236}">
                <a16:creationId xmlns:a16="http://schemas.microsoft.com/office/drawing/2014/main" id="{28180E07-80C4-1519-8773-05CF91575035}"/>
              </a:ext>
            </a:extLst>
          </p:cNvPr>
          <p:cNvSpPr>
            <a:spLocks noGrp="1" noChangeArrowheads="1"/>
          </p:cNvSpPr>
          <p:nvPr>
            <p:ph type="sldNum" sz="quarter" idx="12"/>
          </p:nvPr>
        </p:nvSpPr>
        <p:spPr>
          <a:ln/>
        </p:spPr>
        <p:txBody>
          <a:bodyPr/>
          <a:lstStyle>
            <a:lvl1pPr>
              <a:defRPr/>
            </a:lvl1pPr>
          </a:lstStyle>
          <a:p>
            <a:pPr>
              <a:defRPr/>
            </a:pPr>
            <a:fld id="{CCDE458B-E189-4526-90C6-89F379D53ED0}" type="slidenum">
              <a:rPr lang="it-CH" altLang="en-US"/>
              <a:pPr>
                <a:defRPr/>
              </a:pPr>
              <a:t>‹N›</a:t>
            </a:fld>
            <a:endParaRPr lang="it-CH" altLang="en-US"/>
          </a:p>
        </p:txBody>
      </p:sp>
    </p:spTree>
    <p:extLst>
      <p:ext uri="{BB962C8B-B14F-4D97-AF65-F5344CB8AC3E}">
        <p14:creationId xmlns:p14="http://schemas.microsoft.com/office/powerpoint/2010/main" val="37777028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72B216-2FA3-7DE1-D0C4-72C43BA113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828FC73-2B38-B1CF-2FE2-4C1F4BC907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67108F9-22E6-9323-1C83-B6CB1DF66F4B}"/>
              </a:ext>
            </a:extLst>
          </p:cNvPr>
          <p:cNvSpPr>
            <a:spLocks noGrp="1" noChangeArrowheads="1"/>
          </p:cNvSpPr>
          <p:nvPr>
            <p:ph type="sldNum" sz="quarter" idx="12"/>
          </p:nvPr>
        </p:nvSpPr>
        <p:spPr/>
        <p:txBody>
          <a:bodyPr/>
          <a:lstStyle>
            <a:lvl1pPr>
              <a:defRPr/>
            </a:lvl1pPr>
          </a:lstStyle>
          <a:p>
            <a:pPr>
              <a:defRPr/>
            </a:pPr>
            <a:fld id="{0B31F0B8-D79F-472E-A20C-83CACAE34EB1}" type="slidenum">
              <a:rPr lang="it-IT" altLang="en-US"/>
              <a:pPr>
                <a:defRPr/>
              </a:pPr>
              <a:t>‹N›</a:t>
            </a:fld>
            <a:endParaRPr lang="it-IT" altLang="en-US"/>
          </a:p>
        </p:txBody>
      </p:sp>
    </p:spTree>
    <p:extLst>
      <p:ext uri="{BB962C8B-B14F-4D97-AF65-F5344CB8AC3E}">
        <p14:creationId xmlns:p14="http://schemas.microsoft.com/office/powerpoint/2010/main" val="34112916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AD7D08-DA5B-09E2-5F5B-E5FDC8B025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0A00776-F000-2BD8-38DB-4FE14D40F31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A79054A-D493-EF45-54CD-E3ACC7BC184A}"/>
              </a:ext>
            </a:extLst>
          </p:cNvPr>
          <p:cNvSpPr>
            <a:spLocks noGrp="1" noChangeArrowheads="1"/>
          </p:cNvSpPr>
          <p:nvPr>
            <p:ph type="sldNum" sz="quarter" idx="12"/>
          </p:nvPr>
        </p:nvSpPr>
        <p:spPr/>
        <p:txBody>
          <a:bodyPr/>
          <a:lstStyle>
            <a:lvl1pPr>
              <a:defRPr/>
            </a:lvl1pPr>
          </a:lstStyle>
          <a:p>
            <a:pPr>
              <a:defRPr/>
            </a:pPr>
            <a:fld id="{D8C241EB-2402-4D4E-A011-803F7A803208}" type="slidenum">
              <a:rPr lang="it-IT" altLang="en-US"/>
              <a:pPr>
                <a:defRPr/>
              </a:pPr>
              <a:t>‹N›</a:t>
            </a:fld>
            <a:endParaRPr lang="it-IT" altLang="en-US"/>
          </a:p>
        </p:txBody>
      </p:sp>
    </p:spTree>
    <p:extLst>
      <p:ext uri="{BB962C8B-B14F-4D97-AF65-F5344CB8AC3E}">
        <p14:creationId xmlns:p14="http://schemas.microsoft.com/office/powerpoint/2010/main" val="33617495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34CBEE-F128-FF80-DD78-DFAC6A1E32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4ACF742-9ADE-BF70-B920-FD7623C5876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0FF9E64-8E4C-C27A-9130-919B98C95BAB}"/>
              </a:ext>
            </a:extLst>
          </p:cNvPr>
          <p:cNvSpPr>
            <a:spLocks noGrp="1" noChangeArrowheads="1"/>
          </p:cNvSpPr>
          <p:nvPr>
            <p:ph type="sldNum" sz="quarter" idx="12"/>
          </p:nvPr>
        </p:nvSpPr>
        <p:spPr/>
        <p:txBody>
          <a:bodyPr/>
          <a:lstStyle>
            <a:lvl1pPr>
              <a:defRPr/>
            </a:lvl1pPr>
          </a:lstStyle>
          <a:p>
            <a:pPr>
              <a:defRPr/>
            </a:pPr>
            <a:fld id="{1F9CB589-E5E2-4848-BA9E-831D2970BA6D}" type="slidenum">
              <a:rPr lang="it-IT" altLang="en-US"/>
              <a:pPr>
                <a:defRPr/>
              </a:pPr>
              <a:t>‹N›</a:t>
            </a:fld>
            <a:endParaRPr lang="it-IT" altLang="en-US"/>
          </a:p>
        </p:txBody>
      </p:sp>
    </p:spTree>
    <p:extLst>
      <p:ext uri="{BB962C8B-B14F-4D97-AF65-F5344CB8AC3E}">
        <p14:creationId xmlns:p14="http://schemas.microsoft.com/office/powerpoint/2010/main" val="28014182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D92678-64AB-455E-6902-F640FC2D59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9D7CAFA-CEEF-0CB2-F840-9EB5D3D427F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5A27CBA-6BF0-CD79-306F-777499039D35}"/>
              </a:ext>
            </a:extLst>
          </p:cNvPr>
          <p:cNvSpPr>
            <a:spLocks noGrp="1" noChangeArrowheads="1"/>
          </p:cNvSpPr>
          <p:nvPr>
            <p:ph type="sldNum" sz="quarter" idx="12"/>
          </p:nvPr>
        </p:nvSpPr>
        <p:spPr/>
        <p:txBody>
          <a:bodyPr/>
          <a:lstStyle>
            <a:lvl1pPr>
              <a:defRPr/>
            </a:lvl1pPr>
          </a:lstStyle>
          <a:p>
            <a:pPr>
              <a:defRPr/>
            </a:pPr>
            <a:fld id="{34E436FC-4DB1-47BA-86B3-2D15F3B1640C}" type="slidenum">
              <a:rPr lang="it-IT" altLang="en-US"/>
              <a:pPr>
                <a:defRPr/>
              </a:pPr>
              <a:t>‹N›</a:t>
            </a:fld>
            <a:endParaRPr lang="it-IT" altLang="en-US"/>
          </a:p>
        </p:txBody>
      </p:sp>
    </p:spTree>
    <p:extLst>
      <p:ext uri="{BB962C8B-B14F-4D97-AF65-F5344CB8AC3E}">
        <p14:creationId xmlns:p14="http://schemas.microsoft.com/office/powerpoint/2010/main" val="3770462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CA77C0-CC82-6069-833F-F60CE414AE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BFFB2BF-E614-FC03-A828-0ECE612A21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9957888-B379-C1D6-AFAA-CE5FF73D047D}"/>
              </a:ext>
            </a:extLst>
          </p:cNvPr>
          <p:cNvSpPr>
            <a:spLocks noGrp="1" noChangeArrowheads="1"/>
          </p:cNvSpPr>
          <p:nvPr>
            <p:ph type="sldNum" sz="quarter" idx="12"/>
          </p:nvPr>
        </p:nvSpPr>
        <p:spPr/>
        <p:txBody>
          <a:bodyPr/>
          <a:lstStyle>
            <a:lvl1pPr>
              <a:defRPr/>
            </a:lvl1pPr>
          </a:lstStyle>
          <a:p>
            <a:pPr>
              <a:defRPr/>
            </a:pPr>
            <a:fld id="{F507DF66-961D-4357-9E55-F4AE443C097D}" type="slidenum">
              <a:rPr lang="it-IT" altLang="en-US"/>
              <a:pPr>
                <a:defRPr/>
              </a:pPr>
              <a:t>‹N›</a:t>
            </a:fld>
            <a:endParaRPr lang="it-IT" altLang="en-US"/>
          </a:p>
        </p:txBody>
      </p:sp>
    </p:spTree>
    <p:extLst>
      <p:ext uri="{BB962C8B-B14F-4D97-AF65-F5344CB8AC3E}">
        <p14:creationId xmlns:p14="http://schemas.microsoft.com/office/powerpoint/2010/main" val="38754910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D8B9BC-58BA-87B2-F454-57FBE16A73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1E10400-EB32-D949-AEB4-1B03F964C6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9B9D666-B430-6C70-6518-D3B93E4F1F11}"/>
              </a:ext>
            </a:extLst>
          </p:cNvPr>
          <p:cNvSpPr>
            <a:spLocks noGrp="1" noChangeArrowheads="1"/>
          </p:cNvSpPr>
          <p:nvPr>
            <p:ph type="sldNum" sz="quarter" idx="12"/>
          </p:nvPr>
        </p:nvSpPr>
        <p:spPr/>
        <p:txBody>
          <a:bodyPr/>
          <a:lstStyle>
            <a:lvl1pPr>
              <a:defRPr/>
            </a:lvl1pPr>
          </a:lstStyle>
          <a:p>
            <a:pPr>
              <a:defRPr/>
            </a:pPr>
            <a:fld id="{ECFFA871-8FD3-4316-B34A-1C78E61CEFE3}" type="slidenum">
              <a:rPr lang="it-IT" altLang="en-US"/>
              <a:pPr>
                <a:defRPr/>
              </a:pPr>
              <a:t>‹N›</a:t>
            </a:fld>
            <a:endParaRPr lang="it-IT" altLang="en-US"/>
          </a:p>
        </p:txBody>
      </p:sp>
    </p:spTree>
    <p:extLst>
      <p:ext uri="{BB962C8B-B14F-4D97-AF65-F5344CB8AC3E}">
        <p14:creationId xmlns:p14="http://schemas.microsoft.com/office/powerpoint/2010/main" val="39111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7A0979-45FE-5AB5-CE54-666AC5CCB4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8DBA7F0-1039-99A6-6943-962FB551115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9F1C945-9A73-4A87-B209-A67D9CA0E020}"/>
              </a:ext>
            </a:extLst>
          </p:cNvPr>
          <p:cNvSpPr>
            <a:spLocks noGrp="1" noChangeArrowheads="1"/>
          </p:cNvSpPr>
          <p:nvPr>
            <p:ph type="sldNum" sz="quarter" idx="12"/>
          </p:nvPr>
        </p:nvSpPr>
        <p:spPr/>
        <p:txBody>
          <a:bodyPr/>
          <a:lstStyle>
            <a:lvl1pPr>
              <a:defRPr/>
            </a:lvl1pPr>
          </a:lstStyle>
          <a:p>
            <a:pPr>
              <a:defRPr/>
            </a:pPr>
            <a:fld id="{700AA542-12E8-46AA-8208-4E81545CF6C5}" type="slidenum">
              <a:rPr lang="it-IT" altLang="en-US"/>
              <a:pPr>
                <a:defRPr/>
              </a:pPr>
              <a:t>‹N›</a:t>
            </a:fld>
            <a:endParaRPr lang="it-IT" altLang="en-US"/>
          </a:p>
        </p:txBody>
      </p:sp>
    </p:spTree>
    <p:extLst>
      <p:ext uri="{BB962C8B-B14F-4D97-AF65-F5344CB8AC3E}">
        <p14:creationId xmlns:p14="http://schemas.microsoft.com/office/powerpoint/2010/main" val="33480270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1BDC3B-AC47-C7C8-5ABC-CCE8C29667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AFF06A8-50FE-BA2A-B920-696D0B502C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C214A5B-1A44-C8D6-C27D-B53D49886537}"/>
              </a:ext>
            </a:extLst>
          </p:cNvPr>
          <p:cNvSpPr>
            <a:spLocks noGrp="1" noChangeArrowheads="1"/>
          </p:cNvSpPr>
          <p:nvPr>
            <p:ph type="sldNum" sz="quarter" idx="12"/>
          </p:nvPr>
        </p:nvSpPr>
        <p:spPr/>
        <p:txBody>
          <a:bodyPr/>
          <a:lstStyle>
            <a:lvl1pPr>
              <a:defRPr/>
            </a:lvl1pPr>
          </a:lstStyle>
          <a:p>
            <a:pPr>
              <a:defRPr/>
            </a:pPr>
            <a:fld id="{A0BB29CD-3225-480C-87A4-8C2FE03F952D}" type="slidenum">
              <a:rPr lang="it-IT" altLang="en-US"/>
              <a:pPr>
                <a:defRPr/>
              </a:pPr>
              <a:t>‹N›</a:t>
            </a:fld>
            <a:endParaRPr lang="it-IT" altLang="en-US"/>
          </a:p>
        </p:txBody>
      </p:sp>
    </p:spTree>
    <p:extLst>
      <p:ext uri="{BB962C8B-B14F-4D97-AF65-F5344CB8AC3E}">
        <p14:creationId xmlns:p14="http://schemas.microsoft.com/office/powerpoint/2010/main" val="2953090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5694E5-22D3-5049-F5E4-C5E94CD1C0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16C0720-E490-A941-CD37-EC390F68C69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52392F2-D4FE-A1ED-7302-1963CB492611}"/>
              </a:ext>
            </a:extLst>
          </p:cNvPr>
          <p:cNvSpPr>
            <a:spLocks noGrp="1" noChangeArrowheads="1"/>
          </p:cNvSpPr>
          <p:nvPr>
            <p:ph type="sldNum" sz="quarter" idx="12"/>
          </p:nvPr>
        </p:nvSpPr>
        <p:spPr/>
        <p:txBody>
          <a:bodyPr/>
          <a:lstStyle>
            <a:lvl1pPr>
              <a:defRPr/>
            </a:lvl1pPr>
          </a:lstStyle>
          <a:p>
            <a:pPr>
              <a:defRPr/>
            </a:pPr>
            <a:fld id="{3E6792DD-6E43-4E78-8A8B-2F1FE1930611}" type="slidenum">
              <a:rPr lang="fr-FR" altLang="en-US"/>
              <a:pPr>
                <a:defRPr/>
              </a:pPr>
              <a:t>‹N›</a:t>
            </a:fld>
            <a:endParaRPr lang="fr-FR" altLang="en-US"/>
          </a:p>
        </p:txBody>
      </p:sp>
    </p:spTree>
    <p:extLst>
      <p:ext uri="{BB962C8B-B14F-4D97-AF65-F5344CB8AC3E}">
        <p14:creationId xmlns:p14="http://schemas.microsoft.com/office/powerpoint/2010/main" val="284427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4E393-5A65-084E-450E-8B45E81336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87A2879-6759-FA18-7C16-DC767AA31B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83B6DE7-4E0B-5DAA-C850-921D3436252C}"/>
              </a:ext>
            </a:extLst>
          </p:cNvPr>
          <p:cNvSpPr>
            <a:spLocks noGrp="1" noChangeArrowheads="1"/>
          </p:cNvSpPr>
          <p:nvPr>
            <p:ph type="sldNum" sz="quarter" idx="12"/>
          </p:nvPr>
        </p:nvSpPr>
        <p:spPr/>
        <p:txBody>
          <a:bodyPr/>
          <a:lstStyle>
            <a:lvl1pPr>
              <a:defRPr/>
            </a:lvl1pPr>
          </a:lstStyle>
          <a:p>
            <a:pPr>
              <a:defRPr/>
            </a:pPr>
            <a:fld id="{77CD8193-743A-462B-8B6C-AA4E3204897B}" type="slidenum">
              <a:rPr lang="fr-FR" altLang="en-US"/>
              <a:pPr>
                <a:defRPr/>
              </a:pPr>
              <a:t>‹N›</a:t>
            </a:fld>
            <a:endParaRPr lang="fr-FR" altLang="en-US"/>
          </a:p>
        </p:txBody>
      </p:sp>
    </p:spTree>
    <p:extLst>
      <p:ext uri="{BB962C8B-B14F-4D97-AF65-F5344CB8AC3E}">
        <p14:creationId xmlns:p14="http://schemas.microsoft.com/office/powerpoint/2010/main" val="3874355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3C564CD-2542-38AB-007E-F31C3FA06A44}"/>
              </a:ext>
            </a:extLst>
          </p:cNvPr>
          <p:cNvSpPr>
            <a:spLocks noGrp="1" noChangeArrowheads="1"/>
          </p:cNvSpPr>
          <p:nvPr>
            <p:ph type="dt" sz="half" idx="10"/>
          </p:nvPr>
        </p:nvSpPr>
        <p:spPr>
          <a:ln/>
        </p:spPr>
        <p:txBody>
          <a:bodyPr/>
          <a:lstStyle>
            <a:lvl1pPr>
              <a:defRPr/>
            </a:lvl1pPr>
          </a:lstStyle>
          <a:p>
            <a:pPr>
              <a:defRPr/>
            </a:pPr>
            <a:endParaRPr lang="it-CH"/>
          </a:p>
        </p:txBody>
      </p:sp>
      <p:sp>
        <p:nvSpPr>
          <p:cNvPr id="7" name="Rectangle 5">
            <a:extLst>
              <a:ext uri="{FF2B5EF4-FFF2-40B4-BE49-F238E27FC236}">
                <a16:creationId xmlns:a16="http://schemas.microsoft.com/office/drawing/2014/main" id="{31736142-1CFD-9249-2B5E-8EBEC4CE33F4}"/>
              </a:ext>
            </a:extLst>
          </p:cNvPr>
          <p:cNvSpPr>
            <a:spLocks noGrp="1" noChangeArrowheads="1"/>
          </p:cNvSpPr>
          <p:nvPr>
            <p:ph type="ftr" sz="quarter" idx="11"/>
          </p:nvPr>
        </p:nvSpPr>
        <p:spPr>
          <a:ln/>
        </p:spPr>
        <p:txBody>
          <a:bodyPr/>
          <a:lstStyle>
            <a:lvl1pPr>
              <a:defRPr/>
            </a:lvl1pPr>
          </a:lstStyle>
          <a:p>
            <a:pPr>
              <a:defRPr/>
            </a:pPr>
            <a:endParaRPr lang="it-CH"/>
          </a:p>
        </p:txBody>
      </p:sp>
      <p:sp>
        <p:nvSpPr>
          <p:cNvPr id="8" name="Rectangle 6">
            <a:extLst>
              <a:ext uri="{FF2B5EF4-FFF2-40B4-BE49-F238E27FC236}">
                <a16:creationId xmlns:a16="http://schemas.microsoft.com/office/drawing/2014/main" id="{5D512B8E-9B59-9521-4C5D-C37CDFD3E635}"/>
              </a:ext>
            </a:extLst>
          </p:cNvPr>
          <p:cNvSpPr>
            <a:spLocks noGrp="1" noChangeArrowheads="1"/>
          </p:cNvSpPr>
          <p:nvPr>
            <p:ph type="sldNum" sz="quarter" idx="12"/>
          </p:nvPr>
        </p:nvSpPr>
        <p:spPr>
          <a:ln/>
        </p:spPr>
        <p:txBody>
          <a:bodyPr/>
          <a:lstStyle>
            <a:lvl1pPr>
              <a:defRPr/>
            </a:lvl1pPr>
          </a:lstStyle>
          <a:p>
            <a:pPr>
              <a:defRPr/>
            </a:pPr>
            <a:fld id="{FAD6E0D1-474A-4CB7-8DB1-02D47F77DBCB}" type="slidenum">
              <a:rPr lang="it-CH" altLang="en-US"/>
              <a:pPr>
                <a:defRPr/>
              </a:pPr>
              <a:t>‹N›</a:t>
            </a:fld>
            <a:endParaRPr lang="it-CH" altLang="en-US"/>
          </a:p>
        </p:txBody>
      </p:sp>
    </p:spTree>
    <p:extLst>
      <p:ext uri="{BB962C8B-B14F-4D97-AF65-F5344CB8AC3E}">
        <p14:creationId xmlns:p14="http://schemas.microsoft.com/office/powerpoint/2010/main" val="4076667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81A405-D27A-4F1E-4599-A32F1189DE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1057482-1A7C-8F62-6813-D43ADD6FBBC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5AC11B6-A2B0-51E5-FF37-623E1C27644B}"/>
              </a:ext>
            </a:extLst>
          </p:cNvPr>
          <p:cNvSpPr>
            <a:spLocks noGrp="1" noChangeArrowheads="1"/>
          </p:cNvSpPr>
          <p:nvPr>
            <p:ph type="sldNum" sz="quarter" idx="12"/>
          </p:nvPr>
        </p:nvSpPr>
        <p:spPr/>
        <p:txBody>
          <a:bodyPr/>
          <a:lstStyle>
            <a:lvl1pPr>
              <a:defRPr/>
            </a:lvl1pPr>
          </a:lstStyle>
          <a:p>
            <a:pPr>
              <a:defRPr/>
            </a:pPr>
            <a:fld id="{E96780FA-13E3-461D-8CB5-BA6EF2E64294}" type="slidenum">
              <a:rPr lang="fr-FR" altLang="en-US"/>
              <a:pPr>
                <a:defRPr/>
              </a:pPr>
              <a:t>‹N›</a:t>
            </a:fld>
            <a:endParaRPr lang="fr-FR" altLang="en-US"/>
          </a:p>
        </p:txBody>
      </p:sp>
    </p:spTree>
    <p:extLst>
      <p:ext uri="{BB962C8B-B14F-4D97-AF65-F5344CB8AC3E}">
        <p14:creationId xmlns:p14="http://schemas.microsoft.com/office/powerpoint/2010/main" val="382243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B43CEE-4E61-AAD3-7F3E-7A4D2F17FB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3745066-F346-4082-AC0E-676A29A17F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E5EEFCD-A192-0BBE-C001-8DF4A0B897D2}"/>
              </a:ext>
            </a:extLst>
          </p:cNvPr>
          <p:cNvSpPr>
            <a:spLocks noGrp="1" noChangeArrowheads="1"/>
          </p:cNvSpPr>
          <p:nvPr>
            <p:ph type="sldNum" sz="quarter" idx="12"/>
          </p:nvPr>
        </p:nvSpPr>
        <p:spPr/>
        <p:txBody>
          <a:bodyPr/>
          <a:lstStyle>
            <a:lvl1pPr>
              <a:defRPr/>
            </a:lvl1pPr>
          </a:lstStyle>
          <a:p>
            <a:pPr>
              <a:defRPr/>
            </a:pPr>
            <a:fld id="{7D9302B5-CBA4-4BAF-B466-68F93CBE208E}" type="slidenum">
              <a:rPr lang="fr-FR" altLang="en-US"/>
              <a:pPr>
                <a:defRPr/>
              </a:pPr>
              <a:t>‹N›</a:t>
            </a:fld>
            <a:endParaRPr lang="fr-FR" altLang="en-US"/>
          </a:p>
        </p:txBody>
      </p:sp>
    </p:spTree>
    <p:extLst>
      <p:ext uri="{BB962C8B-B14F-4D97-AF65-F5344CB8AC3E}">
        <p14:creationId xmlns:p14="http://schemas.microsoft.com/office/powerpoint/2010/main" val="597692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5F81E4-A688-C477-3473-0E9F7B66C6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673E26A-20F8-A54A-6B9D-43BC30885CC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F55E77B-AB71-99CF-D210-592B449C851A}"/>
              </a:ext>
            </a:extLst>
          </p:cNvPr>
          <p:cNvSpPr>
            <a:spLocks noGrp="1" noChangeArrowheads="1"/>
          </p:cNvSpPr>
          <p:nvPr>
            <p:ph type="sldNum" sz="quarter" idx="12"/>
          </p:nvPr>
        </p:nvSpPr>
        <p:spPr/>
        <p:txBody>
          <a:bodyPr/>
          <a:lstStyle>
            <a:lvl1pPr>
              <a:defRPr/>
            </a:lvl1pPr>
          </a:lstStyle>
          <a:p>
            <a:pPr>
              <a:defRPr/>
            </a:pPr>
            <a:fld id="{D669CC31-09F5-4325-AC36-EC50354FDC52}" type="slidenum">
              <a:rPr lang="fr-FR" altLang="en-US"/>
              <a:pPr>
                <a:defRPr/>
              </a:pPr>
              <a:t>‹N›</a:t>
            </a:fld>
            <a:endParaRPr lang="fr-FR" altLang="en-US"/>
          </a:p>
        </p:txBody>
      </p:sp>
    </p:spTree>
    <p:extLst>
      <p:ext uri="{BB962C8B-B14F-4D97-AF65-F5344CB8AC3E}">
        <p14:creationId xmlns:p14="http://schemas.microsoft.com/office/powerpoint/2010/main" val="3780831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3CF94F-84A8-896B-73B0-83E089AC0F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4ECD09BE-CC1C-FBB6-42DE-E948314276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D5FF8E8E-C3BF-0A92-4BEA-AB76E35A3824}"/>
              </a:ext>
            </a:extLst>
          </p:cNvPr>
          <p:cNvSpPr>
            <a:spLocks noGrp="1" noChangeArrowheads="1"/>
          </p:cNvSpPr>
          <p:nvPr>
            <p:ph type="sldNum" sz="quarter" idx="12"/>
          </p:nvPr>
        </p:nvSpPr>
        <p:spPr/>
        <p:txBody>
          <a:bodyPr/>
          <a:lstStyle>
            <a:lvl1pPr>
              <a:defRPr/>
            </a:lvl1pPr>
          </a:lstStyle>
          <a:p>
            <a:pPr>
              <a:defRPr/>
            </a:pPr>
            <a:fld id="{B3FB5024-75F7-4F13-820C-614F93778981}" type="slidenum">
              <a:rPr lang="fr-FR" altLang="en-US"/>
              <a:pPr>
                <a:defRPr/>
              </a:pPr>
              <a:t>‹N›</a:t>
            </a:fld>
            <a:endParaRPr lang="fr-FR" altLang="en-US"/>
          </a:p>
        </p:txBody>
      </p:sp>
    </p:spTree>
    <p:extLst>
      <p:ext uri="{BB962C8B-B14F-4D97-AF65-F5344CB8AC3E}">
        <p14:creationId xmlns:p14="http://schemas.microsoft.com/office/powerpoint/2010/main" val="27181504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AE3BAA-3A27-5611-12F6-4E1716ED2B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E99F3C14-EFB9-8A35-5990-C8600BCCDA8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4AECD1A6-F84E-154A-4C6E-0E1109C5A148}"/>
              </a:ext>
            </a:extLst>
          </p:cNvPr>
          <p:cNvSpPr>
            <a:spLocks noGrp="1" noChangeArrowheads="1"/>
          </p:cNvSpPr>
          <p:nvPr>
            <p:ph type="sldNum" sz="quarter" idx="12"/>
          </p:nvPr>
        </p:nvSpPr>
        <p:spPr/>
        <p:txBody>
          <a:bodyPr/>
          <a:lstStyle>
            <a:lvl1pPr>
              <a:defRPr/>
            </a:lvl1pPr>
          </a:lstStyle>
          <a:p>
            <a:pPr>
              <a:defRPr/>
            </a:pPr>
            <a:fld id="{3B70AC4B-AFC9-4A35-ADFD-3E24FB4D3AD4}" type="slidenum">
              <a:rPr lang="fr-FR" altLang="en-US"/>
              <a:pPr>
                <a:defRPr/>
              </a:pPr>
              <a:t>‹N›</a:t>
            </a:fld>
            <a:endParaRPr lang="fr-FR" altLang="en-US"/>
          </a:p>
        </p:txBody>
      </p:sp>
    </p:spTree>
    <p:extLst>
      <p:ext uri="{BB962C8B-B14F-4D97-AF65-F5344CB8AC3E}">
        <p14:creationId xmlns:p14="http://schemas.microsoft.com/office/powerpoint/2010/main" val="37345854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60B1B3-F483-B210-7BA3-3D3F5F952A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E6A1808-D9E0-638E-FAF0-8950917345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5D59BCC-71FA-3E60-085E-A000214B92E9}"/>
              </a:ext>
            </a:extLst>
          </p:cNvPr>
          <p:cNvSpPr>
            <a:spLocks noGrp="1" noChangeArrowheads="1"/>
          </p:cNvSpPr>
          <p:nvPr>
            <p:ph type="sldNum" sz="quarter" idx="12"/>
          </p:nvPr>
        </p:nvSpPr>
        <p:spPr/>
        <p:txBody>
          <a:bodyPr/>
          <a:lstStyle>
            <a:lvl1pPr>
              <a:defRPr/>
            </a:lvl1pPr>
          </a:lstStyle>
          <a:p>
            <a:pPr>
              <a:defRPr/>
            </a:pPr>
            <a:fld id="{D5B81752-67D4-473E-9311-C4B3090B7BC5}" type="slidenum">
              <a:rPr lang="fr-FR" altLang="en-US"/>
              <a:pPr>
                <a:defRPr/>
              </a:pPr>
              <a:t>‹N›</a:t>
            </a:fld>
            <a:endParaRPr lang="fr-FR" altLang="en-US"/>
          </a:p>
        </p:txBody>
      </p:sp>
    </p:spTree>
    <p:extLst>
      <p:ext uri="{BB962C8B-B14F-4D97-AF65-F5344CB8AC3E}">
        <p14:creationId xmlns:p14="http://schemas.microsoft.com/office/powerpoint/2010/main" val="29651018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A33C9B8-AC5C-6D05-6B1B-B0DBD085DB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4DAEBA1-54C3-5766-5DA2-FD844ACBB5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5E3B5E8-7F41-EF77-8B5E-ABE081EFACEB}"/>
              </a:ext>
            </a:extLst>
          </p:cNvPr>
          <p:cNvSpPr>
            <a:spLocks noGrp="1" noChangeArrowheads="1"/>
          </p:cNvSpPr>
          <p:nvPr>
            <p:ph type="sldNum" sz="quarter" idx="12"/>
          </p:nvPr>
        </p:nvSpPr>
        <p:spPr/>
        <p:txBody>
          <a:bodyPr/>
          <a:lstStyle>
            <a:lvl1pPr>
              <a:defRPr/>
            </a:lvl1pPr>
          </a:lstStyle>
          <a:p>
            <a:pPr>
              <a:defRPr/>
            </a:pPr>
            <a:fld id="{5F2B3272-A10D-4BB7-9A51-77810C09A44A}" type="slidenum">
              <a:rPr lang="fr-FR" altLang="en-US"/>
              <a:pPr>
                <a:defRPr/>
              </a:pPr>
              <a:t>‹N›</a:t>
            </a:fld>
            <a:endParaRPr lang="fr-FR" altLang="en-US"/>
          </a:p>
        </p:txBody>
      </p:sp>
    </p:spTree>
    <p:extLst>
      <p:ext uri="{BB962C8B-B14F-4D97-AF65-F5344CB8AC3E}">
        <p14:creationId xmlns:p14="http://schemas.microsoft.com/office/powerpoint/2010/main" val="39640246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AAAA10-3986-6618-46D7-D626793351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833C3E8-D9A4-6317-C63A-D598C27B15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B88679E-82DB-BAFD-4285-3613E9F884B0}"/>
              </a:ext>
            </a:extLst>
          </p:cNvPr>
          <p:cNvSpPr>
            <a:spLocks noGrp="1" noChangeArrowheads="1"/>
          </p:cNvSpPr>
          <p:nvPr>
            <p:ph type="sldNum" sz="quarter" idx="12"/>
          </p:nvPr>
        </p:nvSpPr>
        <p:spPr/>
        <p:txBody>
          <a:bodyPr/>
          <a:lstStyle>
            <a:lvl1pPr>
              <a:defRPr/>
            </a:lvl1pPr>
          </a:lstStyle>
          <a:p>
            <a:pPr>
              <a:defRPr/>
            </a:pPr>
            <a:fld id="{2EC104C2-6D75-4C32-A093-5BA3CA66A247}" type="slidenum">
              <a:rPr lang="fr-FR" altLang="en-US"/>
              <a:pPr>
                <a:defRPr/>
              </a:pPr>
              <a:t>‹N›</a:t>
            </a:fld>
            <a:endParaRPr lang="fr-FR" altLang="en-US"/>
          </a:p>
        </p:txBody>
      </p:sp>
    </p:spTree>
    <p:extLst>
      <p:ext uri="{BB962C8B-B14F-4D97-AF65-F5344CB8AC3E}">
        <p14:creationId xmlns:p14="http://schemas.microsoft.com/office/powerpoint/2010/main" val="15267965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0EDC0F-1011-4842-69A7-228BEABA73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63E76C0-A8E6-5A07-AEA1-3D10AE9B0E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CF9901A-CAAC-B016-0D75-AC86B2D54409}"/>
              </a:ext>
            </a:extLst>
          </p:cNvPr>
          <p:cNvSpPr>
            <a:spLocks noGrp="1" noChangeArrowheads="1"/>
          </p:cNvSpPr>
          <p:nvPr>
            <p:ph type="sldNum" sz="quarter" idx="12"/>
          </p:nvPr>
        </p:nvSpPr>
        <p:spPr/>
        <p:txBody>
          <a:bodyPr/>
          <a:lstStyle>
            <a:lvl1pPr>
              <a:defRPr/>
            </a:lvl1pPr>
          </a:lstStyle>
          <a:p>
            <a:pPr>
              <a:defRPr/>
            </a:pPr>
            <a:fld id="{131B229B-73A1-434D-AA8D-268766062E51}" type="slidenum">
              <a:rPr lang="fr-FR" altLang="en-US"/>
              <a:pPr>
                <a:defRPr/>
              </a:pPr>
              <a:t>‹N›</a:t>
            </a:fld>
            <a:endParaRPr lang="fr-FR" altLang="en-US"/>
          </a:p>
        </p:txBody>
      </p:sp>
    </p:spTree>
    <p:extLst>
      <p:ext uri="{BB962C8B-B14F-4D97-AF65-F5344CB8AC3E}">
        <p14:creationId xmlns:p14="http://schemas.microsoft.com/office/powerpoint/2010/main" val="23678325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8EA006-6C60-054F-455D-A2673214FF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60BDDAC-B44A-D4E5-3CA9-050A25C2C6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33BFAE3-76B1-7941-D52A-A1533AC948D7}"/>
              </a:ext>
            </a:extLst>
          </p:cNvPr>
          <p:cNvSpPr>
            <a:spLocks noGrp="1" noChangeArrowheads="1"/>
          </p:cNvSpPr>
          <p:nvPr>
            <p:ph type="sldNum" sz="quarter" idx="12"/>
          </p:nvPr>
        </p:nvSpPr>
        <p:spPr/>
        <p:txBody>
          <a:bodyPr/>
          <a:lstStyle>
            <a:lvl1pPr>
              <a:defRPr/>
            </a:lvl1pPr>
          </a:lstStyle>
          <a:p>
            <a:pPr>
              <a:defRPr/>
            </a:pPr>
            <a:fld id="{0A4AFA1B-5DBE-4A4A-B053-29A2C24E1DD3}" type="slidenum">
              <a:rPr lang="fr-FR" altLang="en-US"/>
              <a:pPr>
                <a:defRPr/>
              </a:pPr>
              <a:t>‹N›</a:t>
            </a:fld>
            <a:endParaRPr lang="fr-FR" altLang="en-US"/>
          </a:p>
        </p:txBody>
      </p:sp>
    </p:spTree>
    <p:extLst>
      <p:ext uri="{BB962C8B-B14F-4D97-AF65-F5344CB8AC3E}">
        <p14:creationId xmlns:p14="http://schemas.microsoft.com/office/powerpoint/2010/main" val="361875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ADB92A-A277-E8F9-A32E-766FF52FE846}"/>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5" name="Rectangle 5">
            <a:extLst>
              <a:ext uri="{FF2B5EF4-FFF2-40B4-BE49-F238E27FC236}">
                <a16:creationId xmlns:a16="http://schemas.microsoft.com/office/drawing/2014/main" id="{63A7F584-1B5F-7221-C69A-0FCC13AEC881}"/>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6" name="Rectangle 6">
            <a:extLst>
              <a:ext uri="{FF2B5EF4-FFF2-40B4-BE49-F238E27FC236}">
                <a16:creationId xmlns:a16="http://schemas.microsoft.com/office/drawing/2014/main" id="{978BA5D1-E1EE-56EC-03A5-F753385B356B}"/>
              </a:ext>
            </a:extLst>
          </p:cNvPr>
          <p:cNvSpPr>
            <a:spLocks noGrp="1" noChangeArrowheads="1"/>
          </p:cNvSpPr>
          <p:nvPr>
            <p:ph type="sldNum" sz="quarter" idx="12"/>
          </p:nvPr>
        </p:nvSpPr>
        <p:spPr/>
        <p:txBody>
          <a:bodyPr/>
          <a:lstStyle>
            <a:lvl1pPr>
              <a:defRPr/>
            </a:lvl1pPr>
          </a:lstStyle>
          <a:p>
            <a:pPr>
              <a:defRPr/>
            </a:pPr>
            <a:fld id="{55EC6513-2746-4BFA-8CC6-574A9FB22E7B}" type="slidenum">
              <a:rPr lang="it-IT" altLang="en-US"/>
              <a:pPr>
                <a:defRPr/>
              </a:pPr>
              <a:t>‹N›</a:t>
            </a:fld>
            <a:endParaRPr lang="it-IT" altLang="en-US"/>
          </a:p>
        </p:txBody>
      </p:sp>
    </p:spTree>
    <p:extLst>
      <p:ext uri="{BB962C8B-B14F-4D97-AF65-F5344CB8AC3E}">
        <p14:creationId xmlns:p14="http://schemas.microsoft.com/office/powerpoint/2010/main" val="32344776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96F347-AAD9-841F-6890-DE60284E69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8E7A98B-320C-FE8D-D452-6DE3ED3715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93E3F23-35D6-4F90-19E7-6A86DAFD9F9B}"/>
              </a:ext>
            </a:extLst>
          </p:cNvPr>
          <p:cNvSpPr>
            <a:spLocks noGrp="1" noChangeArrowheads="1"/>
          </p:cNvSpPr>
          <p:nvPr>
            <p:ph type="sldNum" sz="quarter" idx="12"/>
          </p:nvPr>
        </p:nvSpPr>
        <p:spPr/>
        <p:txBody>
          <a:bodyPr/>
          <a:lstStyle>
            <a:lvl1pPr>
              <a:defRPr/>
            </a:lvl1pPr>
          </a:lstStyle>
          <a:p>
            <a:pPr>
              <a:defRPr/>
            </a:pPr>
            <a:fld id="{9F64EC06-E0EF-476E-BBD2-836B6F8E8852}" type="slidenum">
              <a:rPr lang="fr-FR" altLang="en-US"/>
              <a:pPr>
                <a:defRPr/>
              </a:pPr>
              <a:t>‹N›</a:t>
            </a:fld>
            <a:endParaRPr lang="fr-FR" altLang="en-US"/>
          </a:p>
        </p:txBody>
      </p:sp>
    </p:spTree>
    <p:extLst>
      <p:ext uri="{BB962C8B-B14F-4D97-AF65-F5344CB8AC3E}">
        <p14:creationId xmlns:p14="http://schemas.microsoft.com/office/powerpoint/2010/main" val="22686354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4E21CC-6418-F2C3-4490-DD5AB72126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83523B0-C05D-4F6E-FB4F-153F350C94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967FB8FE-0C83-B63C-7F21-5DFB7A863CE2}"/>
              </a:ext>
            </a:extLst>
          </p:cNvPr>
          <p:cNvSpPr>
            <a:spLocks noGrp="1" noChangeArrowheads="1"/>
          </p:cNvSpPr>
          <p:nvPr>
            <p:ph type="sldNum" sz="quarter" idx="12"/>
          </p:nvPr>
        </p:nvSpPr>
        <p:spPr/>
        <p:txBody>
          <a:bodyPr/>
          <a:lstStyle>
            <a:lvl1pPr>
              <a:defRPr/>
            </a:lvl1pPr>
          </a:lstStyle>
          <a:p>
            <a:pPr>
              <a:defRPr/>
            </a:pPr>
            <a:fld id="{94FA22D6-EB59-4DA6-A3FA-0057C13037FF}" type="slidenum">
              <a:rPr lang="fr-FR" altLang="en-US"/>
              <a:pPr>
                <a:defRPr/>
              </a:pPr>
              <a:t>‹N›</a:t>
            </a:fld>
            <a:endParaRPr lang="fr-FR" altLang="en-US"/>
          </a:p>
        </p:txBody>
      </p:sp>
    </p:spTree>
    <p:extLst>
      <p:ext uri="{BB962C8B-B14F-4D97-AF65-F5344CB8AC3E}">
        <p14:creationId xmlns:p14="http://schemas.microsoft.com/office/powerpoint/2010/main" val="25920140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892A62F-7A07-15EF-C33D-22F5794C20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6F53DAD6-B572-399D-C55A-9E68148909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B6DE7129-CAF2-003E-1565-2DF472F241F1}"/>
              </a:ext>
            </a:extLst>
          </p:cNvPr>
          <p:cNvSpPr>
            <a:spLocks noGrp="1" noChangeArrowheads="1"/>
          </p:cNvSpPr>
          <p:nvPr>
            <p:ph type="sldNum" sz="quarter" idx="12"/>
          </p:nvPr>
        </p:nvSpPr>
        <p:spPr/>
        <p:txBody>
          <a:bodyPr/>
          <a:lstStyle>
            <a:lvl1pPr>
              <a:defRPr/>
            </a:lvl1pPr>
          </a:lstStyle>
          <a:p>
            <a:pPr>
              <a:defRPr/>
            </a:pPr>
            <a:fld id="{A81FAEEC-0777-4DDD-9043-1E27CAE27362}" type="slidenum">
              <a:rPr lang="fr-FR" altLang="en-US"/>
              <a:pPr>
                <a:defRPr/>
              </a:pPr>
              <a:t>‹N›</a:t>
            </a:fld>
            <a:endParaRPr lang="fr-FR" altLang="en-US"/>
          </a:p>
        </p:txBody>
      </p:sp>
    </p:spTree>
    <p:extLst>
      <p:ext uri="{BB962C8B-B14F-4D97-AF65-F5344CB8AC3E}">
        <p14:creationId xmlns:p14="http://schemas.microsoft.com/office/powerpoint/2010/main" val="21217077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6AEE3E5-6E24-D799-AF65-D32B11636E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20ECE66-D37C-7586-366E-8B774317AF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809B9CDA-D904-9195-03EF-AEC4CC7C20B9}"/>
              </a:ext>
            </a:extLst>
          </p:cNvPr>
          <p:cNvSpPr>
            <a:spLocks noGrp="1" noChangeArrowheads="1"/>
          </p:cNvSpPr>
          <p:nvPr>
            <p:ph type="sldNum" sz="quarter" idx="12"/>
          </p:nvPr>
        </p:nvSpPr>
        <p:spPr/>
        <p:txBody>
          <a:bodyPr/>
          <a:lstStyle>
            <a:lvl1pPr>
              <a:defRPr/>
            </a:lvl1pPr>
          </a:lstStyle>
          <a:p>
            <a:pPr>
              <a:defRPr/>
            </a:pPr>
            <a:fld id="{0E03AEB2-5CA6-4D64-A836-99763A4AED00}" type="slidenum">
              <a:rPr lang="fr-FR" altLang="en-US"/>
              <a:pPr>
                <a:defRPr/>
              </a:pPr>
              <a:t>‹N›</a:t>
            </a:fld>
            <a:endParaRPr lang="fr-FR" altLang="en-US"/>
          </a:p>
        </p:txBody>
      </p:sp>
    </p:spTree>
    <p:extLst>
      <p:ext uri="{BB962C8B-B14F-4D97-AF65-F5344CB8AC3E}">
        <p14:creationId xmlns:p14="http://schemas.microsoft.com/office/powerpoint/2010/main" val="41314699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BCAFAE-ADCC-B321-C643-59130A0F95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93714A7-46C5-0B82-82EB-3D892C4C8F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FC1BFC4-A7CD-16DB-0810-80B5D2DD537D}"/>
              </a:ext>
            </a:extLst>
          </p:cNvPr>
          <p:cNvSpPr>
            <a:spLocks noGrp="1" noChangeArrowheads="1"/>
          </p:cNvSpPr>
          <p:nvPr>
            <p:ph type="sldNum" sz="quarter" idx="12"/>
          </p:nvPr>
        </p:nvSpPr>
        <p:spPr/>
        <p:txBody>
          <a:bodyPr/>
          <a:lstStyle>
            <a:lvl1pPr>
              <a:defRPr/>
            </a:lvl1pPr>
          </a:lstStyle>
          <a:p>
            <a:pPr>
              <a:defRPr/>
            </a:pPr>
            <a:fld id="{FD4E9F0A-99AD-4A7B-8206-2B5B15955BFF}" type="slidenum">
              <a:rPr lang="fr-FR" altLang="en-US"/>
              <a:pPr>
                <a:defRPr/>
              </a:pPr>
              <a:t>‹N›</a:t>
            </a:fld>
            <a:endParaRPr lang="fr-FR" altLang="en-US"/>
          </a:p>
        </p:txBody>
      </p:sp>
    </p:spTree>
    <p:extLst>
      <p:ext uri="{BB962C8B-B14F-4D97-AF65-F5344CB8AC3E}">
        <p14:creationId xmlns:p14="http://schemas.microsoft.com/office/powerpoint/2010/main" val="12862139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5900FC-FDA9-5676-2266-996C97660C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895A98C-1915-C37C-541B-4853323877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8CB5249-6B46-517F-A5D0-CCE067B7CD97}"/>
              </a:ext>
            </a:extLst>
          </p:cNvPr>
          <p:cNvSpPr>
            <a:spLocks noGrp="1" noChangeArrowheads="1"/>
          </p:cNvSpPr>
          <p:nvPr>
            <p:ph type="sldNum" sz="quarter" idx="12"/>
          </p:nvPr>
        </p:nvSpPr>
        <p:spPr/>
        <p:txBody>
          <a:bodyPr/>
          <a:lstStyle>
            <a:lvl1pPr>
              <a:defRPr/>
            </a:lvl1pPr>
          </a:lstStyle>
          <a:p>
            <a:pPr>
              <a:defRPr/>
            </a:pPr>
            <a:fld id="{B8DCC69F-DE88-404F-AC73-1E69006B0F05}" type="slidenum">
              <a:rPr lang="fr-FR" altLang="en-US"/>
              <a:pPr>
                <a:defRPr/>
              </a:pPr>
              <a:t>‹N›</a:t>
            </a:fld>
            <a:endParaRPr lang="fr-FR" altLang="en-US"/>
          </a:p>
        </p:txBody>
      </p:sp>
    </p:spTree>
    <p:extLst>
      <p:ext uri="{BB962C8B-B14F-4D97-AF65-F5344CB8AC3E}">
        <p14:creationId xmlns:p14="http://schemas.microsoft.com/office/powerpoint/2010/main" val="2475826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32F4AE-D30B-D546-B9C7-5C1DBB0916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E06D079-646D-2E62-6EBE-5F0F529F08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BE38A18-CC1D-7F0B-89AB-0703F2971F1F}"/>
              </a:ext>
            </a:extLst>
          </p:cNvPr>
          <p:cNvSpPr>
            <a:spLocks noGrp="1" noChangeArrowheads="1"/>
          </p:cNvSpPr>
          <p:nvPr>
            <p:ph type="sldNum" sz="quarter" idx="12"/>
          </p:nvPr>
        </p:nvSpPr>
        <p:spPr/>
        <p:txBody>
          <a:bodyPr/>
          <a:lstStyle>
            <a:lvl1pPr>
              <a:defRPr/>
            </a:lvl1pPr>
          </a:lstStyle>
          <a:p>
            <a:pPr>
              <a:defRPr/>
            </a:pPr>
            <a:fld id="{35481980-CA5B-4D24-9388-CFB61D448BC6}" type="slidenum">
              <a:rPr lang="fr-FR" altLang="en-US"/>
              <a:pPr>
                <a:defRPr/>
              </a:pPr>
              <a:t>‹N›</a:t>
            </a:fld>
            <a:endParaRPr lang="fr-FR" altLang="en-US"/>
          </a:p>
        </p:txBody>
      </p:sp>
    </p:spTree>
    <p:extLst>
      <p:ext uri="{BB962C8B-B14F-4D97-AF65-F5344CB8AC3E}">
        <p14:creationId xmlns:p14="http://schemas.microsoft.com/office/powerpoint/2010/main" val="35544899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8BF7E9-EEC8-1193-92EE-D041DBFE37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B7AFB41-E598-4A7B-180F-7271AD4D5A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AFCF7C3-40F2-D6BD-B3B7-B8BEA71D5100}"/>
              </a:ext>
            </a:extLst>
          </p:cNvPr>
          <p:cNvSpPr>
            <a:spLocks noGrp="1" noChangeArrowheads="1"/>
          </p:cNvSpPr>
          <p:nvPr>
            <p:ph type="sldNum" sz="quarter" idx="12"/>
          </p:nvPr>
        </p:nvSpPr>
        <p:spPr/>
        <p:txBody>
          <a:bodyPr/>
          <a:lstStyle>
            <a:lvl1pPr>
              <a:defRPr/>
            </a:lvl1pPr>
          </a:lstStyle>
          <a:p>
            <a:pPr>
              <a:defRPr/>
            </a:pPr>
            <a:fld id="{D25EE2F8-C70E-4471-AB80-F68637C707CD}" type="slidenum">
              <a:rPr lang="fr-FR" altLang="en-US"/>
              <a:pPr>
                <a:defRPr/>
              </a:pPr>
              <a:t>‹N›</a:t>
            </a:fld>
            <a:endParaRPr lang="fr-FR" altLang="en-US"/>
          </a:p>
        </p:txBody>
      </p:sp>
    </p:spTree>
    <p:extLst>
      <p:ext uri="{BB962C8B-B14F-4D97-AF65-F5344CB8AC3E}">
        <p14:creationId xmlns:p14="http://schemas.microsoft.com/office/powerpoint/2010/main" val="8976573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FF38A9-EB1B-5E98-3596-6197545796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1089FB4-C7DE-5D21-DA7A-B305A851E5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69D8981-4153-9E7F-E347-D3639653BFDA}"/>
              </a:ext>
            </a:extLst>
          </p:cNvPr>
          <p:cNvSpPr>
            <a:spLocks noGrp="1" noChangeArrowheads="1"/>
          </p:cNvSpPr>
          <p:nvPr>
            <p:ph type="sldNum" sz="quarter" idx="12"/>
          </p:nvPr>
        </p:nvSpPr>
        <p:spPr/>
        <p:txBody>
          <a:bodyPr/>
          <a:lstStyle>
            <a:lvl1pPr>
              <a:defRPr/>
            </a:lvl1pPr>
          </a:lstStyle>
          <a:p>
            <a:pPr>
              <a:defRPr/>
            </a:pPr>
            <a:fld id="{AC9C9A01-3C0E-4D7D-B3F2-3C84BEDB8BF5}" type="slidenum">
              <a:rPr lang="fr-FR" altLang="en-US"/>
              <a:pPr>
                <a:defRPr/>
              </a:pPr>
              <a:t>‹N›</a:t>
            </a:fld>
            <a:endParaRPr lang="fr-FR" altLang="en-US"/>
          </a:p>
        </p:txBody>
      </p:sp>
    </p:spTree>
    <p:extLst>
      <p:ext uri="{BB962C8B-B14F-4D97-AF65-F5344CB8AC3E}">
        <p14:creationId xmlns:p14="http://schemas.microsoft.com/office/powerpoint/2010/main" val="11026823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8B1B8E-22F0-C5CF-F0D5-5717366474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499E4200-30ED-607F-DFDC-F909166373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B1470C9F-C15D-2831-565F-22CF60ABFE72}"/>
              </a:ext>
            </a:extLst>
          </p:cNvPr>
          <p:cNvSpPr>
            <a:spLocks noGrp="1" noChangeArrowheads="1"/>
          </p:cNvSpPr>
          <p:nvPr>
            <p:ph type="sldNum" sz="quarter" idx="12"/>
          </p:nvPr>
        </p:nvSpPr>
        <p:spPr/>
        <p:txBody>
          <a:bodyPr/>
          <a:lstStyle>
            <a:lvl1pPr>
              <a:defRPr/>
            </a:lvl1pPr>
          </a:lstStyle>
          <a:p>
            <a:pPr>
              <a:defRPr/>
            </a:pPr>
            <a:fld id="{0F860C12-2418-42BB-AB3D-EC7D4C18F3B5}" type="slidenum">
              <a:rPr lang="fr-FR" altLang="en-US"/>
              <a:pPr>
                <a:defRPr/>
              </a:pPr>
              <a:t>‹N›</a:t>
            </a:fld>
            <a:endParaRPr lang="fr-FR" altLang="en-US"/>
          </a:p>
        </p:txBody>
      </p:sp>
    </p:spTree>
    <p:extLst>
      <p:ext uri="{BB962C8B-B14F-4D97-AF65-F5344CB8AC3E}">
        <p14:creationId xmlns:p14="http://schemas.microsoft.com/office/powerpoint/2010/main" val="320070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63FAC3-EEDE-DED9-A91D-911A8491CBB5}"/>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5" name="Rectangle 5">
            <a:extLst>
              <a:ext uri="{FF2B5EF4-FFF2-40B4-BE49-F238E27FC236}">
                <a16:creationId xmlns:a16="http://schemas.microsoft.com/office/drawing/2014/main" id="{A4D4606E-E29A-553E-D0B4-810547EC9776}"/>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6" name="Rectangle 6">
            <a:extLst>
              <a:ext uri="{FF2B5EF4-FFF2-40B4-BE49-F238E27FC236}">
                <a16:creationId xmlns:a16="http://schemas.microsoft.com/office/drawing/2014/main" id="{CDFCB483-A4D2-6544-576E-01C4AB850B9F}"/>
              </a:ext>
            </a:extLst>
          </p:cNvPr>
          <p:cNvSpPr>
            <a:spLocks noGrp="1" noChangeArrowheads="1"/>
          </p:cNvSpPr>
          <p:nvPr>
            <p:ph type="sldNum" sz="quarter" idx="12"/>
          </p:nvPr>
        </p:nvSpPr>
        <p:spPr/>
        <p:txBody>
          <a:bodyPr/>
          <a:lstStyle>
            <a:lvl1pPr>
              <a:defRPr/>
            </a:lvl1pPr>
          </a:lstStyle>
          <a:p>
            <a:pPr>
              <a:defRPr/>
            </a:pPr>
            <a:fld id="{3D274F08-8DD9-4551-BE3F-8752615ECD80}" type="slidenum">
              <a:rPr lang="it-IT" altLang="en-US"/>
              <a:pPr>
                <a:defRPr/>
              </a:pPr>
              <a:t>‹N›</a:t>
            </a:fld>
            <a:endParaRPr lang="it-IT" altLang="en-US"/>
          </a:p>
        </p:txBody>
      </p:sp>
    </p:spTree>
    <p:extLst>
      <p:ext uri="{BB962C8B-B14F-4D97-AF65-F5344CB8AC3E}">
        <p14:creationId xmlns:p14="http://schemas.microsoft.com/office/powerpoint/2010/main" val="10672277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74E5A3-2805-4436-7BCB-68DB82CE92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D936B4A5-1A44-FDD6-1861-42A6018C8C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E65C82C-3E0C-F994-7ADC-8309F1B6A4F8}"/>
              </a:ext>
            </a:extLst>
          </p:cNvPr>
          <p:cNvSpPr>
            <a:spLocks noGrp="1" noChangeArrowheads="1"/>
          </p:cNvSpPr>
          <p:nvPr>
            <p:ph type="sldNum" sz="quarter" idx="12"/>
          </p:nvPr>
        </p:nvSpPr>
        <p:spPr/>
        <p:txBody>
          <a:bodyPr/>
          <a:lstStyle>
            <a:lvl1pPr>
              <a:defRPr/>
            </a:lvl1pPr>
          </a:lstStyle>
          <a:p>
            <a:pPr>
              <a:defRPr/>
            </a:pPr>
            <a:fld id="{58E4EA1E-4180-4BDE-A62B-390EE588FF42}" type="slidenum">
              <a:rPr lang="fr-FR" altLang="en-US"/>
              <a:pPr>
                <a:defRPr/>
              </a:pPr>
              <a:t>‹N›</a:t>
            </a:fld>
            <a:endParaRPr lang="fr-FR" altLang="en-US"/>
          </a:p>
        </p:txBody>
      </p:sp>
    </p:spTree>
    <p:extLst>
      <p:ext uri="{BB962C8B-B14F-4D97-AF65-F5344CB8AC3E}">
        <p14:creationId xmlns:p14="http://schemas.microsoft.com/office/powerpoint/2010/main" val="1909122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8DBBA0-B639-B1F5-A642-DAFDC4AC9B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E39F341-DD1A-AD82-C0EE-D86E19C4A8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1D72884-46A5-0BF6-5926-3EE555EFE8D0}"/>
              </a:ext>
            </a:extLst>
          </p:cNvPr>
          <p:cNvSpPr>
            <a:spLocks noGrp="1" noChangeArrowheads="1"/>
          </p:cNvSpPr>
          <p:nvPr>
            <p:ph type="sldNum" sz="quarter" idx="12"/>
          </p:nvPr>
        </p:nvSpPr>
        <p:spPr/>
        <p:txBody>
          <a:bodyPr/>
          <a:lstStyle>
            <a:lvl1pPr>
              <a:defRPr/>
            </a:lvl1pPr>
          </a:lstStyle>
          <a:p>
            <a:pPr>
              <a:defRPr/>
            </a:pPr>
            <a:fld id="{B6EF219D-4ADA-4BAB-97BD-5F19DAB56045}" type="slidenum">
              <a:rPr lang="fr-FR" altLang="en-US"/>
              <a:pPr>
                <a:defRPr/>
              </a:pPr>
              <a:t>‹N›</a:t>
            </a:fld>
            <a:endParaRPr lang="fr-FR" altLang="en-US"/>
          </a:p>
        </p:txBody>
      </p:sp>
    </p:spTree>
    <p:extLst>
      <p:ext uri="{BB962C8B-B14F-4D97-AF65-F5344CB8AC3E}">
        <p14:creationId xmlns:p14="http://schemas.microsoft.com/office/powerpoint/2010/main" val="12177819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1B67D0-D231-A234-0A9C-C3ECBB1801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DA768DE-A824-14EC-8F55-C93C739CFB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2375708-560F-0787-48CB-7D56925EC1A7}"/>
              </a:ext>
            </a:extLst>
          </p:cNvPr>
          <p:cNvSpPr>
            <a:spLocks noGrp="1" noChangeArrowheads="1"/>
          </p:cNvSpPr>
          <p:nvPr>
            <p:ph type="sldNum" sz="quarter" idx="12"/>
          </p:nvPr>
        </p:nvSpPr>
        <p:spPr/>
        <p:txBody>
          <a:bodyPr/>
          <a:lstStyle>
            <a:lvl1pPr>
              <a:defRPr/>
            </a:lvl1pPr>
          </a:lstStyle>
          <a:p>
            <a:pPr>
              <a:defRPr/>
            </a:pPr>
            <a:fld id="{B780520E-1F4C-4D9D-98E5-336F1C0A63D7}" type="slidenum">
              <a:rPr lang="fr-FR" altLang="en-US"/>
              <a:pPr>
                <a:defRPr/>
              </a:pPr>
              <a:t>‹N›</a:t>
            </a:fld>
            <a:endParaRPr lang="fr-FR" altLang="en-US"/>
          </a:p>
        </p:txBody>
      </p:sp>
    </p:spTree>
    <p:extLst>
      <p:ext uri="{BB962C8B-B14F-4D97-AF65-F5344CB8AC3E}">
        <p14:creationId xmlns:p14="http://schemas.microsoft.com/office/powerpoint/2010/main" val="9471263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F98387-7096-C949-8AEB-EE58543AE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0EFEED0-F206-B936-0B38-A9FD1CCB20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1E24B13-89BF-FF35-F60B-08214D885D00}"/>
              </a:ext>
            </a:extLst>
          </p:cNvPr>
          <p:cNvSpPr>
            <a:spLocks noGrp="1" noChangeArrowheads="1"/>
          </p:cNvSpPr>
          <p:nvPr>
            <p:ph type="sldNum" sz="quarter" idx="12"/>
          </p:nvPr>
        </p:nvSpPr>
        <p:spPr/>
        <p:txBody>
          <a:bodyPr/>
          <a:lstStyle>
            <a:lvl1pPr>
              <a:defRPr/>
            </a:lvl1pPr>
          </a:lstStyle>
          <a:p>
            <a:pPr>
              <a:defRPr/>
            </a:pPr>
            <a:fld id="{F21EF812-D5E9-484D-8CC7-870CB747DB37}" type="slidenum">
              <a:rPr lang="fr-FR" altLang="en-US"/>
              <a:pPr>
                <a:defRPr/>
              </a:pPr>
              <a:t>‹N›</a:t>
            </a:fld>
            <a:endParaRPr lang="fr-FR" altLang="en-US"/>
          </a:p>
        </p:txBody>
      </p:sp>
    </p:spTree>
    <p:extLst>
      <p:ext uri="{BB962C8B-B14F-4D97-AF65-F5344CB8AC3E}">
        <p14:creationId xmlns:p14="http://schemas.microsoft.com/office/powerpoint/2010/main" val="36481637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8B68D-BDB2-BFD5-AB8C-AFC17733E3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D12EF55-BD7E-A8FF-9A70-F42BC45CB0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0ABBCC2-A745-CDA2-59CE-C50783E80D6E}"/>
              </a:ext>
            </a:extLst>
          </p:cNvPr>
          <p:cNvSpPr>
            <a:spLocks noGrp="1" noChangeArrowheads="1"/>
          </p:cNvSpPr>
          <p:nvPr>
            <p:ph type="sldNum" sz="quarter" idx="12"/>
          </p:nvPr>
        </p:nvSpPr>
        <p:spPr/>
        <p:txBody>
          <a:bodyPr/>
          <a:lstStyle>
            <a:lvl1pPr>
              <a:defRPr/>
            </a:lvl1pPr>
          </a:lstStyle>
          <a:p>
            <a:pPr>
              <a:defRPr/>
            </a:pPr>
            <a:fld id="{6107EE3B-CF8D-4FF1-9DE4-D7B6F11865EA}" type="slidenum">
              <a:rPr lang="fr-FR" altLang="en-US"/>
              <a:pPr>
                <a:defRPr/>
              </a:pPr>
              <a:t>‹N›</a:t>
            </a:fld>
            <a:endParaRPr lang="fr-FR" altLang="en-US"/>
          </a:p>
        </p:txBody>
      </p:sp>
    </p:spTree>
    <p:extLst>
      <p:ext uri="{BB962C8B-B14F-4D97-AF65-F5344CB8AC3E}">
        <p14:creationId xmlns:p14="http://schemas.microsoft.com/office/powerpoint/2010/main" val="15306036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F1206F-BCB2-E0ED-CE9E-4C32859CAD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B01986C-FE0E-2274-6646-C5D6E6B3AB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1926AE9-5B6D-0C05-3705-CDA02FF08715}"/>
              </a:ext>
            </a:extLst>
          </p:cNvPr>
          <p:cNvSpPr>
            <a:spLocks noGrp="1" noChangeArrowheads="1"/>
          </p:cNvSpPr>
          <p:nvPr>
            <p:ph type="sldNum" sz="quarter" idx="12"/>
          </p:nvPr>
        </p:nvSpPr>
        <p:spPr/>
        <p:txBody>
          <a:bodyPr/>
          <a:lstStyle>
            <a:lvl1pPr>
              <a:defRPr/>
            </a:lvl1pPr>
          </a:lstStyle>
          <a:p>
            <a:pPr>
              <a:defRPr/>
            </a:pPr>
            <a:fld id="{347172E0-686D-4661-BFD4-731D608BE8EF}" type="slidenum">
              <a:rPr lang="fr-FR" altLang="en-US"/>
              <a:pPr>
                <a:defRPr/>
              </a:pPr>
              <a:t>‹N›</a:t>
            </a:fld>
            <a:endParaRPr lang="fr-FR" altLang="en-US"/>
          </a:p>
        </p:txBody>
      </p:sp>
    </p:spTree>
    <p:extLst>
      <p:ext uri="{BB962C8B-B14F-4D97-AF65-F5344CB8AC3E}">
        <p14:creationId xmlns:p14="http://schemas.microsoft.com/office/powerpoint/2010/main" val="27859142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AB6E90E-7A56-B982-319A-6E5D759DCF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7C5B042C-FE02-5E32-B42D-1735EB6980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7E1C142-CC6B-42CA-12C5-08B3BDD6FEF9}"/>
              </a:ext>
            </a:extLst>
          </p:cNvPr>
          <p:cNvSpPr>
            <a:spLocks noGrp="1" noChangeArrowheads="1"/>
          </p:cNvSpPr>
          <p:nvPr>
            <p:ph type="sldNum" sz="quarter" idx="12"/>
          </p:nvPr>
        </p:nvSpPr>
        <p:spPr/>
        <p:txBody>
          <a:bodyPr/>
          <a:lstStyle>
            <a:lvl1pPr>
              <a:defRPr/>
            </a:lvl1pPr>
          </a:lstStyle>
          <a:p>
            <a:pPr>
              <a:defRPr/>
            </a:pPr>
            <a:fld id="{E69F8983-49E1-47F3-8149-67D09622035B}" type="slidenum">
              <a:rPr lang="fr-FR" altLang="en-US"/>
              <a:pPr>
                <a:defRPr/>
              </a:pPr>
              <a:t>‹N›</a:t>
            </a:fld>
            <a:endParaRPr lang="fr-FR" altLang="en-US"/>
          </a:p>
        </p:txBody>
      </p:sp>
    </p:spTree>
    <p:extLst>
      <p:ext uri="{BB962C8B-B14F-4D97-AF65-F5344CB8AC3E}">
        <p14:creationId xmlns:p14="http://schemas.microsoft.com/office/powerpoint/2010/main" val="25630960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694D71-D525-4721-8509-C40D9DB0C8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5AEB007C-1D5D-746F-1023-1F0F35B126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B8B05A-13CF-AEFE-D55E-40778C0B390E}"/>
              </a:ext>
            </a:extLst>
          </p:cNvPr>
          <p:cNvSpPr>
            <a:spLocks noGrp="1" noChangeArrowheads="1"/>
          </p:cNvSpPr>
          <p:nvPr>
            <p:ph type="sldNum" sz="quarter" idx="12"/>
          </p:nvPr>
        </p:nvSpPr>
        <p:spPr/>
        <p:txBody>
          <a:bodyPr/>
          <a:lstStyle>
            <a:lvl1pPr>
              <a:defRPr/>
            </a:lvl1pPr>
          </a:lstStyle>
          <a:p>
            <a:pPr>
              <a:defRPr/>
            </a:pPr>
            <a:fld id="{F9E11FE4-5010-48CC-87A3-C32FB1989F56}" type="slidenum">
              <a:rPr lang="fr-FR" altLang="en-US"/>
              <a:pPr>
                <a:defRPr/>
              </a:pPr>
              <a:t>‹N›</a:t>
            </a:fld>
            <a:endParaRPr lang="fr-FR" altLang="en-US"/>
          </a:p>
        </p:txBody>
      </p:sp>
    </p:spTree>
    <p:extLst>
      <p:ext uri="{BB962C8B-B14F-4D97-AF65-F5344CB8AC3E}">
        <p14:creationId xmlns:p14="http://schemas.microsoft.com/office/powerpoint/2010/main" val="41681731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B48E66C-6554-C63E-F266-2C277B0747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D1E0CC45-636C-401C-1B28-5895A41B83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477E66BF-112E-9C59-59F1-1C950316B423}"/>
              </a:ext>
            </a:extLst>
          </p:cNvPr>
          <p:cNvSpPr>
            <a:spLocks noGrp="1" noChangeArrowheads="1"/>
          </p:cNvSpPr>
          <p:nvPr>
            <p:ph type="sldNum" sz="quarter" idx="12"/>
          </p:nvPr>
        </p:nvSpPr>
        <p:spPr/>
        <p:txBody>
          <a:bodyPr/>
          <a:lstStyle>
            <a:lvl1pPr>
              <a:defRPr/>
            </a:lvl1pPr>
          </a:lstStyle>
          <a:p>
            <a:pPr>
              <a:defRPr/>
            </a:pPr>
            <a:fld id="{E1FEFFC0-AA3E-4251-9B03-86F843767DE7}" type="slidenum">
              <a:rPr lang="fr-FR" altLang="en-US"/>
              <a:pPr>
                <a:defRPr/>
              </a:pPr>
              <a:t>‹N›</a:t>
            </a:fld>
            <a:endParaRPr lang="fr-FR" altLang="en-US"/>
          </a:p>
        </p:txBody>
      </p:sp>
    </p:spTree>
    <p:extLst>
      <p:ext uri="{BB962C8B-B14F-4D97-AF65-F5344CB8AC3E}">
        <p14:creationId xmlns:p14="http://schemas.microsoft.com/office/powerpoint/2010/main" val="42500310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A8B7162-7E4E-5099-A8A3-F4428632FC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CE81E25-E50F-565A-E04F-70BA6987EB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EA2E51C5-3FCB-722B-01EA-7801D66F4116}"/>
              </a:ext>
            </a:extLst>
          </p:cNvPr>
          <p:cNvSpPr>
            <a:spLocks noGrp="1" noChangeArrowheads="1"/>
          </p:cNvSpPr>
          <p:nvPr>
            <p:ph type="sldNum" sz="quarter" idx="12"/>
          </p:nvPr>
        </p:nvSpPr>
        <p:spPr/>
        <p:txBody>
          <a:bodyPr/>
          <a:lstStyle>
            <a:lvl1pPr>
              <a:defRPr/>
            </a:lvl1pPr>
          </a:lstStyle>
          <a:p>
            <a:pPr>
              <a:defRPr/>
            </a:pPr>
            <a:fld id="{7ECF1F25-77A6-44B0-8848-E33FDBB82EEB}" type="slidenum">
              <a:rPr lang="fr-FR" altLang="en-US"/>
              <a:pPr>
                <a:defRPr/>
              </a:pPr>
              <a:t>‹N›</a:t>
            </a:fld>
            <a:endParaRPr lang="fr-FR" altLang="en-US"/>
          </a:p>
        </p:txBody>
      </p:sp>
    </p:spTree>
    <p:extLst>
      <p:ext uri="{BB962C8B-B14F-4D97-AF65-F5344CB8AC3E}">
        <p14:creationId xmlns:p14="http://schemas.microsoft.com/office/powerpoint/2010/main" val="4074288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F5F77B-D112-34CF-4273-36AC6B18E594}"/>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5" name="Rectangle 5">
            <a:extLst>
              <a:ext uri="{FF2B5EF4-FFF2-40B4-BE49-F238E27FC236}">
                <a16:creationId xmlns:a16="http://schemas.microsoft.com/office/drawing/2014/main" id="{A4453FE1-A3D9-E512-8127-BEBC9D503DE9}"/>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6" name="Rectangle 6">
            <a:extLst>
              <a:ext uri="{FF2B5EF4-FFF2-40B4-BE49-F238E27FC236}">
                <a16:creationId xmlns:a16="http://schemas.microsoft.com/office/drawing/2014/main" id="{5A4F13BA-921C-262B-ACB0-61AA53831DB4}"/>
              </a:ext>
            </a:extLst>
          </p:cNvPr>
          <p:cNvSpPr>
            <a:spLocks noGrp="1" noChangeArrowheads="1"/>
          </p:cNvSpPr>
          <p:nvPr>
            <p:ph type="sldNum" sz="quarter" idx="12"/>
          </p:nvPr>
        </p:nvSpPr>
        <p:spPr/>
        <p:txBody>
          <a:bodyPr/>
          <a:lstStyle>
            <a:lvl1pPr>
              <a:defRPr/>
            </a:lvl1pPr>
          </a:lstStyle>
          <a:p>
            <a:pPr>
              <a:defRPr/>
            </a:pPr>
            <a:fld id="{CD002024-4751-48EB-8141-46BD2D73502E}" type="slidenum">
              <a:rPr lang="it-IT" altLang="en-US"/>
              <a:pPr>
                <a:defRPr/>
              </a:pPr>
              <a:t>‹N›</a:t>
            </a:fld>
            <a:endParaRPr lang="it-IT" altLang="en-US"/>
          </a:p>
        </p:txBody>
      </p:sp>
    </p:spTree>
    <p:extLst>
      <p:ext uri="{BB962C8B-B14F-4D97-AF65-F5344CB8AC3E}">
        <p14:creationId xmlns:p14="http://schemas.microsoft.com/office/powerpoint/2010/main" val="11827394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848972-27C1-84FF-B967-FB54E7CE45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A69BAE7-6548-F512-5567-3147044E27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9B71925-D99E-C4EC-252D-6042085E1BBC}"/>
              </a:ext>
            </a:extLst>
          </p:cNvPr>
          <p:cNvSpPr>
            <a:spLocks noGrp="1" noChangeArrowheads="1"/>
          </p:cNvSpPr>
          <p:nvPr>
            <p:ph type="sldNum" sz="quarter" idx="12"/>
          </p:nvPr>
        </p:nvSpPr>
        <p:spPr/>
        <p:txBody>
          <a:bodyPr/>
          <a:lstStyle>
            <a:lvl1pPr>
              <a:defRPr/>
            </a:lvl1pPr>
          </a:lstStyle>
          <a:p>
            <a:pPr>
              <a:defRPr/>
            </a:pPr>
            <a:fld id="{C2828964-C938-4FDF-AFFB-21DD7DA04DBF}" type="slidenum">
              <a:rPr lang="it-IT" altLang="en-US"/>
              <a:pPr>
                <a:defRPr/>
              </a:pPr>
              <a:t>‹N›</a:t>
            </a:fld>
            <a:endParaRPr lang="it-IT" altLang="en-US"/>
          </a:p>
        </p:txBody>
      </p:sp>
    </p:spTree>
    <p:extLst>
      <p:ext uri="{BB962C8B-B14F-4D97-AF65-F5344CB8AC3E}">
        <p14:creationId xmlns:p14="http://schemas.microsoft.com/office/powerpoint/2010/main" val="36031683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351F3C-B71C-49E9-82B5-0B2E159D10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8F96479-20B3-6B34-8A96-B9429483A7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97F369E-E7DE-7AAB-4577-BC94A00AC5DE}"/>
              </a:ext>
            </a:extLst>
          </p:cNvPr>
          <p:cNvSpPr>
            <a:spLocks noGrp="1" noChangeArrowheads="1"/>
          </p:cNvSpPr>
          <p:nvPr>
            <p:ph type="sldNum" sz="quarter" idx="12"/>
          </p:nvPr>
        </p:nvSpPr>
        <p:spPr/>
        <p:txBody>
          <a:bodyPr/>
          <a:lstStyle>
            <a:lvl1pPr>
              <a:defRPr/>
            </a:lvl1pPr>
          </a:lstStyle>
          <a:p>
            <a:pPr>
              <a:defRPr/>
            </a:pPr>
            <a:fld id="{B4696AD6-4783-46F0-8AA3-263DBC2C4C26}" type="slidenum">
              <a:rPr lang="it-IT" altLang="en-US"/>
              <a:pPr>
                <a:defRPr/>
              </a:pPr>
              <a:t>‹N›</a:t>
            </a:fld>
            <a:endParaRPr lang="it-IT" altLang="en-US"/>
          </a:p>
        </p:txBody>
      </p:sp>
    </p:spTree>
    <p:extLst>
      <p:ext uri="{BB962C8B-B14F-4D97-AF65-F5344CB8AC3E}">
        <p14:creationId xmlns:p14="http://schemas.microsoft.com/office/powerpoint/2010/main" val="40737568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5FB9C1-5962-7BCA-3BAC-71BEF554D9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BD7D802-CA47-D2D2-F365-E70074BA4B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26A8518-42D8-0F1C-2B92-D061931853F2}"/>
              </a:ext>
            </a:extLst>
          </p:cNvPr>
          <p:cNvSpPr>
            <a:spLocks noGrp="1" noChangeArrowheads="1"/>
          </p:cNvSpPr>
          <p:nvPr>
            <p:ph type="sldNum" sz="quarter" idx="12"/>
          </p:nvPr>
        </p:nvSpPr>
        <p:spPr/>
        <p:txBody>
          <a:bodyPr/>
          <a:lstStyle>
            <a:lvl1pPr>
              <a:defRPr/>
            </a:lvl1pPr>
          </a:lstStyle>
          <a:p>
            <a:pPr>
              <a:defRPr/>
            </a:pPr>
            <a:fld id="{E292F19A-BB50-445B-9C19-0C182B288A3F}" type="slidenum">
              <a:rPr lang="it-IT" altLang="en-US"/>
              <a:pPr>
                <a:defRPr/>
              </a:pPr>
              <a:t>‹N›</a:t>
            </a:fld>
            <a:endParaRPr lang="it-IT" altLang="en-US"/>
          </a:p>
        </p:txBody>
      </p:sp>
    </p:spTree>
    <p:extLst>
      <p:ext uri="{BB962C8B-B14F-4D97-AF65-F5344CB8AC3E}">
        <p14:creationId xmlns:p14="http://schemas.microsoft.com/office/powerpoint/2010/main" val="19617880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AFB33A-D974-2E19-33BD-98E0163560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4154B3F-3691-73A2-E299-04110F671E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ACE9D7A-6ECE-FA4D-4A1F-4EA66087357E}"/>
              </a:ext>
            </a:extLst>
          </p:cNvPr>
          <p:cNvSpPr>
            <a:spLocks noGrp="1" noChangeArrowheads="1"/>
          </p:cNvSpPr>
          <p:nvPr>
            <p:ph type="sldNum" sz="quarter" idx="12"/>
          </p:nvPr>
        </p:nvSpPr>
        <p:spPr/>
        <p:txBody>
          <a:bodyPr/>
          <a:lstStyle>
            <a:lvl1pPr>
              <a:defRPr/>
            </a:lvl1pPr>
          </a:lstStyle>
          <a:p>
            <a:pPr>
              <a:defRPr/>
            </a:pPr>
            <a:fld id="{625E3632-0157-4BA0-9B73-A1697554BCCF}" type="slidenum">
              <a:rPr lang="it-IT" altLang="en-US"/>
              <a:pPr>
                <a:defRPr/>
              </a:pPr>
              <a:t>‹N›</a:t>
            </a:fld>
            <a:endParaRPr lang="it-IT" altLang="en-US"/>
          </a:p>
        </p:txBody>
      </p:sp>
    </p:spTree>
    <p:extLst>
      <p:ext uri="{BB962C8B-B14F-4D97-AF65-F5344CB8AC3E}">
        <p14:creationId xmlns:p14="http://schemas.microsoft.com/office/powerpoint/2010/main" val="27375297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AAE762-C2D3-7ABA-E579-9381ABC431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28EF15B-2ED9-2E24-F900-827666C257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054935A-3F76-9B00-01BB-283DC5CF89A3}"/>
              </a:ext>
            </a:extLst>
          </p:cNvPr>
          <p:cNvSpPr>
            <a:spLocks noGrp="1" noChangeArrowheads="1"/>
          </p:cNvSpPr>
          <p:nvPr>
            <p:ph type="sldNum" sz="quarter" idx="12"/>
          </p:nvPr>
        </p:nvSpPr>
        <p:spPr/>
        <p:txBody>
          <a:bodyPr/>
          <a:lstStyle>
            <a:lvl1pPr>
              <a:defRPr/>
            </a:lvl1pPr>
          </a:lstStyle>
          <a:p>
            <a:pPr>
              <a:defRPr/>
            </a:pPr>
            <a:fld id="{976A63E5-EBC5-44DA-B4B6-E972CBFE4FF8}" type="slidenum">
              <a:rPr lang="it-IT" altLang="en-US"/>
              <a:pPr>
                <a:defRPr/>
              </a:pPr>
              <a:t>‹N›</a:t>
            </a:fld>
            <a:endParaRPr lang="it-IT" altLang="en-US"/>
          </a:p>
        </p:txBody>
      </p:sp>
    </p:spTree>
    <p:extLst>
      <p:ext uri="{BB962C8B-B14F-4D97-AF65-F5344CB8AC3E}">
        <p14:creationId xmlns:p14="http://schemas.microsoft.com/office/powerpoint/2010/main" val="19958632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0693CA-2B99-E979-E7D5-346A3E0FDE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24FD95A-AE4A-530B-3542-A66FDB869D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F6B1D6A-9EBC-2025-3943-26A392E7338B}"/>
              </a:ext>
            </a:extLst>
          </p:cNvPr>
          <p:cNvSpPr>
            <a:spLocks noGrp="1" noChangeArrowheads="1"/>
          </p:cNvSpPr>
          <p:nvPr>
            <p:ph type="sldNum" sz="quarter" idx="12"/>
          </p:nvPr>
        </p:nvSpPr>
        <p:spPr/>
        <p:txBody>
          <a:bodyPr/>
          <a:lstStyle>
            <a:lvl1pPr>
              <a:defRPr/>
            </a:lvl1pPr>
          </a:lstStyle>
          <a:p>
            <a:pPr>
              <a:defRPr/>
            </a:pPr>
            <a:fld id="{64F074AE-B4CB-4D76-ABF4-3F826D33A3D6}" type="slidenum">
              <a:rPr lang="it-IT" altLang="en-US"/>
              <a:pPr>
                <a:defRPr/>
              </a:pPr>
              <a:t>‹N›</a:t>
            </a:fld>
            <a:endParaRPr lang="it-IT" altLang="en-US"/>
          </a:p>
        </p:txBody>
      </p:sp>
    </p:spTree>
    <p:extLst>
      <p:ext uri="{BB962C8B-B14F-4D97-AF65-F5344CB8AC3E}">
        <p14:creationId xmlns:p14="http://schemas.microsoft.com/office/powerpoint/2010/main" val="35500367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63ED08-1D33-7A42-CE65-DA36508FCC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FC799625-16FB-0808-DF5A-6BA54E421C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FCD5768-D91E-1FC5-44B0-953E6BC868C9}"/>
              </a:ext>
            </a:extLst>
          </p:cNvPr>
          <p:cNvSpPr>
            <a:spLocks noGrp="1" noChangeArrowheads="1"/>
          </p:cNvSpPr>
          <p:nvPr>
            <p:ph type="sldNum" sz="quarter" idx="12"/>
          </p:nvPr>
        </p:nvSpPr>
        <p:spPr/>
        <p:txBody>
          <a:bodyPr/>
          <a:lstStyle>
            <a:lvl1pPr>
              <a:defRPr/>
            </a:lvl1pPr>
          </a:lstStyle>
          <a:p>
            <a:pPr>
              <a:defRPr/>
            </a:pPr>
            <a:fld id="{0E15309B-1CB1-46CA-AB7A-764C068278B3}" type="slidenum">
              <a:rPr lang="it-IT" altLang="en-US"/>
              <a:pPr>
                <a:defRPr/>
              </a:pPr>
              <a:t>‹N›</a:t>
            </a:fld>
            <a:endParaRPr lang="it-IT" altLang="en-US"/>
          </a:p>
        </p:txBody>
      </p:sp>
    </p:spTree>
    <p:extLst>
      <p:ext uri="{BB962C8B-B14F-4D97-AF65-F5344CB8AC3E}">
        <p14:creationId xmlns:p14="http://schemas.microsoft.com/office/powerpoint/2010/main" val="21353832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81AB96-905E-2EDC-02CE-258EFB1A11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4F7F081-6E58-972A-2971-F4947DDF3D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F5DE43A-8671-D6C9-944B-BD3ACEEC4C6C}"/>
              </a:ext>
            </a:extLst>
          </p:cNvPr>
          <p:cNvSpPr>
            <a:spLocks noGrp="1" noChangeArrowheads="1"/>
          </p:cNvSpPr>
          <p:nvPr>
            <p:ph type="sldNum" sz="quarter" idx="12"/>
          </p:nvPr>
        </p:nvSpPr>
        <p:spPr/>
        <p:txBody>
          <a:bodyPr/>
          <a:lstStyle>
            <a:lvl1pPr>
              <a:defRPr/>
            </a:lvl1pPr>
          </a:lstStyle>
          <a:p>
            <a:pPr>
              <a:defRPr/>
            </a:pPr>
            <a:fld id="{F2816AE4-529C-49AE-9A29-FAEC1B79487B}" type="slidenum">
              <a:rPr lang="it-IT" altLang="en-US"/>
              <a:pPr>
                <a:defRPr/>
              </a:pPr>
              <a:t>‹N›</a:t>
            </a:fld>
            <a:endParaRPr lang="it-IT" altLang="en-US"/>
          </a:p>
        </p:txBody>
      </p:sp>
    </p:spTree>
    <p:extLst>
      <p:ext uri="{BB962C8B-B14F-4D97-AF65-F5344CB8AC3E}">
        <p14:creationId xmlns:p14="http://schemas.microsoft.com/office/powerpoint/2010/main" val="23385891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8DBE5C-2EE3-06F8-5880-ED262E1FC5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6E30D94-F835-C701-D89E-C5F8B0AA7C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BE9CB34-4BC7-CD2F-7316-EEEBBD1B2A17}"/>
              </a:ext>
            </a:extLst>
          </p:cNvPr>
          <p:cNvSpPr>
            <a:spLocks noGrp="1" noChangeArrowheads="1"/>
          </p:cNvSpPr>
          <p:nvPr>
            <p:ph type="sldNum" sz="quarter" idx="12"/>
          </p:nvPr>
        </p:nvSpPr>
        <p:spPr/>
        <p:txBody>
          <a:bodyPr/>
          <a:lstStyle>
            <a:lvl1pPr>
              <a:defRPr/>
            </a:lvl1pPr>
          </a:lstStyle>
          <a:p>
            <a:pPr>
              <a:defRPr/>
            </a:pPr>
            <a:fld id="{88837317-E786-4355-96D3-A4B994F67768}" type="slidenum">
              <a:rPr lang="it-IT" altLang="en-US"/>
              <a:pPr>
                <a:defRPr/>
              </a:pPr>
              <a:t>‹N›</a:t>
            </a:fld>
            <a:endParaRPr lang="it-IT" altLang="en-US"/>
          </a:p>
        </p:txBody>
      </p:sp>
    </p:spTree>
    <p:extLst>
      <p:ext uri="{BB962C8B-B14F-4D97-AF65-F5344CB8AC3E}">
        <p14:creationId xmlns:p14="http://schemas.microsoft.com/office/powerpoint/2010/main" val="4164682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E4C2D-8980-12FE-F6FC-09A4A85D6C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F6A83A4-8C5F-BEDB-6D90-94D18D5DFE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D9757DA-CA97-80E8-9A5E-C8575FE760C6}"/>
              </a:ext>
            </a:extLst>
          </p:cNvPr>
          <p:cNvSpPr>
            <a:spLocks noGrp="1" noChangeArrowheads="1"/>
          </p:cNvSpPr>
          <p:nvPr>
            <p:ph type="sldNum" sz="quarter" idx="12"/>
          </p:nvPr>
        </p:nvSpPr>
        <p:spPr/>
        <p:txBody>
          <a:bodyPr/>
          <a:lstStyle>
            <a:lvl1pPr>
              <a:defRPr/>
            </a:lvl1pPr>
          </a:lstStyle>
          <a:p>
            <a:pPr>
              <a:defRPr/>
            </a:pPr>
            <a:fld id="{6B6D71DD-747C-4DBB-A263-8BB432489847}" type="slidenum">
              <a:rPr lang="it-IT" altLang="en-US"/>
              <a:pPr>
                <a:defRPr/>
              </a:pPr>
              <a:t>‹N›</a:t>
            </a:fld>
            <a:endParaRPr lang="it-IT" altLang="en-US"/>
          </a:p>
        </p:txBody>
      </p:sp>
    </p:spTree>
    <p:extLst>
      <p:ext uri="{BB962C8B-B14F-4D97-AF65-F5344CB8AC3E}">
        <p14:creationId xmlns:p14="http://schemas.microsoft.com/office/powerpoint/2010/main" val="42087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A94C0F-3C96-CEC0-AE51-237F8F0C0E05}"/>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5DB7442E-4273-6DB2-F01C-2B1233809F7F}"/>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4C1368AA-82F3-EE7C-2F18-358D271D8626}"/>
              </a:ext>
            </a:extLst>
          </p:cNvPr>
          <p:cNvSpPr>
            <a:spLocks noGrp="1" noChangeArrowheads="1"/>
          </p:cNvSpPr>
          <p:nvPr>
            <p:ph type="sldNum" sz="quarter" idx="12"/>
          </p:nvPr>
        </p:nvSpPr>
        <p:spPr>
          <a:ln/>
        </p:spPr>
        <p:txBody>
          <a:bodyPr/>
          <a:lstStyle>
            <a:lvl1pPr>
              <a:defRPr/>
            </a:lvl1pPr>
          </a:lstStyle>
          <a:p>
            <a:pPr>
              <a:defRPr/>
            </a:pPr>
            <a:fld id="{37B82760-2544-4A4B-8DB1-761CC7D73E7F}" type="slidenum">
              <a:rPr lang="it-CH" altLang="en-US"/>
              <a:pPr>
                <a:defRPr/>
              </a:pPr>
              <a:t>‹N›</a:t>
            </a:fld>
            <a:endParaRPr lang="it-CH" altLang="en-US"/>
          </a:p>
        </p:txBody>
      </p:sp>
    </p:spTree>
    <p:extLst>
      <p:ext uri="{BB962C8B-B14F-4D97-AF65-F5344CB8AC3E}">
        <p14:creationId xmlns:p14="http://schemas.microsoft.com/office/powerpoint/2010/main" val="417749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FB851D-9802-E8F3-F750-971C46AD8789}"/>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6" name="Rectangle 5">
            <a:extLst>
              <a:ext uri="{FF2B5EF4-FFF2-40B4-BE49-F238E27FC236}">
                <a16:creationId xmlns:a16="http://schemas.microsoft.com/office/drawing/2014/main" id="{CE6AA6C4-F38C-5C74-9C7A-F2EEB0B78F22}"/>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7" name="Rectangle 6">
            <a:extLst>
              <a:ext uri="{FF2B5EF4-FFF2-40B4-BE49-F238E27FC236}">
                <a16:creationId xmlns:a16="http://schemas.microsoft.com/office/drawing/2014/main" id="{F10B31A3-C929-9970-7E28-6DD5F62A9314}"/>
              </a:ext>
            </a:extLst>
          </p:cNvPr>
          <p:cNvSpPr>
            <a:spLocks noGrp="1" noChangeArrowheads="1"/>
          </p:cNvSpPr>
          <p:nvPr>
            <p:ph type="sldNum" sz="quarter" idx="12"/>
          </p:nvPr>
        </p:nvSpPr>
        <p:spPr/>
        <p:txBody>
          <a:bodyPr/>
          <a:lstStyle>
            <a:lvl1pPr>
              <a:defRPr/>
            </a:lvl1pPr>
          </a:lstStyle>
          <a:p>
            <a:pPr>
              <a:defRPr/>
            </a:pPr>
            <a:fld id="{F4D160C7-CBC1-40FB-BAB5-3CAE749D2ECA}" type="slidenum">
              <a:rPr lang="it-IT" altLang="en-US"/>
              <a:pPr>
                <a:defRPr/>
              </a:pPr>
              <a:t>‹N›</a:t>
            </a:fld>
            <a:endParaRPr lang="it-IT" altLang="en-US"/>
          </a:p>
        </p:txBody>
      </p:sp>
    </p:spTree>
    <p:extLst>
      <p:ext uri="{BB962C8B-B14F-4D97-AF65-F5344CB8AC3E}">
        <p14:creationId xmlns:p14="http://schemas.microsoft.com/office/powerpoint/2010/main" val="4719444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B8C493-8449-7AD2-1156-FA6976895A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D455F39-E56D-F6FD-9F2B-9E49B7C823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8AFEB73-D150-0707-6497-33D9153A4418}"/>
              </a:ext>
            </a:extLst>
          </p:cNvPr>
          <p:cNvSpPr>
            <a:spLocks noGrp="1" noChangeArrowheads="1"/>
          </p:cNvSpPr>
          <p:nvPr>
            <p:ph type="sldNum" sz="quarter" idx="12"/>
          </p:nvPr>
        </p:nvSpPr>
        <p:spPr/>
        <p:txBody>
          <a:bodyPr/>
          <a:lstStyle>
            <a:lvl1pPr>
              <a:defRPr/>
            </a:lvl1pPr>
          </a:lstStyle>
          <a:p>
            <a:pPr>
              <a:defRPr/>
            </a:pPr>
            <a:fld id="{08C32611-68AF-439E-9A7E-B06FDBB47291}" type="slidenum">
              <a:rPr lang="it-IT" altLang="en-US"/>
              <a:pPr>
                <a:defRPr/>
              </a:pPr>
              <a:t>‹N›</a:t>
            </a:fld>
            <a:endParaRPr lang="it-IT" altLang="en-US"/>
          </a:p>
        </p:txBody>
      </p:sp>
    </p:spTree>
    <p:extLst>
      <p:ext uri="{BB962C8B-B14F-4D97-AF65-F5344CB8AC3E}">
        <p14:creationId xmlns:p14="http://schemas.microsoft.com/office/powerpoint/2010/main" val="27696456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D8035B-81DE-F894-D7DC-3EA1E256E1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B76AD34-75D9-7266-91CA-A58E078D4A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76CF3B9-2C80-6380-738D-0D36B215206D}"/>
              </a:ext>
            </a:extLst>
          </p:cNvPr>
          <p:cNvSpPr>
            <a:spLocks noGrp="1" noChangeArrowheads="1"/>
          </p:cNvSpPr>
          <p:nvPr>
            <p:ph type="sldNum" sz="quarter" idx="12"/>
          </p:nvPr>
        </p:nvSpPr>
        <p:spPr/>
        <p:txBody>
          <a:bodyPr/>
          <a:lstStyle>
            <a:lvl1pPr>
              <a:defRPr/>
            </a:lvl1pPr>
          </a:lstStyle>
          <a:p>
            <a:pPr>
              <a:defRPr/>
            </a:pPr>
            <a:fld id="{3442487A-E7FA-4241-AE68-AF447125C187}" type="slidenum">
              <a:rPr lang="it-IT" altLang="en-US"/>
              <a:pPr>
                <a:defRPr/>
              </a:pPr>
              <a:t>‹N›</a:t>
            </a:fld>
            <a:endParaRPr lang="it-IT" altLang="en-US"/>
          </a:p>
        </p:txBody>
      </p:sp>
    </p:spTree>
    <p:extLst>
      <p:ext uri="{BB962C8B-B14F-4D97-AF65-F5344CB8AC3E}">
        <p14:creationId xmlns:p14="http://schemas.microsoft.com/office/powerpoint/2010/main" val="21589122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33F5441-C3C0-F43A-6EF4-737B77DFDC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E2B2259-4F88-5CE3-3026-A3650650A1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6BF06D1-01DC-8DF2-D92C-7D766EAB19A9}"/>
              </a:ext>
            </a:extLst>
          </p:cNvPr>
          <p:cNvSpPr>
            <a:spLocks noGrp="1" noChangeArrowheads="1"/>
          </p:cNvSpPr>
          <p:nvPr>
            <p:ph type="sldNum" sz="quarter" idx="12"/>
          </p:nvPr>
        </p:nvSpPr>
        <p:spPr/>
        <p:txBody>
          <a:bodyPr/>
          <a:lstStyle>
            <a:lvl1pPr>
              <a:defRPr/>
            </a:lvl1pPr>
          </a:lstStyle>
          <a:p>
            <a:pPr>
              <a:defRPr/>
            </a:pPr>
            <a:fld id="{AEE97D1B-B5A9-4887-8240-52ADAE067338}" type="slidenum">
              <a:rPr lang="it-IT" altLang="en-US"/>
              <a:pPr>
                <a:defRPr/>
              </a:pPr>
              <a:t>‹N›</a:t>
            </a:fld>
            <a:endParaRPr lang="it-IT" altLang="en-US"/>
          </a:p>
        </p:txBody>
      </p:sp>
    </p:spTree>
    <p:extLst>
      <p:ext uri="{BB962C8B-B14F-4D97-AF65-F5344CB8AC3E}">
        <p14:creationId xmlns:p14="http://schemas.microsoft.com/office/powerpoint/2010/main" val="9479636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6DD790-5B34-5E4C-92B6-4E68642230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D17A1AA-95FB-5363-DDDA-805D06C82D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4EBA22C-3C50-61F5-A809-130F65C8D094}"/>
              </a:ext>
            </a:extLst>
          </p:cNvPr>
          <p:cNvSpPr>
            <a:spLocks noGrp="1" noChangeArrowheads="1"/>
          </p:cNvSpPr>
          <p:nvPr>
            <p:ph type="sldNum" sz="quarter" idx="12"/>
          </p:nvPr>
        </p:nvSpPr>
        <p:spPr/>
        <p:txBody>
          <a:bodyPr/>
          <a:lstStyle>
            <a:lvl1pPr>
              <a:defRPr/>
            </a:lvl1pPr>
          </a:lstStyle>
          <a:p>
            <a:pPr>
              <a:defRPr/>
            </a:pPr>
            <a:fld id="{7F2110B4-233F-4214-95E8-9A6DADB981D5}" type="slidenum">
              <a:rPr lang="it-IT" altLang="en-US"/>
              <a:pPr>
                <a:defRPr/>
              </a:pPr>
              <a:t>‹N›</a:t>
            </a:fld>
            <a:endParaRPr lang="it-IT" altLang="en-US"/>
          </a:p>
        </p:txBody>
      </p:sp>
    </p:spTree>
    <p:extLst>
      <p:ext uri="{BB962C8B-B14F-4D97-AF65-F5344CB8AC3E}">
        <p14:creationId xmlns:p14="http://schemas.microsoft.com/office/powerpoint/2010/main" val="22098828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F3C3F8-40A5-3146-4FBF-A40F4FE3AD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AB094FB-7ACC-A093-61BE-3ADEF8475E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86820E8-1929-8DDF-F740-CB8B9EAC1704}"/>
              </a:ext>
            </a:extLst>
          </p:cNvPr>
          <p:cNvSpPr>
            <a:spLocks noGrp="1" noChangeArrowheads="1"/>
          </p:cNvSpPr>
          <p:nvPr>
            <p:ph type="sldNum" sz="quarter" idx="12"/>
          </p:nvPr>
        </p:nvSpPr>
        <p:spPr/>
        <p:txBody>
          <a:bodyPr/>
          <a:lstStyle>
            <a:lvl1pPr>
              <a:defRPr/>
            </a:lvl1pPr>
          </a:lstStyle>
          <a:p>
            <a:pPr>
              <a:defRPr/>
            </a:pPr>
            <a:fld id="{A8E554EC-60DE-46E5-AB09-967A4E487F65}" type="slidenum">
              <a:rPr lang="it-IT" altLang="en-US"/>
              <a:pPr>
                <a:defRPr/>
              </a:pPr>
              <a:t>‹N›</a:t>
            </a:fld>
            <a:endParaRPr lang="it-IT" altLang="en-US"/>
          </a:p>
        </p:txBody>
      </p:sp>
    </p:spTree>
    <p:extLst>
      <p:ext uri="{BB962C8B-B14F-4D97-AF65-F5344CB8AC3E}">
        <p14:creationId xmlns:p14="http://schemas.microsoft.com/office/powerpoint/2010/main" val="2297792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22933A2-511B-0FB7-C837-D86E495B8A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7579481-3EC6-4E72-636A-EC8E835D42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52B9F3C-136B-F990-9C00-18B7A7FCE812}"/>
              </a:ext>
            </a:extLst>
          </p:cNvPr>
          <p:cNvSpPr>
            <a:spLocks noGrp="1" noChangeArrowheads="1"/>
          </p:cNvSpPr>
          <p:nvPr>
            <p:ph type="sldNum" sz="quarter" idx="12"/>
          </p:nvPr>
        </p:nvSpPr>
        <p:spPr/>
        <p:txBody>
          <a:bodyPr/>
          <a:lstStyle>
            <a:lvl1pPr>
              <a:defRPr/>
            </a:lvl1pPr>
          </a:lstStyle>
          <a:p>
            <a:pPr>
              <a:defRPr/>
            </a:pPr>
            <a:fld id="{41F92FD6-F20E-4D97-9E55-2E548D8B8513}" type="slidenum">
              <a:rPr lang="it-IT" altLang="en-US"/>
              <a:pPr>
                <a:defRPr/>
              </a:pPr>
              <a:t>‹N›</a:t>
            </a:fld>
            <a:endParaRPr lang="it-IT" altLang="en-US"/>
          </a:p>
        </p:txBody>
      </p:sp>
    </p:spTree>
    <p:extLst>
      <p:ext uri="{BB962C8B-B14F-4D97-AF65-F5344CB8AC3E}">
        <p14:creationId xmlns:p14="http://schemas.microsoft.com/office/powerpoint/2010/main" val="26206910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5DFF10-7F34-EF1F-FCA0-9B19A730D280}"/>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422659AB-7964-1A54-2B52-535665636707}"/>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8A020922-95D4-475F-F8AF-89CC43AB5457}"/>
              </a:ext>
            </a:extLst>
          </p:cNvPr>
          <p:cNvSpPr>
            <a:spLocks noGrp="1" noChangeArrowheads="1"/>
          </p:cNvSpPr>
          <p:nvPr>
            <p:ph type="sldNum" sz="quarter" idx="12"/>
          </p:nvPr>
        </p:nvSpPr>
        <p:spPr/>
        <p:txBody>
          <a:bodyPr/>
          <a:lstStyle>
            <a:lvl1pPr>
              <a:defRPr/>
            </a:lvl1pPr>
          </a:lstStyle>
          <a:p>
            <a:pPr>
              <a:defRPr/>
            </a:pPr>
            <a:fld id="{ADF60155-DE2F-4C24-950D-124C0C58DED4}" type="slidenum">
              <a:rPr lang="it-IT" altLang="en-US"/>
              <a:pPr>
                <a:defRPr/>
              </a:pPr>
              <a:t>‹N›</a:t>
            </a:fld>
            <a:endParaRPr lang="it-IT" altLang="en-US"/>
          </a:p>
        </p:txBody>
      </p:sp>
    </p:spTree>
    <p:extLst>
      <p:ext uri="{BB962C8B-B14F-4D97-AF65-F5344CB8AC3E}">
        <p14:creationId xmlns:p14="http://schemas.microsoft.com/office/powerpoint/2010/main" val="26591835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EEFFB4-22C9-5A43-7F35-FA20BDCA86F5}"/>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344B4EE0-CADA-234D-6BAB-28424F05BF8E}"/>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F870A377-7E0B-52EA-7A4E-A93E0BEE9E37}"/>
              </a:ext>
            </a:extLst>
          </p:cNvPr>
          <p:cNvSpPr>
            <a:spLocks noGrp="1" noChangeArrowheads="1"/>
          </p:cNvSpPr>
          <p:nvPr>
            <p:ph type="sldNum" sz="quarter" idx="12"/>
          </p:nvPr>
        </p:nvSpPr>
        <p:spPr/>
        <p:txBody>
          <a:bodyPr/>
          <a:lstStyle>
            <a:lvl1pPr>
              <a:defRPr/>
            </a:lvl1pPr>
          </a:lstStyle>
          <a:p>
            <a:pPr>
              <a:defRPr/>
            </a:pPr>
            <a:fld id="{7ECD8F9C-FF9F-4DE5-BC45-95D3A5DFC448}" type="slidenum">
              <a:rPr lang="it-IT" altLang="en-US"/>
              <a:pPr>
                <a:defRPr/>
              </a:pPr>
              <a:t>‹N›</a:t>
            </a:fld>
            <a:endParaRPr lang="it-IT" altLang="en-US"/>
          </a:p>
        </p:txBody>
      </p:sp>
    </p:spTree>
    <p:extLst>
      <p:ext uri="{BB962C8B-B14F-4D97-AF65-F5344CB8AC3E}">
        <p14:creationId xmlns:p14="http://schemas.microsoft.com/office/powerpoint/2010/main" val="40229511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6DC5012-A578-50E7-EF23-B120984718D5}"/>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33AEED34-7699-9C47-D5B3-424950F44725}"/>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E40EB9B8-86D2-13FA-90A9-D1003E29E933}"/>
              </a:ext>
            </a:extLst>
          </p:cNvPr>
          <p:cNvSpPr>
            <a:spLocks noGrp="1" noChangeArrowheads="1"/>
          </p:cNvSpPr>
          <p:nvPr>
            <p:ph type="sldNum" sz="quarter" idx="12"/>
          </p:nvPr>
        </p:nvSpPr>
        <p:spPr/>
        <p:txBody>
          <a:bodyPr/>
          <a:lstStyle>
            <a:lvl1pPr>
              <a:defRPr/>
            </a:lvl1pPr>
          </a:lstStyle>
          <a:p>
            <a:pPr>
              <a:defRPr/>
            </a:pPr>
            <a:fld id="{44E50D2A-C8A8-4B00-8F81-09778A64C9AA}" type="slidenum">
              <a:rPr lang="it-IT" altLang="en-US"/>
              <a:pPr>
                <a:defRPr/>
              </a:pPr>
              <a:t>‹N›</a:t>
            </a:fld>
            <a:endParaRPr lang="it-IT" altLang="en-US"/>
          </a:p>
        </p:txBody>
      </p:sp>
    </p:spTree>
    <p:extLst>
      <p:ext uri="{BB962C8B-B14F-4D97-AF65-F5344CB8AC3E}">
        <p14:creationId xmlns:p14="http://schemas.microsoft.com/office/powerpoint/2010/main" val="36437320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7C9713-0EFE-9D4E-F685-A24620419CFE}"/>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C78EDDF2-41BA-38DF-0A81-FC781F06BF62}"/>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693F9231-DB84-9D89-C3E2-3DB3210293B0}"/>
              </a:ext>
            </a:extLst>
          </p:cNvPr>
          <p:cNvSpPr>
            <a:spLocks noGrp="1" noChangeArrowheads="1"/>
          </p:cNvSpPr>
          <p:nvPr>
            <p:ph type="sldNum" sz="quarter" idx="12"/>
          </p:nvPr>
        </p:nvSpPr>
        <p:spPr/>
        <p:txBody>
          <a:bodyPr/>
          <a:lstStyle>
            <a:lvl1pPr>
              <a:defRPr/>
            </a:lvl1pPr>
          </a:lstStyle>
          <a:p>
            <a:pPr>
              <a:defRPr/>
            </a:pPr>
            <a:fld id="{5A50870C-B344-4C3E-AAA2-EBDA325C179A}" type="slidenum">
              <a:rPr lang="it-IT" altLang="en-US"/>
              <a:pPr>
                <a:defRPr/>
              </a:pPr>
              <a:t>‹N›</a:t>
            </a:fld>
            <a:endParaRPr lang="it-IT" altLang="en-US"/>
          </a:p>
        </p:txBody>
      </p:sp>
    </p:spTree>
    <p:extLst>
      <p:ext uri="{BB962C8B-B14F-4D97-AF65-F5344CB8AC3E}">
        <p14:creationId xmlns:p14="http://schemas.microsoft.com/office/powerpoint/2010/main" val="1896596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FAEF63-CF2F-5137-DA74-669ACE594C09}"/>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8" name="Rectangle 5">
            <a:extLst>
              <a:ext uri="{FF2B5EF4-FFF2-40B4-BE49-F238E27FC236}">
                <a16:creationId xmlns:a16="http://schemas.microsoft.com/office/drawing/2014/main" id="{15CA35D6-DB31-578C-259E-14814E1476DB}"/>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9" name="Rectangle 6">
            <a:extLst>
              <a:ext uri="{FF2B5EF4-FFF2-40B4-BE49-F238E27FC236}">
                <a16:creationId xmlns:a16="http://schemas.microsoft.com/office/drawing/2014/main" id="{21B0A1DE-D21B-F24E-4AE0-996124AF608B}"/>
              </a:ext>
            </a:extLst>
          </p:cNvPr>
          <p:cNvSpPr>
            <a:spLocks noGrp="1" noChangeArrowheads="1"/>
          </p:cNvSpPr>
          <p:nvPr>
            <p:ph type="sldNum" sz="quarter" idx="12"/>
          </p:nvPr>
        </p:nvSpPr>
        <p:spPr/>
        <p:txBody>
          <a:bodyPr/>
          <a:lstStyle>
            <a:lvl1pPr>
              <a:defRPr/>
            </a:lvl1pPr>
          </a:lstStyle>
          <a:p>
            <a:pPr>
              <a:defRPr/>
            </a:pPr>
            <a:fld id="{4FA6F7EB-EA94-451C-8FFD-2141C4204772}" type="slidenum">
              <a:rPr lang="it-IT" altLang="en-US"/>
              <a:pPr>
                <a:defRPr/>
              </a:pPr>
              <a:t>‹N›</a:t>
            </a:fld>
            <a:endParaRPr lang="it-IT" altLang="en-US"/>
          </a:p>
        </p:txBody>
      </p:sp>
    </p:spTree>
    <p:extLst>
      <p:ext uri="{BB962C8B-B14F-4D97-AF65-F5344CB8AC3E}">
        <p14:creationId xmlns:p14="http://schemas.microsoft.com/office/powerpoint/2010/main" val="30144440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CDC271-8190-68FF-5BF5-0040E54763B2}"/>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8" name="Rectangle 5">
            <a:extLst>
              <a:ext uri="{FF2B5EF4-FFF2-40B4-BE49-F238E27FC236}">
                <a16:creationId xmlns:a16="http://schemas.microsoft.com/office/drawing/2014/main" id="{2A08165E-5399-EBCD-B877-D49815E369D4}"/>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9" name="Rectangle 6">
            <a:extLst>
              <a:ext uri="{FF2B5EF4-FFF2-40B4-BE49-F238E27FC236}">
                <a16:creationId xmlns:a16="http://schemas.microsoft.com/office/drawing/2014/main" id="{E715B991-E9CC-486C-8DF9-3C0582D7CAFF}"/>
              </a:ext>
            </a:extLst>
          </p:cNvPr>
          <p:cNvSpPr>
            <a:spLocks noGrp="1" noChangeArrowheads="1"/>
          </p:cNvSpPr>
          <p:nvPr>
            <p:ph type="sldNum" sz="quarter" idx="12"/>
          </p:nvPr>
        </p:nvSpPr>
        <p:spPr/>
        <p:txBody>
          <a:bodyPr/>
          <a:lstStyle>
            <a:lvl1pPr>
              <a:defRPr/>
            </a:lvl1pPr>
          </a:lstStyle>
          <a:p>
            <a:pPr>
              <a:defRPr/>
            </a:pPr>
            <a:fld id="{17BD0966-781D-4445-9FDA-82F07B517CD9}" type="slidenum">
              <a:rPr lang="it-IT" altLang="en-US"/>
              <a:pPr>
                <a:defRPr/>
              </a:pPr>
              <a:t>‹N›</a:t>
            </a:fld>
            <a:endParaRPr lang="it-IT" altLang="en-US"/>
          </a:p>
        </p:txBody>
      </p:sp>
    </p:spTree>
    <p:extLst>
      <p:ext uri="{BB962C8B-B14F-4D97-AF65-F5344CB8AC3E}">
        <p14:creationId xmlns:p14="http://schemas.microsoft.com/office/powerpoint/2010/main" val="39078516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8770F0-9F93-3A2D-B9C3-A0B2FEFE2F66}"/>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4" name="Rectangle 5">
            <a:extLst>
              <a:ext uri="{FF2B5EF4-FFF2-40B4-BE49-F238E27FC236}">
                <a16:creationId xmlns:a16="http://schemas.microsoft.com/office/drawing/2014/main" id="{BE94091F-CF0B-D88C-52B6-95F3D55C33AF}"/>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5" name="Rectangle 6">
            <a:extLst>
              <a:ext uri="{FF2B5EF4-FFF2-40B4-BE49-F238E27FC236}">
                <a16:creationId xmlns:a16="http://schemas.microsoft.com/office/drawing/2014/main" id="{9D04103E-7917-5FE0-9486-C4206B8A1FC7}"/>
              </a:ext>
            </a:extLst>
          </p:cNvPr>
          <p:cNvSpPr>
            <a:spLocks noGrp="1" noChangeArrowheads="1"/>
          </p:cNvSpPr>
          <p:nvPr>
            <p:ph type="sldNum" sz="quarter" idx="12"/>
          </p:nvPr>
        </p:nvSpPr>
        <p:spPr/>
        <p:txBody>
          <a:bodyPr/>
          <a:lstStyle>
            <a:lvl1pPr>
              <a:defRPr/>
            </a:lvl1pPr>
          </a:lstStyle>
          <a:p>
            <a:pPr>
              <a:defRPr/>
            </a:pPr>
            <a:fld id="{A7BF158A-92F7-4841-BD1F-DFF255FBD350}" type="slidenum">
              <a:rPr lang="it-IT" altLang="en-US"/>
              <a:pPr>
                <a:defRPr/>
              </a:pPr>
              <a:t>‹N›</a:t>
            </a:fld>
            <a:endParaRPr lang="it-IT" altLang="en-US"/>
          </a:p>
        </p:txBody>
      </p:sp>
    </p:spTree>
    <p:extLst>
      <p:ext uri="{BB962C8B-B14F-4D97-AF65-F5344CB8AC3E}">
        <p14:creationId xmlns:p14="http://schemas.microsoft.com/office/powerpoint/2010/main" val="4867010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2C493-6680-9C8F-10C9-BDA09E69AFF4}"/>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3" name="Rectangle 5">
            <a:extLst>
              <a:ext uri="{FF2B5EF4-FFF2-40B4-BE49-F238E27FC236}">
                <a16:creationId xmlns:a16="http://schemas.microsoft.com/office/drawing/2014/main" id="{67631C2D-F898-6317-EF19-A74E78074E7B}"/>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4" name="Rectangle 6">
            <a:extLst>
              <a:ext uri="{FF2B5EF4-FFF2-40B4-BE49-F238E27FC236}">
                <a16:creationId xmlns:a16="http://schemas.microsoft.com/office/drawing/2014/main" id="{C001A28F-8594-356F-C7EA-D0DDA3218004}"/>
              </a:ext>
            </a:extLst>
          </p:cNvPr>
          <p:cNvSpPr>
            <a:spLocks noGrp="1" noChangeArrowheads="1"/>
          </p:cNvSpPr>
          <p:nvPr>
            <p:ph type="sldNum" sz="quarter" idx="12"/>
          </p:nvPr>
        </p:nvSpPr>
        <p:spPr/>
        <p:txBody>
          <a:bodyPr/>
          <a:lstStyle>
            <a:lvl1pPr>
              <a:defRPr/>
            </a:lvl1pPr>
          </a:lstStyle>
          <a:p>
            <a:pPr>
              <a:defRPr/>
            </a:pPr>
            <a:fld id="{E2665AF4-B8BB-43CA-BA51-E4BFA1A53DAB}" type="slidenum">
              <a:rPr lang="it-IT" altLang="en-US"/>
              <a:pPr>
                <a:defRPr/>
              </a:pPr>
              <a:t>‹N›</a:t>
            </a:fld>
            <a:endParaRPr lang="it-IT" altLang="en-US"/>
          </a:p>
        </p:txBody>
      </p:sp>
    </p:spTree>
    <p:extLst>
      <p:ext uri="{BB962C8B-B14F-4D97-AF65-F5344CB8AC3E}">
        <p14:creationId xmlns:p14="http://schemas.microsoft.com/office/powerpoint/2010/main" val="26713137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23F766-F965-FA64-8867-C7E11B683119}"/>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6F2F6D88-5035-FD4D-671D-F9F727216DA3}"/>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A7DB0B12-7D5E-DEF7-9C89-F3175D85B474}"/>
              </a:ext>
            </a:extLst>
          </p:cNvPr>
          <p:cNvSpPr>
            <a:spLocks noGrp="1" noChangeArrowheads="1"/>
          </p:cNvSpPr>
          <p:nvPr>
            <p:ph type="sldNum" sz="quarter" idx="12"/>
          </p:nvPr>
        </p:nvSpPr>
        <p:spPr/>
        <p:txBody>
          <a:bodyPr/>
          <a:lstStyle>
            <a:lvl1pPr>
              <a:defRPr/>
            </a:lvl1pPr>
          </a:lstStyle>
          <a:p>
            <a:pPr>
              <a:defRPr/>
            </a:pPr>
            <a:fld id="{794D5B5E-0CAA-4D32-896C-7540D6AF1FDA}" type="slidenum">
              <a:rPr lang="it-IT" altLang="en-US"/>
              <a:pPr>
                <a:defRPr/>
              </a:pPr>
              <a:t>‹N›</a:t>
            </a:fld>
            <a:endParaRPr lang="it-IT" altLang="en-US"/>
          </a:p>
        </p:txBody>
      </p:sp>
    </p:spTree>
    <p:extLst>
      <p:ext uri="{BB962C8B-B14F-4D97-AF65-F5344CB8AC3E}">
        <p14:creationId xmlns:p14="http://schemas.microsoft.com/office/powerpoint/2010/main" val="3176935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AE4E5D-2E7F-9A30-A320-A1267134BF3F}"/>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9A220DAB-8972-5CBC-9678-0AE18DC5C9EB}"/>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CB001771-80CB-D089-E7A2-EB2BE0D1AC9D}"/>
              </a:ext>
            </a:extLst>
          </p:cNvPr>
          <p:cNvSpPr>
            <a:spLocks noGrp="1" noChangeArrowheads="1"/>
          </p:cNvSpPr>
          <p:nvPr>
            <p:ph type="sldNum" sz="quarter" idx="12"/>
          </p:nvPr>
        </p:nvSpPr>
        <p:spPr/>
        <p:txBody>
          <a:bodyPr/>
          <a:lstStyle>
            <a:lvl1pPr>
              <a:defRPr/>
            </a:lvl1pPr>
          </a:lstStyle>
          <a:p>
            <a:pPr>
              <a:defRPr/>
            </a:pPr>
            <a:fld id="{A4074FAB-0B12-408E-BA76-6F9042BA2036}" type="slidenum">
              <a:rPr lang="it-IT" altLang="en-US"/>
              <a:pPr>
                <a:defRPr/>
              </a:pPr>
              <a:t>‹N›</a:t>
            </a:fld>
            <a:endParaRPr lang="it-IT" altLang="en-US"/>
          </a:p>
        </p:txBody>
      </p:sp>
    </p:spTree>
    <p:extLst>
      <p:ext uri="{BB962C8B-B14F-4D97-AF65-F5344CB8AC3E}">
        <p14:creationId xmlns:p14="http://schemas.microsoft.com/office/powerpoint/2010/main" val="1394715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03B22-18DF-0543-6CB8-2C665455D1E4}"/>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0365F4DF-9286-4C80-A75F-8E28BE6A31E6}"/>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D5943E49-B230-890F-8483-FEE6DA7ADBC4}"/>
              </a:ext>
            </a:extLst>
          </p:cNvPr>
          <p:cNvSpPr>
            <a:spLocks noGrp="1" noChangeArrowheads="1"/>
          </p:cNvSpPr>
          <p:nvPr>
            <p:ph type="sldNum" sz="quarter" idx="12"/>
          </p:nvPr>
        </p:nvSpPr>
        <p:spPr/>
        <p:txBody>
          <a:bodyPr/>
          <a:lstStyle>
            <a:lvl1pPr>
              <a:defRPr/>
            </a:lvl1pPr>
          </a:lstStyle>
          <a:p>
            <a:pPr>
              <a:defRPr/>
            </a:pPr>
            <a:fld id="{68F3E7AB-058E-4044-8144-820B87600A03}" type="slidenum">
              <a:rPr lang="it-IT" altLang="en-US"/>
              <a:pPr>
                <a:defRPr/>
              </a:pPr>
              <a:t>‹N›</a:t>
            </a:fld>
            <a:endParaRPr lang="it-IT" altLang="en-US"/>
          </a:p>
        </p:txBody>
      </p:sp>
    </p:spTree>
    <p:extLst>
      <p:ext uri="{BB962C8B-B14F-4D97-AF65-F5344CB8AC3E}">
        <p14:creationId xmlns:p14="http://schemas.microsoft.com/office/powerpoint/2010/main" val="10795344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AEE8-70DA-20ED-1471-472FCB276145}"/>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F98FF0C0-041B-38FA-2C23-CF5365A2E1F6}"/>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78CF1A03-5AFF-2F68-458D-09D6F5E87F1E}"/>
              </a:ext>
            </a:extLst>
          </p:cNvPr>
          <p:cNvSpPr>
            <a:spLocks noGrp="1" noChangeArrowheads="1"/>
          </p:cNvSpPr>
          <p:nvPr>
            <p:ph type="sldNum" sz="quarter" idx="12"/>
          </p:nvPr>
        </p:nvSpPr>
        <p:spPr/>
        <p:txBody>
          <a:bodyPr/>
          <a:lstStyle>
            <a:lvl1pPr>
              <a:defRPr/>
            </a:lvl1pPr>
          </a:lstStyle>
          <a:p>
            <a:pPr>
              <a:defRPr/>
            </a:pPr>
            <a:fld id="{BC4C4306-D29E-4588-AD60-6D682E215CB4}" type="slidenum">
              <a:rPr lang="it-IT" altLang="en-US"/>
              <a:pPr>
                <a:defRPr/>
              </a:pPr>
              <a:t>‹N›</a:t>
            </a:fld>
            <a:endParaRPr lang="it-IT" altLang="en-US"/>
          </a:p>
        </p:txBody>
      </p:sp>
    </p:spTree>
    <p:extLst>
      <p:ext uri="{BB962C8B-B14F-4D97-AF65-F5344CB8AC3E}">
        <p14:creationId xmlns:p14="http://schemas.microsoft.com/office/powerpoint/2010/main" val="27279621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0DFF76-6B92-3CA2-990E-F1C692899B18}"/>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29E2A501-29A0-2151-5A09-A56D97B0062E}"/>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80343967-677D-CB56-E4EE-6DBB1E2736DF}"/>
              </a:ext>
            </a:extLst>
          </p:cNvPr>
          <p:cNvSpPr>
            <a:spLocks noGrp="1" noChangeArrowheads="1"/>
          </p:cNvSpPr>
          <p:nvPr>
            <p:ph type="sldNum" sz="quarter" idx="12"/>
          </p:nvPr>
        </p:nvSpPr>
        <p:spPr/>
        <p:txBody>
          <a:bodyPr/>
          <a:lstStyle>
            <a:lvl1pPr>
              <a:defRPr/>
            </a:lvl1pPr>
          </a:lstStyle>
          <a:p>
            <a:pPr>
              <a:defRPr/>
            </a:pPr>
            <a:fld id="{E56C35A7-9654-426C-8950-AE821C217C1A}" type="slidenum">
              <a:rPr lang="it-IT" altLang="en-US"/>
              <a:pPr>
                <a:defRPr/>
              </a:pPr>
              <a:t>‹N›</a:t>
            </a:fld>
            <a:endParaRPr lang="it-IT" altLang="en-US"/>
          </a:p>
        </p:txBody>
      </p:sp>
    </p:spTree>
    <p:extLst>
      <p:ext uri="{BB962C8B-B14F-4D97-AF65-F5344CB8AC3E}">
        <p14:creationId xmlns:p14="http://schemas.microsoft.com/office/powerpoint/2010/main" val="235164377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AC6C126-7629-9336-9C24-3B5535247EBD}"/>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4" name="Rectangle 5">
            <a:extLst>
              <a:ext uri="{FF2B5EF4-FFF2-40B4-BE49-F238E27FC236}">
                <a16:creationId xmlns:a16="http://schemas.microsoft.com/office/drawing/2014/main" id="{832FBFF3-3EE9-9453-2FEA-4A920ED6E571}"/>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5" name="Rectangle 6">
            <a:extLst>
              <a:ext uri="{FF2B5EF4-FFF2-40B4-BE49-F238E27FC236}">
                <a16:creationId xmlns:a16="http://schemas.microsoft.com/office/drawing/2014/main" id="{5470070C-8032-63C0-FE2F-A5528FA51053}"/>
              </a:ext>
            </a:extLst>
          </p:cNvPr>
          <p:cNvSpPr>
            <a:spLocks noGrp="1" noChangeArrowheads="1"/>
          </p:cNvSpPr>
          <p:nvPr>
            <p:ph type="sldNum" sz="quarter" idx="12"/>
          </p:nvPr>
        </p:nvSpPr>
        <p:spPr/>
        <p:txBody>
          <a:bodyPr/>
          <a:lstStyle>
            <a:lvl1pPr>
              <a:defRPr/>
            </a:lvl1pPr>
          </a:lstStyle>
          <a:p>
            <a:pPr>
              <a:defRPr/>
            </a:pPr>
            <a:fld id="{3D4358AE-582A-4BE0-89A4-FD8848577BFC}" type="slidenum">
              <a:rPr lang="it-IT" altLang="en-US"/>
              <a:pPr>
                <a:defRPr/>
              </a:pPr>
              <a:t>‹N›</a:t>
            </a:fld>
            <a:endParaRPr lang="it-IT" altLang="en-US"/>
          </a:p>
        </p:txBody>
      </p:sp>
    </p:spTree>
    <p:extLst>
      <p:ext uri="{BB962C8B-B14F-4D97-AF65-F5344CB8AC3E}">
        <p14:creationId xmlns:p14="http://schemas.microsoft.com/office/powerpoint/2010/main" val="36088579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C71DC0-13C1-AE8D-648F-423BFC9D05CA}"/>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8" name="Rectangle 5">
            <a:extLst>
              <a:ext uri="{FF2B5EF4-FFF2-40B4-BE49-F238E27FC236}">
                <a16:creationId xmlns:a16="http://schemas.microsoft.com/office/drawing/2014/main" id="{3E5C92DF-E462-4699-ACAC-05BE4B0104CF}"/>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9" name="Rectangle 6">
            <a:extLst>
              <a:ext uri="{FF2B5EF4-FFF2-40B4-BE49-F238E27FC236}">
                <a16:creationId xmlns:a16="http://schemas.microsoft.com/office/drawing/2014/main" id="{EBD61EE8-90EB-1782-4F4A-52A959F80B70}"/>
              </a:ext>
            </a:extLst>
          </p:cNvPr>
          <p:cNvSpPr>
            <a:spLocks noGrp="1" noChangeArrowheads="1"/>
          </p:cNvSpPr>
          <p:nvPr>
            <p:ph type="sldNum" sz="quarter" idx="12"/>
          </p:nvPr>
        </p:nvSpPr>
        <p:spPr/>
        <p:txBody>
          <a:bodyPr/>
          <a:lstStyle>
            <a:lvl1pPr>
              <a:defRPr/>
            </a:lvl1pPr>
          </a:lstStyle>
          <a:p>
            <a:pPr>
              <a:defRPr/>
            </a:pPr>
            <a:fld id="{A0BBCF5C-D0D7-4A48-A684-32EDCF1BF453}" type="slidenum">
              <a:rPr lang="it-IT" altLang="en-US"/>
              <a:pPr>
                <a:defRPr/>
              </a:pPr>
              <a:t>‹N›</a:t>
            </a:fld>
            <a:endParaRPr lang="it-IT" altLang="en-US"/>
          </a:p>
        </p:txBody>
      </p:sp>
    </p:spTree>
    <p:extLst>
      <p:ext uri="{BB962C8B-B14F-4D97-AF65-F5344CB8AC3E}">
        <p14:creationId xmlns:p14="http://schemas.microsoft.com/office/powerpoint/2010/main" val="364969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B80539-848B-E8FC-CC64-686CA1262164}"/>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4" name="Rectangle 5">
            <a:extLst>
              <a:ext uri="{FF2B5EF4-FFF2-40B4-BE49-F238E27FC236}">
                <a16:creationId xmlns:a16="http://schemas.microsoft.com/office/drawing/2014/main" id="{436E4E67-B726-BAF8-36BC-F183D56665EF}"/>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5" name="Rectangle 6">
            <a:extLst>
              <a:ext uri="{FF2B5EF4-FFF2-40B4-BE49-F238E27FC236}">
                <a16:creationId xmlns:a16="http://schemas.microsoft.com/office/drawing/2014/main" id="{30795CCF-A83B-372F-29A3-3242DD76DF4C}"/>
              </a:ext>
            </a:extLst>
          </p:cNvPr>
          <p:cNvSpPr>
            <a:spLocks noGrp="1" noChangeArrowheads="1"/>
          </p:cNvSpPr>
          <p:nvPr>
            <p:ph type="sldNum" sz="quarter" idx="12"/>
          </p:nvPr>
        </p:nvSpPr>
        <p:spPr/>
        <p:txBody>
          <a:bodyPr/>
          <a:lstStyle>
            <a:lvl1pPr>
              <a:defRPr/>
            </a:lvl1pPr>
          </a:lstStyle>
          <a:p>
            <a:pPr>
              <a:defRPr/>
            </a:pPr>
            <a:fld id="{75C92534-99E9-4C64-BBEB-47FE02D97E42}" type="slidenum">
              <a:rPr lang="it-IT" altLang="en-US"/>
              <a:pPr>
                <a:defRPr/>
              </a:pPr>
              <a:t>‹N›</a:t>
            </a:fld>
            <a:endParaRPr lang="it-IT" altLang="en-US"/>
          </a:p>
        </p:txBody>
      </p:sp>
    </p:spTree>
    <p:extLst>
      <p:ext uri="{BB962C8B-B14F-4D97-AF65-F5344CB8AC3E}">
        <p14:creationId xmlns:p14="http://schemas.microsoft.com/office/powerpoint/2010/main" val="5159397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1C5128-3FB9-F18B-F211-F7AE147DAF7C}"/>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7" name="Rectangle 5">
            <a:extLst>
              <a:ext uri="{FF2B5EF4-FFF2-40B4-BE49-F238E27FC236}">
                <a16:creationId xmlns:a16="http://schemas.microsoft.com/office/drawing/2014/main" id="{7F5F37B6-6474-67E3-E9DB-1DF7ECD90B52}"/>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8" name="Rectangle 6">
            <a:extLst>
              <a:ext uri="{FF2B5EF4-FFF2-40B4-BE49-F238E27FC236}">
                <a16:creationId xmlns:a16="http://schemas.microsoft.com/office/drawing/2014/main" id="{854FBCC3-0EAF-394A-4633-B223404C6119}"/>
              </a:ext>
            </a:extLst>
          </p:cNvPr>
          <p:cNvSpPr>
            <a:spLocks noGrp="1" noChangeArrowheads="1"/>
          </p:cNvSpPr>
          <p:nvPr>
            <p:ph type="sldNum" sz="quarter" idx="12"/>
          </p:nvPr>
        </p:nvSpPr>
        <p:spPr/>
        <p:txBody>
          <a:bodyPr/>
          <a:lstStyle>
            <a:lvl1pPr>
              <a:defRPr/>
            </a:lvl1pPr>
          </a:lstStyle>
          <a:p>
            <a:pPr>
              <a:defRPr/>
            </a:pPr>
            <a:fld id="{9DBE0BD4-7ABE-498A-B783-017A0ACC1433}" type="slidenum">
              <a:rPr lang="it-IT" altLang="en-US"/>
              <a:pPr>
                <a:defRPr/>
              </a:pPr>
              <a:t>‹N›</a:t>
            </a:fld>
            <a:endParaRPr lang="it-IT" altLang="en-US"/>
          </a:p>
        </p:txBody>
      </p:sp>
    </p:spTree>
    <p:extLst>
      <p:ext uri="{BB962C8B-B14F-4D97-AF65-F5344CB8AC3E}">
        <p14:creationId xmlns:p14="http://schemas.microsoft.com/office/powerpoint/2010/main" val="28484055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A52ACC1-3CAF-7C01-5A1B-FC7609547163}"/>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7" name="Rectangle 5">
            <a:extLst>
              <a:ext uri="{FF2B5EF4-FFF2-40B4-BE49-F238E27FC236}">
                <a16:creationId xmlns:a16="http://schemas.microsoft.com/office/drawing/2014/main" id="{CC756A67-ECF6-BDAD-F51C-55C3F3A8212E}"/>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8" name="Rectangle 6">
            <a:extLst>
              <a:ext uri="{FF2B5EF4-FFF2-40B4-BE49-F238E27FC236}">
                <a16:creationId xmlns:a16="http://schemas.microsoft.com/office/drawing/2014/main" id="{54C96C6B-EA29-A380-2FF2-0800184A7FB5}"/>
              </a:ext>
            </a:extLst>
          </p:cNvPr>
          <p:cNvSpPr>
            <a:spLocks noGrp="1" noChangeArrowheads="1"/>
          </p:cNvSpPr>
          <p:nvPr>
            <p:ph type="sldNum" sz="quarter" idx="12"/>
          </p:nvPr>
        </p:nvSpPr>
        <p:spPr/>
        <p:txBody>
          <a:bodyPr/>
          <a:lstStyle>
            <a:lvl1pPr>
              <a:defRPr/>
            </a:lvl1pPr>
          </a:lstStyle>
          <a:p>
            <a:pPr>
              <a:defRPr/>
            </a:pPr>
            <a:fld id="{0D5C6FDB-3D7B-4D00-B065-FEF262FA8FF5}" type="slidenum">
              <a:rPr lang="it-IT" altLang="en-US"/>
              <a:pPr>
                <a:defRPr/>
              </a:pPr>
              <a:t>‹N›</a:t>
            </a:fld>
            <a:endParaRPr lang="it-IT" altLang="en-US"/>
          </a:p>
        </p:txBody>
      </p:sp>
    </p:spTree>
    <p:extLst>
      <p:ext uri="{BB962C8B-B14F-4D97-AF65-F5344CB8AC3E}">
        <p14:creationId xmlns:p14="http://schemas.microsoft.com/office/powerpoint/2010/main" val="37247404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4B999C-EC57-8A48-94AC-35226F6ABD91}"/>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5" name="Rectangle 5">
            <a:extLst>
              <a:ext uri="{FF2B5EF4-FFF2-40B4-BE49-F238E27FC236}">
                <a16:creationId xmlns:a16="http://schemas.microsoft.com/office/drawing/2014/main" id="{FBA697DC-B711-885E-CCEF-41E3B8F102E4}"/>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6" name="Rectangle 6">
            <a:extLst>
              <a:ext uri="{FF2B5EF4-FFF2-40B4-BE49-F238E27FC236}">
                <a16:creationId xmlns:a16="http://schemas.microsoft.com/office/drawing/2014/main" id="{E4BB5A80-D1E8-DD0B-0AA1-67518E0F3D37}"/>
              </a:ext>
            </a:extLst>
          </p:cNvPr>
          <p:cNvSpPr>
            <a:spLocks noGrp="1" noChangeArrowheads="1"/>
          </p:cNvSpPr>
          <p:nvPr>
            <p:ph type="sldNum" sz="quarter" idx="12"/>
          </p:nvPr>
        </p:nvSpPr>
        <p:spPr/>
        <p:txBody>
          <a:bodyPr/>
          <a:lstStyle>
            <a:lvl1pPr>
              <a:defRPr/>
            </a:lvl1pPr>
          </a:lstStyle>
          <a:p>
            <a:pPr>
              <a:defRPr/>
            </a:pPr>
            <a:fld id="{5B1740E9-08C0-493D-B329-7D10E8C5ABCE}" type="slidenum">
              <a:rPr lang="it-CH" altLang="en-US"/>
              <a:pPr>
                <a:defRPr/>
              </a:pPr>
              <a:t>‹N›</a:t>
            </a:fld>
            <a:endParaRPr lang="it-CH" altLang="en-US"/>
          </a:p>
        </p:txBody>
      </p:sp>
    </p:spTree>
    <p:extLst>
      <p:ext uri="{BB962C8B-B14F-4D97-AF65-F5344CB8AC3E}">
        <p14:creationId xmlns:p14="http://schemas.microsoft.com/office/powerpoint/2010/main" val="22446652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52A4DD-30AF-BD19-22A2-78A9179D733A}"/>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5" name="Rectangle 5">
            <a:extLst>
              <a:ext uri="{FF2B5EF4-FFF2-40B4-BE49-F238E27FC236}">
                <a16:creationId xmlns:a16="http://schemas.microsoft.com/office/drawing/2014/main" id="{DBA4DD57-C726-2BFB-8BA8-4A7FD31DB68F}"/>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6" name="Rectangle 6">
            <a:extLst>
              <a:ext uri="{FF2B5EF4-FFF2-40B4-BE49-F238E27FC236}">
                <a16:creationId xmlns:a16="http://schemas.microsoft.com/office/drawing/2014/main" id="{12411ABE-F83A-B8DF-C8F9-649A83682F5C}"/>
              </a:ext>
            </a:extLst>
          </p:cNvPr>
          <p:cNvSpPr>
            <a:spLocks noGrp="1" noChangeArrowheads="1"/>
          </p:cNvSpPr>
          <p:nvPr>
            <p:ph type="sldNum" sz="quarter" idx="12"/>
          </p:nvPr>
        </p:nvSpPr>
        <p:spPr/>
        <p:txBody>
          <a:bodyPr/>
          <a:lstStyle>
            <a:lvl1pPr>
              <a:defRPr/>
            </a:lvl1pPr>
          </a:lstStyle>
          <a:p>
            <a:pPr>
              <a:defRPr/>
            </a:pPr>
            <a:fld id="{379FB5C7-87C4-4104-A6F2-68D818D23F6D}" type="slidenum">
              <a:rPr lang="it-CH" altLang="en-US"/>
              <a:pPr>
                <a:defRPr/>
              </a:pPr>
              <a:t>‹N›</a:t>
            </a:fld>
            <a:endParaRPr lang="it-CH" altLang="en-US"/>
          </a:p>
        </p:txBody>
      </p:sp>
    </p:spTree>
    <p:extLst>
      <p:ext uri="{BB962C8B-B14F-4D97-AF65-F5344CB8AC3E}">
        <p14:creationId xmlns:p14="http://schemas.microsoft.com/office/powerpoint/2010/main" val="7446663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30C9E2-E567-5D6C-BB6B-6E1C3B0F342B}"/>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5" name="Rectangle 5">
            <a:extLst>
              <a:ext uri="{FF2B5EF4-FFF2-40B4-BE49-F238E27FC236}">
                <a16:creationId xmlns:a16="http://schemas.microsoft.com/office/drawing/2014/main" id="{3719B7B3-898D-E610-2755-E4F12F88A107}"/>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6" name="Rectangle 6">
            <a:extLst>
              <a:ext uri="{FF2B5EF4-FFF2-40B4-BE49-F238E27FC236}">
                <a16:creationId xmlns:a16="http://schemas.microsoft.com/office/drawing/2014/main" id="{FDAF450B-A944-912A-71D0-0BF670DFB587}"/>
              </a:ext>
            </a:extLst>
          </p:cNvPr>
          <p:cNvSpPr>
            <a:spLocks noGrp="1" noChangeArrowheads="1"/>
          </p:cNvSpPr>
          <p:nvPr>
            <p:ph type="sldNum" sz="quarter" idx="12"/>
          </p:nvPr>
        </p:nvSpPr>
        <p:spPr/>
        <p:txBody>
          <a:bodyPr/>
          <a:lstStyle>
            <a:lvl1pPr>
              <a:defRPr/>
            </a:lvl1pPr>
          </a:lstStyle>
          <a:p>
            <a:pPr>
              <a:defRPr/>
            </a:pPr>
            <a:fld id="{8B3A66A3-2F29-4513-8A82-09AE648F84CA}" type="slidenum">
              <a:rPr lang="it-CH" altLang="en-US"/>
              <a:pPr>
                <a:defRPr/>
              </a:pPr>
              <a:t>‹N›</a:t>
            </a:fld>
            <a:endParaRPr lang="it-CH" altLang="en-US"/>
          </a:p>
        </p:txBody>
      </p:sp>
    </p:spTree>
    <p:extLst>
      <p:ext uri="{BB962C8B-B14F-4D97-AF65-F5344CB8AC3E}">
        <p14:creationId xmlns:p14="http://schemas.microsoft.com/office/powerpoint/2010/main" val="34519760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A6145B-EEB0-D7DA-74BB-F6C546B71BA1}"/>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6" name="Rectangle 5">
            <a:extLst>
              <a:ext uri="{FF2B5EF4-FFF2-40B4-BE49-F238E27FC236}">
                <a16:creationId xmlns:a16="http://schemas.microsoft.com/office/drawing/2014/main" id="{B3742DC0-6E54-78CF-CC1C-C79157C271CB}"/>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7" name="Rectangle 6">
            <a:extLst>
              <a:ext uri="{FF2B5EF4-FFF2-40B4-BE49-F238E27FC236}">
                <a16:creationId xmlns:a16="http://schemas.microsoft.com/office/drawing/2014/main" id="{2E15187A-239E-8FDC-5464-4C9EEE62EB42}"/>
              </a:ext>
            </a:extLst>
          </p:cNvPr>
          <p:cNvSpPr>
            <a:spLocks noGrp="1" noChangeArrowheads="1"/>
          </p:cNvSpPr>
          <p:nvPr>
            <p:ph type="sldNum" sz="quarter" idx="12"/>
          </p:nvPr>
        </p:nvSpPr>
        <p:spPr/>
        <p:txBody>
          <a:bodyPr/>
          <a:lstStyle>
            <a:lvl1pPr>
              <a:defRPr/>
            </a:lvl1pPr>
          </a:lstStyle>
          <a:p>
            <a:pPr>
              <a:defRPr/>
            </a:pPr>
            <a:fld id="{1CB5AC00-85FB-4D0D-A1E7-2C6D670F99E6}" type="slidenum">
              <a:rPr lang="it-CH" altLang="en-US"/>
              <a:pPr>
                <a:defRPr/>
              </a:pPr>
              <a:t>‹N›</a:t>
            </a:fld>
            <a:endParaRPr lang="it-CH" altLang="en-US"/>
          </a:p>
        </p:txBody>
      </p:sp>
    </p:spTree>
    <p:extLst>
      <p:ext uri="{BB962C8B-B14F-4D97-AF65-F5344CB8AC3E}">
        <p14:creationId xmlns:p14="http://schemas.microsoft.com/office/powerpoint/2010/main" val="34507474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724CC2-FD53-7A9B-4AFF-9DD2C4519EED}"/>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8" name="Rectangle 5">
            <a:extLst>
              <a:ext uri="{FF2B5EF4-FFF2-40B4-BE49-F238E27FC236}">
                <a16:creationId xmlns:a16="http://schemas.microsoft.com/office/drawing/2014/main" id="{B2A6C83E-95AA-BACD-24E7-389E168CD838}"/>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9" name="Rectangle 6">
            <a:extLst>
              <a:ext uri="{FF2B5EF4-FFF2-40B4-BE49-F238E27FC236}">
                <a16:creationId xmlns:a16="http://schemas.microsoft.com/office/drawing/2014/main" id="{4CAF718B-A8D0-F455-5416-9AC24F777DCB}"/>
              </a:ext>
            </a:extLst>
          </p:cNvPr>
          <p:cNvSpPr>
            <a:spLocks noGrp="1" noChangeArrowheads="1"/>
          </p:cNvSpPr>
          <p:nvPr>
            <p:ph type="sldNum" sz="quarter" idx="12"/>
          </p:nvPr>
        </p:nvSpPr>
        <p:spPr/>
        <p:txBody>
          <a:bodyPr/>
          <a:lstStyle>
            <a:lvl1pPr>
              <a:defRPr/>
            </a:lvl1pPr>
          </a:lstStyle>
          <a:p>
            <a:pPr>
              <a:defRPr/>
            </a:pPr>
            <a:fld id="{86986C1B-33A5-46EA-B252-A0E5DAF6E879}" type="slidenum">
              <a:rPr lang="it-CH" altLang="en-US"/>
              <a:pPr>
                <a:defRPr/>
              </a:pPr>
              <a:t>‹N›</a:t>
            </a:fld>
            <a:endParaRPr lang="it-CH" altLang="en-US"/>
          </a:p>
        </p:txBody>
      </p:sp>
    </p:spTree>
    <p:extLst>
      <p:ext uri="{BB962C8B-B14F-4D97-AF65-F5344CB8AC3E}">
        <p14:creationId xmlns:p14="http://schemas.microsoft.com/office/powerpoint/2010/main" val="3644528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7FABB7-27EE-D92C-5F58-9C3AB939A48D}"/>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4" name="Rectangle 5">
            <a:extLst>
              <a:ext uri="{FF2B5EF4-FFF2-40B4-BE49-F238E27FC236}">
                <a16:creationId xmlns:a16="http://schemas.microsoft.com/office/drawing/2014/main" id="{644A1AE1-93EA-66BC-0898-6814EE23B9E8}"/>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5" name="Rectangle 6">
            <a:extLst>
              <a:ext uri="{FF2B5EF4-FFF2-40B4-BE49-F238E27FC236}">
                <a16:creationId xmlns:a16="http://schemas.microsoft.com/office/drawing/2014/main" id="{2BC55E7F-B89A-9404-B468-500BBC327A10}"/>
              </a:ext>
            </a:extLst>
          </p:cNvPr>
          <p:cNvSpPr>
            <a:spLocks noGrp="1" noChangeArrowheads="1"/>
          </p:cNvSpPr>
          <p:nvPr>
            <p:ph type="sldNum" sz="quarter" idx="12"/>
          </p:nvPr>
        </p:nvSpPr>
        <p:spPr/>
        <p:txBody>
          <a:bodyPr/>
          <a:lstStyle>
            <a:lvl1pPr>
              <a:defRPr/>
            </a:lvl1pPr>
          </a:lstStyle>
          <a:p>
            <a:pPr>
              <a:defRPr/>
            </a:pPr>
            <a:fld id="{4CC0A598-E6C9-4B4C-808B-9B833A134745}" type="slidenum">
              <a:rPr lang="it-CH" altLang="en-US"/>
              <a:pPr>
                <a:defRPr/>
              </a:pPr>
              <a:t>‹N›</a:t>
            </a:fld>
            <a:endParaRPr lang="it-CH" altLang="en-US"/>
          </a:p>
        </p:txBody>
      </p:sp>
    </p:spTree>
    <p:extLst>
      <p:ext uri="{BB962C8B-B14F-4D97-AF65-F5344CB8AC3E}">
        <p14:creationId xmlns:p14="http://schemas.microsoft.com/office/powerpoint/2010/main" val="18411182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2784F8-66BC-30EF-F45E-30370DD8EFE2}"/>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3" name="Rectangle 5">
            <a:extLst>
              <a:ext uri="{FF2B5EF4-FFF2-40B4-BE49-F238E27FC236}">
                <a16:creationId xmlns:a16="http://schemas.microsoft.com/office/drawing/2014/main" id="{A4B609D7-E0E7-BDE2-E8D8-A05F2EA1880D}"/>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4" name="Rectangle 6">
            <a:extLst>
              <a:ext uri="{FF2B5EF4-FFF2-40B4-BE49-F238E27FC236}">
                <a16:creationId xmlns:a16="http://schemas.microsoft.com/office/drawing/2014/main" id="{FEFF9E9A-FAA2-A69F-82A4-4FDD72000FB3}"/>
              </a:ext>
            </a:extLst>
          </p:cNvPr>
          <p:cNvSpPr>
            <a:spLocks noGrp="1" noChangeArrowheads="1"/>
          </p:cNvSpPr>
          <p:nvPr>
            <p:ph type="sldNum" sz="quarter" idx="12"/>
          </p:nvPr>
        </p:nvSpPr>
        <p:spPr/>
        <p:txBody>
          <a:bodyPr/>
          <a:lstStyle>
            <a:lvl1pPr>
              <a:defRPr/>
            </a:lvl1pPr>
          </a:lstStyle>
          <a:p>
            <a:pPr>
              <a:defRPr/>
            </a:pPr>
            <a:fld id="{BCBA075E-C741-4D98-99BD-05D73C24DC47}" type="slidenum">
              <a:rPr lang="it-CH" altLang="en-US"/>
              <a:pPr>
                <a:defRPr/>
              </a:pPr>
              <a:t>‹N›</a:t>
            </a:fld>
            <a:endParaRPr lang="it-CH" altLang="en-US"/>
          </a:p>
        </p:txBody>
      </p:sp>
    </p:spTree>
    <p:extLst>
      <p:ext uri="{BB962C8B-B14F-4D97-AF65-F5344CB8AC3E}">
        <p14:creationId xmlns:p14="http://schemas.microsoft.com/office/powerpoint/2010/main" val="6545950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EF7FD0-5417-D371-365F-5D66424154D6}"/>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6" name="Rectangle 5">
            <a:extLst>
              <a:ext uri="{FF2B5EF4-FFF2-40B4-BE49-F238E27FC236}">
                <a16:creationId xmlns:a16="http://schemas.microsoft.com/office/drawing/2014/main" id="{7C48987E-D093-F17E-DD34-82C4C347833E}"/>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7" name="Rectangle 6">
            <a:extLst>
              <a:ext uri="{FF2B5EF4-FFF2-40B4-BE49-F238E27FC236}">
                <a16:creationId xmlns:a16="http://schemas.microsoft.com/office/drawing/2014/main" id="{CB68974A-1E39-D5AC-383E-A93DA7FBB97D}"/>
              </a:ext>
            </a:extLst>
          </p:cNvPr>
          <p:cNvSpPr>
            <a:spLocks noGrp="1" noChangeArrowheads="1"/>
          </p:cNvSpPr>
          <p:nvPr>
            <p:ph type="sldNum" sz="quarter" idx="12"/>
          </p:nvPr>
        </p:nvSpPr>
        <p:spPr/>
        <p:txBody>
          <a:bodyPr/>
          <a:lstStyle>
            <a:lvl1pPr>
              <a:defRPr/>
            </a:lvl1pPr>
          </a:lstStyle>
          <a:p>
            <a:pPr>
              <a:defRPr/>
            </a:pPr>
            <a:fld id="{190FE100-868D-4BE0-8BAE-9796D360296F}" type="slidenum">
              <a:rPr lang="it-CH" altLang="en-US"/>
              <a:pPr>
                <a:defRPr/>
              </a:pPr>
              <a:t>‹N›</a:t>
            </a:fld>
            <a:endParaRPr lang="it-CH" altLang="en-US"/>
          </a:p>
        </p:txBody>
      </p:sp>
    </p:spTree>
    <p:extLst>
      <p:ext uri="{BB962C8B-B14F-4D97-AF65-F5344CB8AC3E}">
        <p14:creationId xmlns:p14="http://schemas.microsoft.com/office/powerpoint/2010/main" val="1219805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838E45-6B80-B3BC-5C9B-C6DCC666BA50}"/>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3" name="Rectangle 5">
            <a:extLst>
              <a:ext uri="{FF2B5EF4-FFF2-40B4-BE49-F238E27FC236}">
                <a16:creationId xmlns:a16="http://schemas.microsoft.com/office/drawing/2014/main" id="{3F109133-035F-2F70-700E-B9AB551F8C24}"/>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4" name="Rectangle 6">
            <a:extLst>
              <a:ext uri="{FF2B5EF4-FFF2-40B4-BE49-F238E27FC236}">
                <a16:creationId xmlns:a16="http://schemas.microsoft.com/office/drawing/2014/main" id="{9DF28842-6B15-D150-1BEC-7456824363D6}"/>
              </a:ext>
            </a:extLst>
          </p:cNvPr>
          <p:cNvSpPr>
            <a:spLocks noGrp="1" noChangeArrowheads="1"/>
          </p:cNvSpPr>
          <p:nvPr>
            <p:ph type="sldNum" sz="quarter" idx="12"/>
          </p:nvPr>
        </p:nvSpPr>
        <p:spPr/>
        <p:txBody>
          <a:bodyPr/>
          <a:lstStyle>
            <a:lvl1pPr>
              <a:defRPr/>
            </a:lvl1pPr>
          </a:lstStyle>
          <a:p>
            <a:pPr>
              <a:defRPr/>
            </a:pPr>
            <a:fld id="{95AC9A39-8A39-46DF-B5F2-DD43E4D48ED7}" type="slidenum">
              <a:rPr lang="it-IT" altLang="en-US"/>
              <a:pPr>
                <a:defRPr/>
              </a:pPr>
              <a:t>‹N›</a:t>
            </a:fld>
            <a:endParaRPr lang="it-IT" altLang="en-US"/>
          </a:p>
        </p:txBody>
      </p:sp>
    </p:spTree>
    <p:extLst>
      <p:ext uri="{BB962C8B-B14F-4D97-AF65-F5344CB8AC3E}">
        <p14:creationId xmlns:p14="http://schemas.microsoft.com/office/powerpoint/2010/main" val="2626015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5A52B4-DBD9-E00E-BF90-3041E645C567}"/>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6" name="Rectangle 5">
            <a:extLst>
              <a:ext uri="{FF2B5EF4-FFF2-40B4-BE49-F238E27FC236}">
                <a16:creationId xmlns:a16="http://schemas.microsoft.com/office/drawing/2014/main" id="{1A498F51-37D5-E6A8-1B26-3BE54D3B2923}"/>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7" name="Rectangle 6">
            <a:extLst>
              <a:ext uri="{FF2B5EF4-FFF2-40B4-BE49-F238E27FC236}">
                <a16:creationId xmlns:a16="http://schemas.microsoft.com/office/drawing/2014/main" id="{C12A57DC-9AEB-14FE-6E57-A5CF51AD8AF0}"/>
              </a:ext>
            </a:extLst>
          </p:cNvPr>
          <p:cNvSpPr>
            <a:spLocks noGrp="1" noChangeArrowheads="1"/>
          </p:cNvSpPr>
          <p:nvPr>
            <p:ph type="sldNum" sz="quarter" idx="12"/>
          </p:nvPr>
        </p:nvSpPr>
        <p:spPr/>
        <p:txBody>
          <a:bodyPr/>
          <a:lstStyle>
            <a:lvl1pPr>
              <a:defRPr/>
            </a:lvl1pPr>
          </a:lstStyle>
          <a:p>
            <a:pPr>
              <a:defRPr/>
            </a:pPr>
            <a:fld id="{171A611B-B671-404B-ABCC-EDCBB9B743E0}" type="slidenum">
              <a:rPr lang="it-CH" altLang="en-US"/>
              <a:pPr>
                <a:defRPr/>
              </a:pPr>
              <a:t>‹N›</a:t>
            </a:fld>
            <a:endParaRPr lang="it-CH" altLang="en-US"/>
          </a:p>
        </p:txBody>
      </p:sp>
    </p:spTree>
    <p:extLst>
      <p:ext uri="{BB962C8B-B14F-4D97-AF65-F5344CB8AC3E}">
        <p14:creationId xmlns:p14="http://schemas.microsoft.com/office/powerpoint/2010/main" val="37888615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F65593-158D-E351-0733-101333AF8473}"/>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5" name="Rectangle 5">
            <a:extLst>
              <a:ext uri="{FF2B5EF4-FFF2-40B4-BE49-F238E27FC236}">
                <a16:creationId xmlns:a16="http://schemas.microsoft.com/office/drawing/2014/main" id="{2AC47016-1137-4550-9983-DC7803763A4E}"/>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6" name="Rectangle 6">
            <a:extLst>
              <a:ext uri="{FF2B5EF4-FFF2-40B4-BE49-F238E27FC236}">
                <a16:creationId xmlns:a16="http://schemas.microsoft.com/office/drawing/2014/main" id="{97F69B51-88B0-B19C-C5E1-0658717FEF34}"/>
              </a:ext>
            </a:extLst>
          </p:cNvPr>
          <p:cNvSpPr>
            <a:spLocks noGrp="1" noChangeArrowheads="1"/>
          </p:cNvSpPr>
          <p:nvPr>
            <p:ph type="sldNum" sz="quarter" idx="12"/>
          </p:nvPr>
        </p:nvSpPr>
        <p:spPr/>
        <p:txBody>
          <a:bodyPr/>
          <a:lstStyle>
            <a:lvl1pPr>
              <a:defRPr/>
            </a:lvl1pPr>
          </a:lstStyle>
          <a:p>
            <a:pPr>
              <a:defRPr/>
            </a:pPr>
            <a:fld id="{86AE7185-1B4E-4216-B9BD-E5597F6A3876}" type="slidenum">
              <a:rPr lang="it-CH" altLang="en-US"/>
              <a:pPr>
                <a:defRPr/>
              </a:pPr>
              <a:t>‹N›</a:t>
            </a:fld>
            <a:endParaRPr lang="it-CH" altLang="en-US"/>
          </a:p>
        </p:txBody>
      </p:sp>
    </p:spTree>
    <p:extLst>
      <p:ext uri="{BB962C8B-B14F-4D97-AF65-F5344CB8AC3E}">
        <p14:creationId xmlns:p14="http://schemas.microsoft.com/office/powerpoint/2010/main" val="10301342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9C0B68-5C43-5E27-DA70-B8C91A8C22D3}"/>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5" name="Rectangle 5">
            <a:extLst>
              <a:ext uri="{FF2B5EF4-FFF2-40B4-BE49-F238E27FC236}">
                <a16:creationId xmlns:a16="http://schemas.microsoft.com/office/drawing/2014/main" id="{F5EE5613-C526-E2B7-E38F-31E7663D3BE5}"/>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6" name="Rectangle 6">
            <a:extLst>
              <a:ext uri="{FF2B5EF4-FFF2-40B4-BE49-F238E27FC236}">
                <a16:creationId xmlns:a16="http://schemas.microsoft.com/office/drawing/2014/main" id="{EECF8A59-8757-BF32-2823-940904B721E8}"/>
              </a:ext>
            </a:extLst>
          </p:cNvPr>
          <p:cNvSpPr>
            <a:spLocks noGrp="1" noChangeArrowheads="1"/>
          </p:cNvSpPr>
          <p:nvPr>
            <p:ph type="sldNum" sz="quarter" idx="12"/>
          </p:nvPr>
        </p:nvSpPr>
        <p:spPr/>
        <p:txBody>
          <a:bodyPr/>
          <a:lstStyle>
            <a:lvl1pPr>
              <a:defRPr/>
            </a:lvl1pPr>
          </a:lstStyle>
          <a:p>
            <a:pPr>
              <a:defRPr/>
            </a:pPr>
            <a:fld id="{0CC02A22-1079-4B40-936B-F309E3000036}" type="slidenum">
              <a:rPr lang="it-CH" altLang="en-US"/>
              <a:pPr>
                <a:defRPr/>
              </a:pPr>
              <a:t>‹N›</a:t>
            </a:fld>
            <a:endParaRPr lang="it-CH" altLang="en-US"/>
          </a:p>
        </p:txBody>
      </p:sp>
    </p:spTree>
    <p:extLst>
      <p:ext uri="{BB962C8B-B14F-4D97-AF65-F5344CB8AC3E}">
        <p14:creationId xmlns:p14="http://schemas.microsoft.com/office/powerpoint/2010/main" val="26364236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8B65A6-6D7D-1853-EA6B-ECFC16103F3C}"/>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6" name="Rectangle 5">
            <a:extLst>
              <a:ext uri="{FF2B5EF4-FFF2-40B4-BE49-F238E27FC236}">
                <a16:creationId xmlns:a16="http://schemas.microsoft.com/office/drawing/2014/main" id="{0F2AF10A-195B-252D-8FBA-7227E4DEAEBC}"/>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7" name="Rectangle 6">
            <a:extLst>
              <a:ext uri="{FF2B5EF4-FFF2-40B4-BE49-F238E27FC236}">
                <a16:creationId xmlns:a16="http://schemas.microsoft.com/office/drawing/2014/main" id="{AD0B5D52-F5DB-B2F1-CD6C-5C375FEDCA06}"/>
              </a:ext>
            </a:extLst>
          </p:cNvPr>
          <p:cNvSpPr>
            <a:spLocks noGrp="1" noChangeArrowheads="1"/>
          </p:cNvSpPr>
          <p:nvPr>
            <p:ph type="sldNum" sz="quarter" idx="12"/>
          </p:nvPr>
        </p:nvSpPr>
        <p:spPr/>
        <p:txBody>
          <a:bodyPr/>
          <a:lstStyle>
            <a:lvl1pPr>
              <a:defRPr/>
            </a:lvl1pPr>
          </a:lstStyle>
          <a:p>
            <a:pPr>
              <a:defRPr/>
            </a:pPr>
            <a:fld id="{9B59EE52-0F7B-4A20-8384-B03B59FAF0A4}" type="slidenum">
              <a:rPr lang="it-CH" altLang="en-US"/>
              <a:pPr>
                <a:defRPr/>
              </a:pPr>
              <a:t>‹N›</a:t>
            </a:fld>
            <a:endParaRPr lang="it-CH" altLang="en-US"/>
          </a:p>
        </p:txBody>
      </p:sp>
    </p:spTree>
    <p:extLst>
      <p:ext uri="{BB962C8B-B14F-4D97-AF65-F5344CB8AC3E}">
        <p14:creationId xmlns:p14="http://schemas.microsoft.com/office/powerpoint/2010/main" val="33496990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C8772E-FC22-5DF1-70E3-D1AA8A188C53}"/>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4" name="Rectangle 5">
            <a:extLst>
              <a:ext uri="{FF2B5EF4-FFF2-40B4-BE49-F238E27FC236}">
                <a16:creationId xmlns:a16="http://schemas.microsoft.com/office/drawing/2014/main" id="{5FE3302D-2E98-A05F-DA15-CD8B875AA2B4}"/>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5" name="Rectangle 6">
            <a:extLst>
              <a:ext uri="{FF2B5EF4-FFF2-40B4-BE49-F238E27FC236}">
                <a16:creationId xmlns:a16="http://schemas.microsoft.com/office/drawing/2014/main" id="{CF826375-D812-06C8-7F83-48DF7E725D56}"/>
              </a:ext>
            </a:extLst>
          </p:cNvPr>
          <p:cNvSpPr>
            <a:spLocks noGrp="1" noChangeArrowheads="1"/>
          </p:cNvSpPr>
          <p:nvPr>
            <p:ph type="sldNum" sz="quarter" idx="12"/>
          </p:nvPr>
        </p:nvSpPr>
        <p:spPr/>
        <p:txBody>
          <a:bodyPr/>
          <a:lstStyle>
            <a:lvl1pPr>
              <a:defRPr/>
            </a:lvl1pPr>
          </a:lstStyle>
          <a:p>
            <a:pPr>
              <a:defRPr/>
            </a:pPr>
            <a:fld id="{B6C8BE5F-D046-4280-9FDA-3A4EEE5B9CD7}" type="slidenum">
              <a:rPr lang="it-CH" altLang="en-US"/>
              <a:pPr>
                <a:defRPr/>
              </a:pPr>
              <a:t>‹N›</a:t>
            </a:fld>
            <a:endParaRPr lang="it-CH" altLang="en-US"/>
          </a:p>
        </p:txBody>
      </p:sp>
    </p:spTree>
    <p:extLst>
      <p:ext uri="{BB962C8B-B14F-4D97-AF65-F5344CB8AC3E}">
        <p14:creationId xmlns:p14="http://schemas.microsoft.com/office/powerpoint/2010/main" val="15273323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1AF265-D658-A9DE-C299-175AEF9CAD8B}"/>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8" name="Rectangle 5">
            <a:extLst>
              <a:ext uri="{FF2B5EF4-FFF2-40B4-BE49-F238E27FC236}">
                <a16:creationId xmlns:a16="http://schemas.microsoft.com/office/drawing/2014/main" id="{A36F1293-8BE0-EFFF-AD1F-613D97660D6B}"/>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9" name="Rectangle 6">
            <a:extLst>
              <a:ext uri="{FF2B5EF4-FFF2-40B4-BE49-F238E27FC236}">
                <a16:creationId xmlns:a16="http://schemas.microsoft.com/office/drawing/2014/main" id="{259F8585-F032-31B0-D916-BF7F71BC333D}"/>
              </a:ext>
            </a:extLst>
          </p:cNvPr>
          <p:cNvSpPr>
            <a:spLocks noGrp="1" noChangeArrowheads="1"/>
          </p:cNvSpPr>
          <p:nvPr>
            <p:ph type="sldNum" sz="quarter" idx="12"/>
          </p:nvPr>
        </p:nvSpPr>
        <p:spPr/>
        <p:txBody>
          <a:bodyPr/>
          <a:lstStyle>
            <a:lvl1pPr>
              <a:defRPr/>
            </a:lvl1pPr>
          </a:lstStyle>
          <a:p>
            <a:pPr>
              <a:defRPr/>
            </a:pPr>
            <a:fld id="{5032B935-2B12-4688-BB4B-6D30CA623BA0}" type="slidenum">
              <a:rPr lang="it-CH" altLang="en-US"/>
              <a:pPr>
                <a:defRPr/>
              </a:pPr>
              <a:t>‹N›</a:t>
            </a:fld>
            <a:endParaRPr lang="it-CH" altLang="en-US"/>
          </a:p>
        </p:txBody>
      </p:sp>
    </p:spTree>
    <p:extLst>
      <p:ext uri="{BB962C8B-B14F-4D97-AF65-F5344CB8AC3E}">
        <p14:creationId xmlns:p14="http://schemas.microsoft.com/office/powerpoint/2010/main" val="24553220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2B7A37-8B67-79DD-5A42-6F0788F49F1A}"/>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7" name="Rectangle 5">
            <a:extLst>
              <a:ext uri="{FF2B5EF4-FFF2-40B4-BE49-F238E27FC236}">
                <a16:creationId xmlns:a16="http://schemas.microsoft.com/office/drawing/2014/main" id="{51037E3F-2842-75C9-FE7D-5E6572128E01}"/>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8" name="Rectangle 6">
            <a:extLst>
              <a:ext uri="{FF2B5EF4-FFF2-40B4-BE49-F238E27FC236}">
                <a16:creationId xmlns:a16="http://schemas.microsoft.com/office/drawing/2014/main" id="{90555B02-DD5D-DED1-73EC-FD261954FB11}"/>
              </a:ext>
            </a:extLst>
          </p:cNvPr>
          <p:cNvSpPr>
            <a:spLocks noGrp="1" noChangeArrowheads="1"/>
          </p:cNvSpPr>
          <p:nvPr>
            <p:ph type="sldNum" sz="quarter" idx="12"/>
          </p:nvPr>
        </p:nvSpPr>
        <p:spPr/>
        <p:txBody>
          <a:bodyPr/>
          <a:lstStyle>
            <a:lvl1pPr>
              <a:defRPr/>
            </a:lvl1pPr>
          </a:lstStyle>
          <a:p>
            <a:pPr>
              <a:defRPr/>
            </a:pPr>
            <a:fld id="{67BA44B5-35F2-4CA0-AA18-67FA4205D6FB}" type="slidenum">
              <a:rPr lang="it-CH" altLang="en-US"/>
              <a:pPr>
                <a:defRPr/>
              </a:pPr>
              <a:t>‹N›</a:t>
            </a:fld>
            <a:endParaRPr lang="it-CH" altLang="en-US"/>
          </a:p>
        </p:txBody>
      </p:sp>
    </p:spTree>
    <p:extLst>
      <p:ext uri="{BB962C8B-B14F-4D97-AF65-F5344CB8AC3E}">
        <p14:creationId xmlns:p14="http://schemas.microsoft.com/office/powerpoint/2010/main" val="15321753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EF2A4FE-F652-67C3-CE38-BDE209D09E76}"/>
              </a:ext>
            </a:extLst>
          </p:cNvPr>
          <p:cNvSpPr>
            <a:spLocks noGrp="1" noChangeArrowheads="1"/>
          </p:cNvSpPr>
          <p:nvPr>
            <p:ph type="dt" sz="half" idx="10"/>
          </p:nvPr>
        </p:nvSpPr>
        <p:spPr/>
        <p:txBody>
          <a:bodyPr/>
          <a:lstStyle>
            <a:lvl1pPr fontAlgn="auto">
              <a:spcAft>
                <a:spcPts val="0"/>
              </a:spcAft>
              <a:defRPr/>
            </a:lvl1pPr>
          </a:lstStyle>
          <a:p>
            <a:pPr>
              <a:defRPr/>
            </a:pPr>
            <a:endParaRPr lang="it-CH"/>
          </a:p>
        </p:txBody>
      </p:sp>
      <p:sp>
        <p:nvSpPr>
          <p:cNvPr id="7" name="Rectangle 5">
            <a:extLst>
              <a:ext uri="{FF2B5EF4-FFF2-40B4-BE49-F238E27FC236}">
                <a16:creationId xmlns:a16="http://schemas.microsoft.com/office/drawing/2014/main" id="{DE7DC72C-51E2-A348-9F41-C656A801E98B}"/>
              </a:ext>
            </a:extLst>
          </p:cNvPr>
          <p:cNvSpPr>
            <a:spLocks noGrp="1" noChangeArrowheads="1"/>
          </p:cNvSpPr>
          <p:nvPr>
            <p:ph type="ftr" sz="quarter" idx="11"/>
          </p:nvPr>
        </p:nvSpPr>
        <p:spPr/>
        <p:txBody>
          <a:bodyPr/>
          <a:lstStyle>
            <a:lvl1pPr fontAlgn="auto">
              <a:spcAft>
                <a:spcPts val="0"/>
              </a:spcAft>
              <a:defRPr/>
            </a:lvl1pPr>
          </a:lstStyle>
          <a:p>
            <a:pPr>
              <a:defRPr/>
            </a:pPr>
            <a:endParaRPr lang="it-CH"/>
          </a:p>
        </p:txBody>
      </p:sp>
      <p:sp>
        <p:nvSpPr>
          <p:cNvPr id="8" name="Rectangle 6">
            <a:extLst>
              <a:ext uri="{FF2B5EF4-FFF2-40B4-BE49-F238E27FC236}">
                <a16:creationId xmlns:a16="http://schemas.microsoft.com/office/drawing/2014/main" id="{4533367E-1E4D-8B3B-A419-126D8B68C4C3}"/>
              </a:ext>
            </a:extLst>
          </p:cNvPr>
          <p:cNvSpPr>
            <a:spLocks noGrp="1" noChangeArrowheads="1"/>
          </p:cNvSpPr>
          <p:nvPr>
            <p:ph type="sldNum" sz="quarter" idx="12"/>
          </p:nvPr>
        </p:nvSpPr>
        <p:spPr/>
        <p:txBody>
          <a:bodyPr/>
          <a:lstStyle>
            <a:lvl1pPr>
              <a:defRPr/>
            </a:lvl1pPr>
          </a:lstStyle>
          <a:p>
            <a:pPr>
              <a:defRPr/>
            </a:pPr>
            <a:fld id="{84BD20F5-EA04-4852-8C99-F9C920086FFE}" type="slidenum">
              <a:rPr lang="it-CH" altLang="en-US"/>
              <a:pPr>
                <a:defRPr/>
              </a:pPr>
              <a:t>‹N›</a:t>
            </a:fld>
            <a:endParaRPr lang="it-CH" altLang="en-US"/>
          </a:p>
        </p:txBody>
      </p:sp>
    </p:spTree>
    <p:extLst>
      <p:ext uri="{BB962C8B-B14F-4D97-AF65-F5344CB8AC3E}">
        <p14:creationId xmlns:p14="http://schemas.microsoft.com/office/powerpoint/2010/main" val="27448702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9A42A1-6B14-8046-66A3-F6357244D3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D8A93DD-B88D-1245-6FBD-B91AB84038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FA91998-7191-E9F1-4E04-D2ACEB5258A3}"/>
              </a:ext>
            </a:extLst>
          </p:cNvPr>
          <p:cNvSpPr>
            <a:spLocks noGrp="1" noChangeArrowheads="1"/>
          </p:cNvSpPr>
          <p:nvPr>
            <p:ph type="sldNum" sz="quarter" idx="12"/>
          </p:nvPr>
        </p:nvSpPr>
        <p:spPr/>
        <p:txBody>
          <a:bodyPr/>
          <a:lstStyle>
            <a:lvl1pPr>
              <a:defRPr/>
            </a:lvl1pPr>
          </a:lstStyle>
          <a:p>
            <a:pPr>
              <a:defRPr/>
            </a:pPr>
            <a:fld id="{0076DAB7-F933-4ABC-97EF-C7FB57AE36E5}" type="slidenum">
              <a:rPr lang="it-IT" altLang="en-US"/>
              <a:pPr>
                <a:defRPr/>
              </a:pPr>
              <a:t>‹N›</a:t>
            </a:fld>
            <a:endParaRPr lang="it-IT" altLang="en-US"/>
          </a:p>
        </p:txBody>
      </p:sp>
    </p:spTree>
    <p:extLst>
      <p:ext uri="{BB962C8B-B14F-4D97-AF65-F5344CB8AC3E}">
        <p14:creationId xmlns:p14="http://schemas.microsoft.com/office/powerpoint/2010/main" val="17183248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B56A3A-A835-8E9B-4010-0521DB6768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130E7D4-D868-9CEC-F9E6-E6EAB1E007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960F13C-9418-05E0-A279-2B79285143EA}"/>
              </a:ext>
            </a:extLst>
          </p:cNvPr>
          <p:cNvSpPr>
            <a:spLocks noGrp="1" noChangeArrowheads="1"/>
          </p:cNvSpPr>
          <p:nvPr>
            <p:ph type="sldNum" sz="quarter" idx="12"/>
          </p:nvPr>
        </p:nvSpPr>
        <p:spPr/>
        <p:txBody>
          <a:bodyPr/>
          <a:lstStyle>
            <a:lvl1pPr>
              <a:defRPr/>
            </a:lvl1pPr>
          </a:lstStyle>
          <a:p>
            <a:pPr>
              <a:defRPr/>
            </a:pPr>
            <a:fld id="{B695388E-B835-463F-9F9E-7ADC39C77CB5}" type="slidenum">
              <a:rPr lang="it-IT" altLang="en-US"/>
              <a:pPr>
                <a:defRPr/>
              </a:pPr>
              <a:t>‹N›</a:t>
            </a:fld>
            <a:endParaRPr lang="it-IT" altLang="en-US"/>
          </a:p>
        </p:txBody>
      </p:sp>
    </p:spTree>
    <p:extLst>
      <p:ext uri="{BB962C8B-B14F-4D97-AF65-F5344CB8AC3E}">
        <p14:creationId xmlns:p14="http://schemas.microsoft.com/office/powerpoint/2010/main" val="272796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51FDB6-A518-E740-4ED0-13CDDDCF870D}"/>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6" name="Rectangle 5">
            <a:extLst>
              <a:ext uri="{FF2B5EF4-FFF2-40B4-BE49-F238E27FC236}">
                <a16:creationId xmlns:a16="http://schemas.microsoft.com/office/drawing/2014/main" id="{BA7F9A38-3D22-E1EE-13AC-3ED4F351693C}"/>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7" name="Rectangle 6">
            <a:extLst>
              <a:ext uri="{FF2B5EF4-FFF2-40B4-BE49-F238E27FC236}">
                <a16:creationId xmlns:a16="http://schemas.microsoft.com/office/drawing/2014/main" id="{4D262F91-4085-7C82-AF2F-E2CCDDA39E3D}"/>
              </a:ext>
            </a:extLst>
          </p:cNvPr>
          <p:cNvSpPr>
            <a:spLocks noGrp="1" noChangeArrowheads="1"/>
          </p:cNvSpPr>
          <p:nvPr>
            <p:ph type="sldNum" sz="quarter" idx="12"/>
          </p:nvPr>
        </p:nvSpPr>
        <p:spPr/>
        <p:txBody>
          <a:bodyPr/>
          <a:lstStyle>
            <a:lvl1pPr>
              <a:defRPr/>
            </a:lvl1pPr>
          </a:lstStyle>
          <a:p>
            <a:pPr>
              <a:defRPr/>
            </a:pPr>
            <a:fld id="{50F8A98B-B076-4BF5-B5CE-3ED07B8ED100}" type="slidenum">
              <a:rPr lang="it-IT" altLang="en-US"/>
              <a:pPr>
                <a:defRPr/>
              </a:pPr>
              <a:t>‹N›</a:t>
            </a:fld>
            <a:endParaRPr lang="it-IT" altLang="en-US"/>
          </a:p>
        </p:txBody>
      </p:sp>
    </p:spTree>
    <p:extLst>
      <p:ext uri="{BB962C8B-B14F-4D97-AF65-F5344CB8AC3E}">
        <p14:creationId xmlns:p14="http://schemas.microsoft.com/office/powerpoint/2010/main" val="1917204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D26641-5EB9-E00C-49B8-31DAB7EE3B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64D37CB-71B7-4562-61E5-EA0EF14181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4885C5B-10A4-B6E8-4D02-5EF5BCB20DB4}"/>
              </a:ext>
            </a:extLst>
          </p:cNvPr>
          <p:cNvSpPr>
            <a:spLocks noGrp="1" noChangeArrowheads="1"/>
          </p:cNvSpPr>
          <p:nvPr>
            <p:ph type="sldNum" sz="quarter" idx="12"/>
          </p:nvPr>
        </p:nvSpPr>
        <p:spPr/>
        <p:txBody>
          <a:bodyPr/>
          <a:lstStyle>
            <a:lvl1pPr>
              <a:defRPr/>
            </a:lvl1pPr>
          </a:lstStyle>
          <a:p>
            <a:pPr>
              <a:defRPr/>
            </a:pPr>
            <a:fld id="{576BC3FA-6951-47A3-8EDA-5C6822E5B268}" type="slidenum">
              <a:rPr lang="it-IT" altLang="en-US"/>
              <a:pPr>
                <a:defRPr/>
              </a:pPr>
              <a:t>‹N›</a:t>
            </a:fld>
            <a:endParaRPr lang="it-IT" altLang="en-US"/>
          </a:p>
        </p:txBody>
      </p:sp>
    </p:spTree>
    <p:extLst>
      <p:ext uri="{BB962C8B-B14F-4D97-AF65-F5344CB8AC3E}">
        <p14:creationId xmlns:p14="http://schemas.microsoft.com/office/powerpoint/2010/main" val="22187422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9D267F-5EEC-6C01-F658-795089C329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1987366-2630-BE10-D7D9-F1C88F19C6C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0CBF428-F27D-40AA-AF1F-EA571521AD48}"/>
              </a:ext>
            </a:extLst>
          </p:cNvPr>
          <p:cNvSpPr>
            <a:spLocks noGrp="1" noChangeArrowheads="1"/>
          </p:cNvSpPr>
          <p:nvPr>
            <p:ph type="sldNum" sz="quarter" idx="12"/>
          </p:nvPr>
        </p:nvSpPr>
        <p:spPr/>
        <p:txBody>
          <a:bodyPr/>
          <a:lstStyle>
            <a:lvl1pPr>
              <a:defRPr/>
            </a:lvl1pPr>
          </a:lstStyle>
          <a:p>
            <a:pPr>
              <a:defRPr/>
            </a:pPr>
            <a:fld id="{55DD6B74-B51E-47EC-B5AF-72E6CA64E097}" type="slidenum">
              <a:rPr lang="it-IT" altLang="en-US"/>
              <a:pPr>
                <a:defRPr/>
              </a:pPr>
              <a:t>‹N›</a:t>
            </a:fld>
            <a:endParaRPr lang="it-IT" altLang="en-US"/>
          </a:p>
        </p:txBody>
      </p:sp>
    </p:spTree>
    <p:extLst>
      <p:ext uri="{BB962C8B-B14F-4D97-AF65-F5344CB8AC3E}">
        <p14:creationId xmlns:p14="http://schemas.microsoft.com/office/powerpoint/2010/main" val="12152244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1024B8-45DF-431C-8E44-F566F63F49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7EDD09E5-C5F4-13E8-55C9-99F9C1089B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191F13E-E688-793B-ABEE-4EE7B8D3B514}"/>
              </a:ext>
            </a:extLst>
          </p:cNvPr>
          <p:cNvSpPr>
            <a:spLocks noGrp="1" noChangeArrowheads="1"/>
          </p:cNvSpPr>
          <p:nvPr>
            <p:ph type="sldNum" sz="quarter" idx="12"/>
          </p:nvPr>
        </p:nvSpPr>
        <p:spPr/>
        <p:txBody>
          <a:bodyPr/>
          <a:lstStyle>
            <a:lvl1pPr>
              <a:defRPr/>
            </a:lvl1pPr>
          </a:lstStyle>
          <a:p>
            <a:pPr>
              <a:defRPr/>
            </a:pPr>
            <a:fld id="{F9ED1520-B5D0-4732-8762-9AF180AAE8F4}" type="slidenum">
              <a:rPr lang="it-IT" altLang="en-US"/>
              <a:pPr>
                <a:defRPr/>
              </a:pPr>
              <a:t>‹N›</a:t>
            </a:fld>
            <a:endParaRPr lang="it-IT" altLang="en-US"/>
          </a:p>
        </p:txBody>
      </p:sp>
    </p:spTree>
    <p:extLst>
      <p:ext uri="{BB962C8B-B14F-4D97-AF65-F5344CB8AC3E}">
        <p14:creationId xmlns:p14="http://schemas.microsoft.com/office/powerpoint/2010/main" val="41998583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165200-6531-62C1-8707-34C1C58AFE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972D73F-EC55-799E-1B84-8EFA10A899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CE9C73F-9927-B45E-C3F2-1310EA89BE06}"/>
              </a:ext>
            </a:extLst>
          </p:cNvPr>
          <p:cNvSpPr>
            <a:spLocks noGrp="1" noChangeArrowheads="1"/>
          </p:cNvSpPr>
          <p:nvPr>
            <p:ph type="sldNum" sz="quarter" idx="12"/>
          </p:nvPr>
        </p:nvSpPr>
        <p:spPr/>
        <p:txBody>
          <a:bodyPr/>
          <a:lstStyle>
            <a:lvl1pPr>
              <a:defRPr/>
            </a:lvl1pPr>
          </a:lstStyle>
          <a:p>
            <a:pPr>
              <a:defRPr/>
            </a:pPr>
            <a:fld id="{21553536-5613-4A1D-9590-764930EBFDB0}" type="slidenum">
              <a:rPr lang="it-IT" altLang="en-US"/>
              <a:pPr>
                <a:defRPr/>
              </a:pPr>
              <a:t>‹N›</a:t>
            </a:fld>
            <a:endParaRPr lang="it-IT" altLang="en-US"/>
          </a:p>
        </p:txBody>
      </p:sp>
    </p:spTree>
    <p:extLst>
      <p:ext uri="{BB962C8B-B14F-4D97-AF65-F5344CB8AC3E}">
        <p14:creationId xmlns:p14="http://schemas.microsoft.com/office/powerpoint/2010/main" val="39565827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634D73-EBD6-C482-BC9B-BFCD242ABE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5982CD44-6C70-5B2B-F481-30322C7AE6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0B76A80-9BCE-7C2E-2F24-D0A2E66C16D2}"/>
              </a:ext>
            </a:extLst>
          </p:cNvPr>
          <p:cNvSpPr>
            <a:spLocks noGrp="1" noChangeArrowheads="1"/>
          </p:cNvSpPr>
          <p:nvPr>
            <p:ph type="sldNum" sz="quarter" idx="12"/>
          </p:nvPr>
        </p:nvSpPr>
        <p:spPr/>
        <p:txBody>
          <a:bodyPr/>
          <a:lstStyle>
            <a:lvl1pPr>
              <a:defRPr/>
            </a:lvl1pPr>
          </a:lstStyle>
          <a:p>
            <a:pPr>
              <a:defRPr/>
            </a:pPr>
            <a:fld id="{A4BAA3C8-C5DC-4E03-B812-057F7F82D63B}" type="slidenum">
              <a:rPr lang="it-IT" altLang="en-US"/>
              <a:pPr>
                <a:defRPr/>
              </a:pPr>
              <a:t>‹N›</a:t>
            </a:fld>
            <a:endParaRPr lang="it-IT" altLang="en-US"/>
          </a:p>
        </p:txBody>
      </p:sp>
    </p:spTree>
    <p:extLst>
      <p:ext uri="{BB962C8B-B14F-4D97-AF65-F5344CB8AC3E}">
        <p14:creationId xmlns:p14="http://schemas.microsoft.com/office/powerpoint/2010/main" val="1642903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0A0644-5E9F-CC97-18DA-0FF4A63879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CACE5CF-CE62-3F91-FB0A-BFA8EB3A3D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23C4C02-3986-D18F-22DD-2545DF66C6B1}"/>
              </a:ext>
            </a:extLst>
          </p:cNvPr>
          <p:cNvSpPr>
            <a:spLocks noGrp="1" noChangeArrowheads="1"/>
          </p:cNvSpPr>
          <p:nvPr>
            <p:ph type="sldNum" sz="quarter" idx="12"/>
          </p:nvPr>
        </p:nvSpPr>
        <p:spPr/>
        <p:txBody>
          <a:bodyPr/>
          <a:lstStyle>
            <a:lvl1pPr>
              <a:defRPr/>
            </a:lvl1pPr>
          </a:lstStyle>
          <a:p>
            <a:pPr>
              <a:defRPr/>
            </a:pPr>
            <a:fld id="{C0E12919-024A-449D-A181-605CDA7805E8}" type="slidenum">
              <a:rPr lang="it-IT" altLang="en-US"/>
              <a:pPr>
                <a:defRPr/>
              </a:pPr>
              <a:t>‹N›</a:t>
            </a:fld>
            <a:endParaRPr lang="it-IT" altLang="en-US"/>
          </a:p>
        </p:txBody>
      </p:sp>
    </p:spTree>
    <p:extLst>
      <p:ext uri="{BB962C8B-B14F-4D97-AF65-F5344CB8AC3E}">
        <p14:creationId xmlns:p14="http://schemas.microsoft.com/office/powerpoint/2010/main" val="11915056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FF1E81-226E-381A-345E-202EC40E0E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BB9523C-506F-2AAF-BEC0-48708B2F1E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D963D7C-CF27-7DC6-A002-32446E08CA2C}"/>
              </a:ext>
            </a:extLst>
          </p:cNvPr>
          <p:cNvSpPr>
            <a:spLocks noGrp="1" noChangeArrowheads="1"/>
          </p:cNvSpPr>
          <p:nvPr>
            <p:ph type="sldNum" sz="quarter" idx="12"/>
          </p:nvPr>
        </p:nvSpPr>
        <p:spPr/>
        <p:txBody>
          <a:bodyPr/>
          <a:lstStyle>
            <a:lvl1pPr>
              <a:defRPr/>
            </a:lvl1pPr>
          </a:lstStyle>
          <a:p>
            <a:pPr>
              <a:defRPr/>
            </a:pPr>
            <a:fld id="{2620AC9E-CA60-4AC9-9CAB-F50319EE2702}" type="slidenum">
              <a:rPr lang="it-IT" altLang="en-US"/>
              <a:pPr>
                <a:defRPr/>
              </a:pPr>
              <a:t>‹N›</a:t>
            </a:fld>
            <a:endParaRPr lang="it-IT" altLang="en-US"/>
          </a:p>
        </p:txBody>
      </p:sp>
    </p:spTree>
    <p:extLst>
      <p:ext uri="{BB962C8B-B14F-4D97-AF65-F5344CB8AC3E}">
        <p14:creationId xmlns:p14="http://schemas.microsoft.com/office/powerpoint/2010/main" val="7205874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F227B2-5630-CD5A-8CA6-AAC49E26F2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B9B1F7-DCAE-1405-997A-4721BAE1F2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380586F-3074-72F1-D8A8-A999FE6B0C1F}"/>
              </a:ext>
            </a:extLst>
          </p:cNvPr>
          <p:cNvSpPr>
            <a:spLocks noGrp="1" noChangeArrowheads="1"/>
          </p:cNvSpPr>
          <p:nvPr>
            <p:ph type="sldNum" sz="quarter" idx="12"/>
          </p:nvPr>
        </p:nvSpPr>
        <p:spPr/>
        <p:txBody>
          <a:bodyPr/>
          <a:lstStyle>
            <a:lvl1pPr>
              <a:defRPr/>
            </a:lvl1pPr>
          </a:lstStyle>
          <a:p>
            <a:pPr>
              <a:defRPr/>
            </a:pPr>
            <a:fld id="{8A38A9F3-4B4E-46CD-90A4-DF72DE7FDE9B}" type="slidenum">
              <a:rPr lang="it-IT" altLang="en-US"/>
              <a:pPr>
                <a:defRPr/>
              </a:pPr>
              <a:t>‹N›</a:t>
            </a:fld>
            <a:endParaRPr lang="it-IT" altLang="en-US"/>
          </a:p>
        </p:txBody>
      </p:sp>
    </p:spTree>
    <p:extLst>
      <p:ext uri="{BB962C8B-B14F-4D97-AF65-F5344CB8AC3E}">
        <p14:creationId xmlns:p14="http://schemas.microsoft.com/office/powerpoint/2010/main" val="28967724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1DE45E-675E-977A-F996-EE10969B35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5461452-8CB9-EC7E-D662-00A5C7A023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E905677-03BD-C09A-CD2A-178DB7C75FCB}"/>
              </a:ext>
            </a:extLst>
          </p:cNvPr>
          <p:cNvSpPr>
            <a:spLocks noGrp="1" noChangeArrowheads="1"/>
          </p:cNvSpPr>
          <p:nvPr>
            <p:ph type="sldNum" sz="quarter" idx="12"/>
          </p:nvPr>
        </p:nvSpPr>
        <p:spPr/>
        <p:txBody>
          <a:bodyPr/>
          <a:lstStyle>
            <a:lvl1pPr>
              <a:defRPr/>
            </a:lvl1pPr>
          </a:lstStyle>
          <a:p>
            <a:pPr>
              <a:defRPr/>
            </a:pPr>
            <a:fld id="{9F29A463-F8A9-41B9-B281-C1CC82B51667}" type="slidenum">
              <a:rPr lang="it-IT" altLang="en-US"/>
              <a:pPr>
                <a:defRPr/>
              </a:pPr>
              <a:t>‹N›</a:t>
            </a:fld>
            <a:endParaRPr lang="it-IT" altLang="en-US"/>
          </a:p>
        </p:txBody>
      </p:sp>
    </p:spTree>
    <p:extLst>
      <p:ext uri="{BB962C8B-B14F-4D97-AF65-F5344CB8AC3E}">
        <p14:creationId xmlns:p14="http://schemas.microsoft.com/office/powerpoint/2010/main" val="23811198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FFD93-6F31-77CE-98D2-C3914D4DE8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0BE28CB-E37F-43CE-29FC-038B095E11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65045E0-A392-5932-7F43-F71DEEFC85B8}"/>
              </a:ext>
            </a:extLst>
          </p:cNvPr>
          <p:cNvSpPr>
            <a:spLocks noGrp="1" noChangeArrowheads="1"/>
          </p:cNvSpPr>
          <p:nvPr>
            <p:ph type="sldNum" sz="quarter" idx="12"/>
          </p:nvPr>
        </p:nvSpPr>
        <p:spPr/>
        <p:txBody>
          <a:bodyPr/>
          <a:lstStyle>
            <a:lvl1pPr>
              <a:defRPr/>
            </a:lvl1pPr>
          </a:lstStyle>
          <a:p>
            <a:pPr>
              <a:defRPr/>
            </a:pPr>
            <a:fld id="{E427C7BC-4F96-4BEC-B75A-85C384982C96}" type="slidenum">
              <a:rPr lang="it-IT" altLang="en-US"/>
              <a:pPr>
                <a:defRPr/>
              </a:pPr>
              <a:t>‹N›</a:t>
            </a:fld>
            <a:endParaRPr lang="it-IT" altLang="en-US"/>
          </a:p>
        </p:txBody>
      </p:sp>
    </p:spTree>
    <p:extLst>
      <p:ext uri="{BB962C8B-B14F-4D97-AF65-F5344CB8AC3E}">
        <p14:creationId xmlns:p14="http://schemas.microsoft.com/office/powerpoint/2010/main" val="2222094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6CCE25-3616-B2DA-140B-5B971EBEBFA7}"/>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6" name="Rectangle 5">
            <a:extLst>
              <a:ext uri="{FF2B5EF4-FFF2-40B4-BE49-F238E27FC236}">
                <a16:creationId xmlns:a16="http://schemas.microsoft.com/office/drawing/2014/main" id="{3F5DFDBE-2555-091A-E9DA-15EBD4C54420}"/>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7" name="Rectangle 6">
            <a:extLst>
              <a:ext uri="{FF2B5EF4-FFF2-40B4-BE49-F238E27FC236}">
                <a16:creationId xmlns:a16="http://schemas.microsoft.com/office/drawing/2014/main" id="{1FBE71B6-DB7D-E259-9612-F1F0B6BEB586}"/>
              </a:ext>
            </a:extLst>
          </p:cNvPr>
          <p:cNvSpPr>
            <a:spLocks noGrp="1" noChangeArrowheads="1"/>
          </p:cNvSpPr>
          <p:nvPr>
            <p:ph type="sldNum" sz="quarter" idx="12"/>
          </p:nvPr>
        </p:nvSpPr>
        <p:spPr/>
        <p:txBody>
          <a:bodyPr/>
          <a:lstStyle>
            <a:lvl1pPr>
              <a:defRPr/>
            </a:lvl1pPr>
          </a:lstStyle>
          <a:p>
            <a:pPr>
              <a:defRPr/>
            </a:pPr>
            <a:fld id="{B2462B5F-C214-4595-BA12-9968A2F3B1CB}" type="slidenum">
              <a:rPr lang="it-IT" altLang="en-US"/>
              <a:pPr>
                <a:defRPr/>
              </a:pPr>
              <a:t>‹N›</a:t>
            </a:fld>
            <a:endParaRPr lang="it-IT" altLang="en-US"/>
          </a:p>
        </p:txBody>
      </p:sp>
    </p:spTree>
    <p:extLst>
      <p:ext uri="{BB962C8B-B14F-4D97-AF65-F5344CB8AC3E}">
        <p14:creationId xmlns:p14="http://schemas.microsoft.com/office/powerpoint/2010/main" val="40205935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66542EC-B513-8F67-5B89-756F172B2B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12C7970-8AC0-CEFA-59B7-96ADCFE68A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FD3907B-252B-F0DE-7B8F-F1D3E6624401}"/>
              </a:ext>
            </a:extLst>
          </p:cNvPr>
          <p:cNvSpPr>
            <a:spLocks noGrp="1" noChangeArrowheads="1"/>
          </p:cNvSpPr>
          <p:nvPr>
            <p:ph type="sldNum" sz="quarter" idx="12"/>
          </p:nvPr>
        </p:nvSpPr>
        <p:spPr/>
        <p:txBody>
          <a:bodyPr/>
          <a:lstStyle>
            <a:lvl1pPr>
              <a:defRPr/>
            </a:lvl1pPr>
          </a:lstStyle>
          <a:p>
            <a:pPr>
              <a:defRPr/>
            </a:pPr>
            <a:fld id="{5C7C0CEB-A121-4224-A894-D0B9C86D75F3}" type="slidenum">
              <a:rPr lang="it-IT" altLang="en-US"/>
              <a:pPr>
                <a:defRPr/>
              </a:pPr>
              <a:t>‹N›</a:t>
            </a:fld>
            <a:endParaRPr lang="it-IT" altLang="en-US"/>
          </a:p>
        </p:txBody>
      </p:sp>
    </p:spTree>
    <p:extLst>
      <p:ext uri="{BB962C8B-B14F-4D97-AF65-F5344CB8AC3E}">
        <p14:creationId xmlns:p14="http://schemas.microsoft.com/office/powerpoint/2010/main" val="7116640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5E610D-6F6D-059E-9A11-6FD0E55769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765C4630-8521-9348-95B3-068B2ACD0B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E4F5D96-9C88-2A10-22DD-F2A79E113D7D}"/>
              </a:ext>
            </a:extLst>
          </p:cNvPr>
          <p:cNvSpPr>
            <a:spLocks noGrp="1" noChangeArrowheads="1"/>
          </p:cNvSpPr>
          <p:nvPr>
            <p:ph type="sldNum" sz="quarter" idx="12"/>
          </p:nvPr>
        </p:nvSpPr>
        <p:spPr/>
        <p:txBody>
          <a:bodyPr/>
          <a:lstStyle>
            <a:lvl1pPr>
              <a:defRPr/>
            </a:lvl1pPr>
          </a:lstStyle>
          <a:p>
            <a:pPr>
              <a:defRPr/>
            </a:pPr>
            <a:fld id="{15780584-B02B-404F-BD76-CD0B69D33655}" type="slidenum">
              <a:rPr lang="it-IT" altLang="en-US"/>
              <a:pPr>
                <a:defRPr/>
              </a:pPr>
              <a:t>‹N›</a:t>
            </a:fld>
            <a:endParaRPr lang="it-IT" altLang="en-US"/>
          </a:p>
        </p:txBody>
      </p:sp>
    </p:spTree>
    <p:extLst>
      <p:ext uri="{BB962C8B-B14F-4D97-AF65-F5344CB8AC3E}">
        <p14:creationId xmlns:p14="http://schemas.microsoft.com/office/powerpoint/2010/main" val="25101712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60F0791-A7D0-8880-CB9A-729158479E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55163A6-E1D8-4BB2-240B-FECABCC199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9AE55DF-2328-2927-2DE7-5D4A8D52E1CC}"/>
              </a:ext>
            </a:extLst>
          </p:cNvPr>
          <p:cNvSpPr>
            <a:spLocks noGrp="1" noChangeArrowheads="1"/>
          </p:cNvSpPr>
          <p:nvPr>
            <p:ph type="sldNum" sz="quarter" idx="12"/>
          </p:nvPr>
        </p:nvSpPr>
        <p:spPr/>
        <p:txBody>
          <a:bodyPr/>
          <a:lstStyle>
            <a:lvl1pPr>
              <a:defRPr/>
            </a:lvl1pPr>
          </a:lstStyle>
          <a:p>
            <a:pPr>
              <a:defRPr/>
            </a:pPr>
            <a:fld id="{745BD13D-7981-49DF-B06E-B15C01DDFCB3}" type="slidenum">
              <a:rPr lang="it-IT" altLang="en-US"/>
              <a:pPr>
                <a:defRPr/>
              </a:pPr>
              <a:t>‹N›</a:t>
            </a:fld>
            <a:endParaRPr lang="it-IT" altLang="en-US"/>
          </a:p>
        </p:txBody>
      </p:sp>
    </p:spTree>
    <p:extLst>
      <p:ext uri="{BB962C8B-B14F-4D97-AF65-F5344CB8AC3E}">
        <p14:creationId xmlns:p14="http://schemas.microsoft.com/office/powerpoint/2010/main" val="23424931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9E756BE-17D4-5ED0-B26C-E6EB2831A1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89A4232-07C3-6D5B-4BDD-E68B1FEFB5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A1645B4-16E5-4A04-AE6E-BF0E523ACF01}"/>
              </a:ext>
            </a:extLst>
          </p:cNvPr>
          <p:cNvSpPr>
            <a:spLocks noGrp="1" noChangeArrowheads="1"/>
          </p:cNvSpPr>
          <p:nvPr>
            <p:ph type="sldNum" sz="quarter" idx="12"/>
          </p:nvPr>
        </p:nvSpPr>
        <p:spPr/>
        <p:txBody>
          <a:bodyPr/>
          <a:lstStyle>
            <a:lvl1pPr>
              <a:defRPr/>
            </a:lvl1pPr>
          </a:lstStyle>
          <a:p>
            <a:pPr>
              <a:defRPr/>
            </a:pPr>
            <a:fld id="{3115398A-363F-41EA-8833-CC1FBE6F8894}" type="slidenum">
              <a:rPr lang="it-IT" altLang="en-US"/>
              <a:pPr>
                <a:defRPr/>
              </a:pPr>
              <a:t>‹N›</a:t>
            </a:fld>
            <a:endParaRPr lang="it-IT" altLang="en-US"/>
          </a:p>
        </p:txBody>
      </p:sp>
    </p:spTree>
    <p:extLst>
      <p:ext uri="{BB962C8B-B14F-4D97-AF65-F5344CB8AC3E}">
        <p14:creationId xmlns:p14="http://schemas.microsoft.com/office/powerpoint/2010/main" val="393178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1538A-0D3F-BC80-72C6-8933FAF3B283}"/>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5" name="Rectangle 5">
            <a:extLst>
              <a:ext uri="{FF2B5EF4-FFF2-40B4-BE49-F238E27FC236}">
                <a16:creationId xmlns:a16="http://schemas.microsoft.com/office/drawing/2014/main" id="{53C7FE09-B9D9-557E-6EC4-DF721FB0D3FA}"/>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6" name="Rectangle 6">
            <a:extLst>
              <a:ext uri="{FF2B5EF4-FFF2-40B4-BE49-F238E27FC236}">
                <a16:creationId xmlns:a16="http://schemas.microsoft.com/office/drawing/2014/main" id="{6DF26708-177B-E349-3F7D-A033A9EAD630}"/>
              </a:ext>
            </a:extLst>
          </p:cNvPr>
          <p:cNvSpPr>
            <a:spLocks noGrp="1" noChangeArrowheads="1"/>
          </p:cNvSpPr>
          <p:nvPr>
            <p:ph type="sldNum" sz="quarter" idx="12"/>
          </p:nvPr>
        </p:nvSpPr>
        <p:spPr/>
        <p:txBody>
          <a:bodyPr/>
          <a:lstStyle>
            <a:lvl1pPr>
              <a:defRPr/>
            </a:lvl1pPr>
          </a:lstStyle>
          <a:p>
            <a:pPr>
              <a:defRPr/>
            </a:pPr>
            <a:fld id="{0D54BAF4-9666-4B84-B174-E3656831B81E}" type="slidenum">
              <a:rPr lang="it-IT" altLang="en-US"/>
              <a:pPr>
                <a:defRPr/>
              </a:pPr>
              <a:t>‹N›</a:t>
            </a:fld>
            <a:endParaRPr lang="it-IT" altLang="en-US"/>
          </a:p>
        </p:txBody>
      </p:sp>
    </p:spTree>
    <p:extLst>
      <p:ext uri="{BB962C8B-B14F-4D97-AF65-F5344CB8AC3E}">
        <p14:creationId xmlns:p14="http://schemas.microsoft.com/office/powerpoint/2010/main" val="84074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993BA1-E0E8-3BAA-813E-F8FB98A02209}"/>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5" name="Rectangle 5">
            <a:extLst>
              <a:ext uri="{FF2B5EF4-FFF2-40B4-BE49-F238E27FC236}">
                <a16:creationId xmlns:a16="http://schemas.microsoft.com/office/drawing/2014/main" id="{529CCE95-3419-B830-7D36-B29469FF44AA}"/>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6" name="Rectangle 6">
            <a:extLst>
              <a:ext uri="{FF2B5EF4-FFF2-40B4-BE49-F238E27FC236}">
                <a16:creationId xmlns:a16="http://schemas.microsoft.com/office/drawing/2014/main" id="{2EB48F21-8C68-B4EC-3710-E19394247990}"/>
              </a:ext>
            </a:extLst>
          </p:cNvPr>
          <p:cNvSpPr>
            <a:spLocks noGrp="1" noChangeArrowheads="1"/>
          </p:cNvSpPr>
          <p:nvPr>
            <p:ph type="sldNum" sz="quarter" idx="12"/>
          </p:nvPr>
        </p:nvSpPr>
        <p:spPr/>
        <p:txBody>
          <a:bodyPr/>
          <a:lstStyle>
            <a:lvl1pPr>
              <a:defRPr/>
            </a:lvl1pPr>
          </a:lstStyle>
          <a:p>
            <a:pPr>
              <a:defRPr/>
            </a:pPr>
            <a:fld id="{2C64C35A-558F-4848-AD97-969764DAE08D}" type="slidenum">
              <a:rPr lang="it-IT" altLang="en-US"/>
              <a:pPr>
                <a:defRPr/>
              </a:pPr>
              <a:t>‹N›</a:t>
            </a:fld>
            <a:endParaRPr lang="it-IT" altLang="en-US"/>
          </a:p>
        </p:txBody>
      </p:sp>
    </p:spTree>
    <p:extLst>
      <p:ext uri="{BB962C8B-B14F-4D97-AF65-F5344CB8AC3E}">
        <p14:creationId xmlns:p14="http://schemas.microsoft.com/office/powerpoint/2010/main" val="1777927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A7A0E4-F775-32E3-84A5-A14F7073D5EC}"/>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6" name="Rectangle 5">
            <a:extLst>
              <a:ext uri="{FF2B5EF4-FFF2-40B4-BE49-F238E27FC236}">
                <a16:creationId xmlns:a16="http://schemas.microsoft.com/office/drawing/2014/main" id="{4E84BED2-1321-A28A-ECA2-98734A7E44D8}"/>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7" name="Rectangle 6">
            <a:extLst>
              <a:ext uri="{FF2B5EF4-FFF2-40B4-BE49-F238E27FC236}">
                <a16:creationId xmlns:a16="http://schemas.microsoft.com/office/drawing/2014/main" id="{8B801ACE-9B0A-5024-0893-A8E0738AE87F}"/>
              </a:ext>
            </a:extLst>
          </p:cNvPr>
          <p:cNvSpPr>
            <a:spLocks noGrp="1" noChangeArrowheads="1"/>
          </p:cNvSpPr>
          <p:nvPr>
            <p:ph type="sldNum" sz="quarter" idx="12"/>
          </p:nvPr>
        </p:nvSpPr>
        <p:spPr/>
        <p:txBody>
          <a:bodyPr/>
          <a:lstStyle>
            <a:lvl1pPr>
              <a:defRPr/>
            </a:lvl1pPr>
          </a:lstStyle>
          <a:p>
            <a:pPr>
              <a:defRPr/>
            </a:pPr>
            <a:fld id="{C89C64B3-5FF8-4DAE-A811-06C27819677C}" type="slidenum">
              <a:rPr lang="it-IT" altLang="en-US"/>
              <a:pPr>
                <a:defRPr/>
              </a:pPr>
              <a:t>‹N›</a:t>
            </a:fld>
            <a:endParaRPr lang="it-IT" altLang="en-US"/>
          </a:p>
        </p:txBody>
      </p:sp>
    </p:spTree>
    <p:extLst>
      <p:ext uri="{BB962C8B-B14F-4D97-AF65-F5344CB8AC3E}">
        <p14:creationId xmlns:p14="http://schemas.microsoft.com/office/powerpoint/2010/main" val="542412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3616D2-8A62-1BCA-577F-CB8EAB161E6A}"/>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4" name="Rectangle 5">
            <a:extLst>
              <a:ext uri="{FF2B5EF4-FFF2-40B4-BE49-F238E27FC236}">
                <a16:creationId xmlns:a16="http://schemas.microsoft.com/office/drawing/2014/main" id="{545BC396-E1D7-2E8E-81AC-208B0C1E0577}"/>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5" name="Rectangle 6">
            <a:extLst>
              <a:ext uri="{FF2B5EF4-FFF2-40B4-BE49-F238E27FC236}">
                <a16:creationId xmlns:a16="http://schemas.microsoft.com/office/drawing/2014/main" id="{1EA24EE9-B3D3-3861-B54A-E341D6668840}"/>
              </a:ext>
            </a:extLst>
          </p:cNvPr>
          <p:cNvSpPr>
            <a:spLocks noGrp="1" noChangeArrowheads="1"/>
          </p:cNvSpPr>
          <p:nvPr>
            <p:ph type="sldNum" sz="quarter" idx="12"/>
          </p:nvPr>
        </p:nvSpPr>
        <p:spPr/>
        <p:txBody>
          <a:bodyPr/>
          <a:lstStyle>
            <a:lvl1pPr>
              <a:defRPr/>
            </a:lvl1pPr>
          </a:lstStyle>
          <a:p>
            <a:pPr>
              <a:defRPr/>
            </a:pPr>
            <a:fld id="{9B7321A6-55B3-452B-9081-11C233B30F86}" type="slidenum">
              <a:rPr lang="it-IT" altLang="en-US"/>
              <a:pPr>
                <a:defRPr/>
              </a:pPr>
              <a:t>‹N›</a:t>
            </a:fld>
            <a:endParaRPr lang="it-IT" altLang="en-US"/>
          </a:p>
        </p:txBody>
      </p:sp>
    </p:spTree>
    <p:extLst>
      <p:ext uri="{BB962C8B-B14F-4D97-AF65-F5344CB8AC3E}">
        <p14:creationId xmlns:p14="http://schemas.microsoft.com/office/powerpoint/2010/main" val="321579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660B2A-0911-5F35-34EF-4FD34F680A16}"/>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024C46A7-0FEA-CB93-FEEF-7DD617348385}"/>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FEAA1269-238A-BC63-BE0A-045911925FEE}"/>
              </a:ext>
            </a:extLst>
          </p:cNvPr>
          <p:cNvSpPr>
            <a:spLocks noGrp="1" noChangeArrowheads="1"/>
          </p:cNvSpPr>
          <p:nvPr>
            <p:ph type="sldNum" sz="quarter" idx="12"/>
          </p:nvPr>
        </p:nvSpPr>
        <p:spPr>
          <a:ln/>
        </p:spPr>
        <p:txBody>
          <a:bodyPr/>
          <a:lstStyle>
            <a:lvl1pPr>
              <a:defRPr/>
            </a:lvl1pPr>
          </a:lstStyle>
          <a:p>
            <a:pPr>
              <a:defRPr/>
            </a:pPr>
            <a:fld id="{9621C293-1245-4A7C-8D67-E13D3B2593DC}" type="slidenum">
              <a:rPr lang="it-CH" altLang="en-US"/>
              <a:pPr>
                <a:defRPr/>
              </a:pPr>
              <a:t>‹N›</a:t>
            </a:fld>
            <a:endParaRPr lang="it-CH" altLang="en-US"/>
          </a:p>
        </p:txBody>
      </p:sp>
    </p:spTree>
    <p:extLst>
      <p:ext uri="{BB962C8B-B14F-4D97-AF65-F5344CB8AC3E}">
        <p14:creationId xmlns:p14="http://schemas.microsoft.com/office/powerpoint/2010/main" val="1826018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CD45D8-93A1-116B-F098-1B110CFADCE3}"/>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8" name="Rectangle 5">
            <a:extLst>
              <a:ext uri="{FF2B5EF4-FFF2-40B4-BE49-F238E27FC236}">
                <a16:creationId xmlns:a16="http://schemas.microsoft.com/office/drawing/2014/main" id="{BAE39EB1-6757-7C05-E24A-DD453704D9DD}"/>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9" name="Rectangle 6">
            <a:extLst>
              <a:ext uri="{FF2B5EF4-FFF2-40B4-BE49-F238E27FC236}">
                <a16:creationId xmlns:a16="http://schemas.microsoft.com/office/drawing/2014/main" id="{E10BC8F0-D5B8-D58A-6F10-A75478AEA4E0}"/>
              </a:ext>
            </a:extLst>
          </p:cNvPr>
          <p:cNvSpPr>
            <a:spLocks noGrp="1" noChangeArrowheads="1"/>
          </p:cNvSpPr>
          <p:nvPr>
            <p:ph type="sldNum" sz="quarter" idx="12"/>
          </p:nvPr>
        </p:nvSpPr>
        <p:spPr/>
        <p:txBody>
          <a:bodyPr/>
          <a:lstStyle>
            <a:lvl1pPr>
              <a:defRPr/>
            </a:lvl1pPr>
          </a:lstStyle>
          <a:p>
            <a:pPr>
              <a:defRPr/>
            </a:pPr>
            <a:fld id="{8C795562-D780-4EFF-8BF5-7C88A6F26872}" type="slidenum">
              <a:rPr lang="it-IT" altLang="en-US"/>
              <a:pPr>
                <a:defRPr/>
              </a:pPr>
              <a:t>‹N›</a:t>
            </a:fld>
            <a:endParaRPr lang="it-IT" altLang="en-US"/>
          </a:p>
        </p:txBody>
      </p:sp>
    </p:spTree>
    <p:extLst>
      <p:ext uri="{BB962C8B-B14F-4D97-AF65-F5344CB8AC3E}">
        <p14:creationId xmlns:p14="http://schemas.microsoft.com/office/powerpoint/2010/main" val="1126641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6DE156A-F379-52BE-BFC3-9035DCDFAFB6}"/>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7" name="Rectangle 5">
            <a:extLst>
              <a:ext uri="{FF2B5EF4-FFF2-40B4-BE49-F238E27FC236}">
                <a16:creationId xmlns:a16="http://schemas.microsoft.com/office/drawing/2014/main" id="{89F9C68A-4EB3-F923-DF94-B7877D88AFD6}"/>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8" name="Rectangle 6">
            <a:extLst>
              <a:ext uri="{FF2B5EF4-FFF2-40B4-BE49-F238E27FC236}">
                <a16:creationId xmlns:a16="http://schemas.microsoft.com/office/drawing/2014/main" id="{70CD98D9-A474-1CCA-2931-089E558C317B}"/>
              </a:ext>
            </a:extLst>
          </p:cNvPr>
          <p:cNvSpPr>
            <a:spLocks noGrp="1" noChangeArrowheads="1"/>
          </p:cNvSpPr>
          <p:nvPr>
            <p:ph type="sldNum" sz="quarter" idx="12"/>
          </p:nvPr>
        </p:nvSpPr>
        <p:spPr/>
        <p:txBody>
          <a:bodyPr/>
          <a:lstStyle>
            <a:lvl1pPr>
              <a:defRPr/>
            </a:lvl1pPr>
          </a:lstStyle>
          <a:p>
            <a:pPr>
              <a:defRPr/>
            </a:pPr>
            <a:fld id="{A13DE0B6-3069-4D45-8002-0B6373611A4C}" type="slidenum">
              <a:rPr lang="it-IT" altLang="en-US"/>
              <a:pPr>
                <a:defRPr/>
              </a:pPr>
              <a:t>‹N›</a:t>
            </a:fld>
            <a:endParaRPr lang="it-IT" altLang="en-US"/>
          </a:p>
        </p:txBody>
      </p:sp>
    </p:spTree>
    <p:extLst>
      <p:ext uri="{BB962C8B-B14F-4D97-AF65-F5344CB8AC3E}">
        <p14:creationId xmlns:p14="http://schemas.microsoft.com/office/powerpoint/2010/main" val="1075714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CFEE32C-E92F-989E-7D71-322DCB1B0287}"/>
              </a:ext>
            </a:extLst>
          </p:cNvPr>
          <p:cNvSpPr>
            <a:spLocks noGrp="1" noChangeArrowheads="1"/>
          </p:cNvSpPr>
          <p:nvPr>
            <p:ph type="dt" sz="half" idx="10"/>
          </p:nvPr>
        </p:nvSpPr>
        <p:spPr/>
        <p:txBody>
          <a:bodyPr/>
          <a:lstStyle>
            <a:lvl1pPr fontAlgn="auto">
              <a:spcAft>
                <a:spcPts val="0"/>
              </a:spcAft>
              <a:defRPr>
                <a:cs typeface="Arial" charset="0"/>
              </a:defRPr>
            </a:lvl1pPr>
          </a:lstStyle>
          <a:p>
            <a:pPr>
              <a:defRPr/>
            </a:pPr>
            <a:endParaRPr lang="it-IT"/>
          </a:p>
        </p:txBody>
      </p:sp>
      <p:sp>
        <p:nvSpPr>
          <p:cNvPr id="7" name="Rectangle 5">
            <a:extLst>
              <a:ext uri="{FF2B5EF4-FFF2-40B4-BE49-F238E27FC236}">
                <a16:creationId xmlns:a16="http://schemas.microsoft.com/office/drawing/2014/main" id="{37871B8F-8D57-4777-B90F-679BE6120C2F}"/>
              </a:ext>
            </a:extLst>
          </p:cNvPr>
          <p:cNvSpPr>
            <a:spLocks noGrp="1" noChangeArrowheads="1"/>
          </p:cNvSpPr>
          <p:nvPr>
            <p:ph type="ftr" sz="quarter" idx="11"/>
          </p:nvPr>
        </p:nvSpPr>
        <p:spPr/>
        <p:txBody>
          <a:bodyPr/>
          <a:lstStyle>
            <a:lvl1pPr fontAlgn="auto">
              <a:spcAft>
                <a:spcPts val="0"/>
              </a:spcAft>
              <a:defRPr>
                <a:cs typeface="Arial" charset="0"/>
              </a:defRPr>
            </a:lvl1pPr>
          </a:lstStyle>
          <a:p>
            <a:pPr>
              <a:defRPr/>
            </a:pPr>
            <a:endParaRPr lang="it-IT"/>
          </a:p>
        </p:txBody>
      </p:sp>
      <p:sp>
        <p:nvSpPr>
          <p:cNvPr id="8" name="Rectangle 6">
            <a:extLst>
              <a:ext uri="{FF2B5EF4-FFF2-40B4-BE49-F238E27FC236}">
                <a16:creationId xmlns:a16="http://schemas.microsoft.com/office/drawing/2014/main" id="{74B398FB-B207-405D-4D06-F565ACA8D0A8}"/>
              </a:ext>
            </a:extLst>
          </p:cNvPr>
          <p:cNvSpPr>
            <a:spLocks noGrp="1" noChangeArrowheads="1"/>
          </p:cNvSpPr>
          <p:nvPr>
            <p:ph type="sldNum" sz="quarter" idx="12"/>
          </p:nvPr>
        </p:nvSpPr>
        <p:spPr/>
        <p:txBody>
          <a:bodyPr/>
          <a:lstStyle>
            <a:lvl1pPr>
              <a:defRPr/>
            </a:lvl1pPr>
          </a:lstStyle>
          <a:p>
            <a:pPr>
              <a:defRPr/>
            </a:pPr>
            <a:fld id="{0F1391DE-31B2-4371-96A6-97FE35F904AB}" type="slidenum">
              <a:rPr lang="it-IT" altLang="en-US"/>
              <a:pPr>
                <a:defRPr/>
              </a:pPr>
              <a:t>‹N›</a:t>
            </a:fld>
            <a:endParaRPr lang="it-IT" altLang="en-US"/>
          </a:p>
        </p:txBody>
      </p:sp>
    </p:spTree>
    <p:extLst>
      <p:ext uri="{BB962C8B-B14F-4D97-AF65-F5344CB8AC3E}">
        <p14:creationId xmlns:p14="http://schemas.microsoft.com/office/powerpoint/2010/main" val="418700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BC6FDD-4205-86A7-53C4-D86E47A513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5" name="Rectangle 5">
            <a:extLst>
              <a:ext uri="{FF2B5EF4-FFF2-40B4-BE49-F238E27FC236}">
                <a16:creationId xmlns:a16="http://schemas.microsoft.com/office/drawing/2014/main" id="{60F0E0CB-C140-F292-D915-CA00CCD1C9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6" name="Rectangle 6">
            <a:extLst>
              <a:ext uri="{FF2B5EF4-FFF2-40B4-BE49-F238E27FC236}">
                <a16:creationId xmlns:a16="http://schemas.microsoft.com/office/drawing/2014/main" id="{EEEDBA9F-FE5E-3F5B-D3EE-6BC2C62C23E9}"/>
              </a:ext>
            </a:extLst>
          </p:cNvPr>
          <p:cNvSpPr>
            <a:spLocks noGrp="1" noChangeArrowheads="1"/>
          </p:cNvSpPr>
          <p:nvPr>
            <p:ph type="sldNum" sz="quarter" idx="12"/>
          </p:nvPr>
        </p:nvSpPr>
        <p:spPr/>
        <p:txBody>
          <a:bodyPr/>
          <a:lstStyle>
            <a:lvl1pPr>
              <a:defRPr/>
            </a:lvl1pPr>
          </a:lstStyle>
          <a:p>
            <a:pPr>
              <a:defRPr/>
            </a:pPr>
            <a:fld id="{729FFA8B-65AC-437B-B153-EB0A233CDF64}" type="slidenum">
              <a:rPr lang="it-CH" altLang="en-US"/>
              <a:pPr>
                <a:defRPr/>
              </a:pPr>
              <a:t>‹N›</a:t>
            </a:fld>
            <a:endParaRPr lang="it-CH" altLang="en-US"/>
          </a:p>
        </p:txBody>
      </p:sp>
    </p:spTree>
    <p:extLst>
      <p:ext uri="{BB962C8B-B14F-4D97-AF65-F5344CB8AC3E}">
        <p14:creationId xmlns:p14="http://schemas.microsoft.com/office/powerpoint/2010/main" val="2080373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148B6A-CF30-FC93-61CB-5F25907AB0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5" name="Rectangle 5">
            <a:extLst>
              <a:ext uri="{FF2B5EF4-FFF2-40B4-BE49-F238E27FC236}">
                <a16:creationId xmlns:a16="http://schemas.microsoft.com/office/drawing/2014/main" id="{7FF34ED5-E4A9-8062-FB1C-1D21C01B70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6" name="Rectangle 6">
            <a:extLst>
              <a:ext uri="{FF2B5EF4-FFF2-40B4-BE49-F238E27FC236}">
                <a16:creationId xmlns:a16="http://schemas.microsoft.com/office/drawing/2014/main" id="{305907E6-6BE1-F503-2F71-DEB82897B542}"/>
              </a:ext>
            </a:extLst>
          </p:cNvPr>
          <p:cNvSpPr>
            <a:spLocks noGrp="1" noChangeArrowheads="1"/>
          </p:cNvSpPr>
          <p:nvPr>
            <p:ph type="sldNum" sz="quarter" idx="12"/>
          </p:nvPr>
        </p:nvSpPr>
        <p:spPr/>
        <p:txBody>
          <a:bodyPr/>
          <a:lstStyle>
            <a:lvl1pPr>
              <a:defRPr/>
            </a:lvl1pPr>
          </a:lstStyle>
          <a:p>
            <a:pPr>
              <a:defRPr/>
            </a:pPr>
            <a:fld id="{7DA26BBA-D0D7-4E0B-9075-628B964439AC}" type="slidenum">
              <a:rPr lang="it-CH" altLang="en-US"/>
              <a:pPr>
                <a:defRPr/>
              </a:pPr>
              <a:t>‹N›</a:t>
            </a:fld>
            <a:endParaRPr lang="it-CH" altLang="en-US"/>
          </a:p>
        </p:txBody>
      </p:sp>
    </p:spTree>
    <p:extLst>
      <p:ext uri="{BB962C8B-B14F-4D97-AF65-F5344CB8AC3E}">
        <p14:creationId xmlns:p14="http://schemas.microsoft.com/office/powerpoint/2010/main" val="3282975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6CD96A-4706-E8E1-A78F-A20976C594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5" name="Rectangle 5">
            <a:extLst>
              <a:ext uri="{FF2B5EF4-FFF2-40B4-BE49-F238E27FC236}">
                <a16:creationId xmlns:a16="http://schemas.microsoft.com/office/drawing/2014/main" id="{6BA539A3-CE65-6931-F2FB-C6A7B6938CB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6" name="Rectangle 6">
            <a:extLst>
              <a:ext uri="{FF2B5EF4-FFF2-40B4-BE49-F238E27FC236}">
                <a16:creationId xmlns:a16="http://schemas.microsoft.com/office/drawing/2014/main" id="{0ED7A3DB-183D-6DD4-846E-0C0147010817}"/>
              </a:ext>
            </a:extLst>
          </p:cNvPr>
          <p:cNvSpPr>
            <a:spLocks noGrp="1" noChangeArrowheads="1"/>
          </p:cNvSpPr>
          <p:nvPr>
            <p:ph type="sldNum" sz="quarter" idx="12"/>
          </p:nvPr>
        </p:nvSpPr>
        <p:spPr/>
        <p:txBody>
          <a:bodyPr/>
          <a:lstStyle>
            <a:lvl1pPr>
              <a:defRPr/>
            </a:lvl1pPr>
          </a:lstStyle>
          <a:p>
            <a:pPr>
              <a:defRPr/>
            </a:pPr>
            <a:fld id="{2A87160B-5BB3-42A3-98D7-7061F8042F3E}" type="slidenum">
              <a:rPr lang="it-CH" altLang="en-US"/>
              <a:pPr>
                <a:defRPr/>
              </a:pPr>
              <a:t>‹N›</a:t>
            </a:fld>
            <a:endParaRPr lang="it-CH" altLang="en-US"/>
          </a:p>
        </p:txBody>
      </p:sp>
    </p:spTree>
    <p:extLst>
      <p:ext uri="{BB962C8B-B14F-4D97-AF65-F5344CB8AC3E}">
        <p14:creationId xmlns:p14="http://schemas.microsoft.com/office/powerpoint/2010/main" val="2516304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C853D6-61D2-2EAF-41B0-AC2070489B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6" name="Rectangle 5">
            <a:extLst>
              <a:ext uri="{FF2B5EF4-FFF2-40B4-BE49-F238E27FC236}">
                <a16:creationId xmlns:a16="http://schemas.microsoft.com/office/drawing/2014/main" id="{2A2F1D4D-CC6C-D98E-76A4-A3E0D7271CA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7" name="Rectangle 6">
            <a:extLst>
              <a:ext uri="{FF2B5EF4-FFF2-40B4-BE49-F238E27FC236}">
                <a16:creationId xmlns:a16="http://schemas.microsoft.com/office/drawing/2014/main" id="{E1094087-3504-D6EB-A070-4F91713D3135}"/>
              </a:ext>
            </a:extLst>
          </p:cNvPr>
          <p:cNvSpPr>
            <a:spLocks noGrp="1" noChangeArrowheads="1"/>
          </p:cNvSpPr>
          <p:nvPr>
            <p:ph type="sldNum" sz="quarter" idx="12"/>
          </p:nvPr>
        </p:nvSpPr>
        <p:spPr/>
        <p:txBody>
          <a:bodyPr/>
          <a:lstStyle>
            <a:lvl1pPr>
              <a:defRPr/>
            </a:lvl1pPr>
          </a:lstStyle>
          <a:p>
            <a:pPr>
              <a:defRPr/>
            </a:pPr>
            <a:fld id="{FE27ABF8-8A1F-4B33-9D3D-A173BE6BD84D}" type="slidenum">
              <a:rPr lang="it-CH" altLang="en-US"/>
              <a:pPr>
                <a:defRPr/>
              </a:pPr>
              <a:t>‹N›</a:t>
            </a:fld>
            <a:endParaRPr lang="it-CH" altLang="en-US"/>
          </a:p>
        </p:txBody>
      </p:sp>
    </p:spTree>
    <p:extLst>
      <p:ext uri="{BB962C8B-B14F-4D97-AF65-F5344CB8AC3E}">
        <p14:creationId xmlns:p14="http://schemas.microsoft.com/office/powerpoint/2010/main" val="249614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2FB647-8948-EEAC-C7BA-DDF5C5FE51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8" name="Rectangle 5">
            <a:extLst>
              <a:ext uri="{FF2B5EF4-FFF2-40B4-BE49-F238E27FC236}">
                <a16:creationId xmlns:a16="http://schemas.microsoft.com/office/drawing/2014/main" id="{CE435A5A-0B6A-DB09-A7C4-9B618A91FE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9" name="Rectangle 6">
            <a:extLst>
              <a:ext uri="{FF2B5EF4-FFF2-40B4-BE49-F238E27FC236}">
                <a16:creationId xmlns:a16="http://schemas.microsoft.com/office/drawing/2014/main" id="{EF81BD8C-E2DB-7D46-713C-48B94AD5A4E7}"/>
              </a:ext>
            </a:extLst>
          </p:cNvPr>
          <p:cNvSpPr>
            <a:spLocks noGrp="1" noChangeArrowheads="1"/>
          </p:cNvSpPr>
          <p:nvPr>
            <p:ph type="sldNum" sz="quarter" idx="12"/>
          </p:nvPr>
        </p:nvSpPr>
        <p:spPr/>
        <p:txBody>
          <a:bodyPr/>
          <a:lstStyle>
            <a:lvl1pPr>
              <a:defRPr/>
            </a:lvl1pPr>
          </a:lstStyle>
          <a:p>
            <a:pPr>
              <a:defRPr/>
            </a:pPr>
            <a:fld id="{B48ABF50-1251-4B15-AC0C-C6B5C3B7A534}" type="slidenum">
              <a:rPr lang="it-CH" altLang="en-US"/>
              <a:pPr>
                <a:defRPr/>
              </a:pPr>
              <a:t>‹N›</a:t>
            </a:fld>
            <a:endParaRPr lang="it-CH" altLang="en-US"/>
          </a:p>
        </p:txBody>
      </p:sp>
    </p:spTree>
    <p:extLst>
      <p:ext uri="{BB962C8B-B14F-4D97-AF65-F5344CB8AC3E}">
        <p14:creationId xmlns:p14="http://schemas.microsoft.com/office/powerpoint/2010/main" val="4194591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4412EA-4BD8-C76C-D7E8-5FD17A59695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4" name="Rectangle 5">
            <a:extLst>
              <a:ext uri="{FF2B5EF4-FFF2-40B4-BE49-F238E27FC236}">
                <a16:creationId xmlns:a16="http://schemas.microsoft.com/office/drawing/2014/main" id="{B8C91BD2-B267-9847-65E5-E52189AD59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5" name="Rectangle 6">
            <a:extLst>
              <a:ext uri="{FF2B5EF4-FFF2-40B4-BE49-F238E27FC236}">
                <a16:creationId xmlns:a16="http://schemas.microsoft.com/office/drawing/2014/main" id="{2C0131AC-823E-0A03-8B2B-66FC449F4C76}"/>
              </a:ext>
            </a:extLst>
          </p:cNvPr>
          <p:cNvSpPr>
            <a:spLocks noGrp="1" noChangeArrowheads="1"/>
          </p:cNvSpPr>
          <p:nvPr>
            <p:ph type="sldNum" sz="quarter" idx="12"/>
          </p:nvPr>
        </p:nvSpPr>
        <p:spPr/>
        <p:txBody>
          <a:bodyPr/>
          <a:lstStyle>
            <a:lvl1pPr>
              <a:defRPr/>
            </a:lvl1pPr>
          </a:lstStyle>
          <a:p>
            <a:pPr>
              <a:defRPr/>
            </a:pPr>
            <a:fld id="{A60F0437-40D8-44B9-9159-FC46B749F6FA}" type="slidenum">
              <a:rPr lang="it-CH" altLang="en-US"/>
              <a:pPr>
                <a:defRPr/>
              </a:pPr>
              <a:t>‹N›</a:t>
            </a:fld>
            <a:endParaRPr lang="it-CH" altLang="en-US"/>
          </a:p>
        </p:txBody>
      </p:sp>
    </p:spTree>
    <p:extLst>
      <p:ext uri="{BB962C8B-B14F-4D97-AF65-F5344CB8AC3E}">
        <p14:creationId xmlns:p14="http://schemas.microsoft.com/office/powerpoint/2010/main" val="228594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CB25AD-0597-B497-4603-40BAFE0CC4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3" name="Rectangle 5">
            <a:extLst>
              <a:ext uri="{FF2B5EF4-FFF2-40B4-BE49-F238E27FC236}">
                <a16:creationId xmlns:a16="http://schemas.microsoft.com/office/drawing/2014/main" id="{DFF1F271-6421-2B9B-A7B1-1449D3AE85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4" name="Rectangle 6">
            <a:extLst>
              <a:ext uri="{FF2B5EF4-FFF2-40B4-BE49-F238E27FC236}">
                <a16:creationId xmlns:a16="http://schemas.microsoft.com/office/drawing/2014/main" id="{D5B10E52-A4F6-636F-793C-4C90B5CE4B77}"/>
              </a:ext>
            </a:extLst>
          </p:cNvPr>
          <p:cNvSpPr>
            <a:spLocks noGrp="1" noChangeArrowheads="1"/>
          </p:cNvSpPr>
          <p:nvPr>
            <p:ph type="sldNum" sz="quarter" idx="12"/>
          </p:nvPr>
        </p:nvSpPr>
        <p:spPr/>
        <p:txBody>
          <a:bodyPr/>
          <a:lstStyle>
            <a:lvl1pPr>
              <a:defRPr/>
            </a:lvl1pPr>
          </a:lstStyle>
          <a:p>
            <a:pPr>
              <a:defRPr/>
            </a:pPr>
            <a:fld id="{695DFE69-3DA4-4C16-8FBE-26CFDDF7F561}" type="slidenum">
              <a:rPr lang="it-CH" altLang="en-US"/>
              <a:pPr>
                <a:defRPr/>
              </a:pPr>
              <a:t>‹N›</a:t>
            </a:fld>
            <a:endParaRPr lang="it-CH" altLang="en-US"/>
          </a:p>
        </p:txBody>
      </p:sp>
    </p:spTree>
    <p:extLst>
      <p:ext uri="{BB962C8B-B14F-4D97-AF65-F5344CB8AC3E}">
        <p14:creationId xmlns:p14="http://schemas.microsoft.com/office/powerpoint/2010/main" val="235726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FEDF5B-ABD2-57F3-C26C-901E4664D0C6}"/>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F256D965-479F-717B-A5A0-B409B6678EAD}"/>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1BF3E878-74F5-408B-B250-259BFA21C569}"/>
              </a:ext>
            </a:extLst>
          </p:cNvPr>
          <p:cNvSpPr>
            <a:spLocks noGrp="1" noChangeArrowheads="1"/>
          </p:cNvSpPr>
          <p:nvPr>
            <p:ph type="sldNum" sz="quarter" idx="12"/>
          </p:nvPr>
        </p:nvSpPr>
        <p:spPr>
          <a:ln/>
        </p:spPr>
        <p:txBody>
          <a:bodyPr/>
          <a:lstStyle>
            <a:lvl1pPr>
              <a:defRPr/>
            </a:lvl1pPr>
          </a:lstStyle>
          <a:p>
            <a:pPr>
              <a:defRPr/>
            </a:pPr>
            <a:fld id="{948D4093-8A51-4DBA-B579-C82B13E6DF58}" type="slidenum">
              <a:rPr lang="it-CH" altLang="en-US"/>
              <a:pPr>
                <a:defRPr/>
              </a:pPr>
              <a:t>‹N›</a:t>
            </a:fld>
            <a:endParaRPr lang="it-CH" altLang="en-US"/>
          </a:p>
        </p:txBody>
      </p:sp>
    </p:spTree>
    <p:extLst>
      <p:ext uri="{BB962C8B-B14F-4D97-AF65-F5344CB8AC3E}">
        <p14:creationId xmlns:p14="http://schemas.microsoft.com/office/powerpoint/2010/main" val="932069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2524E8-9D7D-B943-B9A3-B18B6D1462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6" name="Rectangle 5">
            <a:extLst>
              <a:ext uri="{FF2B5EF4-FFF2-40B4-BE49-F238E27FC236}">
                <a16:creationId xmlns:a16="http://schemas.microsoft.com/office/drawing/2014/main" id="{CCAF5E7F-13B0-E389-69CB-CA84EDFA6A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7" name="Rectangle 6">
            <a:extLst>
              <a:ext uri="{FF2B5EF4-FFF2-40B4-BE49-F238E27FC236}">
                <a16:creationId xmlns:a16="http://schemas.microsoft.com/office/drawing/2014/main" id="{47320A8E-71FE-2A51-D00D-090F6E9FA8E7}"/>
              </a:ext>
            </a:extLst>
          </p:cNvPr>
          <p:cNvSpPr>
            <a:spLocks noGrp="1" noChangeArrowheads="1"/>
          </p:cNvSpPr>
          <p:nvPr>
            <p:ph type="sldNum" sz="quarter" idx="12"/>
          </p:nvPr>
        </p:nvSpPr>
        <p:spPr/>
        <p:txBody>
          <a:bodyPr/>
          <a:lstStyle>
            <a:lvl1pPr>
              <a:defRPr/>
            </a:lvl1pPr>
          </a:lstStyle>
          <a:p>
            <a:pPr>
              <a:defRPr/>
            </a:pPr>
            <a:fld id="{18A31BE0-8C29-422E-B243-411DA5DCE5F5}" type="slidenum">
              <a:rPr lang="it-CH" altLang="en-US"/>
              <a:pPr>
                <a:defRPr/>
              </a:pPr>
              <a:t>‹N›</a:t>
            </a:fld>
            <a:endParaRPr lang="it-CH" altLang="en-US"/>
          </a:p>
        </p:txBody>
      </p:sp>
    </p:spTree>
    <p:extLst>
      <p:ext uri="{BB962C8B-B14F-4D97-AF65-F5344CB8AC3E}">
        <p14:creationId xmlns:p14="http://schemas.microsoft.com/office/powerpoint/2010/main" val="2546971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1EBBF4-27AB-DFBD-944F-A2D5798296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6" name="Rectangle 5">
            <a:extLst>
              <a:ext uri="{FF2B5EF4-FFF2-40B4-BE49-F238E27FC236}">
                <a16:creationId xmlns:a16="http://schemas.microsoft.com/office/drawing/2014/main" id="{93AB8C9B-730E-87ED-67B1-6E97F77B46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7" name="Rectangle 6">
            <a:extLst>
              <a:ext uri="{FF2B5EF4-FFF2-40B4-BE49-F238E27FC236}">
                <a16:creationId xmlns:a16="http://schemas.microsoft.com/office/drawing/2014/main" id="{514D4AD4-1F8A-40A3-B385-7F49312E5709}"/>
              </a:ext>
            </a:extLst>
          </p:cNvPr>
          <p:cNvSpPr>
            <a:spLocks noGrp="1" noChangeArrowheads="1"/>
          </p:cNvSpPr>
          <p:nvPr>
            <p:ph type="sldNum" sz="quarter" idx="12"/>
          </p:nvPr>
        </p:nvSpPr>
        <p:spPr/>
        <p:txBody>
          <a:bodyPr/>
          <a:lstStyle>
            <a:lvl1pPr>
              <a:defRPr/>
            </a:lvl1pPr>
          </a:lstStyle>
          <a:p>
            <a:pPr>
              <a:defRPr/>
            </a:pPr>
            <a:fld id="{2B1AA8F9-2620-401F-B1E6-56C158AB2243}" type="slidenum">
              <a:rPr lang="it-CH" altLang="en-US"/>
              <a:pPr>
                <a:defRPr/>
              </a:pPr>
              <a:t>‹N›</a:t>
            </a:fld>
            <a:endParaRPr lang="it-CH" altLang="en-US"/>
          </a:p>
        </p:txBody>
      </p:sp>
    </p:spTree>
    <p:extLst>
      <p:ext uri="{BB962C8B-B14F-4D97-AF65-F5344CB8AC3E}">
        <p14:creationId xmlns:p14="http://schemas.microsoft.com/office/powerpoint/2010/main" val="427066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E71D4E-00B3-A5B9-0D1E-F5FC720D54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5" name="Rectangle 5">
            <a:extLst>
              <a:ext uri="{FF2B5EF4-FFF2-40B4-BE49-F238E27FC236}">
                <a16:creationId xmlns:a16="http://schemas.microsoft.com/office/drawing/2014/main" id="{55F8D8C3-D3CC-05EE-879F-4A0113B24E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6" name="Rectangle 6">
            <a:extLst>
              <a:ext uri="{FF2B5EF4-FFF2-40B4-BE49-F238E27FC236}">
                <a16:creationId xmlns:a16="http://schemas.microsoft.com/office/drawing/2014/main" id="{5D9A08C5-C4E7-2DDD-6D1F-98CE1CE735C9}"/>
              </a:ext>
            </a:extLst>
          </p:cNvPr>
          <p:cNvSpPr>
            <a:spLocks noGrp="1" noChangeArrowheads="1"/>
          </p:cNvSpPr>
          <p:nvPr>
            <p:ph type="sldNum" sz="quarter" idx="12"/>
          </p:nvPr>
        </p:nvSpPr>
        <p:spPr/>
        <p:txBody>
          <a:bodyPr/>
          <a:lstStyle>
            <a:lvl1pPr>
              <a:defRPr/>
            </a:lvl1pPr>
          </a:lstStyle>
          <a:p>
            <a:pPr>
              <a:defRPr/>
            </a:pPr>
            <a:fld id="{60FB5ADD-0CB7-44EC-B1BF-A27ABA68CF6E}" type="slidenum">
              <a:rPr lang="it-CH" altLang="en-US"/>
              <a:pPr>
                <a:defRPr/>
              </a:pPr>
              <a:t>‹N›</a:t>
            </a:fld>
            <a:endParaRPr lang="it-CH" altLang="en-US"/>
          </a:p>
        </p:txBody>
      </p:sp>
    </p:spTree>
    <p:extLst>
      <p:ext uri="{BB962C8B-B14F-4D97-AF65-F5344CB8AC3E}">
        <p14:creationId xmlns:p14="http://schemas.microsoft.com/office/powerpoint/2010/main" val="3315122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06CEA8-D344-C6D0-C65A-00203756AB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5" name="Rectangle 5">
            <a:extLst>
              <a:ext uri="{FF2B5EF4-FFF2-40B4-BE49-F238E27FC236}">
                <a16:creationId xmlns:a16="http://schemas.microsoft.com/office/drawing/2014/main" id="{F0D1C5B4-155A-2A58-79B9-6C27D477019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6" name="Rectangle 6">
            <a:extLst>
              <a:ext uri="{FF2B5EF4-FFF2-40B4-BE49-F238E27FC236}">
                <a16:creationId xmlns:a16="http://schemas.microsoft.com/office/drawing/2014/main" id="{E09A0493-2789-E2E2-DBD7-725784988ABC}"/>
              </a:ext>
            </a:extLst>
          </p:cNvPr>
          <p:cNvSpPr>
            <a:spLocks noGrp="1" noChangeArrowheads="1"/>
          </p:cNvSpPr>
          <p:nvPr>
            <p:ph type="sldNum" sz="quarter" idx="12"/>
          </p:nvPr>
        </p:nvSpPr>
        <p:spPr/>
        <p:txBody>
          <a:bodyPr/>
          <a:lstStyle>
            <a:lvl1pPr>
              <a:defRPr/>
            </a:lvl1pPr>
          </a:lstStyle>
          <a:p>
            <a:pPr>
              <a:defRPr/>
            </a:pPr>
            <a:fld id="{C958F23E-6A4B-4CD4-9D40-DB9EA6F56836}" type="slidenum">
              <a:rPr lang="it-CH" altLang="en-US"/>
              <a:pPr>
                <a:defRPr/>
              </a:pPr>
              <a:t>‹N›</a:t>
            </a:fld>
            <a:endParaRPr lang="it-CH" altLang="en-US"/>
          </a:p>
        </p:txBody>
      </p:sp>
    </p:spTree>
    <p:extLst>
      <p:ext uri="{BB962C8B-B14F-4D97-AF65-F5344CB8AC3E}">
        <p14:creationId xmlns:p14="http://schemas.microsoft.com/office/powerpoint/2010/main" val="2097812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B7FF68-091E-A65A-0622-2F2BC1C856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6" name="Rectangle 5">
            <a:extLst>
              <a:ext uri="{FF2B5EF4-FFF2-40B4-BE49-F238E27FC236}">
                <a16:creationId xmlns:a16="http://schemas.microsoft.com/office/drawing/2014/main" id="{41285253-67E8-DC8F-2437-1C5CD067800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7" name="Rectangle 6">
            <a:extLst>
              <a:ext uri="{FF2B5EF4-FFF2-40B4-BE49-F238E27FC236}">
                <a16:creationId xmlns:a16="http://schemas.microsoft.com/office/drawing/2014/main" id="{576EB0C0-9847-91C2-7D39-EBEFB6F8E470}"/>
              </a:ext>
            </a:extLst>
          </p:cNvPr>
          <p:cNvSpPr>
            <a:spLocks noGrp="1" noChangeArrowheads="1"/>
          </p:cNvSpPr>
          <p:nvPr>
            <p:ph type="sldNum" sz="quarter" idx="12"/>
          </p:nvPr>
        </p:nvSpPr>
        <p:spPr/>
        <p:txBody>
          <a:bodyPr/>
          <a:lstStyle>
            <a:lvl1pPr>
              <a:defRPr/>
            </a:lvl1pPr>
          </a:lstStyle>
          <a:p>
            <a:pPr>
              <a:defRPr/>
            </a:pPr>
            <a:fld id="{649037E1-9029-4700-9D7A-2C4937CA0A21}" type="slidenum">
              <a:rPr lang="it-CH" altLang="en-US"/>
              <a:pPr>
                <a:defRPr/>
              </a:pPr>
              <a:t>‹N›</a:t>
            </a:fld>
            <a:endParaRPr lang="it-CH" altLang="en-US"/>
          </a:p>
        </p:txBody>
      </p:sp>
    </p:spTree>
    <p:extLst>
      <p:ext uri="{BB962C8B-B14F-4D97-AF65-F5344CB8AC3E}">
        <p14:creationId xmlns:p14="http://schemas.microsoft.com/office/powerpoint/2010/main" val="1769394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D31D2C1-0EE4-262F-0027-0E4D276B21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4" name="Rectangle 5">
            <a:extLst>
              <a:ext uri="{FF2B5EF4-FFF2-40B4-BE49-F238E27FC236}">
                <a16:creationId xmlns:a16="http://schemas.microsoft.com/office/drawing/2014/main" id="{288A99F9-4AE6-83AF-6BC6-EBCF54150C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5" name="Rectangle 6">
            <a:extLst>
              <a:ext uri="{FF2B5EF4-FFF2-40B4-BE49-F238E27FC236}">
                <a16:creationId xmlns:a16="http://schemas.microsoft.com/office/drawing/2014/main" id="{BBA83F8C-3595-9218-A6C3-12791B0DE34A}"/>
              </a:ext>
            </a:extLst>
          </p:cNvPr>
          <p:cNvSpPr>
            <a:spLocks noGrp="1" noChangeArrowheads="1"/>
          </p:cNvSpPr>
          <p:nvPr>
            <p:ph type="sldNum" sz="quarter" idx="12"/>
          </p:nvPr>
        </p:nvSpPr>
        <p:spPr/>
        <p:txBody>
          <a:bodyPr/>
          <a:lstStyle>
            <a:lvl1pPr>
              <a:defRPr/>
            </a:lvl1pPr>
          </a:lstStyle>
          <a:p>
            <a:pPr>
              <a:defRPr/>
            </a:pPr>
            <a:fld id="{D1E4BFD9-7D38-476E-8639-A65B07B0752C}" type="slidenum">
              <a:rPr lang="it-CH" altLang="en-US"/>
              <a:pPr>
                <a:defRPr/>
              </a:pPr>
              <a:t>‹N›</a:t>
            </a:fld>
            <a:endParaRPr lang="it-CH" altLang="en-US"/>
          </a:p>
        </p:txBody>
      </p:sp>
    </p:spTree>
    <p:extLst>
      <p:ext uri="{BB962C8B-B14F-4D97-AF65-F5344CB8AC3E}">
        <p14:creationId xmlns:p14="http://schemas.microsoft.com/office/powerpoint/2010/main" val="2628449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F4D8A8-B8B3-D532-2348-431D8D3581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8" name="Rectangle 5">
            <a:extLst>
              <a:ext uri="{FF2B5EF4-FFF2-40B4-BE49-F238E27FC236}">
                <a16:creationId xmlns:a16="http://schemas.microsoft.com/office/drawing/2014/main" id="{676E9DC3-570A-868F-B9AE-29D8E21D4B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9" name="Rectangle 6">
            <a:extLst>
              <a:ext uri="{FF2B5EF4-FFF2-40B4-BE49-F238E27FC236}">
                <a16:creationId xmlns:a16="http://schemas.microsoft.com/office/drawing/2014/main" id="{6B836B58-20F3-0918-593A-E54F2C87BC5A}"/>
              </a:ext>
            </a:extLst>
          </p:cNvPr>
          <p:cNvSpPr>
            <a:spLocks noGrp="1" noChangeArrowheads="1"/>
          </p:cNvSpPr>
          <p:nvPr>
            <p:ph type="sldNum" sz="quarter" idx="12"/>
          </p:nvPr>
        </p:nvSpPr>
        <p:spPr/>
        <p:txBody>
          <a:bodyPr/>
          <a:lstStyle>
            <a:lvl1pPr>
              <a:defRPr/>
            </a:lvl1pPr>
          </a:lstStyle>
          <a:p>
            <a:pPr>
              <a:defRPr/>
            </a:pPr>
            <a:fld id="{25B43D65-C551-4965-BB2D-165408D26882}" type="slidenum">
              <a:rPr lang="it-CH" altLang="en-US"/>
              <a:pPr>
                <a:defRPr/>
              </a:pPr>
              <a:t>‹N›</a:t>
            </a:fld>
            <a:endParaRPr lang="it-CH" altLang="en-US"/>
          </a:p>
        </p:txBody>
      </p:sp>
    </p:spTree>
    <p:extLst>
      <p:ext uri="{BB962C8B-B14F-4D97-AF65-F5344CB8AC3E}">
        <p14:creationId xmlns:p14="http://schemas.microsoft.com/office/powerpoint/2010/main" val="1874394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7F110A-5527-D1AB-B4C0-C9DD77D612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7" name="Rectangle 5">
            <a:extLst>
              <a:ext uri="{FF2B5EF4-FFF2-40B4-BE49-F238E27FC236}">
                <a16:creationId xmlns:a16="http://schemas.microsoft.com/office/drawing/2014/main" id="{D47F3233-4304-858D-0C3F-5C0C23E458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8" name="Rectangle 6">
            <a:extLst>
              <a:ext uri="{FF2B5EF4-FFF2-40B4-BE49-F238E27FC236}">
                <a16:creationId xmlns:a16="http://schemas.microsoft.com/office/drawing/2014/main" id="{D745DD8D-387A-E13C-E4CB-D0AEA69DB19C}"/>
              </a:ext>
            </a:extLst>
          </p:cNvPr>
          <p:cNvSpPr>
            <a:spLocks noGrp="1" noChangeArrowheads="1"/>
          </p:cNvSpPr>
          <p:nvPr>
            <p:ph type="sldNum" sz="quarter" idx="12"/>
          </p:nvPr>
        </p:nvSpPr>
        <p:spPr/>
        <p:txBody>
          <a:bodyPr/>
          <a:lstStyle>
            <a:lvl1pPr>
              <a:defRPr/>
            </a:lvl1pPr>
          </a:lstStyle>
          <a:p>
            <a:pPr>
              <a:defRPr/>
            </a:pPr>
            <a:fld id="{324C05A3-2FFA-473E-84F1-B6E6D655AD0C}" type="slidenum">
              <a:rPr lang="it-CH" altLang="en-US"/>
              <a:pPr>
                <a:defRPr/>
              </a:pPr>
              <a:t>‹N›</a:t>
            </a:fld>
            <a:endParaRPr lang="it-CH" altLang="en-US"/>
          </a:p>
        </p:txBody>
      </p:sp>
    </p:spTree>
    <p:extLst>
      <p:ext uri="{BB962C8B-B14F-4D97-AF65-F5344CB8AC3E}">
        <p14:creationId xmlns:p14="http://schemas.microsoft.com/office/powerpoint/2010/main" val="4187198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CBF94AC-3106-113F-E054-C11EB9BDC6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CH"/>
          </a:p>
        </p:txBody>
      </p:sp>
      <p:sp>
        <p:nvSpPr>
          <p:cNvPr id="7" name="Rectangle 5">
            <a:extLst>
              <a:ext uri="{FF2B5EF4-FFF2-40B4-BE49-F238E27FC236}">
                <a16:creationId xmlns:a16="http://schemas.microsoft.com/office/drawing/2014/main" id="{9B07C1D3-344B-5F13-6A0F-27AB6B1CED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CH"/>
          </a:p>
        </p:txBody>
      </p:sp>
      <p:sp>
        <p:nvSpPr>
          <p:cNvPr id="8" name="Rectangle 6">
            <a:extLst>
              <a:ext uri="{FF2B5EF4-FFF2-40B4-BE49-F238E27FC236}">
                <a16:creationId xmlns:a16="http://schemas.microsoft.com/office/drawing/2014/main" id="{BD145552-B90C-FF49-91FF-554F1DCAA43E}"/>
              </a:ext>
            </a:extLst>
          </p:cNvPr>
          <p:cNvSpPr>
            <a:spLocks noGrp="1" noChangeArrowheads="1"/>
          </p:cNvSpPr>
          <p:nvPr>
            <p:ph type="sldNum" sz="quarter" idx="12"/>
          </p:nvPr>
        </p:nvSpPr>
        <p:spPr/>
        <p:txBody>
          <a:bodyPr/>
          <a:lstStyle>
            <a:lvl1pPr>
              <a:defRPr/>
            </a:lvl1pPr>
          </a:lstStyle>
          <a:p>
            <a:pPr>
              <a:defRPr/>
            </a:pPr>
            <a:fld id="{AAA6CABA-4D35-4DBB-9DAC-12A43314D143}" type="slidenum">
              <a:rPr lang="it-CH" altLang="en-US"/>
              <a:pPr>
                <a:defRPr/>
              </a:pPr>
              <a:t>‹N›</a:t>
            </a:fld>
            <a:endParaRPr lang="it-CH" altLang="en-US"/>
          </a:p>
        </p:txBody>
      </p:sp>
    </p:spTree>
    <p:extLst>
      <p:ext uri="{BB962C8B-B14F-4D97-AF65-F5344CB8AC3E}">
        <p14:creationId xmlns:p14="http://schemas.microsoft.com/office/powerpoint/2010/main" val="1287820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55545D-BA77-6851-11AB-B86F5D37BF32}"/>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B8F37789-6163-EEA0-3C6C-7615BA0679C3}"/>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BF9C0FB3-BDBA-A7E6-3BE2-202F5C71FC62}"/>
              </a:ext>
            </a:extLst>
          </p:cNvPr>
          <p:cNvSpPr>
            <a:spLocks noGrp="1" noChangeArrowheads="1"/>
          </p:cNvSpPr>
          <p:nvPr>
            <p:ph type="sldNum" sz="quarter" idx="12"/>
          </p:nvPr>
        </p:nvSpPr>
        <p:spPr>
          <a:ln/>
        </p:spPr>
        <p:txBody>
          <a:bodyPr/>
          <a:lstStyle>
            <a:lvl1pPr>
              <a:defRPr/>
            </a:lvl1pPr>
          </a:lstStyle>
          <a:p>
            <a:pPr>
              <a:defRPr/>
            </a:pPr>
            <a:fld id="{675C98B1-BFC2-49CC-B17E-4CC441208F8A}" type="slidenum">
              <a:rPr lang="it-CH" altLang="en-US"/>
              <a:pPr>
                <a:defRPr/>
              </a:pPr>
              <a:t>‹N›</a:t>
            </a:fld>
            <a:endParaRPr lang="it-CH" altLang="en-US"/>
          </a:p>
        </p:txBody>
      </p:sp>
    </p:spTree>
    <p:extLst>
      <p:ext uri="{BB962C8B-B14F-4D97-AF65-F5344CB8AC3E}">
        <p14:creationId xmlns:p14="http://schemas.microsoft.com/office/powerpoint/2010/main" val="94541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DCEF92-CE8E-01F9-9E4F-D1B6805AA00D}"/>
              </a:ext>
            </a:extLst>
          </p:cNvPr>
          <p:cNvSpPr>
            <a:spLocks noGrp="1" noChangeArrowheads="1"/>
          </p:cNvSpPr>
          <p:nvPr>
            <p:ph type="dt" sz="half" idx="10"/>
          </p:nvPr>
        </p:nvSpPr>
        <p:spPr>
          <a:ln/>
        </p:spPr>
        <p:txBody>
          <a:bodyPr/>
          <a:lstStyle>
            <a:lvl1pPr>
              <a:defRPr/>
            </a:lvl1pPr>
          </a:lstStyle>
          <a:p>
            <a:pPr>
              <a:defRPr/>
            </a:pPr>
            <a:endParaRPr lang="it-CH"/>
          </a:p>
        </p:txBody>
      </p:sp>
      <p:sp>
        <p:nvSpPr>
          <p:cNvPr id="8" name="Rectangle 5">
            <a:extLst>
              <a:ext uri="{FF2B5EF4-FFF2-40B4-BE49-F238E27FC236}">
                <a16:creationId xmlns:a16="http://schemas.microsoft.com/office/drawing/2014/main" id="{6188B8EB-157F-441E-44BD-7470F9E1A67B}"/>
              </a:ext>
            </a:extLst>
          </p:cNvPr>
          <p:cNvSpPr>
            <a:spLocks noGrp="1" noChangeArrowheads="1"/>
          </p:cNvSpPr>
          <p:nvPr>
            <p:ph type="ftr" sz="quarter" idx="11"/>
          </p:nvPr>
        </p:nvSpPr>
        <p:spPr>
          <a:ln/>
        </p:spPr>
        <p:txBody>
          <a:bodyPr/>
          <a:lstStyle>
            <a:lvl1pPr>
              <a:defRPr/>
            </a:lvl1pPr>
          </a:lstStyle>
          <a:p>
            <a:pPr>
              <a:defRPr/>
            </a:pPr>
            <a:endParaRPr lang="it-CH"/>
          </a:p>
        </p:txBody>
      </p:sp>
      <p:sp>
        <p:nvSpPr>
          <p:cNvPr id="9" name="Rectangle 6">
            <a:extLst>
              <a:ext uri="{FF2B5EF4-FFF2-40B4-BE49-F238E27FC236}">
                <a16:creationId xmlns:a16="http://schemas.microsoft.com/office/drawing/2014/main" id="{651AEE16-BAA3-7561-0D1A-6909D09D514D}"/>
              </a:ext>
            </a:extLst>
          </p:cNvPr>
          <p:cNvSpPr>
            <a:spLocks noGrp="1" noChangeArrowheads="1"/>
          </p:cNvSpPr>
          <p:nvPr>
            <p:ph type="sldNum" sz="quarter" idx="12"/>
          </p:nvPr>
        </p:nvSpPr>
        <p:spPr>
          <a:ln/>
        </p:spPr>
        <p:txBody>
          <a:bodyPr/>
          <a:lstStyle>
            <a:lvl1pPr>
              <a:defRPr/>
            </a:lvl1pPr>
          </a:lstStyle>
          <a:p>
            <a:pPr>
              <a:defRPr/>
            </a:pPr>
            <a:fld id="{D7AEC0C7-DF5D-4280-94C1-6DBD4EAD0CDF}" type="slidenum">
              <a:rPr lang="it-CH" altLang="en-US"/>
              <a:pPr>
                <a:defRPr/>
              </a:pPr>
              <a:t>‹N›</a:t>
            </a:fld>
            <a:endParaRPr lang="it-CH" altLang="en-US"/>
          </a:p>
        </p:txBody>
      </p:sp>
    </p:spTree>
    <p:extLst>
      <p:ext uri="{BB962C8B-B14F-4D97-AF65-F5344CB8AC3E}">
        <p14:creationId xmlns:p14="http://schemas.microsoft.com/office/powerpoint/2010/main" val="3797175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02FF8A-6610-A321-2592-8764F85E2B9C}"/>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0E3CAA3A-6504-3DC8-CA8B-096D88E14AB1}"/>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513BE11A-F7FE-82A8-9826-9784559C5865}"/>
              </a:ext>
            </a:extLst>
          </p:cNvPr>
          <p:cNvSpPr>
            <a:spLocks noGrp="1" noChangeArrowheads="1"/>
          </p:cNvSpPr>
          <p:nvPr>
            <p:ph type="sldNum" sz="quarter" idx="12"/>
          </p:nvPr>
        </p:nvSpPr>
        <p:spPr>
          <a:ln/>
        </p:spPr>
        <p:txBody>
          <a:bodyPr/>
          <a:lstStyle>
            <a:lvl1pPr>
              <a:defRPr/>
            </a:lvl1pPr>
          </a:lstStyle>
          <a:p>
            <a:pPr>
              <a:defRPr/>
            </a:pPr>
            <a:fld id="{B67DF516-0213-41E9-8882-23935C598EB9}" type="slidenum">
              <a:rPr lang="it-CH" altLang="en-US"/>
              <a:pPr>
                <a:defRPr/>
              </a:pPr>
              <a:t>‹N›</a:t>
            </a:fld>
            <a:endParaRPr lang="it-CH" altLang="en-US"/>
          </a:p>
        </p:txBody>
      </p:sp>
    </p:spTree>
    <p:extLst>
      <p:ext uri="{BB962C8B-B14F-4D97-AF65-F5344CB8AC3E}">
        <p14:creationId xmlns:p14="http://schemas.microsoft.com/office/powerpoint/2010/main" val="21182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13C405-E01F-0A49-707F-D9CD72BC7BED}"/>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DBA74904-007B-0E21-38BD-D33891B2F91A}"/>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6E4ED9DE-9870-B3C7-41D7-73B170680059}"/>
              </a:ext>
            </a:extLst>
          </p:cNvPr>
          <p:cNvSpPr>
            <a:spLocks noGrp="1" noChangeArrowheads="1"/>
          </p:cNvSpPr>
          <p:nvPr>
            <p:ph type="sldNum" sz="quarter" idx="12"/>
          </p:nvPr>
        </p:nvSpPr>
        <p:spPr>
          <a:ln/>
        </p:spPr>
        <p:txBody>
          <a:bodyPr/>
          <a:lstStyle>
            <a:lvl1pPr>
              <a:defRPr/>
            </a:lvl1pPr>
          </a:lstStyle>
          <a:p>
            <a:pPr>
              <a:defRPr/>
            </a:pPr>
            <a:fld id="{11F1D142-54D6-4281-9DE6-A8012BAC4BB1}" type="slidenum">
              <a:rPr lang="it-CH" altLang="en-US"/>
              <a:pPr>
                <a:defRPr/>
              </a:pPr>
              <a:t>‹N›</a:t>
            </a:fld>
            <a:endParaRPr lang="it-CH" altLang="en-US"/>
          </a:p>
        </p:txBody>
      </p:sp>
    </p:spTree>
    <p:extLst>
      <p:ext uri="{BB962C8B-B14F-4D97-AF65-F5344CB8AC3E}">
        <p14:creationId xmlns:p14="http://schemas.microsoft.com/office/powerpoint/2010/main" val="993587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59EAED-2B30-9601-9A8C-29A2B108B915}"/>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261EE630-2657-471E-7D62-B0A71826F8FF}"/>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99AD0A93-ADA7-EA9D-DC98-5D7CD52B8B98}"/>
              </a:ext>
            </a:extLst>
          </p:cNvPr>
          <p:cNvSpPr>
            <a:spLocks noGrp="1" noChangeArrowheads="1"/>
          </p:cNvSpPr>
          <p:nvPr>
            <p:ph type="sldNum" sz="quarter" idx="12"/>
          </p:nvPr>
        </p:nvSpPr>
        <p:spPr>
          <a:ln/>
        </p:spPr>
        <p:txBody>
          <a:bodyPr/>
          <a:lstStyle>
            <a:lvl1pPr>
              <a:defRPr/>
            </a:lvl1pPr>
          </a:lstStyle>
          <a:p>
            <a:pPr>
              <a:defRPr/>
            </a:pPr>
            <a:fld id="{88D31A73-9436-47FA-A38C-F9B97299D611}" type="slidenum">
              <a:rPr lang="it-CH" altLang="en-US"/>
              <a:pPr>
                <a:defRPr/>
              </a:pPr>
              <a:t>‹N›</a:t>
            </a:fld>
            <a:endParaRPr lang="it-CH" altLang="en-US"/>
          </a:p>
        </p:txBody>
      </p:sp>
    </p:spTree>
    <p:extLst>
      <p:ext uri="{BB962C8B-B14F-4D97-AF65-F5344CB8AC3E}">
        <p14:creationId xmlns:p14="http://schemas.microsoft.com/office/powerpoint/2010/main" val="3385834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040450-B2EF-3A8C-94E2-E8E44F2F89B1}"/>
              </a:ext>
            </a:extLst>
          </p:cNvPr>
          <p:cNvSpPr>
            <a:spLocks noGrp="1" noChangeArrowheads="1"/>
          </p:cNvSpPr>
          <p:nvPr>
            <p:ph type="dt" sz="half" idx="10"/>
          </p:nvPr>
        </p:nvSpPr>
        <p:spPr>
          <a:ln/>
        </p:spPr>
        <p:txBody>
          <a:bodyPr/>
          <a:lstStyle>
            <a:lvl1pPr>
              <a:defRPr/>
            </a:lvl1pPr>
          </a:lstStyle>
          <a:p>
            <a:pPr>
              <a:defRPr/>
            </a:pPr>
            <a:endParaRPr lang="it-CH"/>
          </a:p>
        </p:txBody>
      </p:sp>
      <p:sp>
        <p:nvSpPr>
          <p:cNvPr id="8" name="Rectangle 5">
            <a:extLst>
              <a:ext uri="{FF2B5EF4-FFF2-40B4-BE49-F238E27FC236}">
                <a16:creationId xmlns:a16="http://schemas.microsoft.com/office/drawing/2014/main" id="{E79BE307-7000-000C-FEF1-04AD48E06817}"/>
              </a:ext>
            </a:extLst>
          </p:cNvPr>
          <p:cNvSpPr>
            <a:spLocks noGrp="1" noChangeArrowheads="1"/>
          </p:cNvSpPr>
          <p:nvPr>
            <p:ph type="ftr" sz="quarter" idx="11"/>
          </p:nvPr>
        </p:nvSpPr>
        <p:spPr>
          <a:ln/>
        </p:spPr>
        <p:txBody>
          <a:bodyPr/>
          <a:lstStyle>
            <a:lvl1pPr>
              <a:defRPr/>
            </a:lvl1pPr>
          </a:lstStyle>
          <a:p>
            <a:pPr>
              <a:defRPr/>
            </a:pPr>
            <a:endParaRPr lang="it-CH"/>
          </a:p>
        </p:txBody>
      </p:sp>
      <p:sp>
        <p:nvSpPr>
          <p:cNvPr id="9" name="Rectangle 6">
            <a:extLst>
              <a:ext uri="{FF2B5EF4-FFF2-40B4-BE49-F238E27FC236}">
                <a16:creationId xmlns:a16="http://schemas.microsoft.com/office/drawing/2014/main" id="{90BF5F17-DE31-184F-F018-1E1063295AC0}"/>
              </a:ext>
            </a:extLst>
          </p:cNvPr>
          <p:cNvSpPr>
            <a:spLocks noGrp="1" noChangeArrowheads="1"/>
          </p:cNvSpPr>
          <p:nvPr>
            <p:ph type="sldNum" sz="quarter" idx="12"/>
          </p:nvPr>
        </p:nvSpPr>
        <p:spPr>
          <a:ln/>
        </p:spPr>
        <p:txBody>
          <a:bodyPr/>
          <a:lstStyle>
            <a:lvl1pPr>
              <a:defRPr/>
            </a:lvl1pPr>
          </a:lstStyle>
          <a:p>
            <a:pPr>
              <a:defRPr/>
            </a:pPr>
            <a:fld id="{9056A2EE-85D2-43DB-9B24-5166946E1199}" type="slidenum">
              <a:rPr lang="it-CH" altLang="en-US"/>
              <a:pPr>
                <a:defRPr/>
              </a:pPr>
              <a:t>‹N›</a:t>
            </a:fld>
            <a:endParaRPr lang="it-CH" altLang="en-US"/>
          </a:p>
        </p:txBody>
      </p:sp>
    </p:spTree>
    <p:extLst>
      <p:ext uri="{BB962C8B-B14F-4D97-AF65-F5344CB8AC3E}">
        <p14:creationId xmlns:p14="http://schemas.microsoft.com/office/powerpoint/2010/main" val="1529541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EF3034-B126-3193-0D76-70FB492943D0}"/>
              </a:ext>
            </a:extLst>
          </p:cNvPr>
          <p:cNvSpPr>
            <a:spLocks noGrp="1" noChangeArrowheads="1"/>
          </p:cNvSpPr>
          <p:nvPr>
            <p:ph type="dt" sz="half" idx="10"/>
          </p:nvPr>
        </p:nvSpPr>
        <p:spPr>
          <a:ln/>
        </p:spPr>
        <p:txBody>
          <a:bodyPr/>
          <a:lstStyle>
            <a:lvl1pPr>
              <a:defRPr/>
            </a:lvl1pPr>
          </a:lstStyle>
          <a:p>
            <a:pPr>
              <a:defRPr/>
            </a:pPr>
            <a:endParaRPr lang="it-CH"/>
          </a:p>
        </p:txBody>
      </p:sp>
      <p:sp>
        <p:nvSpPr>
          <p:cNvPr id="4" name="Rectangle 5">
            <a:extLst>
              <a:ext uri="{FF2B5EF4-FFF2-40B4-BE49-F238E27FC236}">
                <a16:creationId xmlns:a16="http://schemas.microsoft.com/office/drawing/2014/main" id="{726583A2-FE94-85FF-4C5E-3B7200A65E43}"/>
              </a:ext>
            </a:extLst>
          </p:cNvPr>
          <p:cNvSpPr>
            <a:spLocks noGrp="1" noChangeArrowheads="1"/>
          </p:cNvSpPr>
          <p:nvPr>
            <p:ph type="ftr" sz="quarter" idx="11"/>
          </p:nvPr>
        </p:nvSpPr>
        <p:spPr>
          <a:ln/>
        </p:spPr>
        <p:txBody>
          <a:bodyPr/>
          <a:lstStyle>
            <a:lvl1pPr>
              <a:defRPr/>
            </a:lvl1pPr>
          </a:lstStyle>
          <a:p>
            <a:pPr>
              <a:defRPr/>
            </a:pPr>
            <a:endParaRPr lang="it-CH"/>
          </a:p>
        </p:txBody>
      </p:sp>
      <p:sp>
        <p:nvSpPr>
          <p:cNvPr id="5" name="Rectangle 6">
            <a:extLst>
              <a:ext uri="{FF2B5EF4-FFF2-40B4-BE49-F238E27FC236}">
                <a16:creationId xmlns:a16="http://schemas.microsoft.com/office/drawing/2014/main" id="{DDFE7528-1DB4-6D60-9ED5-A4BE87283832}"/>
              </a:ext>
            </a:extLst>
          </p:cNvPr>
          <p:cNvSpPr>
            <a:spLocks noGrp="1" noChangeArrowheads="1"/>
          </p:cNvSpPr>
          <p:nvPr>
            <p:ph type="sldNum" sz="quarter" idx="12"/>
          </p:nvPr>
        </p:nvSpPr>
        <p:spPr>
          <a:ln/>
        </p:spPr>
        <p:txBody>
          <a:bodyPr/>
          <a:lstStyle>
            <a:lvl1pPr>
              <a:defRPr/>
            </a:lvl1pPr>
          </a:lstStyle>
          <a:p>
            <a:pPr>
              <a:defRPr/>
            </a:pPr>
            <a:fld id="{9C510C30-4F2F-4BDD-9E7D-4979713BF061}" type="slidenum">
              <a:rPr lang="it-CH" altLang="en-US"/>
              <a:pPr>
                <a:defRPr/>
              </a:pPr>
              <a:t>‹N›</a:t>
            </a:fld>
            <a:endParaRPr lang="it-CH" altLang="en-US"/>
          </a:p>
        </p:txBody>
      </p:sp>
    </p:spTree>
    <p:extLst>
      <p:ext uri="{BB962C8B-B14F-4D97-AF65-F5344CB8AC3E}">
        <p14:creationId xmlns:p14="http://schemas.microsoft.com/office/powerpoint/2010/main" val="2390149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5086DC-7E89-DEE2-0823-7C7D343EFA04}"/>
              </a:ext>
            </a:extLst>
          </p:cNvPr>
          <p:cNvSpPr>
            <a:spLocks noGrp="1" noChangeArrowheads="1"/>
          </p:cNvSpPr>
          <p:nvPr>
            <p:ph type="dt" sz="half" idx="10"/>
          </p:nvPr>
        </p:nvSpPr>
        <p:spPr>
          <a:ln/>
        </p:spPr>
        <p:txBody>
          <a:bodyPr/>
          <a:lstStyle>
            <a:lvl1pPr>
              <a:defRPr/>
            </a:lvl1pPr>
          </a:lstStyle>
          <a:p>
            <a:pPr>
              <a:defRPr/>
            </a:pPr>
            <a:endParaRPr lang="it-CH"/>
          </a:p>
        </p:txBody>
      </p:sp>
      <p:sp>
        <p:nvSpPr>
          <p:cNvPr id="3" name="Rectangle 5">
            <a:extLst>
              <a:ext uri="{FF2B5EF4-FFF2-40B4-BE49-F238E27FC236}">
                <a16:creationId xmlns:a16="http://schemas.microsoft.com/office/drawing/2014/main" id="{C566BCF8-EE74-0605-740E-42C610BB7E3B}"/>
              </a:ext>
            </a:extLst>
          </p:cNvPr>
          <p:cNvSpPr>
            <a:spLocks noGrp="1" noChangeArrowheads="1"/>
          </p:cNvSpPr>
          <p:nvPr>
            <p:ph type="ftr" sz="quarter" idx="11"/>
          </p:nvPr>
        </p:nvSpPr>
        <p:spPr>
          <a:ln/>
        </p:spPr>
        <p:txBody>
          <a:bodyPr/>
          <a:lstStyle>
            <a:lvl1pPr>
              <a:defRPr/>
            </a:lvl1pPr>
          </a:lstStyle>
          <a:p>
            <a:pPr>
              <a:defRPr/>
            </a:pPr>
            <a:endParaRPr lang="it-CH"/>
          </a:p>
        </p:txBody>
      </p:sp>
      <p:sp>
        <p:nvSpPr>
          <p:cNvPr id="4" name="Rectangle 6">
            <a:extLst>
              <a:ext uri="{FF2B5EF4-FFF2-40B4-BE49-F238E27FC236}">
                <a16:creationId xmlns:a16="http://schemas.microsoft.com/office/drawing/2014/main" id="{C874482B-A33E-1EBD-B645-E007FFA0A4AF}"/>
              </a:ext>
            </a:extLst>
          </p:cNvPr>
          <p:cNvSpPr>
            <a:spLocks noGrp="1" noChangeArrowheads="1"/>
          </p:cNvSpPr>
          <p:nvPr>
            <p:ph type="sldNum" sz="quarter" idx="12"/>
          </p:nvPr>
        </p:nvSpPr>
        <p:spPr>
          <a:ln/>
        </p:spPr>
        <p:txBody>
          <a:bodyPr/>
          <a:lstStyle>
            <a:lvl1pPr>
              <a:defRPr/>
            </a:lvl1pPr>
          </a:lstStyle>
          <a:p>
            <a:pPr>
              <a:defRPr/>
            </a:pPr>
            <a:fld id="{F5AB305C-1AA5-4102-83C0-9A8D360401C4}" type="slidenum">
              <a:rPr lang="it-CH" altLang="en-US"/>
              <a:pPr>
                <a:defRPr/>
              </a:pPr>
              <a:t>‹N›</a:t>
            </a:fld>
            <a:endParaRPr lang="it-CH" altLang="en-US"/>
          </a:p>
        </p:txBody>
      </p:sp>
    </p:spTree>
    <p:extLst>
      <p:ext uri="{BB962C8B-B14F-4D97-AF65-F5344CB8AC3E}">
        <p14:creationId xmlns:p14="http://schemas.microsoft.com/office/powerpoint/2010/main" val="721055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098E64-D6AA-7937-02A8-43D14B1AE5F1}"/>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24818408-5A6B-2812-00FF-C186285ECF02}"/>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95F57BBD-E78A-F34E-C24A-6174E4B52557}"/>
              </a:ext>
            </a:extLst>
          </p:cNvPr>
          <p:cNvSpPr>
            <a:spLocks noGrp="1" noChangeArrowheads="1"/>
          </p:cNvSpPr>
          <p:nvPr>
            <p:ph type="sldNum" sz="quarter" idx="12"/>
          </p:nvPr>
        </p:nvSpPr>
        <p:spPr>
          <a:ln/>
        </p:spPr>
        <p:txBody>
          <a:bodyPr/>
          <a:lstStyle>
            <a:lvl1pPr>
              <a:defRPr/>
            </a:lvl1pPr>
          </a:lstStyle>
          <a:p>
            <a:pPr>
              <a:defRPr/>
            </a:pPr>
            <a:fld id="{60A83176-0DE0-4351-88D5-4900ABF4C4B3}" type="slidenum">
              <a:rPr lang="it-CH" altLang="en-US"/>
              <a:pPr>
                <a:defRPr/>
              </a:pPr>
              <a:t>‹N›</a:t>
            </a:fld>
            <a:endParaRPr lang="it-CH" altLang="en-US"/>
          </a:p>
        </p:txBody>
      </p:sp>
    </p:spTree>
    <p:extLst>
      <p:ext uri="{BB962C8B-B14F-4D97-AF65-F5344CB8AC3E}">
        <p14:creationId xmlns:p14="http://schemas.microsoft.com/office/powerpoint/2010/main" val="1292224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3E3D30-C812-3CB9-1C31-5D3DD4494DF5}"/>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3D097822-FA92-05AA-9054-C7095EBCDDBC}"/>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2E73F958-F530-A520-8965-5ED67326068E}"/>
              </a:ext>
            </a:extLst>
          </p:cNvPr>
          <p:cNvSpPr>
            <a:spLocks noGrp="1" noChangeArrowheads="1"/>
          </p:cNvSpPr>
          <p:nvPr>
            <p:ph type="sldNum" sz="quarter" idx="12"/>
          </p:nvPr>
        </p:nvSpPr>
        <p:spPr>
          <a:ln/>
        </p:spPr>
        <p:txBody>
          <a:bodyPr/>
          <a:lstStyle>
            <a:lvl1pPr>
              <a:defRPr/>
            </a:lvl1pPr>
          </a:lstStyle>
          <a:p>
            <a:pPr>
              <a:defRPr/>
            </a:pPr>
            <a:fld id="{5A87BADF-30D7-4375-A629-626E0473DCBC}" type="slidenum">
              <a:rPr lang="it-CH" altLang="en-US"/>
              <a:pPr>
                <a:defRPr/>
              </a:pPr>
              <a:t>‹N›</a:t>
            </a:fld>
            <a:endParaRPr lang="it-CH" altLang="en-US"/>
          </a:p>
        </p:txBody>
      </p:sp>
    </p:spTree>
    <p:extLst>
      <p:ext uri="{BB962C8B-B14F-4D97-AF65-F5344CB8AC3E}">
        <p14:creationId xmlns:p14="http://schemas.microsoft.com/office/powerpoint/2010/main" val="3045684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98FFB8-A729-C912-CCA0-D471B406D2BB}"/>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D93E3170-7E3A-4E81-8D25-6BC5CA11675D}"/>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617F44B5-2116-31ED-FE0E-A8D675C0B624}"/>
              </a:ext>
            </a:extLst>
          </p:cNvPr>
          <p:cNvSpPr>
            <a:spLocks noGrp="1" noChangeArrowheads="1"/>
          </p:cNvSpPr>
          <p:nvPr>
            <p:ph type="sldNum" sz="quarter" idx="12"/>
          </p:nvPr>
        </p:nvSpPr>
        <p:spPr>
          <a:ln/>
        </p:spPr>
        <p:txBody>
          <a:bodyPr/>
          <a:lstStyle>
            <a:lvl1pPr>
              <a:defRPr/>
            </a:lvl1pPr>
          </a:lstStyle>
          <a:p>
            <a:pPr>
              <a:defRPr/>
            </a:pPr>
            <a:fld id="{FCB9E3B4-7B8C-45E5-B644-72ED9A562337}" type="slidenum">
              <a:rPr lang="it-CH" altLang="en-US"/>
              <a:pPr>
                <a:defRPr/>
              </a:pPr>
              <a:t>‹N›</a:t>
            </a:fld>
            <a:endParaRPr lang="it-CH" altLang="en-US"/>
          </a:p>
        </p:txBody>
      </p:sp>
    </p:spTree>
    <p:extLst>
      <p:ext uri="{BB962C8B-B14F-4D97-AF65-F5344CB8AC3E}">
        <p14:creationId xmlns:p14="http://schemas.microsoft.com/office/powerpoint/2010/main" val="2918463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A4768B-59BF-9CFC-EA46-459CA96E2743}"/>
              </a:ext>
            </a:extLst>
          </p:cNvPr>
          <p:cNvSpPr>
            <a:spLocks noGrp="1" noChangeArrowheads="1"/>
          </p:cNvSpPr>
          <p:nvPr>
            <p:ph type="dt" sz="half" idx="10"/>
          </p:nvPr>
        </p:nvSpPr>
        <p:spPr>
          <a:ln/>
        </p:spPr>
        <p:txBody>
          <a:bodyPr/>
          <a:lstStyle>
            <a:lvl1pPr>
              <a:defRPr/>
            </a:lvl1pPr>
          </a:lstStyle>
          <a:p>
            <a:pPr>
              <a:defRPr/>
            </a:pPr>
            <a:endParaRPr lang="it-CH"/>
          </a:p>
        </p:txBody>
      </p:sp>
      <p:sp>
        <p:nvSpPr>
          <p:cNvPr id="5" name="Rectangle 5">
            <a:extLst>
              <a:ext uri="{FF2B5EF4-FFF2-40B4-BE49-F238E27FC236}">
                <a16:creationId xmlns:a16="http://schemas.microsoft.com/office/drawing/2014/main" id="{A8908CF7-AA38-5FB5-1E21-DD5ADD45AC3C}"/>
              </a:ext>
            </a:extLst>
          </p:cNvPr>
          <p:cNvSpPr>
            <a:spLocks noGrp="1" noChangeArrowheads="1"/>
          </p:cNvSpPr>
          <p:nvPr>
            <p:ph type="ftr" sz="quarter" idx="11"/>
          </p:nvPr>
        </p:nvSpPr>
        <p:spPr>
          <a:ln/>
        </p:spPr>
        <p:txBody>
          <a:bodyPr/>
          <a:lstStyle>
            <a:lvl1pPr>
              <a:defRPr/>
            </a:lvl1pPr>
          </a:lstStyle>
          <a:p>
            <a:pPr>
              <a:defRPr/>
            </a:pPr>
            <a:endParaRPr lang="it-CH"/>
          </a:p>
        </p:txBody>
      </p:sp>
      <p:sp>
        <p:nvSpPr>
          <p:cNvPr id="6" name="Rectangle 6">
            <a:extLst>
              <a:ext uri="{FF2B5EF4-FFF2-40B4-BE49-F238E27FC236}">
                <a16:creationId xmlns:a16="http://schemas.microsoft.com/office/drawing/2014/main" id="{74E78120-EF2B-53DA-2BA5-51B56451E97C}"/>
              </a:ext>
            </a:extLst>
          </p:cNvPr>
          <p:cNvSpPr>
            <a:spLocks noGrp="1" noChangeArrowheads="1"/>
          </p:cNvSpPr>
          <p:nvPr>
            <p:ph type="sldNum" sz="quarter" idx="12"/>
          </p:nvPr>
        </p:nvSpPr>
        <p:spPr>
          <a:ln/>
        </p:spPr>
        <p:txBody>
          <a:bodyPr/>
          <a:lstStyle>
            <a:lvl1pPr>
              <a:defRPr/>
            </a:lvl1pPr>
          </a:lstStyle>
          <a:p>
            <a:pPr>
              <a:defRPr/>
            </a:pPr>
            <a:fld id="{4CCF70B4-66B6-4ED7-BD4A-CB69CE8ACD59}" type="slidenum">
              <a:rPr lang="it-CH" altLang="en-US"/>
              <a:pPr>
                <a:defRPr/>
              </a:pPr>
              <a:t>‹N›</a:t>
            </a:fld>
            <a:endParaRPr lang="it-CH" altLang="en-US"/>
          </a:p>
        </p:txBody>
      </p:sp>
    </p:spTree>
    <p:extLst>
      <p:ext uri="{BB962C8B-B14F-4D97-AF65-F5344CB8AC3E}">
        <p14:creationId xmlns:p14="http://schemas.microsoft.com/office/powerpoint/2010/main" val="352026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5C77F4-EBA8-2ABF-8A18-CD2A9D96130F}"/>
              </a:ext>
            </a:extLst>
          </p:cNvPr>
          <p:cNvSpPr>
            <a:spLocks noGrp="1" noChangeArrowheads="1"/>
          </p:cNvSpPr>
          <p:nvPr>
            <p:ph type="dt" sz="half" idx="10"/>
          </p:nvPr>
        </p:nvSpPr>
        <p:spPr>
          <a:ln/>
        </p:spPr>
        <p:txBody>
          <a:bodyPr/>
          <a:lstStyle>
            <a:lvl1pPr>
              <a:defRPr/>
            </a:lvl1pPr>
          </a:lstStyle>
          <a:p>
            <a:pPr>
              <a:defRPr/>
            </a:pPr>
            <a:endParaRPr lang="it-CH"/>
          </a:p>
        </p:txBody>
      </p:sp>
      <p:sp>
        <p:nvSpPr>
          <p:cNvPr id="4" name="Rectangle 5">
            <a:extLst>
              <a:ext uri="{FF2B5EF4-FFF2-40B4-BE49-F238E27FC236}">
                <a16:creationId xmlns:a16="http://schemas.microsoft.com/office/drawing/2014/main" id="{3DDE0658-B260-39B8-E5C5-896D0AA36703}"/>
              </a:ext>
            </a:extLst>
          </p:cNvPr>
          <p:cNvSpPr>
            <a:spLocks noGrp="1" noChangeArrowheads="1"/>
          </p:cNvSpPr>
          <p:nvPr>
            <p:ph type="ftr" sz="quarter" idx="11"/>
          </p:nvPr>
        </p:nvSpPr>
        <p:spPr>
          <a:ln/>
        </p:spPr>
        <p:txBody>
          <a:bodyPr/>
          <a:lstStyle>
            <a:lvl1pPr>
              <a:defRPr/>
            </a:lvl1pPr>
          </a:lstStyle>
          <a:p>
            <a:pPr>
              <a:defRPr/>
            </a:pPr>
            <a:endParaRPr lang="it-CH"/>
          </a:p>
        </p:txBody>
      </p:sp>
      <p:sp>
        <p:nvSpPr>
          <p:cNvPr id="5" name="Rectangle 6">
            <a:extLst>
              <a:ext uri="{FF2B5EF4-FFF2-40B4-BE49-F238E27FC236}">
                <a16:creationId xmlns:a16="http://schemas.microsoft.com/office/drawing/2014/main" id="{B09F6711-4924-5BCB-51DE-43663594AB15}"/>
              </a:ext>
            </a:extLst>
          </p:cNvPr>
          <p:cNvSpPr>
            <a:spLocks noGrp="1" noChangeArrowheads="1"/>
          </p:cNvSpPr>
          <p:nvPr>
            <p:ph type="sldNum" sz="quarter" idx="12"/>
          </p:nvPr>
        </p:nvSpPr>
        <p:spPr>
          <a:ln/>
        </p:spPr>
        <p:txBody>
          <a:bodyPr/>
          <a:lstStyle>
            <a:lvl1pPr>
              <a:defRPr/>
            </a:lvl1pPr>
          </a:lstStyle>
          <a:p>
            <a:pPr>
              <a:defRPr/>
            </a:pPr>
            <a:fld id="{78B98430-42DC-48F2-B9E8-9C45DC8506F3}" type="slidenum">
              <a:rPr lang="it-CH" altLang="en-US"/>
              <a:pPr>
                <a:defRPr/>
              </a:pPr>
              <a:t>‹N›</a:t>
            </a:fld>
            <a:endParaRPr lang="it-CH" altLang="en-US"/>
          </a:p>
        </p:txBody>
      </p:sp>
    </p:spTree>
    <p:extLst>
      <p:ext uri="{BB962C8B-B14F-4D97-AF65-F5344CB8AC3E}">
        <p14:creationId xmlns:p14="http://schemas.microsoft.com/office/powerpoint/2010/main" val="2991420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F6BD24-22AC-2D00-2FE7-189F0D73553C}"/>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DEFBA8FB-8AE5-B0E4-E947-54693C3962A1}"/>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1C4DADF2-4DCF-0255-DA69-CD46273DB053}"/>
              </a:ext>
            </a:extLst>
          </p:cNvPr>
          <p:cNvSpPr>
            <a:spLocks noGrp="1" noChangeArrowheads="1"/>
          </p:cNvSpPr>
          <p:nvPr>
            <p:ph type="sldNum" sz="quarter" idx="12"/>
          </p:nvPr>
        </p:nvSpPr>
        <p:spPr>
          <a:ln/>
        </p:spPr>
        <p:txBody>
          <a:bodyPr/>
          <a:lstStyle>
            <a:lvl1pPr>
              <a:defRPr/>
            </a:lvl1pPr>
          </a:lstStyle>
          <a:p>
            <a:pPr>
              <a:defRPr/>
            </a:pPr>
            <a:fld id="{2257B11F-5401-424D-B679-56D60702B38C}" type="slidenum">
              <a:rPr lang="it-CH" altLang="en-US"/>
              <a:pPr>
                <a:defRPr/>
              </a:pPr>
              <a:t>‹N›</a:t>
            </a:fld>
            <a:endParaRPr lang="it-CH" altLang="en-US"/>
          </a:p>
        </p:txBody>
      </p:sp>
    </p:spTree>
    <p:extLst>
      <p:ext uri="{BB962C8B-B14F-4D97-AF65-F5344CB8AC3E}">
        <p14:creationId xmlns:p14="http://schemas.microsoft.com/office/powerpoint/2010/main" val="1664911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B6EA8AE-DBAB-25BE-6B89-1C9A6ECEDE22}"/>
              </a:ext>
            </a:extLst>
          </p:cNvPr>
          <p:cNvSpPr>
            <a:spLocks noGrp="1" noChangeArrowheads="1"/>
          </p:cNvSpPr>
          <p:nvPr>
            <p:ph type="dt" sz="half" idx="10"/>
          </p:nvPr>
        </p:nvSpPr>
        <p:spPr>
          <a:ln/>
        </p:spPr>
        <p:txBody>
          <a:bodyPr/>
          <a:lstStyle>
            <a:lvl1pPr>
              <a:defRPr/>
            </a:lvl1pPr>
          </a:lstStyle>
          <a:p>
            <a:pPr>
              <a:defRPr/>
            </a:pPr>
            <a:endParaRPr lang="it-CH"/>
          </a:p>
        </p:txBody>
      </p:sp>
      <p:sp>
        <p:nvSpPr>
          <p:cNvPr id="4" name="Rectangle 5">
            <a:extLst>
              <a:ext uri="{FF2B5EF4-FFF2-40B4-BE49-F238E27FC236}">
                <a16:creationId xmlns:a16="http://schemas.microsoft.com/office/drawing/2014/main" id="{9BAD99C7-1004-DEE5-C487-9F6DE380D8BA}"/>
              </a:ext>
            </a:extLst>
          </p:cNvPr>
          <p:cNvSpPr>
            <a:spLocks noGrp="1" noChangeArrowheads="1"/>
          </p:cNvSpPr>
          <p:nvPr>
            <p:ph type="ftr" sz="quarter" idx="11"/>
          </p:nvPr>
        </p:nvSpPr>
        <p:spPr>
          <a:ln/>
        </p:spPr>
        <p:txBody>
          <a:bodyPr/>
          <a:lstStyle>
            <a:lvl1pPr>
              <a:defRPr/>
            </a:lvl1pPr>
          </a:lstStyle>
          <a:p>
            <a:pPr>
              <a:defRPr/>
            </a:pPr>
            <a:endParaRPr lang="it-CH"/>
          </a:p>
        </p:txBody>
      </p:sp>
      <p:sp>
        <p:nvSpPr>
          <p:cNvPr id="5" name="Rectangle 6">
            <a:extLst>
              <a:ext uri="{FF2B5EF4-FFF2-40B4-BE49-F238E27FC236}">
                <a16:creationId xmlns:a16="http://schemas.microsoft.com/office/drawing/2014/main" id="{0B7558B1-F101-E27F-3CC9-7E8B88026D29}"/>
              </a:ext>
            </a:extLst>
          </p:cNvPr>
          <p:cNvSpPr>
            <a:spLocks noGrp="1" noChangeArrowheads="1"/>
          </p:cNvSpPr>
          <p:nvPr>
            <p:ph type="sldNum" sz="quarter" idx="12"/>
          </p:nvPr>
        </p:nvSpPr>
        <p:spPr>
          <a:ln/>
        </p:spPr>
        <p:txBody>
          <a:bodyPr/>
          <a:lstStyle>
            <a:lvl1pPr>
              <a:defRPr/>
            </a:lvl1pPr>
          </a:lstStyle>
          <a:p>
            <a:pPr>
              <a:defRPr/>
            </a:pPr>
            <a:fld id="{ED3E9F91-F0C1-404A-9F6E-C6A89AAF37D4}" type="slidenum">
              <a:rPr lang="it-CH" altLang="en-US"/>
              <a:pPr>
                <a:defRPr/>
              </a:pPr>
              <a:t>‹N›</a:t>
            </a:fld>
            <a:endParaRPr lang="it-CH" altLang="en-US"/>
          </a:p>
        </p:txBody>
      </p:sp>
    </p:spTree>
    <p:extLst>
      <p:ext uri="{BB962C8B-B14F-4D97-AF65-F5344CB8AC3E}">
        <p14:creationId xmlns:p14="http://schemas.microsoft.com/office/powerpoint/2010/main" val="1967837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268AAA-B77B-ED55-9B2A-D5EA12681C0A}"/>
              </a:ext>
            </a:extLst>
          </p:cNvPr>
          <p:cNvSpPr>
            <a:spLocks noGrp="1" noChangeArrowheads="1"/>
          </p:cNvSpPr>
          <p:nvPr>
            <p:ph type="dt" sz="half" idx="10"/>
          </p:nvPr>
        </p:nvSpPr>
        <p:spPr>
          <a:ln/>
        </p:spPr>
        <p:txBody>
          <a:bodyPr/>
          <a:lstStyle>
            <a:lvl1pPr>
              <a:defRPr/>
            </a:lvl1pPr>
          </a:lstStyle>
          <a:p>
            <a:pPr>
              <a:defRPr/>
            </a:pPr>
            <a:endParaRPr lang="it-CH"/>
          </a:p>
        </p:txBody>
      </p:sp>
      <p:sp>
        <p:nvSpPr>
          <p:cNvPr id="8" name="Rectangle 5">
            <a:extLst>
              <a:ext uri="{FF2B5EF4-FFF2-40B4-BE49-F238E27FC236}">
                <a16:creationId xmlns:a16="http://schemas.microsoft.com/office/drawing/2014/main" id="{7C8FF45E-6321-45FA-6177-A73FAA00DCBF}"/>
              </a:ext>
            </a:extLst>
          </p:cNvPr>
          <p:cNvSpPr>
            <a:spLocks noGrp="1" noChangeArrowheads="1"/>
          </p:cNvSpPr>
          <p:nvPr>
            <p:ph type="ftr" sz="quarter" idx="11"/>
          </p:nvPr>
        </p:nvSpPr>
        <p:spPr>
          <a:ln/>
        </p:spPr>
        <p:txBody>
          <a:bodyPr/>
          <a:lstStyle>
            <a:lvl1pPr>
              <a:defRPr/>
            </a:lvl1pPr>
          </a:lstStyle>
          <a:p>
            <a:pPr>
              <a:defRPr/>
            </a:pPr>
            <a:endParaRPr lang="it-CH"/>
          </a:p>
        </p:txBody>
      </p:sp>
      <p:sp>
        <p:nvSpPr>
          <p:cNvPr id="9" name="Rectangle 6">
            <a:extLst>
              <a:ext uri="{FF2B5EF4-FFF2-40B4-BE49-F238E27FC236}">
                <a16:creationId xmlns:a16="http://schemas.microsoft.com/office/drawing/2014/main" id="{FD223D99-5804-D826-475A-2FFD88E3B87D}"/>
              </a:ext>
            </a:extLst>
          </p:cNvPr>
          <p:cNvSpPr>
            <a:spLocks noGrp="1" noChangeArrowheads="1"/>
          </p:cNvSpPr>
          <p:nvPr>
            <p:ph type="sldNum" sz="quarter" idx="12"/>
          </p:nvPr>
        </p:nvSpPr>
        <p:spPr>
          <a:ln/>
        </p:spPr>
        <p:txBody>
          <a:bodyPr/>
          <a:lstStyle>
            <a:lvl1pPr>
              <a:defRPr/>
            </a:lvl1pPr>
          </a:lstStyle>
          <a:p>
            <a:pPr>
              <a:defRPr/>
            </a:pPr>
            <a:fld id="{9AE6CAE6-53D6-4C11-89A8-BB7EAD5E4079}" type="slidenum">
              <a:rPr lang="it-CH" altLang="en-US"/>
              <a:pPr>
                <a:defRPr/>
              </a:pPr>
              <a:t>‹N›</a:t>
            </a:fld>
            <a:endParaRPr lang="it-CH" altLang="en-US"/>
          </a:p>
        </p:txBody>
      </p:sp>
    </p:spTree>
    <p:extLst>
      <p:ext uri="{BB962C8B-B14F-4D97-AF65-F5344CB8AC3E}">
        <p14:creationId xmlns:p14="http://schemas.microsoft.com/office/powerpoint/2010/main" val="275608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81DB0B2-4276-08AA-3D44-04C09308FF27}"/>
              </a:ext>
            </a:extLst>
          </p:cNvPr>
          <p:cNvSpPr>
            <a:spLocks noGrp="1" noChangeArrowheads="1"/>
          </p:cNvSpPr>
          <p:nvPr>
            <p:ph type="dt" sz="half" idx="10"/>
          </p:nvPr>
        </p:nvSpPr>
        <p:spPr>
          <a:ln/>
        </p:spPr>
        <p:txBody>
          <a:bodyPr/>
          <a:lstStyle>
            <a:lvl1pPr>
              <a:defRPr/>
            </a:lvl1pPr>
          </a:lstStyle>
          <a:p>
            <a:pPr>
              <a:defRPr/>
            </a:pPr>
            <a:endParaRPr lang="it-CH"/>
          </a:p>
        </p:txBody>
      </p:sp>
      <p:sp>
        <p:nvSpPr>
          <p:cNvPr id="7" name="Rectangle 5">
            <a:extLst>
              <a:ext uri="{FF2B5EF4-FFF2-40B4-BE49-F238E27FC236}">
                <a16:creationId xmlns:a16="http://schemas.microsoft.com/office/drawing/2014/main" id="{537CD832-5E6B-09D8-65AE-05D022BD21DA}"/>
              </a:ext>
            </a:extLst>
          </p:cNvPr>
          <p:cNvSpPr>
            <a:spLocks noGrp="1" noChangeArrowheads="1"/>
          </p:cNvSpPr>
          <p:nvPr>
            <p:ph type="ftr" sz="quarter" idx="11"/>
          </p:nvPr>
        </p:nvSpPr>
        <p:spPr>
          <a:ln/>
        </p:spPr>
        <p:txBody>
          <a:bodyPr/>
          <a:lstStyle>
            <a:lvl1pPr>
              <a:defRPr/>
            </a:lvl1pPr>
          </a:lstStyle>
          <a:p>
            <a:pPr>
              <a:defRPr/>
            </a:pPr>
            <a:endParaRPr lang="it-CH"/>
          </a:p>
        </p:txBody>
      </p:sp>
      <p:sp>
        <p:nvSpPr>
          <p:cNvPr id="8" name="Rectangle 6">
            <a:extLst>
              <a:ext uri="{FF2B5EF4-FFF2-40B4-BE49-F238E27FC236}">
                <a16:creationId xmlns:a16="http://schemas.microsoft.com/office/drawing/2014/main" id="{71D664A8-39AB-7AE1-CE28-EAA92386255F}"/>
              </a:ext>
            </a:extLst>
          </p:cNvPr>
          <p:cNvSpPr>
            <a:spLocks noGrp="1" noChangeArrowheads="1"/>
          </p:cNvSpPr>
          <p:nvPr>
            <p:ph type="sldNum" sz="quarter" idx="12"/>
          </p:nvPr>
        </p:nvSpPr>
        <p:spPr>
          <a:ln/>
        </p:spPr>
        <p:txBody>
          <a:bodyPr/>
          <a:lstStyle>
            <a:lvl1pPr>
              <a:defRPr/>
            </a:lvl1pPr>
          </a:lstStyle>
          <a:p>
            <a:pPr>
              <a:defRPr/>
            </a:pPr>
            <a:fld id="{DCDB6605-39E2-40A1-81E2-F7F513D06A84}" type="slidenum">
              <a:rPr lang="it-CH" altLang="en-US"/>
              <a:pPr>
                <a:defRPr/>
              </a:pPr>
              <a:t>‹N›</a:t>
            </a:fld>
            <a:endParaRPr lang="it-CH" altLang="en-US"/>
          </a:p>
        </p:txBody>
      </p:sp>
    </p:spTree>
    <p:extLst>
      <p:ext uri="{BB962C8B-B14F-4D97-AF65-F5344CB8AC3E}">
        <p14:creationId xmlns:p14="http://schemas.microsoft.com/office/powerpoint/2010/main" val="35646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6BD67A6-64E8-D1EE-5E70-05DA81965524}"/>
              </a:ext>
            </a:extLst>
          </p:cNvPr>
          <p:cNvSpPr>
            <a:spLocks noGrp="1" noChangeArrowheads="1"/>
          </p:cNvSpPr>
          <p:nvPr>
            <p:ph type="dt" sz="half" idx="10"/>
          </p:nvPr>
        </p:nvSpPr>
        <p:spPr>
          <a:ln/>
        </p:spPr>
        <p:txBody>
          <a:bodyPr/>
          <a:lstStyle>
            <a:lvl1pPr>
              <a:defRPr/>
            </a:lvl1pPr>
          </a:lstStyle>
          <a:p>
            <a:pPr>
              <a:defRPr/>
            </a:pPr>
            <a:endParaRPr lang="it-CH"/>
          </a:p>
        </p:txBody>
      </p:sp>
      <p:sp>
        <p:nvSpPr>
          <p:cNvPr id="7" name="Rectangle 5">
            <a:extLst>
              <a:ext uri="{FF2B5EF4-FFF2-40B4-BE49-F238E27FC236}">
                <a16:creationId xmlns:a16="http://schemas.microsoft.com/office/drawing/2014/main" id="{BF10D038-13AF-2E7B-4FBA-D0677041FB3A}"/>
              </a:ext>
            </a:extLst>
          </p:cNvPr>
          <p:cNvSpPr>
            <a:spLocks noGrp="1" noChangeArrowheads="1"/>
          </p:cNvSpPr>
          <p:nvPr>
            <p:ph type="ftr" sz="quarter" idx="11"/>
          </p:nvPr>
        </p:nvSpPr>
        <p:spPr>
          <a:ln/>
        </p:spPr>
        <p:txBody>
          <a:bodyPr/>
          <a:lstStyle>
            <a:lvl1pPr>
              <a:defRPr/>
            </a:lvl1pPr>
          </a:lstStyle>
          <a:p>
            <a:pPr>
              <a:defRPr/>
            </a:pPr>
            <a:endParaRPr lang="it-CH"/>
          </a:p>
        </p:txBody>
      </p:sp>
      <p:sp>
        <p:nvSpPr>
          <p:cNvPr id="8" name="Rectangle 6">
            <a:extLst>
              <a:ext uri="{FF2B5EF4-FFF2-40B4-BE49-F238E27FC236}">
                <a16:creationId xmlns:a16="http://schemas.microsoft.com/office/drawing/2014/main" id="{D7CEE350-0E94-FFE9-E534-AD08FE13CD1F}"/>
              </a:ext>
            </a:extLst>
          </p:cNvPr>
          <p:cNvSpPr>
            <a:spLocks noGrp="1" noChangeArrowheads="1"/>
          </p:cNvSpPr>
          <p:nvPr>
            <p:ph type="sldNum" sz="quarter" idx="12"/>
          </p:nvPr>
        </p:nvSpPr>
        <p:spPr>
          <a:ln/>
        </p:spPr>
        <p:txBody>
          <a:bodyPr/>
          <a:lstStyle>
            <a:lvl1pPr>
              <a:defRPr/>
            </a:lvl1pPr>
          </a:lstStyle>
          <a:p>
            <a:pPr>
              <a:defRPr/>
            </a:pPr>
            <a:fld id="{F73F67F3-16DE-454E-A93C-986C27C29205}" type="slidenum">
              <a:rPr lang="it-CH" altLang="en-US"/>
              <a:pPr>
                <a:defRPr/>
              </a:pPr>
              <a:t>‹N›</a:t>
            </a:fld>
            <a:endParaRPr lang="it-CH" altLang="en-US"/>
          </a:p>
        </p:txBody>
      </p:sp>
    </p:spTree>
    <p:extLst>
      <p:ext uri="{BB962C8B-B14F-4D97-AF65-F5344CB8AC3E}">
        <p14:creationId xmlns:p14="http://schemas.microsoft.com/office/powerpoint/2010/main" val="1574903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5FF0AA0-2DD9-3C10-0CDC-6AE151EEE2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8C1618A-AF4B-5321-D79D-096B1845176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CDD53F2-7191-F999-A1E0-51C26C66C438}"/>
              </a:ext>
            </a:extLst>
          </p:cNvPr>
          <p:cNvSpPr>
            <a:spLocks noGrp="1" noChangeArrowheads="1"/>
          </p:cNvSpPr>
          <p:nvPr>
            <p:ph type="sldNum" sz="quarter" idx="12"/>
          </p:nvPr>
        </p:nvSpPr>
        <p:spPr/>
        <p:txBody>
          <a:bodyPr/>
          <a:lstStyle>
            <a:lvl1pPr>
              <a:defRPr/>
            </a:lvl1pPr>
          </a:lstStyle>
          <a:p>
            <a:pPr>
              <a:defRPr/>
            </a:pPr>
            <a:fld id="{244E1C89-6F25-4C2F-A730-80D34A8F0730}" type="slidenum">
              <a:rPr lang="it-IT" altLang="en-US"/>
              <a:pPr>
                <a:defRPr/>
              </a:pPr>
              <a:t>‹N›</a:t>
            </a:fld>
            <a:endParaRPr lang="it-IT" altLang="en-US"/>
          </a:p>
        </p:txBody>
      </p:sp>
    </p:spTree>
    <p:extLst>
      <p:ext uri="{BB962C8B-B14F-4D97-AF65-F5344CB8AC3E}">
        <p14:creationId xmlns:p14="http://schemas.microsoft.com/office/powerpoint/2010/main" val="18429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CD89EF-F1C8-13E6-9D9F-957134736C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3C412FF-0728-E76F-F464-E241EBBBEAC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5137DC3-1E1C-54F7-548E-1BC3E15AE80D}"/>
              </a:ext>
            </a:extLst>
          </p:cNvPr>
          <p:cNvSpPr>
            <a:spLocks noGrp="1" noChangeArrowheads="1"/>
          </p:cNvSpPr>
          <p:nvPr>
            <p:ph type="sldNum" sz="quarter" idx="12"/>
          </p:nvPr>
        </p:nvSpPr>
        <p:spPr/>
        <p:txBody>
          <a:bodyPr/>
          <a:lstStyle>
            <a:lvl1pPr>
              <a:defRPr/>
            </a:lvl1pPr>
          </a:lstStyle>
          <a:p>
            <a:pPr>
              <a:defRPr/>
            </a:pPr>
            <a:fld id="{F2EA7DB6-60F3-407A-95FC-50018D692AC6}" type="slidenum">
              <a:rPr lang="it-IT" altLang="en-US"/>
              <a:pPr>
                <a:defRPr/>
              </a:pPr>
              <a:t>‹N›</a:t>
            </a:fld>
            <a:endParaRPr lang="it-IT" altLang="en-US"/>
          </a:p>
        </p:txBody>
      </p:sp>
    </p:spTree>
    <p:extLst>
      <p:ext uri="{BB962C8B-B14F-4D97-AF65-F5344CB8AC3E}">
        <p14:creationId xmlns:p14="http://schemas.microsoft.com/office/powerpoint/2010/main" val="1625905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21E6EE6-3932-BB02-164B-C853109BA5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219B6AA-9CCC-678A-B941-BE21BBBDAD3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C4EBED0-665A-BD5D-8880-9C53A63E4822}"/>
              </a:ext>
            </a:extLst>
          </p:cNvPr>
          <p:cNvSpPr>
            <a:spLocks noGrp="1" noChangeArrowheads="1"/>
          </p:cNvSpPr>
          <p:nvPr>
            <p:ph type="sldNum" sz="quarter" idx="12"/>
          </p:nvPr>
        </p:nvSpPr>
        <p:spPr/>
        <p:txBody>
          <a:bodyPr/>
          <a:lstStyle>
            <a:lvl1pPr>
              <a:defRPr/>
            </a:lvl1pPr>
          </a:lstStyle>
          <a:p>
            <a:pPr>
              <a:defRPr/>
            </a:pPr>
            <a:fld id="{B90D0CB1-5E68-4B5F-83F8-60E2FA48D6A6}" type="slidenum">
              <a:rPr lang="it-IT" altLang="en-US"/>
              <a:pPr>
                <a:defRPr/>
              </a:pPr>
              <a:t>‹N›</a:t>
            </a:fld>
            <a:endParaRPr lang="it-IT" altLang="en-US"/>
          </a:p>
        </p:txBody>
      </p:sp>
    </p:spTree>
    <p:extLst>
      <p:ext uri="{BB962C8B-B14F-4D97-AF65-F5344CB8AC3E}">
        <p14:creationId xmlns:p14="http://schemas.microsoft.com/office/powerpoint/2010/main" val="55020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88D2FA-4A2C-ECE1-50C4-1ACE4D631B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2C2855B-833C-871F-9E59-91343F41751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3FFCF70-536C-57D1-808A-785F1B89F8A4}"/>
              </a:ext>
            </a:extLst>
          </p:cNvPr>
          <p:cNvSpPr>
            <a:spLocks noGrp="1" noChangeArrowheads="1"/>
          </p:cNvSpPr>
          <p:nvPr>
            <p:ph type="sldNum" sz="quarter" idx="12"/>
          </p:nvPr>
        </p:nvSpPr>
        <p:spPr/>
        <p:txBody>
          <a:bodyPr/>
          <a:lstStyle>
            <a:lvl1pPr>
              <a:defRPr/>
            </a:lvl1pPr>
          </a:lstStyle>
          <a:p>
            <a:pPr>
              <a:defRPr/>
            </a:pPr>
            <a:fld id="{21F9770F-A572-4FBD-A5F5-4D0F1E47296C}" type="slidenum">
              <a:rPr lang="it-IT" altLang="en-US"/>
              <a:pPr>
                <a:defRPr/>
              </a:pPr>
              <a:t>‹N›</a:t>
            </a:fld>
            <a:endParaRPr lang="it-IT" altLang="en-US"/>
          </a:p>
        </p:txBody>
      </p:sp>
    </p:spTree>
    <p:extLst>
      <p:ext uri="{BB962C8B-B14F-4D97-AF65-F5344CB8AC3E}">
        <p14:creationId xmlns:p14="http://schemas.microsoft.com/office/powerpoint/2010/main" val="3343688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D108D9-73D6-1597-6EBD-E9325C5610E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7DBA7F9-FCD6-8952-E5B5-31468F4375C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9076520-17B7-F97A-2247-BCF5E80B9598}"/>
              </a:ext>
            </a:extLst>
          </p:cNvPr>
          <p:cNvSpPr>
            <a:spLocks noGrp="1" noChangeArrowheads="1"/>
          </p:cNvSpPr>
          <p:nvPr>
            <p:ph type="sldNum" sz="quarter" idx="12"/>
          </p:nvPr>
        </p:nvSpPr>
        <p:spPr/>
        <p:txBody>
          <a:bodyPr/>
          <a:lstStyle>
            <a:lvl1pPr>
              <a:defRPr/>
            </a:lvl1pPr>
          </a:lstStyle>
          <a:p>
            <a:pPr>
              <a:defRPr/>
            </a:pPr>
            <a:fld id="{17D17929-4358-4654-A9E3-78E65A5BD973}" type="slidenum">
              <a:rPr lang="it-IT" altLang="en-US"/>
              <a:pPr>
                <a:defRPr/>
              </a:pPr>
              <a:t>‹N›</a:t>
            </a:fld>
            <a:endParaRPr lang="it-IT" altLang="en-US"/>
          </a:p>
        </p:txBody>
      </p:sp>
    </p:spTree>
    <p:extLst>
      <p:ext uri="{BB962C8B-B14F-4D97-AF65-F5344CB8AC3E}">
        <p14:creationId xmlns:p14="http://schemas.microsoft.com/office/powerpoint/2010/main" val="109762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B99FD2-23A0-4D01-D679-F042C18A33EA}"/>
              </a:ext>
            </a:extLst>
          </p:cNvPr>
          <p:cNvSpPr>
            <a:spLocks noGrp="1" noChangeArrowheads="1"/>
          </p:cNvSpPr>
          <p:nvPr>
            <p:ph type="dt" sz="half" idx="10"/>
          </p:nvPr>
        </p:nvSpPr>
        <p:spPr>
          <a:ln/>
        </p:spPr>
        <p:txBody>
          <a:bodyPr/>
          <a:lstStyle>
            <a:lvl1pPr>
              <a:defRPr/>
            </a:lvl1pPr>
          </a:lstStyle>
          <a:p>
            <a:pPr>
              <a:defRPr/>
            </a:pPr>
            <a:endParaRPr lang="it-CH"/>
          </a:p>
        </p:txBody>
      </p:sp>
      <p:sp>
        <p:nvSpPr>
          <p:cNvPr id="3" name="Rectangle 5">
            <a:extLst>
              <a:ext uri="{FF2B5EF4-FFF2-40B4-BE49-F238E27FC236}">
                <a16:creationId xmlns:a16="http://schemas.microsoft.com/office/drawing/2014/main" id="{B168FB0C-60B2-3523-4062-765A8AD8EAE1}"/>
              </a:ext>
            </a:extLst>
          </p:cNvPr>
          <p:cNvSpPr>
            <a:spLocks noGrp="1" noChangeArrowheads="1"/>
          </p:cNvSpPr>
          <p:nvPr>
            <p:ph type="ftr" sz="quarter" idx="11"/>
          </p:nvPr>
        </p:nvSpPr>
        <p:spPr>
          <a:ln/>
        </p:spPr>
        <p:txBody>
          <a:bodyPr/>
          <a:lstStyle>
            <a:lvl1pPr>
              <a:defRPr/>
            </a:lvl1pPr>
          </a:lstStyle>
          <a:p>
            <a:pPr>
              <a:defRPr/>
            </a:pPr>
            <a:endParaRPr lang="it-CH"/>
          </a:p>
        </p:txBody>
      </p:sp>
      <p:sp>
        <p:nvSpPr>
          <p:cNvPr id="4" name="Rectangle 6">
            <a:extLst>
              <a:ext uri="{FF2B5EF4-FFF2-40B4-BE49-F238E27FC236}">
                <a16:creationId xmlns:a16="http://schemas.microsoft.com/office/drawing/2014/main" id="{C870661E-7626-68F5-1242-E8C4573CC489}"/>
              </a:ext>
            </a:extLst>
          </p:cNvPr>
          <p:cNvSpPr>
            <a:spLocks noGrp="1" noChangeArrowheads="1"/>
          </p:cNvSpPr>
          <p:nvPr>
            <p:ph type="sldNum" sz="quarter" idx="12"/>
          </p:nvPr>
        </p:nvSpPr>
        <p:spPr>
          <a:ln/>
        </p:spPr>
        <p:txBody>
          <a:bodyPr/>
          <a:lstStyle>
            <a:lvl1pPr>
              <a:defRPr/>
            </a:lvl1pPr>
          </a:lstStyle>
          <a:p>
            <a:pPr>
              <a:defRPr/>
            </a:pPr>
            <a:fld id="{67E68EB9-64C2-4860-BCDD-9E312BF3A389}" type="slidenum">
              <a:rPr lang="it-CH" altLang="en-US"/>
              <a:pPr>
                <a:defRPr/>
              </a:pPr>
              <a:t>‹N›</a:t>
            </a:fld>
            <a:endParaRPr lang="it-CH" altLang="en-US"/>
          </a:p>
        </p:txBody>
      </p:sp>
    </p:spTree>
    <p:extLst>
      <p:ext uri="{BB962C8B-B14F-4D97-AF65-F5344CB8AC3E}">
        <p14:creationId xmlns:p14="http://schemas.microsoft.com/office/powerpoint/2010/main" val="2352354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2ABEA6-5735-974F-FDAE-C19913F28FA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6FB29D8-C7E5-9F47-B86F-96BF5403D95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4DD2B62-A983-9435-FF42-32CA8F4FA561}"/>
              </a:ext>
            </a:extLst>
          </p:cNvPr>
          <p:cNvSpPr>
            <a:spLocks noGrp="1" noChangeArrowheads="1"/>
          </p:cNvSpPr>
          <p:nvPr>
            <p:ph type="sldNum" sz="quarter" idx="12"/>
          </p:nvPr>
        </p:nvSpPr>
        <p:spPr/>
        <p:txBody>
          <a:bodyPr/>
          <a:lstStyle>
            <a:lvl1pPr>
              <a:defRPr/>
            </a:lvl1pPr>
          </a:lstStyle>
          <a:p>
            <a:pPr>
              <a:defRPr/>
            </a:pPr>
            <a:fld id="{6D5D37A7-0C65-4368-907B-DCFEF40871E5}" type="slidenum">
              <a:rPr lang="it-IT" altLang="en-US"/>
              <a:pPr>
                <a:defRPr/>
              </a:pPr>
              <a:t>‹N›</a:t>
            </a:fld>
            <a:endParaRPr lang="it-IT" altLang="en-US"/>
          </a:p>
        </p:txBody>
      </p:sp>
    </p:spTree>
    <p:extLst>
      <p:ext uri="{BB962C8B-B14F-4D97-AF65-F5344CB8AC3E}">
        <p14:creationId xmlns:p14="http://schemas.microsoft.com/office/powerpoint/2010/main" val="4076880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296CF8-A918-D6B9-893E-93966CB3C6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CC6A079-C9AA-F054-0352-72EA4AF0DF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9962165-6F50-7D8B-2CC5-DE2C5E5E95CD}"/>
              </a:ext>
            </a:extLst>
          </p:cNvPr>
          <p:cNvSpPr>
            <a:spLocks noGrp="1" noChangeArrowheads="1"/>
          </p:cNvSpPr>
          <p:nvPr>
            <p:ph type="sldNum" sz="quarter" idx="12"/>
          </p:nvPr>
        </p:nvSpPr>
        <p:spPr/>
        <p:txBody>
          <a:bodyPr/>
          <a:lstStyle>
            <a:lvl1pPr>
              <a:defRPr/>
            </a:lvl1pPr>
          </a:lstStyle>
          <a:p>
            <a:pPr>
              <a:defRPr/>
            </a:pPr>
            <a:fld id="{57274BC1-ECBA-4F04-BB47-471BFB18F707}" type="slidenum">
              <a:rPr lang="it-IT" altLang="en-US"/>
              <a:pPr>
                <a:defRPr/>
              </a:pPr>
              <a:t>‹N›</a:t>
            </a:fld>
            <a:endParaRPr lang="it-IT" altLang="en-US"/>
          </a:p>
        </p:txBody>
      </p:sp>
    </p:spTree>
    <p:extLst>
      <p:ext uri="{BB962C8B-B14F-4D97-AF65-F5344CB8AC3E}">
        <p14:creationId xmlns:p14="http://schemas.microsoft.com/office/powerpoint/2010/main" val="349844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372EDD-2330-F7EE-6181-EC1C44181C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881B853-13A0-0927-CF02-6EAAC8682A2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BB6DDBD-2167-D43C-69D0-1DF2D18F78E8}"/>
              </a:ext>
            </a:extLst>
          </p:cNvPr>
          <p:cNvSpPr>
            <a:spLocks noGrp="1" noChangeArrowheads="1"/>
          </p:cNvSpPr>
          <p:nvPr>
            <p:ph type="sldNum" sz="quarter" idx="12"/>
          </p:nvPr>
        </p:nvSpPr>
        <p:spPr/>
        <p:txBody>
          <a:bodyPr/>
          <a:lstStyle>
            <a:lvl1pPr>
              <a:defRPr/>
            </a:lvl1pPr>
          </a:lstStyle>
          <a:p>
            <a:pPr>
              <a:defRPr/>
            </a:pPr>
            <a:fld id="{7B2BEFE8-D42E-41F4-BDCE-8D81B9059286}" type="slidenum">
              <a:rPr lang="it-IT" altLang="en-US"/>
              <a:pPr>
                <a:defRPr/>
              </a:pPr>
              <a:t>‹N›</a:t>
            </a:fld>
            <a:endParaRPr lang="it-IT" altLang="en-US"/>
          </a:p>
        </p:txBody>
      </p:sp>
    </p:spTree>
    <p:extLst>
      <p:ext uri="{BB962C8B-B14F-4D97-AF65-F5344CB8AC3E}">
        <p14:creationId xmlns:p14="http://schemas.microsoft.com/office/powerpoint/2010/main" val="3036859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486A31-EEA8-C1C5-3DF4-1100339C2D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0538FBC-682A-091B-448E-35FC2FE8456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013FCB5-4E8F-21B9-2981-889D12337F50}"/>
              </a:ext>
            </a:extLst>
          </p:cNvPr>
          <p:cNvSpPr>
            <a:spLocks noGrp="1" noChangeArrowheads="1"/>
          </p:cNvSpPr>
          <p:nvPr>
            <p:ph type="sldNum" sz="quarter" idx="12"/>
          </p:nvPr>
        </p:nvSpPr>
        <p:spPr/>
        <p:txBody>
          <a:bodyPr/>
          <a:lstStyle>
            <a:lvl1pPr>
              <a:defRPr/>
            </a:lvl1pPr>
          </a:lstStyle>
          <a:p>
            <a:pPr>
              <a:defRPr/>
            </a:pPr>
            <a:fld id="{FBC594BD-0DFA-49E9-8188-278F1BB2DE5A}" type="slidenum">
              <a:rPr lang="it-IT" altLang="en-US"/>
              <a:pPr>
                <a:defRPr/>
              </a:pPr>
              <a:t>‹N›</a:t>
            </a:fld>
            <a:endParaRPr lang="it-IT" altLang="en-US"/>
          </a:p>
        </p:txBody>
      </p:sp>
    </p:spTree>
    <p:extLst>
      <p:ext uri="{BB962C8B-B14F-4D97-AF65-F5344CB8AC3E}">
        <p14:creationId xmlns:p14="http://schemas.microsoft.com/office/powerpoint/2010/main" val="3002374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C30C35-66B2-5DD7-6005-BC6F72D238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BF8E024-EEE6-F58C-B594-B2ECAE10923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C322242-028A-7BC4-7F4C-A8654327DAA4}"/>
              </a:ext>
            </a:extLst>
          </p:cNvPr>
          <p:cNvSpPr>
            <a:spLocks noGrp="1" noChangeArrowheads="1"/>
          </p:cNvSpPr>
          <p:nvPr>
            <p:ph type="sldNum" sz="quarter" idx="12"/>
          </p:nvPr>
        </p:nvSpPr>
        <p:spPr/>
        <p:txBody>
          <a:bodyPr/>
          <a:lstStyle>
            <a:lvl1pPr>
              <a:defRPr/>
            </a:lvl1pPr>
          </a:lstStyle>
          <a:p>
            <a:pPr>
              <a:defRPr/>
            </a:pPr>
            <a:fld id="{F39E7D8C-B6F1-4B09-9F4C-7C370BBA363A}" type="slidenum">
              <a:rPr lang="it-IT" altLang="en-US"/>
              <a:pPr>
                <a:defRPr/>
              </a:pPr>
              <a:t>‹N›</a:t>
            </a:fld>
            <a:endParaRPr lang="it-IT" altLang="en-US"/>
          </a:p>
        </p:txBody>
      </p:sp>
    </p:spTree>
    <p:extLst>
      <p:ext uri="{BB962C8B-B14F-4D97-AF65-F5344CB8AC3E}">
        <p14:creationId xmlns:p14="http://schemas.microsoft.com/office/powerpoint/2010/main" val="290443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337A78-DF00-1DC2-79CE-DACDE672FAA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04C855A-836E-9FFC-1647-152B43F8F52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47E69CC-96F6-83BC-2B74-7BDFDBEBC987}"/>
              </a:ext>
            </a:extLst>
          </p:cNvPr>
          <p:cNvSpPr>
            <a:spLocks noGrp="1" noChangeArrowheads="1"/>
          </p:cNvSpPr>
          <p:nvPr>
            <p:ph type="sldNum" sz="quarter" idx="12"/>
          </p:nvPr>
        </p:nvSpPr>
        <p:spPr/>
        <p:txBody>
          <a:bodyPr/>
          <a:lstStyle>
            <a:lvl1pPr>
              <a:defRPr/>
            </a:lvl1pPr>
          </a:lstStyle>
          <a:p>
            <a:pPr>
              <a:defRPr/>
            </a:pPr>
            <a:fld id="{60407413-91BE-4E38-8225-AC6F4EB2415C}" type="slidenum">
              <a:rPr lang="it-IT" altLang="en-US"/>
              <a:pPr>
                <a:defRPr/>
              </a:pPr>
              <a:t>‹N›</a:t>
            </a:fld>
            <a:endParaRPr lang="it-IT" altLang="en-US"/>
          </a:p>
        </p:txBody>
      </p:sp>
    </p:spTree>
    <p:extLst>
      <p:ext uri="{BB962C8B-B14F-4D97-AF65-F5344CB8AC3E}">
        <p14:creationId xmlns:p14="http://schemas.microsoft.com/office/powerpoint/2010/main" val="427954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EC1204-EB01-2AE7-5FBA-880B5C6D0B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D7465B-3BDE-B5EE-694A-E3C13D7907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A1A1C30-C1BA-3C22-F7A8-949E552E3864}"/>
              </a:ext>
            </a:extLst>
          </p:cNvPr>
          <p:cNvSpPr>
            <a:spLocks noGrp="1" noChangeArrowheads="1"/>
          </p:cNvSpPr>
          <p:nvPr>
            <p:ph type="sldNum" sz="quarter" idx="12"/>
          </p:nvPr>
        </p:nvSpPr>
        <p:spPr/>
        <p:txBody>
          <a:bodyPr/>
          <a:lstStyle>
            <a:lvl1pPr>
              <a:defRPr/>
            </a:lvl1pPr>
          </a:lstStyle>
          <a:p>
            <a:pPr>
              <a:defRPr/>
            </a:pPr>
            <a:fld id="{BA7768BA-64A5-46C1-82D6-BF87643BB0B5}" type="slidenum">
              <a:rPr lang="it-IT" altLang="en-US"/>
              <a:pPr>
                <a:defRPr/>
              </a:pPr>
              <a:t>‹N›</a:t>
            </a:fld>
            <a:endParaRPr lang="it-IT" altLang="en-US"/>
          </a:p>
        </p:txBody>
      </p:sp>
    </p:spTree>
    <p:extLst>
      <p:ext uri="{BB962C8B-B14F-4D97-AF65-F5344CB8AC3E}">
        <p14:creationId xmlns:p14="http://schemas.microsoft.com/office/powerpoint/2010/main" val="471331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70D7914-7AFA-5F7B-D981-26C4D3B7E1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1C945E0-935A-86B5-76B5-32EF648808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D5705FA-F36D-9C9D-9521-B45DF205162A}"/>
              </a:ext>
            </a:extLst>
          </p:cNvPr>
          <p:cNvSpPr>
            <a:spLocks noGrp="1" noChangeArrowheads="1"/>
          </p:cNvSpPr>
          <p:nvPr>
            <p:ph type="sldNum" sz="quarter" idx="12"/>
          </p:nvPr>
        </p:nvSpPr>
        <p:spPr/>
        <p:txBody>
          <a:bodyPr/>
          <a:lstStyle>
            <a:lvl1pPr>
              <a:defRPr/>
            </a:lvl1pPr>
          </a:lstStyle>
          <a:p>
            <a:pPr>
              <a:defRPr/>
            </a:pPr>
            <a:fld id="{F0955753-7E17-497E-BAF5-AF7731D5A31C}" type="slidenum">
              <a:rPr lang="it-IT" altLang="en-US"/>
              <a:pPr>
                <a:defRPr/>
              </a:pPr>
              <a:t>‹N›</a:t>
            </a:fld>
            <a:endParaRPr lang="it-IT" altLang="en-US"/>
          </a:p>
        </p:txBody>
      </p:sp>
    </p:spTree>
    <p:extLst>
      <p:ext uri="{BB962C8B-B14F-4D97-AF65-F5344CB8AC3E}">
        <p14:creationId xmlns:p14="http://schemas.microsoft.com/office/powerpoint/2010/main" val="1158132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AE9415-8134-11F9-4618-23FF4F5E27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3F77CA8-7688-8101-BA09-81FD1BF2E8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439D693-EB62-817D-1953-D478B0E9BBAA}"/>
              </a:ext>
            </a:extLst>
          </p:cNvPr>
          <p:cNvSpPr>
            <a:spLocks noGrp="1" noChangeArrowheads="1"/>
          </p:cNvSpPr>
          <p:nvPr>
            <p:ph type="sldNum" sz="quarter" idx="12"/>
          </p:nvPr>
        </p:nvSpPr>
        <p:spPr/>
        <p:txBody>
          <a:bodyPr/>
          <a:lstStyle>
            <a:lvl1pPr>
              <a:defRPr/>
            </a:lvl1pPr>
          </a:lstStyle>
          <a:p>
            <a:pPr>
              <a:defRPr/>
            </a:pPr>
            <a:fld id="{B05862AD-B35E-4FA2-85F9-791C2D15EDEF}" type="slidenum">
              <a:rPr lang="it-IT" altLang="en-US"/>
              <a:pPr>
                <a:defRPr/>
              </a:pPr>
              <a:t>‹N›</a:t>
            </a:fld>
            <a:endParaRPr lang="it-IT" altLang="en-US"/>
          </a:p>
        </p:txBody>
      </p:sp>
    </p:spTree>
    <p:extLst>
      <p:ext uri="{BB962C8B-B14F-4D97-AF65-F5344CB8AC3E}">
        <p14:creationId xmlns:p14="http://schemas.microsoft.com/office/powerpoint/2010/main" val="3093307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16499DB-2DA3-3D0C-993F-6B397FF30A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4A22440-A89C-E123-62C0-4815CA5F780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7290431-E58D-4B2F-CBA6-278778A023EC}"/>
              </a:ext>
            </a:extLst>
          </p:cNvPr>
          <p:cNvSpPr>
            <a:spLocks noGrp="1" noChangeArrowheads="1"/>
          </p:cNvSpPr>
          <p:nvPr>
            <p:ph type="sldNum" sz="quarter" idx="12"/>
          </p:nvPr>
        </p:nvSpPr>
        <p:spPr/>
        <p:txBody>
          <a:bodyPr/>
          <a:lstStyle>
            <a:lvl1pPr>
              <a:defRPr/>
            </a:lvl1pPr>
          </a:lstStyle>
          <a:p>
            <a:pPr>
              <a:defRPr/>
            </a:pPr>
            <a:fld id="{68CFEC64-3988-4E20-A23C-AED4C4F4248B}" type="slidenum">
              <a:rPr lang="it-IT" altLang="en-US"/>
              <a:pPr>
                <a:defRPr/>
              </a:pPr>
              <a:t>‹N›</a:t>
            </a:fld>
            <a:endParaRPr lang="it-IT" altLang="en-US"/>
          </a:p>
        </p:txBody>
      </p:sp>
    </p:spTree>
    <p:extLst>
      <p:ext uri="{BB962C8B-B14F-4D97-AF65-F5344CB8AC3E}">
        <p14:creationId xmlns:p14="http://schemas.microsoft.com/office/powerpoint/2010/main" val="223928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063744-2390-5F27-2520-ECD2B0A57AB3}"/>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10A086B8-7E40-73A4-EDDF-2C9CA4043E59}"/>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C8C3D3D5-ABCC-CC5B-664D-A5148312429C}"/>
              </a:ext>
            </a:extLst>
          </p:cNvPr>
          <p:cNvSpPr>
            <a:spLocks noGrp="1" noChangeArrowheads="1"/>
          </p:cNvSpPr>
          <p:nvPr>
            <p:ph type="sldNum" sz="quarter" idx="12"/>
          </p:nvPr>
        </p:nvSpPr>
        <p:spPr>
          <a:ln/>
        </p:spPr>
        <p:txBody>
          <a:bodyPr/>
          <a:lstStyle>
            <a:lvl1pPr>
              <a:defRPr/>
            </a:lvl1pPr>
          </a:lstStyle>
          <a:p>
            <a:pPr>
              <a:defRPr/>
            </a:pPr>
            <a:fld id="{1BD09EDB-F9E0-416A-982B-4BEBE2B79087}" type="slidenum">
              <a:rPr lang="it-CH" altLang="en-US"/>
              <a:pPr>
                <a:defRPr/>
              </a:pPr>
              <a:t>‹N›</a:t>
            </a:fld>
            <a:endParaRPr lang="it-CH" altLang="en-US"/>
          </a:p>
        </p:txBody>
      </p:sp>
    </p:spTree>
    <p:extLst>
      <p:ext uri="{BB962C8B-B14F-4D97-AF65-F5344CB8AC3E}">
        <p14:creationId xmlns:p14="http://schemas.microsoft.com/office/powerpoint/2010/main" val="68481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89F42C-E55E-7497-2E8F-857DC7A74D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A17A43C-3B10-740C-6632-EFED45F5499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E81E647-A488-17CF-8A57-35C60282327B}"/>
              </a:ext>
            </a:extLst>
          </p:cNvPr>
          <p:cNvSpPr>
            <a:spLocks noGrp="1" noChangeArrowheads="1"/>
          </p:cNvSpPr>
          <p:nvPr>
            <p:ph type="sldNum" sz="quarter" idx="12"/>
          </p:nvPr>
        </p:nvSpPr>
        <p:spPr/>
        <p:txBody>
          <a:bodyPr/>
          <a:lstStyle>
            <a:lvl1pPr>
              <a:defRPr/>
            </a:lvl1pPr>
          </a:lstStyle>
          <a:p>
            <a:pPr>
              <a:defRPr/>
            </a:pPr>
            <a:fld id="{FF3BBC7B-A211-4193-ACCA-212049D4B0B5}" type="slidenum">
              <a:rPr lang="it-IT" altLang="en-US"/>
              <a:pPr>
                <a:defRPr/>
              </a:pPr>
              <a:t>‹N›</a:t>
            </a:fld>
            <a:endParaRPr lang="it-IT" altLang="en-US"/>
          </a:p>
        </p:txBody>
      </p:sp>
    </p:spTree>
    <p:extLst>
      <p:ext uri="{BB962C8B-B14F-4D97-AF65-F5344CB8AC3E}">
        <p14:creationId xmlns:p14="http://schemas.microsoft.com/office/powerpoint/2010/main" val="1233301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59E8BC-6AEB-4124-220F-B124AAEFEDF2}"/>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66AC6547-70B9-EF5A-C365-B04FB5E4D3F7}"/>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6879C50D-D178-613E-9DEF-E66FA2BF6BF7}"/>
              </a:ext>
            </a:extLst>
          </p:cNvPr>
          <p:cNvSpPr>
            <a:spLocks noGrp="1" noChangeArrowheads="1"/>
          </p:cNvSpPr>
          <p:nvPr>
            <p:ph type="sldNum" sz="quarter" idx="12"/>
          </p:nvPr>
        </p:nvSpPr>
        <p:spPr/>
        <p:txBody>
          <a:bodyPr/>
          <a:lstStyle>
            <a:lvl1pPr>
              <a:defRPr/>
            </a:lvl1pPr>
          </a:lstStyle>
          <a:p>
            <a:pPr>
              <a:defRPr/>
            </a:pPr>
            <a:fld id="{1651D1BB-0A31-4DAC-A825-CEC4BFE8B716}" type="slidenum">
              <a:rPr lang="it-IT" altLang="en-US"/>
              <a:pPr>
                <a:defRPr/>
              </a:pPr>
              <a:t>‹N›</a:t>
            </a:fld>
            <a:endParaRPr lang="it-IT" altLang="en-US"/>
          </a:p>
        </p:txBody>
      </p:sp>
    </p:spTree>
    <p:extLst>
      <p:ext uri="{BB962C8B-B14F-4D97-AF65-F5344CB8AC3E}">
        <p14:creationId xmlns:p14="http://schemas.microsoft.com/office/powerpoint/2010/main" val="4085027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CDB99B-EE62-783E-58A1-9C42CA745963}"/>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9159AA30-F79F-EAE3-C0B7-A8FD43FDE700}"/>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19C2E6D5-C0E3-28EB-4599-0F0BFA70A805}"/>
              </a:ext>
            </a:extLst>
          </p:cNvPr>
          <p:cNvSpPr>
            <a:spLocks noGrp="1" noChangeArrowheads="1"/>
          </p:cNvSpPr>
          <p:nvPr>
            <p:ph type="sldNum" sz="quarter" idx="12"/>
          </p:nvPr>
        </p:nvSpPr>
        <p:spPr/>
        <p:txBody>
          <a:bodyPr/>
          <a:lstStyle>
            <a:lvl1pPr>
              <a:defRPr/>
            </a:lvl1pPr>
          </a:lstStyle>
          <a:p>
            <a:pPr>
              <a:defRPr/>
            </a:pPr>
            <a:fld id="{3159792D-C435-463A-B43C-031AEEC02718}" type="slidenum">
              <a:rPr lang="it-IT" altLang="en-US"/>
              <a:pPr>
                <a:defRPr/>
              </a:pPr>
              <a:t>‹N›</a:t>
            </a:fld>
            <a:endParaRPr lang="it-IT" altLang="en-US"/>
          </a:p>
        </p:txBody>
      </p:sp>
    </p:spTree>
    <p:extLst>
      <p:ext uri="{BB962C8B-B14F-4D97-AF65-F5344CB8AC3E}">
        <p14:creationId xmlns:p14="http://schemas.microsoft.com/office/powerpoint/2010/main" val="272248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23F308-249C-DC1A-8EFB-92A1B8454C1D}"/>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E5C45CB3-2952-266E-7BEF-A57DBCBB3F56}"/>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642F0BC6-7CE9-D129-1D41-248DDE536A1F}"/>
              </a:ext>
            </a:extLst>
          </p:cNvPr>
          <p:cNvSpPr>
            <a:spLocks noGrp="1" noChangeArrowheads="1"/>
          </p:cNvSpPr>
          <p:nvPr>
            <p:ph type="sldNum" sz="quarter" idx="12"/>
          </p:nvPr>
        </p:nvSpPr>
        <p:spPr/>
        <p:txBody>
          <a:bodyPr/>
          <a:lstStyle>
            <a:lvl1pPr>
              <a:defRPr/>
            </a:lvl1pPr>
          </a:lstStyle>
          <a:p>
            <a:pPr>
              <a:defRPr/>
            </a:pPr>
            <a:fld id="{2A9E72F3-5DFE-49AA-9A90-3727AD6D8250}" type="slidenum">
              <a:rPr lang="it-IT" altLang="en-US"/>
              <a:pPr>
                <a:defRPr/>
              </a:pPr>
              <a:t>‹N›</a:t>
            </a:fld>
            <a:endParaRPr lang="it-IT" altLang="en-US"/>
          </a:p>
        </p:txBody>
      </p:sp>
    </p:spTree>
    <p:extLst>
      <p:ext uri="{BB962C8B-B14F-4D97-AF65-F5344CB8AC3E}">
        <p14:creationId xmlns:p14="http://schemas.microsoft.com/office/powerpoint/2010/main" val="1903577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769493-BFCF-C383-0DDD-5FA43A85A302}"/>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D3DEBB17-44C4-E384-6567-4F7C87F9F0A8}"/>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3BBFAFE6-272B-5026-84F4-C5ABC3FB1677}"/>
              </a:ext>
            </a:extLst>
          </p:cNvPr>
          <p:cNvSpPr>
            <a:spLocks noGrp="1" noChangeArrowheads="1"/>
          </p:cNvSpPr>
          <p:nvPr>
            <p:ph type="sldNum" sz="quarter" idx="12"/>
          </p:nvPr>
        </p:nvSpPr>
        <p:spPr/>
        <p:txBody>
          <a:bodyPr/>
          <a:lstStyle>
            <a:lvl1pPr>
              <a:defRPr/>
            </a:lvl1pPr>
          </a:lstStyle>
          <a:p>
            <a:pPr>
              <a:defRPr/>
            </a:pPr>
            <a:fld id="{DB7B6D1F-D898-43B6-9B0C-B30D3B10B008}" type="slidenum">
              <a:rPr lang="it-IT" altLang="en-US"/>
              <a:pPr>
                <a:defRPr/>
              </a:pPr>
              <a:t>‹N›</a:t>
            </a:fld>
            <a:endParaRPr lang="it-IT" altLang="en-US"/>
          </a:p>
        </p:txBody>
      </p:sp>
    </p:spTree>
    <p:extLst>
      <p:ext uri="{BB962C8B-B14F-4D97-AF65-F5344CB8AC3E}">
        <p14:creationId xmlns:p14="http://schemas.microsoft.com/office/powerpoint/2010/main" val="4934662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FFAA0D-8C57-0BEE-1347-E1FE54A5327E}"/>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8" name="Rectangle 5">
            <a:extLst>
              <a:ext uri="{FF2B5EF4-FFF2-40B4-BE49-F238E27FC236}">
                <a16:creationId xmlns:a16="http://schemas.microsoft.com/office/drawing/2014/main" id="{9EB75678-BD0C-2D56-B693-A8103BBC7D6A}"/>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9" name="Rectangle 6">
            <a:extLst>
              <a:ext uri="{FF2B5EF4-FFF2-40B4-BE49-F238E27FC236}">
                <a16:creationId xmlns:a16="http://schemas.microsoft.com/office/drawing/2014/main" id="{6E8B83CF-AF7D-0662-C6EB-ABD10604D95A}"/>
              </a:ext>
            </a:extLst>
          </p:cNvPr>
          <p:cNvSpPr>
            <a:spLocks noGrp="1" noChangeArrowheads="1"/>
          </p:cNvSpPr>
          <p:nvPr>
            <p:ph type="sldNum" sz="quarter" idx="12"/>
          </p:nvPr>
        </p:nvSpPr>
        <p:spPr/>
        <p:txBody>
          <a:bodyPr/>
          <a:lstStyle>
            <a:lvl1pPr>
              <a:defRPr/>
            </a:lvl1pPr>
          </a:lstStyle>
          <a:p>
            <a:pPr>
              <a:defRPr/>
            </a:pPr>
            <a:fld id="{212CD601-B629-4E59-8FE2-DE8E008F22FD}" type="slidenum">
              <a:rPr lang="it-IT" altLang="en-US"/>
              <a:pPr>
                <a:defRPr/>
              </a:pPr>
              <a:t>‹N›</a:t>
            </a:fld>
            <a:endParaRPr lang="it-IT" altLang="en-US"/>
          </a:p>
        </p:txBody>
      </p:sp>
    </p:spTree>
    <p:extLst>
      <p:ext uri="{BB962C8B-B14F-4D97-AF65-F5344CB8AC3E}">
        <p14:creationId xmlns:p14="http://schemas.microsoft.com/office/powerpoint/2010/main" val="2115956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4DE37A-0770-9B34-23E2-C7112D006BE6}"/>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4" name="Rectangle 5">
            <a:extLst>
              <a:ext uri="{FF2B5EF4-FFF2-40B4-BE49-F238E27FC236}">
                <a16:creationId xmlns:a16="http://schemas.microsoft.com/office/drawing/2014/main" id="{AC2843B0-44C3-0C1F-7291-4D963DFF9282}"/>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5" name="Rectangle 6">
            <a:extLst>
              <a:ext uri="{FF2B5EF4-FFF2-40B4-BE49-F238E27FC236}">
                <a16:creationId xmlns:a16="http://schemas.microsoft.com/office/drawing/2014/main" id="{9AF772B0-AB24-346E-70EF-12C4FAA918D0}"/>
              </a:ext>
            </a:extLst>
          </p:cNvPr>
          <p:cNvSpPr>
            <a:spLocks noGrp="1" noChangeArrowheads="1"/>
          </p:cNvSpPr>
          <p:nvPr>
            <p:ph type="sldNum" sz="quarter" idx="12"/>
          </p:nvPr>
        </p:nvSpPr>
        <p:spPr/>
        <p:txBody>
          <a:bodyPr/>
          <a:lstStyle>
            <a:lvl1pPr>
              <a:defRPr/>
            </a:lvl1pPr>
          </a:lstStyle>
          <a:p>
            <a:pPr>
              <a:defRPr/>
            </a:pPr>
            <a:fld id="{C733F872-B657-4A15-968C-F0A0C4CAB9A9}" type="slidenum">
              <a:rPr lang="it-IT" altLang="en-US"/>
              <a:pPr>
                <a:defRPr/>
              </a:pPr>
              <a:t>‹N›</a:t>
            </a:fld>
            <a:endParaRPr lang="it-IT" altLang="en-US"/>
          </a:p>
        </p:txBody>
      </p:sp>
    </p:spTree>
    <p:extLst>
      <p:ext uri="{BB962C8B-B14F-4D97-AF65-F5344CB8AC3E}">
        <p14:creationId xmlns:p14="http://schemas.microsoft.com/office/powerpoint/2010/main" val="2675162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168C15-BFAF-654D-354A-71FDE612EA82}"/>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3" name="Rectangle 5">
            <a:extLst>
              <a:ext uri="{FF2B5EF4-FFF2-40B4-BE49-F238E27FC236}">
                <a16:creationId xmlns:a16="http://schemas.microsoft.com/office/drawing/2014/main" id="{81938022-D981-985A-A8C6-5D1E23B3FCC5}"/>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4" name="Rectangle 6">
            <a:extLst>
              <a:ext uri="{FF2B5EF4-FFF2-40B4-BE49-F238E27FC236}">
                <a16:creationId xmlns:a16="http://schemas.microsoft.com/office/drawing/2014/main" id="{6A436538-7322-7DDC-9C86-5413D3FC9AE0}"/>
              </a:ext>
            </a:extLst>
          </p:cNvPr>
          <p:cNvSpPr>
            <a:spLocks noGrp="1" noChangeArrowheads="1"/>
          </p:cNvSpPr>
          <p:nvPr>
            <p:ph type="sldNum" sz="quarter" idx="12"/>
          </p:nvPr>
        </p:nvSpPr>
        <p:spPr/>
        <p:txBody>
          <a:bodyPr/>
          <a:lstStyle>
            <a:lvl1pPr>
              <a:defRPr/>
            </a:lvl1pPr>
          </a:lstStyle>
          <a:p>
            <a:pPr>
              <a:defRPr/>
            </a:pPr>
            <a:fld id="{9FED68A0-7DF3-460E-82D3-9FA5C1F895F8}" type="slidenum">
              <a:rPr lang="it-IT" altLang="en-US"/>
              <a:pPr>
                <a:defRPr/>
              </a:pPr>
              <a:t>‹N›</a:t>
            </a:fld>
            <a:endParaRPr lang="it-IT" altLang="en-US"/>
          </a:p>
        </p:txBody>
      </p:sp>
    </p:spTree>
    <p:extLst>
      <p:ext uri="{BB962C8B-B14F-4D97-AF65-F5344CB8AC3E}">
        <p14:creationId xmlns:p14="http://schemas.microsoft.com/office/powerpoint/2010/main" val="537167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DE4AF9-CE6B-0630-525C-BF42241758C6}"/>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B4039BA9-23C8-AE47-1D20-F9963C8C15F3}"/>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43332D38-5143-ED7D-EC5B-7B0A44A38011}"/>
              </a:ext>
            </a:extLst>
          </p:cNvPr>
          <p:cNvSpPr>
            <a:spLocks noGrp="1" noChangeArrowheads="1"/>
          </p:cNvSpPr>
          <p:nvPr>
            <p:ph type="sldNum" sz="quarter" idx="12"/>
          </p:nvPr>
        </p:nvSpPr>
        <p:spPr/>
        <p:txBody>
          <a:bodyPr/>
          <a:lstStyle>
            <a:lvl1pPr>
              <a:defRPr/>
            </a:lvl1pPr>
          </a:lstStyle>
          <a:p>
            <a:pPr>
              <a:defRPr/>
            </a:pPr>
            <a:fld id="{31A92DFE-DE7A-447C-BA49-AD00075E709E}" type="slidenum">
              <a:rPr lang="it-IT" altLang="en-US"/>
              <a:pPr>
                <a:defRPr/>
              </a:pPr>
              <a:t>‹N›</a:t>
            </a:fld>
            <a:endParaRPr lang="it-IT" altLang="en-US"/>
          </a:p>
        </p:txBody>
      </p:sp>
    </p:spTree>
    <p:extLst>
      <p:ext uri="{BB962C8B-B14F-4D97-AF65-F5344CB8AC3E}">
        <p14:creationId xmlns:p14="http://schemas.microsoft.com/office/powerpoint/2010/main" val="3123942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BF458D-E26E-9DA7-4AD6-03A94AA153A0}"/>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9F5760DE-0691-8BB4-CB32-37395790DFEE}"/>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2E4B0A71-A1D8-C500-CB30-F75470BF5C54}"/>
              </a:ext>
            </a:extLst>
          </p:cNvPr>
          <p:cNvSpPr>
            <a:spLocks noGrp="1" noChangeArrowheads="1"/>
          </p:cNvSpPr>
          <p:nvPr>
            <p:ph type="sldNum" sz="quarter" idx="12"/>
          </p:nvPr>
        </p:nvSpPr>
        <p:spPr/>
        <p:txBody>
          <a:bodyPr/>
          <a:lstStyle>
            <a:lvl1pPr>
              <a:defRPr/>
            </a:lvl1pPr>
          </a:lstStyle>
          <a:p>
            <a:pPr>
              <a:defRPr/>
            </a:pPr>
            <a:fld id="{D07FD680-3121-4077-BE95-EABF399BB1B6}" type="slidenum">
              <a:rPr lang="it-IT" altLang="en-US"/>
              <a:pPr>
                <a:defRPr/>
              </a:pPr>
              <a:t>‹N›</a:t>
            </a:fld>
            <a:endParaRPr lang="it-IT" altLang="en-US"/>
          </a:p>
        </p:txBody>
      </p:sp>
    </p:spTree>
    <p:extLst>
      <p:ext uri="{BB962C8B-B14F-4D97-AF65-F5344CB8AC3E}">
        <p14:creationId xmlns:p14="http://schemas.microsoft.com/office/powerpoint/2010/main" val="57298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B7FD05-150F-0130-89A6-3C2C0A5624A1}"/>
              </a:ext>
            </a:extLst>
          </p:cNvPr>
          <p:cNvSpPr>
            <a:spLocks noGrp="1" noChangeArrowheads="1"/>
          </p:cNvSpPr>
          <p:nvPr>
            <p:ph type="dt" sz="half" idx="10"/>
          </p:nvPr>
        </p:nvSpPr>
        <p:spPr>
          <a:ln/>
        </p:spPr>
        <p:txBody>
          <a:bodyPr/>
          <a:lstStyle>
            <a:lvl1pPr>
              <a:defRPr/>
            </a:lvl1pPr>
          </a:lstStyle>
          <a:p>
            <a:pPr>
              <a:defRPr/>
            </a:pPr>
            <a:endParaRPr lang="it-CH"/>
          </a:p>
        </p:txBody>
      </p:sp>
      <p:sp>
        <p:nvSpPr>
          <p:cNvPr id="6" name="Rectangle 5">
            <a:extLst>
              <a:ext uri="{FF2B5EF4-FFF2-40B4-BE49-F238E27FC236}">
                <a16:creationId xmlns:a16="http://schemas.microsoft.com/office/drawing/2014/main" id="{622B56CF-8F84-68E3-3A37-D1FCFD5BC210}"/>
              </a:ext>
            </a:extLst>
          </p:cNvPr>
          <p:cNvSpPr>
            <a:spLocks noGrp="1" noChangeArrowheads="1"/>
          </p:cNvSpPr>
          <p:nvPr>
            <p:ph type="ftr" sz="quarter" idx="11"/>
          </p:nvPr>
        </p:nvSpPr>
        <p:spPr>
          <a:ln/>
        </p:spPr>
        <p:txBody>
          <a:bodyPr/>
          <a:lstStyle>
            <a:lvl1pPr>
              <a:defRPr/>
            </a:lvl1pPr>
          </a:lstStyle>
          <a:p>
            <a:pPr>
              <a:defRPr/>
            </a:pPr>
            <a:endParaRPr lang="it-CH"/>
          </a:p>
        </p:txBody>
      </p:sp>
      <p:sp>
        <p:nvSpPr>
          <p:cNvPr id="7" name="Rectangle 6">
            <a:extLst>
              <a:ext uri="{FF2B5EF4-FFF2-40B4-BE49-F238E27FC236}">
                <a16:creationId xmlns:a16="http://schemas.microsoft.com/office/drawing/2014/main" id="{7658C62E-232A-E13F-437C-FD85FB8BC070}"/>
              </a:ext>
            </a:extLst>
          </p:cNvPr>
          <p:cNvSpPr>
            <a:spLocks noGrp="1" noChangeArrowheads="1"/>
          </p:cNvSpPr>
          <p:nvPr>
            <p:ph type="sldNum" sz="quarter" idx="12"/>
          </p:nvPr>
        </p:nvSpPr>
        <p:spPr>
          <a:ln/>
        </p:spPr>
        <p:txBody>
          <a:bodyPr/>
          <a:lstStyle>
            <a:lvl1pPr>
              <a:defRPr/>
            </a:lvl1pPr>
          </a:lstStyle>
          <a:p>
            <a:pPr>
              <a:defRPr/>
            </a:pPr>
            <a:fld id="{277EFCBF-6E73-4A04-A607-594B21C1098C}" type="slidenum">
              <a:rPr lang="it-CH" altLang="en-US"/>
              <a:pPr>
                <a:defRPr/>
              </a:pPr>
              <a:t>‹N›</a:t>
            </a:fld>
            <a:endParaRPr lang="it-CH" altLang="en-US"/>
          </a:p>
        </p:txBody>
      </p:sp>
    </p:spTree>
    <p:extLst>
      <p:ext uri="{BB962C8B-B14F-4D97-AF65-F5344CB8AC3E}">
        <p14:creationId xmlns:p14="http://schemas.microsoft.com/office/powerpoint/2010/main" val="15653890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90F2E-4428-D330-E68E-76C673AEE132}"/>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4B917162-3F76-79F6-F0F7-34EA5E41FFE8}"/>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1253959D-B0EB-3577-A645-3CCDF1A721C8}"/>
              </a:ext>
            </a:extLst>
          </p:cNvPr>
          <p:cNvSpPr>
            <a:spLocks noGrp="1" noChangeArrowheads="1"/>
          </p:cNvSpPr>
          <p:nvPr>
            <p:ph type="sldNum" sz="quarter" idx="12"/>
          </p:nvPr>
        </p:nvSpPr>
        <p:spPr/>
        <p:txBody>
          <a:bodyPr/>
          <a:lstStyle>
            <a:lvl1pPr>
              <a:defRPr/>
            </a:lvl1pPr>
          </a:lstStyle>
          <a:p>
            <a:pPr>
              <a:defRPr/>
            </a:pPr>
            <a:fld id="{28BE238E-7318-4F10-BC60-021B64002C48}" type="slidenum">
              <a:rPr lang="it-IT" altLang="en-US"/>
              <a:pPr>
                <a:defRPr/>
              </a:pPr>
              <a:t>‹N›</a:t>
            </a:fld>
            <a:endParaRPr lang="it-IT" altLang="en-US"/>
          </a:p>
        </p:txBody>
      </p:sp>
    </p:spTree>
    <p:extLst>
      <p:ext uri="{BB962C8B-B14F-4D97-AF65-F5344CB8AC3E}">
        <p14:creationId xmlns:p14="http://schemas.microsoft.com/office/powerpoint/2010/main" val="31459613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996585-21C3-5CC9-50AF-AE7EEA550735}"/>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5" name="Rectangle 5">
            <a:extLst>
              <a:ext uri="{FF2B5EF4-FFF2-40B4-BE49-F238E27FC236}">
                <a16:creationId xmlns:a16="http://schemas.microsoft.com/office/drawing/2014/main" id="{4685DDF2-82C3-D4FB-2754-21788FD5AA4B}"/>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6" name="Rectangle 6">
            <a:extLst>
              <a:ext uri="{FF2B5EF4-FFF2-40B4-BE49-F238E27FC236}">
                <a16:creationId xmlns:a16="http://schemas.microsoft.com/office/drawing/2014/main" id="{A7B5EF81-9FDB-7E9F-7F28-31D31501D8EF}"/>
              </a:ext>
            </a:extLst>
          </p:cNvPr>
          <p:cNvSpPr>
            <a:spLocks noGrp="1" noChangeArrowheads="1"/>
          </p:cNvSpPr>
          <p:nvPr>
            <p:ph type="sldNum" sz="quarter" idx="12"/>
          </p:nvPr>
        </p:nvSpPr>
        <p:spPr/>
        <p:txBody>
          <a:bodyPr/>
          <a:lstStyle>
            <a:lvl1pPr>
              <a:defRPr/>
            </a:lvl1pPr>
          </a:lstStyle>
          <a:p>
            <a:pPr>
              <a:defRPr/>
            </a:pPr>
            <a:fld id="{692F6395-FD45-44D8-9253-26FD495F96CA}" type="slidenum">
              <a:rPr lang="it-IT" altLang="en-US"/>
              <a:pPr>
                <a:defRPr/>
              </a:pPr>
              <a:t>‹N›</a:t>
            </a:fld>
            <a:endParaRPr lang="it-IT" altLang="en-US"/>
          </a:p>
        </p:txBody>
      </p:sp>
    </p:spTree>
    <p:extLst>
      <p:ext uri="{BB962C8B-B14F-4D97-AF65-F5344CB8AC3E}">
        <p14:creationId xmlns:p14="http://schemas.microsoft.com/office/powerpoint/2010/main" val="3907776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BF5508-F095-4F82-FC98-CDC0ECADF9C6}"/>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6" name="Rectangle 5">
            <a:extLst>
              <a:ext uri="{FF2B5EF4-FFF2-40B4-BE49-F238E27FC236}">
                <a16:creationId xmlns:a16="http://schemas.microsoft.com/office/drawing/2014/main" id="{01DEB0FA-52B4-BBFE-5D3C-075AEFABF83A}"/>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7" name="Rectangle 6">
            <a:extLst>
              <a:ext uri="{FF2B5EF4-FFF2-40B4-BE49-F238E27FC236}">
                <a16:creationId xmlns:a16="http://schemas.microsoft.com/office/drawing/2014/main" id="{15C01386-7F51-41BC-DC0D-12F10574FE55}"/>
              </a:ext>
            </a:extLst>
          </p:cNvPr>
          <p:cNvSpPr>
            <a:spLocks noGrp="1" noChangeArrowheads="1"/>
          </p:cNvSpPr>
          <p:nvPr>
            <p:ph type="sldNum" sz="quarter" idx="12"/>
          </p:nvPr>
        </p:nvSpPr>
        <p:spPr/>
        <p:txBody>
          <a:bodyPr/>
          <a:lstStyle>
            <a:lvl1pPr>
              <a:defRPr/>
            </a:lvl1pPr>
          </a:lstStyle>
          <a:p>
            <a:pPr>
              <a:defRPr/>
            </a:pPr>
            <a:fld id="{FAE783D2-2D72-423D-B8F9-0B7515ABE09E}" type="slidenum">
              <a:rPr lang="it-IT" altLang="en-US"/>
              <a:pPr>
                <a:defRPr/>
              </a:pPr>
              <a:t>‹N›</a:t>
            </a:fld>
            <a:endParaRPr lang="it-IT" altLang="en-US"/>
          </a:p>
        </p:txBody>
      </p:sp>
    </p:spTree>
    <p:extLst>
      <p:ext uri="{BB962C8B-B14F-4D97-AF65-F5344CB8AC3E}">
        <p14:creationId xmlns:p14="http://schemas.microsoft.com/office/powerpoint/2010/main" val="1636413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6400714-32B3-BEF4-A9FA-D2D055DFA047}"/>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4" name="Rectangle 5">
            <a:extLst>
              <a:ext uri="{FF2B5EF4-FFF2-40B4-BE49-F238E27FC236}">
                <a16:creationId xmlns:a16="http://schemas.microsoft.com/office/drawing/2014/main" id="{75C41BD3-8C5D-1597-29FE-0F708ADA7E15}"/>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5" name="Rectangle 6">
            <a:extLst>
              <a:ext uri="{FF2B5EF4-FFF2-40B4-BE49-F238E27FC236}">
                <a16:creationId xmlns:a16="http://schemas.microsoft.com/office/drawing/2014/main" id="{CAE2B4BE-D7D9-DD3F-76D1-5A830D56C9B8}"/>
              </a:ext>
            </a:extLst>
          </p:cNvPr>
          <p:cNvSpPr>
            <a:spLocks noGrp="1" noChangeArrowheads="1"/>
          </p:cNvSpPr>
          <p:nvPr>
            <p:ph type="sldNum" sz="quarter" idx="12"/>
          </p:nvPr>
        </p:nvSpPr>
        <p:spPr/>
        <p:txBody>
          <a:bodyPr/>
          <a:lstStyle>
            <a:lvl1pPr>
              <a:defRPr/>
            </a:lvl1pPr>
          </a:lstStyle>
          <a:p>
            <a:pPr>
              <a:defRPr/>
            </a:pPr>
            <a:fld id="{C456A524-01F2-438A-ABAD-2E50074A9F15}" type="slidenum">
              <a:rPr lang="it-IT" altLang="en-US"/>
              <a:pPr>
                <a:defRPr/>
              </a:pPr>
              <a:t>‹N›</a:t>
            </a:fld>
            <a:endParaRPr lang="it-IT" altLang="en-US"/>
          </a:p>
        </p:txBody>
      </p:sp>
    </p:spTree>
    <p:extLst>
      <p:ext uri="{BB962C8B-B14F-4D97-AF65-F5344CB8AC3E}">
        <p14:creationId xmlns:p14="http://schemas.microsoft.com/office/powerpoint/2010/main" val="323151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704F89-BD0E-440D-B3DF-CC6C4D3F183E}"/>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8" name="Rectangle 5">
            <a:extLst>
              <a:ext uri="{FF2B5EF4-FFF2-40B4-BE49-F238E27FC236}">
                <a16:creationId xmlns:a16="http://schemas.microsoft.com/office/drawing/2014/main" id="{16E73629-E064-76D4-281B-82FF372A0E64}"/>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9" name="Rectangle 6">
            <a:extLst>
              <a:ext uri="{FF2B5EF4-FFF2-40B4-BE49-F238E27FC236}">
                <a16:creationId xmlns:a16="http://schemas.microsoft.com/office/drawing/2014/main" id="{E94141FE-ADB0-E5C4-42AB-E16CD90E62F3}"/>
              </a:ext>
            </a:extLst>
          </p:cNvPr>
          <p:cNvSpPr>
            <a:spLocks noGrp="1" noChangeArrowheads="1"/>
          </p:cNvSpPr>
          <p:nvPr>
            <p:ph type="sldNum" sz="quarter" idx="12"/>
          </p:nvPr>
        </p:nvSpPr>
        <p:spPr/>
        <p:txBody>
          <a:bodyPr/>
          <a:lstStyle>
            <a:lvl1pPr>
              <a:defRPr/>
            </a:lvl1pPr>
          </a:lstStyle>
          <a:p>
            <a:pPr>
              <a:defRPr/>
            </a:pPr>
            <a:fld id="{099DB997-0577-482B-B349-BE5A50073669}" type="slidenum">
              <a:rPr lang="it-IT" altLang="en-US"/>
              <a:pPr>
                <a:defRPr/>
              </a:pPr>
              <a:t>‹N›</a:t>
            </a:fld>
            <a:endParaRPr lang="it-IT" altLang="en-US"/>
          </a:p>
        </p:txBody>
      </p:sp>
    </p:spTree>
    <p:extLst>
      <p:ext uri="{BB962C8B-B14F-4D97-AF65-F5344CB8AC3E}">
        <p14:creationId xmlns:p14="http://schemas.microsoft.com/office/powerpoint/2010/main" val="970549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80CB0D-D8D8-C506-5715-36EA9DD6E9EA}"/>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7" name="Rectangle 5">
            <a:extLst>
              <a:ext uri="{FF2B5EF4-FFF2-40B4-BE49-F238E27FC236}">
                <a16:creationId xmlns:a16="http://schemas.microsoft.com/office/drawing/2014/main" id="{A6F52C17-9E9C-AB65-E669-92D1A6DAAD1C}"/>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8" name="Rectangle 6">
            <a:extLst>
              <a:ext uri="{FF2B5EF4-FFF2-40B4-BE49-F238E27FC236}">
                <a16:creationId xmlns:a16="http://schemas.microsoft.com/office/drawing/2014/main" id="{804AE96D-A7CE-2009-423E-81ABD2A41E96}"/>
              </a:ext>
            </a:extLst>
          </p:cNvPr>
          <p:cNvSpPr>
            <a:spLocks noGrp="1" noChangeArrowheads="1"/>
          </p:cNvSpPr>
          <p:nvPr>
            <p:ph type="sldNum" sz="quarter" idx="12"/>
          </p:nvPr>
        </p:nvSpPr>
        <p:spPr/>
        <p:txBody>
          <a:bodyPr/>
          <a:lstStyle>
            <a:lvl1pPr>
              <a:defRPr/>
            </a:lvl1pPr>
          </a:lstStyle>
          <a:p>
            <a:pPr>
              <a:defRPr/>
            </a:pPr>
            <a:fld id="{5566DA3F-8454-468D-970F-21029DA10010}" type="slidenum">
              <a:rPr lang="it-IT" altLang="en-US"/>
              <a:pPr>
                <a:defRPr/>
              </a:pPr>
              <a:t>‹N›</a:t>
            </a:fld>
            <a:endParaRPr lang="it-IT" altLang="en-US"/>
          </a:p>
        </p:txBody>
      </p:sp>
    </p:spTree>
    <p:extLst>
      <p:ext uri="{BB962C8B-B14F-4D97-AF65-F5344CB8AC3E}">
        <p14:creationId xmlns:p14="http://schemas.microsoft.com/office/powerpoint/2010/main" val="20827015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C642C75-1898-7A5F-9BCF-C515A3192CB5}"/>
              </a:ext>
            </a:extLst>
          </p:cNvPr>
          <p:cNvSpPr>
            <a:spLocks noGrp="1" noChangeArrowheads="1"/>
          </p:cNvSpPr>
          <p:nvPr>
            <p:ph type="dt" sz="half" idx="10"/>
          </p:nvPr>
        </p:nvSpPr>
        <p:spPr/>
        <p:txBody>
          <a:bodyPr/>
          <a:lstStyle>
            <a:lvl1pPr fontAlgn="auto">
              <a:spcAft>
                <a:spcPts val="0"/>
              </a:spcAft>
              <a:defRPr/>
            </a:lvl1pPr>
          </a:lstStyle>
          <a:p>
            <a:pPr>
              <a:defRPr/>
            </a:pPr>
            <a:endParaRPr lang="it-IT"/>
          </a:p>
        </p:txBody>
      </p:sp>
      <p:sp>
        <p:nvSpPr>
          <p:cNvPr id="7" name="Rectangle 5">
            <a:extLst>
              <a:ext uri="{FF2B5EF4-FFF2-40B4-BE49-F238E27FC236}">
                <a16:creationId xmlns:a16="http://schemas.microsoft.com/office/drawing/2014/main" id="{5A91FE92-66D2-547F-939C-9DA4E87CE957}"/>
              </a:ext>
            </a:extLst>
          </p:cNvPr>
          <p:cNvSpPr>
            <a:spLocks noGrp="1" noChangeArrowheads="1"/>
          </p:cNvSpPr>
          <p:nvPr>
            <p:ph type="ftr" sz="quarter" idx="11"/>
          </p:nvPr>
        </p:nvSpPr>
        <p:spPr/>
        <p:txBody>
          <a:bodyPr/>
          <a:lstStyle>
            <a:lvl1pPr fontAlgn="auto">
              <a:spcAft>
                <a:spcPts val="0"/>
              </a:spcAft>
              <a:defRPr/>
            </a:lvl1pPr>
          </a:lstStyle>
          <a:p>
            <a:pPr>
              <a:defRPr/>
            </a:pPr>
            <a:endParaRPr lang="it-IT"/>
          </a:p>
        </p:txBody>
      </p:sp>
      <p:sp>
        <p:nvSpPr>
          <p:cNvPr id="8" name="Rectangle 6">
            <a:extLst>
              <a:ext uri="{FF2B5EF4-FFF2-40B4-BE49-F238E27FC236}">
                <a16:creationId xmlns:a16="http://schemas.microsoft.com/office/drawing/2014/main" id="{5A3953FD-C190-BABB-422D-F26858696385}"/>
              </a:ext>
            </a:extLst>
          </p:cNvPr>
          <p:cNvSpPr>
            <a:spLocks noGrp="1" noChangeArrowheads="1"/>
          </p:cNvSpPr>
          <p:nvPr>
            <p:ph type="sldNum" sz="quarter" idx="12"/>
          </p:nvPr>
        </p:nvSpPr>
        <p:spPr/>
        <p:txBody>
          <a:bodyPr/>
          <a:lstStyle>
            <a:lvl1pPr>
              <a:defRPr/>
            </a:lvl1pPr>
          </a:lstStyle>
          <a:p>
            <a:pPr>
              <a:defRPr/>
            </a:pPr>
            <a:fld id="{58146654-A9AB-4134-BDEA-5AF35BEA27A5}" type="slidenum">
              <a:rPr lang="it-IT" altLang="en-US"/>
              <a:pPr>
                <a:defRPr/>
              </a:pPr>
              <a:t>‹N›</a:t>
            </a:fld>
            <a:endParaRPr lang="it-IT" altLang="en-US"/>
          </a:p>
        </p:txBody>
      </p:sp>
    </p:spTree>
    <p:extLst>
      <p:ext uri="{BB962C8B-B14F-4D97-AF65-F5344CB8AC3E}">
        <p14:creationId xmlns:p14="http://schemas.microsoft.com/office/powerpoint/2010/main" val="1843892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77F288-2127-C4FD-2490-446E21D33C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FD16291-B900-7F64-6FC4-4C96FA32DE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001897F-9A70-36B6-9973-4D8EBE8F537D}"/>
              </a:ext>
            </a:extLst>
          </p:cNvPr>
          <p:cNvSpPr>
            <a:spLocks noGrp="1" noChangeArrowheads="1"/>
          </p:cNvSpPr>
          <p:nvPr>
            <p:ph type="sldNum" sz="quarter" idx="12"/>
          </p:nvPr>
        </p:nvSpPr>
        <p:spPr/>
        <p:txBody>
          <a:bodyPr/>
          <a:lstStyle>
            <a:lvl1pPr>
              <a:defRPr/>
            </a:lvl1pPr>
          </a:lstStyle>
          <a:p>
            <a:pPr>
              <a:defRPr/>
            </a:pPr>
            <a:fld id="{65DC2208-F12A-4C14-82EF-3A511B19B471}" type="slidenum">
              <a:rPr lang="fr-FR" altLang="en-US"/>
              <a:pPr>
                <a:defRPr/>
              </a:pPr>
              <a:t>‹N›</a:t>
            </a:fld>
            <a:endParaRPr lang="fr-FR" altLang="en-US"/>
          </a:p>
        </p:txBody>
      </p:sp>
    </p:spTree>
    <p:extLst>
      <p:ext uri="{BB962C8B-B14F-4D97-AF65-F5344CB8AC3E}">
        <p14:creationId xmlns:p14="http://schemas.microsoft.com/office/powerpoint/2010/main" val="866552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C29E5-8DD4-2C19-5214-74B29F5AC5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649FC54-7BA8-3104-CCC3-79EEBB1BF3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6AC5105-6235-0C31-1944-C75A9A4124A6}"/>
              </a:ext>
            </a:extLst>
          </p:cNvPr>
          <p:cNvSpPr>
            <a:spLocks noGrp="1" noChangeArrowheads="1"/>
          </p:cNvSpPr>
          <p:nvPr>
            <p:ph type="sldNum" sz="quarter" idx="12"/>
          </p:nvPr>
        </p:nvSpPr>
        <p:spPr/>
        <p:txBody>
          <a:bodyPr/>
          <a:lstStyle>
            <a:lvl1pPr>
              <a:defRPr/>
            </a:lvl1pPr>
          </a:lstStyle>
          <a:p>
            <a:pPr>
              <a:defRPr/>
            </a:pPr>
            <a:fld id="{5F34D24D-C04D-440C-B308-79165F6CCD97}" type="slidenum">
              <a:rPr lang="fr-FR" altLang="en-US"/>
              <a:pPr>
                <a:defRPr/>
              </a:pPr>
              <a:t>‹N›</a:t>
            </a:fld>
            <a:endParaRPr lang="fr-FR" altLang="en-US"/>
          </a:p>
        </p:txBody>
      </p:sp>
    </p:spTree>
    <p:extLst>
      <p:ext uri="{BB962C8B-B14F-4D97-AF65-F5344CB8AC3E}">
        <p14:creationId xmlns:p14="http://schemas.microsoft.com/office/powerpoint/2010/main" val="2022360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559BDE-3FA0-3854-53B8-54898D0D51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0432C47-4376-CBEB-8D9B-0AA8CC4C1B5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FDFBD4B-F1E7-7D5C-BDB7-ECAE426FB9C4}"/>
              </a:ext>
            </a:extLst>
          </p:cNvPr>
          <p:cNvSpPr>
            <a:spLocks noGrp="1" noChangeArrowheads="1"/>
          </p:cNvSpPr>
          <p:nvPr>
            <p:ph type="sldNum" sz="quarter" idx="12"/>
          </p:nvPr>
        </p:nvSpPr>
        <p:spPr/>
        <p:txBody>
          <a:bodyPr/>
          <a:lstStyle>
            <a:lvl1pPr>
              <a:defRPr/>
            </a:lvl1pPr>
          </a:lstStyle>
          <a:p>
            <a:pPr>
              <a:defRPr/>
            </a:pPr>
            <a:fld id="{8AD6008C-660D-4013-8A33-1DF9DC9CCC65}" type="slidenum">
              <a:rPr lang="fr-FR" altLang="en-US"/>
              <a:pPr>
                <a:defRPr/>
              </a:pPr>
              <a:t>‹N›</a:t>
            </a:fld>
            <a:endParaRPr lang="fr-FR" altLang="en-US"/>
          </a:p>
        </p:txBody>
      </p:sp>
    </p:spTree>
    <p:extLst>
      <p:ext uri="{BB962C8B-B14F-4D97-AF65-F5344CB8AC3E}">
        <p14:creationId xmlns:p14="http://schemas.microsoft.com/office/powerpoint/2010/main" val="93321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0.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heme" Target="../theme/theme11.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2.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theme" Target="../theme/theme13.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theme" Target="../theme/theme14.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theme" Target="../theme/theme15.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theme" Target="../theme/theme16.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549C08C-77D8-5D9E-02A5-BE0BC08EBA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10909488-7844-D496-CDCC-99FB8DAACB1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3FF7ED9-BA83-D7EF-EA72-C6EB9D07FCF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ct val="0"/>
              </a:spcBef>
              <a:spcAft>
                <a:spcPts val="0"/>
              </a:spcAft>
              <a:defRPr sz="1400">
                <a:solidFill>
                  <a:srgbClr val="FFFFFF"/>
                </a:solidFill>
                <a:latin typeface="+mn-lt"/>
                <a:cs typeface="+mn-cs"/>
              </a:defRPr>
            </a:lvl1pPr>
          </a:lstStyle>
          <a:p>
            <a:pPr>
              <a:defRPr/>
            </a:pPr>
            <a:endParaRPr lang="it-CH"/>
          </a:p>
        </p:txBody>
      </p:sp>
      <p:sp>
        <p:nvSpPr>
          <p:cNvPr id="1029" name="Rectangle 5">
            <a:extLst>
              <a:ext uri="{FF2B5EF4-FFF2-40B4-BE49-F238E27FC236}">
                <a16:creationId xmlns:a16="http://schemas.microsoft.com/office/drawing/2014/main" id="{7C79AFA5-2D68-9A6D-C6D1-64B7CB08AA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a:solidFill>
                  <a:srgbClr val="FFFFFF"/>
                </a:solidFill>
                <a:latin typeface="+mn-lt"/>
                <a:cs typeface="+mn-cs"/>
              </a:defRPr>
            </a:lvl1pPr>
          </a:lstStyle>
          <a:p>
            <a:pPr>
              <a:defRPr/>
            </a:pPr>
            <a:endParaRPr lang="it-CH"/>
          </a:p>
        </p:txBody>
      </p:sp>
      <p:sp>
        <p:nvSpPr>
          <p:cNvPr id="1030" name="Rectangle 6">
            <a:extLst>
              <a:ext uri="{FF2B5EF4-FFF2-40B4-BE49-F238E27FC236}">
                <a16:creationId xmlns:a16="http://schemas.microsoft.com/office/drawing/2014/main" id="{1148C9B9-2E3E-582C-797B-00DA2AB27B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5EB0EAA-DBC9-4BBC-85BF-169A731871DB}" type="slidenum">
              <a:rPr lang="it-CH" altLang="en-US"/>
              <a:pPr>
                <a:defRPr/>
              </a:pPr>
              <a:t>‹N›</a:t>
            </a:fld>
            <a:endParaRPr lang="it-CH" altLang="en-US"/>
          </a:p>
        </p:txBody>
      </p:sp>
    </p:spTree>
  </p:cSld>
  <p:clrMap bg1="dk2" tx1="lt1" bg2="dk1" tx2="lt2" accent1="accent1" accent2="accent2" accent3="accent3" accent4="accent4" accent5="accent5" accent6="accent6" hlink="hlink" folHlink="folHlink"/>
  <p:sldLayoutIdLst>
    <p:sldLayoutId id="2147551211" r:id="rId1"/>
    <p:sldLayoutId id="2147551212" r:id="rId2"/>
    <p:sldLayoutId id="2147551213" r:id="rId3"/>
    <p:sldLayoutId id="2147551214" r:id="rId4"/>
    <p:sldLayoutId id="2147551215" r:id="rId5"/>
    <p:sldLayoutId id="2147551216" r:id="rId6"/>
    <p:sldLayoutId id="2147551217" r:id="rId7"/>
    <p:sldLayoutId id="2147551218" r:id="rId8"/>
    <p:sldLayoutId id="2147551219" r:id="rId9"/>
    <p:sldLayoutId id="2147551220" r:id="rId10"/>
    <p:sldLayoutId id="2147551221" r:id="rId11"/>
    <p:sldLayoutId id="2147551222" r:id="rId12"/>
    <p:sldLayoutId id="2147551223" r:id="rId13"/>
    <p:sldLayoutId id="2147551224" r:id="rId14"/>
    <p:sldLayoutId id="2147551225" r:id="rId15"/>
    <p:sldLayoutId id="214755122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FC53E0A-B943-C836-FDC5-513601BB779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8D27CE2A-EABF-F7C5-B3A0-0FCABFBF68B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8CD59C5-1582-7EBF-88B6-36985641C93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0F66E49C-6BB1-4C61-7F69-E883446A0D2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B7DA1A0F-9407-6B7C-488D-FBE08CB068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C5B2932-2148-4BED-B0A0-233B590DAB8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352" r:id="rId1"/>
    <p:sldLayoutId id="2147551353" r:id="rId2"/>
    <p:sldLayoutId id="2147551354" r:id="rId3"/>
    <p:sldLayoutId id="2147551355" r:id="rId4"/>
    <p:sldLayoutId id="2147551356" r:id="rId5"/>
    <p:sldLayoutId id="2147551357" r:id="rId6"/>
    <p:sldLayoutId id="2147551358" r:id="rId7"/>
    <p:sldLayoutId id="2147551359" r:id="rId8"/>
    <p:sldLayoutId id="2147551360" r:id="rId9"/>
    <p:sldLayoutId id="2147551361" r:id="rId10"/>
    <p:sldLayoutId id="2147551362" r:id="rId11"/>
    <p:sldLayoutId id="2147551363" r:id="rId12"/>
    <p:sldLayoutId id="2147551364" r:id="rId13"/>
    <p:sldLayoutId id="2147551365" r:id="rId14"/>
    <p:sldLayoutId id="2147551366" r:id="rId15"/>
    <p:sldLayoutId id="214755136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4DF1D28-5FFE-4EF1-F58C-CE33273AE25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EF9B6847-ABA7-92F0-1B0C-19F5117C3E8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1F52C85-BFAA-79B2-1C15-6D261B5DB6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A65DB844-8724-7CBD-4F24-362198CC85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1DA956E0-C273-DFC2-6827-EB137A3D8F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DC24290-67BF-4B18-A51F-6EECE159636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1368" r:id="rId1"/>
    <p:sldLayoutId id="2147551369" r:id="rId2"/>
    <p:sldLayoutId id="2147551370" r:id="rId3"/>
    <p:sldLayoutId id="2147551371" r:id="rId4"/>
    <p:sldLayoutId id="2147551372" r:id="rId5"/>
    <p:sldLayoutId id="2147551373" r:id="rId6"/>
    <p:sldLayoutId id="2147551374" r:id="rId7"/>
    <p:sldLayoutId id="2147551375" r:id="rId8"/>
    <p:sldLayoutId id="2147551376" r:id="rId9"/>
    <p:sldLayoutId id="2147551377" r:id="rId10"/>
    <p:sldLayoutId id="2147551378" r:id="rId11"/>
    <p:sldLayoutId id="2147551379" r:id="rId12"/>
    <p:sldLayoutId id="2147551380" r:id="rId13"/>
    <p:sldLayoutId id="2147551381" r:id="rId14"/>
    <p:sldLayoutId id="2147551382" r:id="rId15"/>
    <p:sldLayoutId id="214755138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FAEEB2D-EF9A-2578-319A-0F4319BB2A6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D1621DEE-ACAB-9F2E-C8D4-25AD0A1D32E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70E81FF-C588-3491-2C98-969E689785D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CB1F14A-31D4-3C85-CE2E-26F4A973CB4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FDE56B7D-6C5B-0507-B547-27E9323313B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AAA7174-CB0E-432D-89DC-BA021A9E597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1384" r:id="rId1"/>
    <p:sldLayoutId id="2147551385" r:id="rId2"/>
    <p:sldLayoutId id="2147551386" r:id="rId3"/>
    <p:sldLayoutId id="2147551387" r:id="rId4"/>
    <p:sldLayoutId id="2147551388" r:id="rId5"/>
    <p:sldLayoutId id="2147551389" r:id="rId6"/>
    <p:sldLayoutId id="2147551390" r:id="rId7"/>
    <p:sldLayoutId id="2147551391" r:id="rId8"/>
    <p:sldLayoutId id="2147551392" r:id="rId9"/>
    <p:sldLayoutId id="2147551393" r:id="rId10"/>
    <p:sldLayoutId id="2147551394" r:id="rId11"/>
    <p:sldLayoutId id="2147551395" r:id="rId12"/>
    <p:sldLayoutId id="2147551396" r:id="rId13"/>
    <p:sldLayoutId id="2147551397" r:id="rId14"/>
    <p:sldLayoutId id="2147551398" r:id="rId15"/>
    <p:sldLayoutId id="214755139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9A60236-FB13-926C-6D9F-6D806E1AFD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7D86EB4B-3935-6BE7-4F20-12BB641F31C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A868BD7-E7DD-A4AC-9B24-0DC22F34E83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05951E1-ED7A-3DB7-5FB1-20485285A66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A1CF01E0-CFC2-037F-F18F-CED16654410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3EE8459-5F03-42F5-A9AC-7CFE57918797}"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400" r:id="rId1"/>
    <p:sldLayoutId id="2147551401" r:id="rId2"/>
    <p:sldLayoutId id="2147551402" r:id="rId3"/>
    <p:sldLayoutId id="2147551403" r:id="rId4"/>
    <p:sldLayoutId id="2147551404" r:id="rId5"/>
    <p:sldLayoutId id="2147551405" r:id="rId6"/>
    <p:sldLayoutId id="2147551406" r:id="rId7"/>
    <p:sldLayoutId id="2147551407" r:id="rId8"/>
    <p:sldLayoutId id="2147551408" r:id="rId9"/>
    <p:sldLayoutId id="2147551409" r:id="rId10"/>
    <p:sldLayoutId id="2147551410" r:id="rId11"/>
    <p:sldLayoutId id="2147551411" r:id="rId12"/>
    <p:sldLayoutId id="2147551412" r:id="rId13"/>
    <p:sldLayoutId id="2147551413" r:id="rId14"/>
    <p:sldLayoutId id="2147551414" r:id="rId15"/>
    <p:sldLayoutId id="214755141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94E311E-0423-E40A-048E-4D2C5C7DF3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5DD3A10C-10E9-3436-EFE2-6FA6630E2D2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756D7AB-E012-F919-A55D-FEA05DB1593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3E957815-3B38-542C-9BBB-A591A04CEB0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1AA773A-D6C8-49F2-8202-9ECC8E6132C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BEAF1A6-2CD7-4AFB-B4C4-8DA2291536F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416" r:id="rId1"/>
    <p:sldLayoutId id="2147551417" r:id="rId2"/>
    <p:sldLayoutId id="2147551418" r:id="rId3"/>
    <p:sldLayoutId id="2147551419" r:id="rId4"/>
    <p:sldLayoutId id="2147551420" r:id="rId5"/>
    <p:sldLayoutId id="2147551421" r:id="rId6"/>
    <p:sldLayoutId id="2147551422" r:id="rId7"/>
    <p:sldLayoutId id="2147551423" r:id="rId8"/>
    <p:sldLayoutId id="2147551424" r:id="rId9"/>
    <p:sldLayoutId id="2147551425" r:id="rId10"/>
    <p:sldLayoutId id="2147551426" r:id="rId11"/>
    <p:sldLayoutId id="2147551427" r:id="rId12"/>
    <p:sldLayoutId id="2147551428" r:id="rId13"/>
    <p:sldLayoutId id="2147551429" r:id="rId14"/>
    <p:sldLayoutId id="2147551430" r:id="rId15"/>
    <p:sldLayoutId id="214755143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B362D61-EF5C-E15C-39BE-3275F18CA8D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2CD7A2C4-894D-750B-BD4A-52B30EA87B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FBF229A-2475-0A40-35E7-BE58AB24D4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FFFFFF"/>
                </a:solidFill>
                <a:latin typeface="Arial" charset="0"/>
                <a:cs typeface="+mn-cs"/>
              </a:defRPr>
            </a:lvl1pPr>
          </a:lstStyle>
          <a:p>
            <a:pPr>
              <a:defRPr/>
            </a:pPr>
            <a:endParaRPr lang="it-CH"/>
          </a:p>
        </p:txBody>
      </p:sp>
      <p:sp>
        <p:nvSpPr>
          <p:cNvPr id="1029" name="Rectangle 5">
            <a:extLst>
              <a:ext uri="{FF2B5EF4-FFF2-40B4-BE49-F238E27FC236}">
                <a16:creationId xmlns:a16="http://schemas.microsoft.com/office/drawing/2014/main" id="{C249F77E-96EB-BB52-6F45-6323B34C64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Arial" charset="0"/>
                <a:cs typeface="+mn-cs"/>
              </a:defRPr>
            </a:lvl1pPr>
          </a:lstStyle>
          <a:p>
            <a:pPr>
              <a:defRPr/>
            </a:pPr>
            <a:endParaRPr lang="it-CH"/>
          </a:p>
        </p:txBody>
      </p:sp>
      <p:sp>
        <p:nvSpPr>
          <p:cNvPr id="1030" name="Rectangle 6">
            <a:extLst>
              <a:ext uri="{FF2B5EF4-FFF2-40B4-BE49-F238E27FC236}">
                <a16:creationId xmlns:a16="http://schemas.microsoft.com/office/drawing/2014/main" id="{988CD6D7-3BD4-4269-DCC5-D6EEAD8F91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35ACC1D-C1F0-4AA9-9387-25A7304A1313}" type="slidenum">
              <a:rPr lang="it-CH" altLang="en-US"/>
              <a:pPr>
                <a:defRPr/>
              </a:pPr>
              <a:t>‹N›</a:t>
            </a:fld>
            <a:endParaRPr lang="it-CH" altLang="en-US"/>
          </a:p>
        </p:txBody>
      </p:sp>
    </p:spTree>
  </p:cSld>
  <p:clrMap bg1="dk2" tx1="lt1" bg2="dk1" tx2="lt2" accent1="accent1" accent2="accent2" accent3="accent3" accent4="accent4" accent5="accent5" accent6="accent6" hlink="hlink" folHlink="folHlink"/>
  <p:sldLayoutIdLst>
    <p:sldLayoutId id="2147551432" r:id="rId1"/>
    <p:sldLayoutId id="2147551433" r:id="rId2"/>
    <p:sldLayoutId id="2147551434" r:id="rId3"/>
    <p:sldLayoutId id="2147551435" r:id="rId4"/>
    <p:sldLayoutId id="2147551436" r:id="rId5"/>
    <p:sldLayoutId id="2147551437" r:id="rId6"/>
    <p:sldLayoutId id="2147551438" r:id="rId7"/>
    <p:sldLayoutId id="2147551439" r:id="rId8"/>
    <p:sldLayoutId id="2147551440" r:id="rId9"/>
    <p:sldLayoutId id="2147551441" r:id="rId10"/>
    <p:sldLayoutId id="2147551442" r:id="rId11"/>
    <p:sldLayoutId id="2147551443" r:id="rId12"/>
    <p:sldLayoutId id="2147551444" r:id="rId13"/>
    <p:sldLayoutId id="2147551445" r:id="rId14"/>
    <p:sldLayoutId id="2147551446" r:id="rId15"/>
    <p:sldLayoutId id="214755144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E329AC9-E9A4-2DC9-014B-BA35DEC797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E3AC28BB-ABCF-E308-A8C5-9DF2C379448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1BFCECC-1676-6165-17DA-681EEDDC85B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CH"/>
          </a:p>
        </p:txBody>
      </p:sp>
      <p:sp>
        <p:nvSpPr>
          <p:cNvPr id="1029" name="Rectangle 5">
            <a:extLst>
              <a:ext uri="{FF2B5EF4-FFF2-40B4-BE49-F238E27FC236}">
                <a16:creationId xmlns:a16="http://schemas.microsoft.com/office/drawing/2014/main" id="{02AB7F27-BC8C-5405-73B2-038C25ED9E0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CH"/>
          </a:p>
        </p:txBody>
      </p:sp>
      <p:sp>
        <p:nvSpPr>
          <p:cNvPr id="1030" name="Rectangle 6">
            <a:extLst>
              <a:ext uri="{FF2B5EF4-FFF2-40B4-BE49-F238E27FC236}">
                <a16:creationId xmlns:a16="http://schemas.microsoft.com/office/drawing/2014/main" id="{8D4B8512-D81F-5058-CCF2-7F3FCD94A73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8D4F836-FC35-4F8E-A4FA-32C2D9A5C6E7}" type="slidenum">
              <a:rPr lang="it-CH" altLang="en-US"/>
              <a:pPr>
                <a:defRPr/>
              </a:pPr>
              <a:t>‹N›</a:t>
            </a:fld>
            <a:endParaRPr lang="it-CH" altLang="en-US"/>
          </a:p>
        </p:txBody>
      </p:sp>
    </p:spTree>
  </p:cSld>
  <p:clrMap bg1="dk2" tx1="lt1" bg2="dk1" tx2="lt2" accent1="accent1" accent2="accent2" accent3="accent3" accent4="accent4" accent5="accent5" accent6="accent6" hlink="hlink" folHlink="folHlink"/>
  <p:sldLayoutIdLst>
    <p:sldLayoutId id="2147551448" r:id="rId1"/>
    <p:sldLayoutId id="2147551449" r:id="rId2"/>
    <p:sldLayoutId id="2147551450" r:id="rId3"/>
    <p:sldLayoutId id="2147551451" r:id="rId4"/>
    <p:sldLayoutId id="2147551452" r:id="rId5"/>
    <p:sldLayoutId id="2147551453" r:id="rId6"/>
    <p:sldLayoutId id="2147551454" r:id="rId7"/>
    <p:sldLayoutId id="2147551455" r:id="rId8"/>
    <p:sldLayoutId id="2147551456" r:id="rId9"/>
    <p:sldLayoutId id="2147551457" r:id="rId10"/>
    <p:sldLayoutId id="2147551458" r:id="rId11"/>
    <p:sldLayoutId id="2147551459" r:id="rId12"/>
    <p:sldLayoutId id="2147551460" r:id="rId13"/>
    <p:sldLayoutId id="2147551461" r:id="rId14"/>
    <p:sldLayoutId id="2147551462" r:id="rId15"/>
    <p:sldLayoutId id="214755146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FFF937-EFC5-BC0C-31BC-5FF6375B95F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3E6A265D-9789-2A1C-66A5-74EA95F54DD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8C3C6E6-E6D6-286E-21C8-5D9FD306BDD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4EB71217-5ADD-0DC3-83A1-19EB976329F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BFC702D-0CF4-8461-6F4C-2933BF660D8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FA1D0A9-31A6-482E-AFCB-6D28094ABDC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254" r:id="rId1"/>
    <p:sldLayoutId id="2147551255" r:id="rId2"/>
    <p:sldLayoutId id="2147551256" r:id="rId3"/>
    <p:sldLayoutId id="2147551257" r:id="rId4"/>
    <p:sldLayoutId id="2147551258" r:id="rId5"/>
    <p:sldLayoutId id="2147551259" r:id="rId6"/>
    <p:sldLayoutId id="2147551260" r:id="rId7"/>
    <p:sldLayoutId id="2147551261" r:id="rId8"/>
    <p:sldLayoutId id="2147551262" r:id="rId9"/>
    <p:sldLayoutId id="2147551263" r:id="rId10"/>
    <p:sldLayoutId id="2147551264" r:id="rId11"/>
    <p:sldLayoutId id="2147551265" r:id="rId12"/>
    <p:sldLayoutId id="2147551266" r:id="rId13"/>
    <p:sldLayoutId id="2147551267" r:id="rId14"/>
    <p:sldLayoutId id="2147551268" r:id="rId15"/>
    <p:sldLayoutId id="2147551269"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25EF9B2-F803-3875-AA6E-AEE1FBBEB2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4F48436F-D3D7-E79B-6B40-35653530FD3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55B48E1-20AB-D568-BB78-EB4C93988D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CH"/>
          </a:p>
        </p:txBody>
      </p:sp>
      <p:sp>
        <p:nvSpPr>
          <p:cNvPr id="1029" name="Rectangle 5">
            <a:extLst>
              <a:ext uri="{FF2B5EF4-FFF2-40B4-BE49-F238E27FC236}">
                <a16:creationId xmlns:a16="http://schemas.microsoft.com/office/drawing/2014/main" id="{4D85EA63-4EB5-705D-0D52-3A3FB8A1CE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it-CH"/>
          </a:p>
        </p:txBody>
      </p:sp>
      <p:sp>
        <p:nvSpPr>
          <p:cNvPr id="1030" name="Rectangle 6">
            <a:extLst>
              <a:ext uri="{FF2B5EF4-FFF2-40B4-BE49-F238E27FC236}">
                <a16:creationId xmlns:a16="http://schemas.microsoft.com/office/drawing/2014/main" id="{F3C7F832-90FD-2861-1EFE-DDB6990D5AE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72F91B5-0330-47F2-BD65-E76396133A1B}" type="slidenum">
              <a:rPr lang="it-CH" altLang="en-US"/>
              <a:pPr>
                <a:defRPr/>
              </a:pPr>
              <a:t>‹N›</a:t>
            </a:fld>
            <a:endParaRPr lang="it-CH" altLang="en-US"/>
          </a:p>
        </p:txBody>
      </p:sp>
    </p:spTree>
  </p:cSld>
  <p:clrMap bg1="dk2" tx1="lt1" bg2="dk1" tx2="lt2" accent1="accent1" accent2="accent2" accent3="accent3" accent4="accent4" accent5="accent5" accent6="accent6" hlink="hlink" folHlink="folHlink"/>
  <p:sldLayoutIdLst>
    <p:sldLayoutId id="2147551270" r:id="rId1"/>
    <p:sldLayoutId id="2147551271" r:id="rId2"/>
    <p:sldLayoutId id="2147551272" r:id="rId3"/>
    <p:sldLayoutId id="2147551273" r:id="rId4"/>
    <p:sldLayoutId id="2147551274" r:id="rId5"/>
    <p:sldLayoutId id="2147551275" r:id="rId6"/>
    <p:sldLayoutId id="2147551276" r:id="rId7"/>
    <p:sldLayoutId id="2147551277" r:id="rId8"/>
    <p:sldLayoutId id="2147551278" r:id="rId9"/>
    <p:sldLayoutId id="2147551279" r:id="rId10"/>
    <p:sldLayoutId id="2147551280" r:id="rId11"/>
    <p:sldLayoutId id="2147551281" r:id="rId12"/>
    <p:sldLayoutId id="2147551282" r:id="rId13"/>
    <p:sldLayoutId id="2147551283" r:id="rId14"/>
    <p:sldLayoutId id="2147551284" r:id="rId15"/>
    <p:sldLayoutId id="214755128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F627DC4-38F6-0B0B-8938-8E4D2663F6E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BDBC90DD-0C89-F274-3D1E-D972DB093C2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DDDA4BB-317B-D8CB-1DB2-BC523184AF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mn-lt"/>
                <a:cs typeface="+mn-cs"/>
              </a:defRPr>
            </a:lvl1pPr>
          </a:lstStyle>
          <a:p>
            <a:pPr>
              <a:defRPr/>
            </a:pPr>
            <a:endParaRPr lang="it-CH"/>
          </a:p>
        </p:txBody>
      </p:sp>
      <p:sp>
        <p:nvSpPr>
          <p:cNvPr id="1029" name="Rectangle 5">
            <a:extLst>
              <a:ext uri="{FF2B5EF4-FFF2-40B4-BE49-F238E27FC236}">
                <a16:creationId xmlns:a16="http://schemas.microsoft.com/office/drawing/2014/main" id="{E0DFA8FB-30BE-EF0E-5085-D842D7F9DE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cs typeface="+mn-cs"/>
              </a:defRPr>
            </a:lvl1pPr>
          </a:lstStyle>
          <a:p>
            <a:pPr>
              <a:defRPr/>
            </a:pPr>
            <a:endParaRPr lang="it-CH"/>
          </a:p>
        </p:txBody>
      </p:sp>
      <p:sp>
        <p:nvSpPr>
          <p:cNvPr id="1030" name="Rectangle 6">
            <a:extLst>
              <a:ext uri="{FF2B5EF4-FFF2-40B4-BE49-F238E27FC236}">
                <a16:creationId xmlns:a16="http://schemas.microsoft.com/office/drawing/2014/main" id="{29427FF6-16BB-342D-EFED-DDE9201DB6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80EF9E8-E852-403B-8BDA-79E1081BE9C4}" type="slidenum">
              <a:rPr lang="it-CH" altLang="en-US"/>
              <a:pPr>
                <a:defRPr/>
              </a:pPr>
              <a:t>‹N›</a:t>
            </a:fld>
            <a:endParaRPr lang="it-CH" altLang="en-US"/>
          </a:p>
        </p:txBody>
      </p:sp>
    </p:spTree>
  </p:cSld>
  <p:clrMap bg1="dk2" tx1="lt1" bg2="dk1" tx2="lt2" accent1="accent1" accent2="accent2" accent3="accent3" accent4="accent4" accent5="accent5" accent6="accent6" hlink="hlink" folHlink="folHlink"/>
  <p:sldLayoutIdLst>
    <p:sldLayoutId id="2147551227" r:id="rId1"/>
    <p:sldLayoutId id="2147551228" r:id="rId2"/>
    <p:sldLayoutId id="2147551229" r:id="rId3"/>
    <p:sldLayoutId id="2147551230" r:id="rId4"/>
    <p:sldLayoutId id="2147551231" r:id="rId5"/>
    <p:sldLayoutId id="2147551232" r:id="rId6"/>
    <p:sldLayoutId id="2147551233" r:id="rId7"/>
    <p:sldLayoutId id="2147551234" r:id="rId8"/>
    <p:sldLayoutId id="2147551235" r:id="rId9"/>
    <p:sldLayoutId id="2147551236" r:id="rId10"/>
    <p:sldLayoutId id="2147551237" r:id="rId11"/>
    <p:sldLayoutId id="2147551238" r:id="rId12"/>
    <p:sldLayoutId id="2147551239" r:id="rId13"/>
    <p:sldLayoutId id="2147551240" r:id="rId14"/>
    <p:sldLayoutId id="2147551241" r:id="rId15"/>
    <p:sldLayoutId id="214755124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66DDCF8-2B3F-3B58-A1EC-C3F83FE1AE5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53F6EDC7-67F3-ECCD-01C7-4641AD439D4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948031B-BC93-2818-5C11-00D73A94D20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A49AB445-9FEE-515D-813E-00F1DA0C481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F961FD6-506F-2A1B-0E6D-70932BAEDF4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1D0004B-2DF1-4088-A03B-833216498FE5}"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286" r:id="rId1"/>
    <p:sldLayoutId id="2147551287" r:id="rId2"/>
    <p:sldLayoutId id="2147551288" r:id="rId3"/>
    <p:sldLayoutId id="2147551289" r:id="rId4"/>
    <p:sldLayoutId id="2147551290" r:id="rId5"/>
    <p:sldLayoutId id="2147551291" r:id="rId6"/>
    <p:sldLayoutId id="2147551292" r:id="rId7"/>
    <p:sldLayoutId id="2147551293" r:id="rId8"/>
    <p:sldLayoutId id="2147551294" r:id="rId9"/>
    <p:sldLayoutId id="2147551295" r:id="rId10"/>
    <p:sldLayoutId id="2147551296" r:id="rId11"/>
    <p:sldLayoutId id="2147551297" r:id="rId12"/>
    <p:sldLayoutId id="2147551298" r:id="rId13"/>
    <p:sldLayoutId id="2147551299" r:id="rId14"/>
    <p:sldLayoutId id="2147551300" r:id="rId15"/>
    <p:sldLayoutId id="214755130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5AC0484-BE4C-8E3C-38D5-D15BC5955AD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B22D786E-02EB-D486-3E61-0FA266E0E3B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E082FB5-0844-39C3-0227-413657D3D3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1C0D7DBE-0C83-FE42-B921-7A78041548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052FF839-39F5-015C-5E48-4D6731DAAB4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09AB217-B466-4D08-B9EA-D015D73A73B5}"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302" r:id="rId1"/>
    <p:sldLayoutId id="2147551303" r:id="rId2"/>
    <p:sldLayoutId id="2147551304" r:id="rId3"/>
    <p:sldLayoutId id="2147551305" r:id="rId4"/>
    <p:sldLayoutId id="2147551306" r:id="rId5"/>
    <p:sldLayoutId id="2147551307" r:id="rId6"/>
    <p:sldLayoutId id="2147551308" r:id="rId7"/>
    <p:sldLayoutId id="2147551309" r:id="rId8"/>
    <p:sldLayoutId id="2147551310" r:id="rId9"/>
    <p:sldLayoutId id="2147551311" r:id="rId10"/>
    <p:sldLayoutId id="2147551312" r:id="rId11"/>
    <p:sldLayoutId id="2147551313" r:id="rId12"/>
    <p:sldLayoutId id="2147551314" r:id="rId13"/>
    <p:sldLayoutId id="2147551315" r:id="rId14"/>
    <p:sldLayoutId id="2147551316" r:id="rId15"/>
    <p:sldLayoutId id="214755131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04C1BD8-D063-8BEA-1FF6-36FD6E18DA2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089B8F02-0C31-679A-A494-1C17601B1B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ED4DCBB-3274-7B61-7F1E-E01A513DBA8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5268114A-5937-79F8-E8DF-E1C905ABBC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5006B49-F7AE-3CD8-CD62-6DEAC664764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88F288B-1147-4B09-AA19-1DBA02BB86C7}"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51318" r:id="rId1"/>
    <p:sldLayoutId id="2147551319" r:id="rId2"/>
    <p:sldLayoutId id="2147551320" r:id="rId3"/>
    <p:sldLayoutId id="2147551321" r:id="rId4"/>
    <p:sldLayoutId id="2147551322" r:id="rId5"/>
    <p:sldLayoutId id="2147551323" r:id="rId6"/>
    <p:sldLayoutId id="2147551324" r:id="rId7"/>
    <p:sldLayoutId id="2147551325" r:id="rId8"/>
    <p:sldLayoutId id="2147551326" r:id="rId9"/>
    <p:sldLayoutId id="2147551327" r:id="rId10"/>
    <p:sldLayoutId id="2147551328" r:id="rId11"/>
    <p:sldLayoutId id="2147551329" r:id="rId12"/>
    <p:sldLayoutId id="2147551330" r:id="rId13"/>
    <p:sldLayoutId id="2147551331" r:id="rId14"/>
    <p:sldLayoutId id="2147551332" r:id="rId15"/>
    <p:sldLayoutId id="214755133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F7C4C335-72A8-224E-E36D-1588DE229EA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8195" name="Text Placeholder 2">
            <a:extLst>
              <a:ext uri="{FF2B5EF4-FFF2-40B4-BE49-F238E27FC236}">
                <a16:creationId xmlns:a16="http://schemas.microsoft.com/office/drawing/2014/main" id="{72486944-9A65-7F6D-F158-17439431C7F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C9CC99F9-5781-830E-D1C4-8F6F0FE09A4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5F3DD5ED-6440-4B8C-A16C-5F8E48143340}" type="datetimeFigureOut">
              <a:rPr lang="it-IT"/>
              <a:pPr>
                <a:defRPr/>
              </a:pPr>
              <a:t>04/09/2024</a:t>
            </a:fld>
            <a:endParaRPr lang="it-IT"/>
          </a:p>
        </p:txBody>
      </p:sp>
      <p:sp>
        <p:nvSpPr>
          <p:cNvPr id="5" name="Footer Placeholder 4">
            <a:extLst>
              <a:ext uri="{FF2B5EF4-FFF2-40B4-BE49-F238E27FC236}">
                <a16:creationId xmlns:a16="http://schemas.microsoft.com/office/drawing/2014/main" id="{C4932E2A-3852-5EE1-A195-175D01449F4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91585F8E-3B99-F986-D714-12663A223B6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9F6A357-F7ED-4570-87C5-E7AE944ED590}"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51243" r:id="rId1"/>
    <p:sldLayoutId id="2147551244" r:id="rId2"/>
    <p:sldLayoutId id="2147551245" r:id="rId3"/>
    <p:sldLayoutId id="2147551246" r:id="rId4"/>
    <p:sldLayoutId id="2147551247" r:id="rId5"/>
    <p:sldLayoutId id="2147551248" r:id="rId6"/>
    <p:sldLayoutId id="2147551249" r:id="rId7"/>
    <p:sldLayoutId id="2147551250" r:id="rId8"/>
    <p:sldLayoutId id="2147551251" r:id="rId9"/>
    <p:sldLayoutId id="2147551252" r:id="rId10"/>
    <p:sldLayoutId id="2147551253" r:id="rId11"/>
    <p:sldLayoutId id="2147551334" r:id="rId12"/>
    <p:sldLayoutId id="214755133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60B1698-AEB2-CA89-43BB-EE545F8FA1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6A5A3BC7-20F7-F02E-7EBE-36FE977311A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337B1B5-8485-CEE7-D40F-1A7B0D45329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D0C86AD-5C3C-FA16-8B3C-9F0EFB12316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9D168ADC-1D02-8B2B-5417-43F67882C51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1FC8F27-CF3A-4D65-8F5F-A17AF768D00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51336" r:id="rId1"/>
    <p:sldLayoutId id="2147551337" r:id="rId2"/>
    <p:sldLayoutId id="2147551338" r:id="rId3"/>
    <p:sldLayoutId id="2147551339" r:id="rId4"/>
    <p:sldLayoutId id="2147551340" r:id="rId5"/>
    <p:sldLayoutId id="2147551341" r:id="rId6"/>
    <p:sldLayoutId id="2147551342" r:id="rId7"/>
    <p:sldLayoutId id="2147551343" r:id="rId8"/>
    <p:sldLayoutId id="2147551344" r:id="rId9"/>
    <p:sldLayoutId id="2147551345" r:id="rId10"/>
    <p:sldLayoutId id="2147551346" r:id="rId11"/>
    <p:sldLayoutId id="2147551347" r:id="rId12"/>
    <p:sldLayoutId id="2147551348" r:id="rId13"/>
    <p:sldLayoutId id="2147551349" r:id="rId14"/>
    <p:sldLayoutId id="2147551350" r:id="rId15"/>
    <p:sldLayoutId id="214755135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180.png"/><Relationship Id="rId7" Type="http://schemas.openxmlformats.org/officeDocument/2006/relationships/image" Target="../media/image344.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343.jpeg"/><Relationship Id="rId5" Type="http://schemas.openxmlformats.org/officeDocument/2006/relationships/image" Target="../media/image342.jpeg"/><Relationship Id="rId4" Type="http://schemas.openxmlformats.org/officeDocument/2006/relationships/image" Target="../media/image264.png"/></Relationships>
</file>

<file path=ppt/slides/_rels/slide102.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 Id="rId9" Type="http://schemas.openxmlformats.org/officeDocument/2006/relationships/image" Target="../media/image352.jpeg"/></Relationships>
</file>

<file path=ppt/slides/_rels/slide10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355.jpeg"/><Relationship Id="rId4" Type="http://schemas.openxmlformats.org/officeDocument/2006/relationships/image" Target="../media/image354.png"/></Relationships>
</file>

<file path=ppt/slides/_rels/slide104.xml.rels><?xml version="1.0" encoding="UTF-8" standalone="yes"?>
<Relationships xmlns="http://schemas.openxmlformats.org/package/2006/relationships"><Relationship Id="rId8" Type="http://schemas.openxmlformats.org/officeDocument/2006/relationships/image" Target="../media/image361.jpeg"/><Relationship Id="rId3" Type="http://schemas.openxmlformats.org/officeDocument/2006/relationships/image" Target="../media/image356.png"/><Relationship Id="rId7" Type="http://schemas.openxmlformats.org/officeDocument/2006/relationships/image" Target="../media/image360.jpeg"/><Relationship Id="rId2" Type="http://schemas.openxmlformats.org/officeDocument/2006/relationships/notesSlide" Target="../notesSlides/notesSlide104.xml"/><Relationship Id="rId1" Type="http://schemas.openxmlformats.org/officeDocument/2006/relationships/slideLayout" Target="../slideLayouts/slideLayout87.xml"/><Relationship Id="rId6" Type="http://schemas.openxmlformats.org/officeDocument/2006/relationships/image" Target="../media/image359.jpeg"/><Relationship Id="rId5" Type="http://schemas.openxmlformats.org/officeDocument/2006/relationships/image" Target="../media/image358.jpeg"/><Relationship Id="rId10" Type="http://schemas.openxmlformats.org/officeDocument/2006/relationships/image" Target="../media/image363.jpeg"/><Relationship Id="rId4" Type="http://schemas.openxmlformats.org/officeDocument/2006/relationships/image" Target="../media/image357.jpeg"/><Relationship Id="rId9" Type="http://schemas.openxmlformats.org/officeDocument/2006/relationships/image" Target="../media/image362.png"/></Relationships>
</file>

<file path=ppt/slides/_rels/slide105.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105.xml"/><Relationship Id="rId1" Type="http://schemas.openxmlformats.org/officeDocument/2006/relationships/slideLayout" Target="../slideLayouts/slideLayout87.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jpeg"/></Relationships>
</file>

<file path=ppt/slides/_rels/slide10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368.jpeg"/><Relationship Id="rId7" Type="http://schemas.openxmlformats.org/officeDocument/2006/relationships/image" Target="../media/image264.png"/><Relationship Id="rId2" Type="http://schemas.openxmlformats.org/officeDocument/2006/relationships/notesSlide" Target="../notesSlides/notesSlide106.xml"/><Relationship Id="rId1" Type="http://schemas.openxmlformats.org/officeDocument/2006/relationships/slideLayout" Target="../slideLayouts/slideLayout87.xml"/><Relationship Id="rId6" Type="http://schemas.openxmlformats.org/officeDocument/2006/relationships/image" Target="../media/image371.png"/><Relationship Id="rId5" Type="http://schemas.openxmlformats.org/officeDocument/2006/relationships/image" Target="../media/image370.jpeg"/><Relationship Id="rId10" Type="http://schemas.openxmlformats.org/officeDocument/2006/relationships/image" Target="../media/image373.png"/><Relationship Id="rId4" Type="http://schemas.openxmlformats.org/officeDocument/2006/relationships/image" Target="../media/image369.jpeg"/><Relationship Id="rId9" Type="http://schemas.openxmlformats.org/officeDocument/2006/relationships/image" Target="../media/image37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377.jpeg"/><Relationship Id="rId2" Type="http://schemas.openxmlformats.org/officeDocument/2006/relationships/slideLayout" Target="../slideLayouts/slideLayout244.xml"/><Relationship Id="rId1" Type="http://schemas.openxmlformats.org/officeDocument/2006/relationships/themeOverride" Target="../theme/themeOverride10.xml"/><Relationship Id="rId6" Type="http://schemas.openxmlformats.org/officeDocument/2006/relationships/image" Target="../media/image376.jpeg"/><Relationship Id="rId5" Type="http://schemas.openxmlformats.org/officeDocument/2006/relationships/image" Target="../media/image375.gif"/><Relationship Id="rId4" Type="http://schemas.openxmlformats.org/officeDocument/2006/relationships/image" Target="../media/image374.jpeg"/></Relationships>
</file>

<file path=ppt/slides/_rels/slide108.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109.xml"/><Relationship Id="rId1" Type="http://schemas.openxmlformats.org/officeDocument/2006/relationships/slideLayout" Target="../slideLayouts/slideLayout87.xml"/><Relationship Id="rId6" Type="http://schemas.openxmlformats.org/officeDocument/2006/relationships/image" Target="../media/image382.jpeg"/><Relationship Id="rId5" Type="http://schemas.openxmlformats.org/officeDocument/2006/relationships/image" Target="../media/image381.jpeg"/><Relationship Id="rId4" Type="http://schemas.openxmlformats.org/officeDocument/2006/relationships/image" Target="../media/image38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110.xml"/><Relationship Id="rId1" Type="http://schemas.openxmlformats.org/officeDocument/2006/relationships/slideLayout" Target="../slideLayouts/slideLayout15.xml"/><Relationship Id="rId5" Type="http://schemas.openxmlformats.org/officeDocument/2006/relationships/image" Target="../media/image385.jpeg"/><Relationship Id="rId4" Type="http://schemas.openxmlformats.org/officeDocument/2006/relationships/image" Target="../media/image384.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387.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389.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5.png"/><Relationship Id="rId3" Type="http://schemas.openxmlformats.org/officeDocument/2006/relationships/image" Target="../media/image390.png"/><Relationship Id="rId7" Type="http://schemas.openxmlformats.org/officeDocument/2006/relationships/image" Target="../media/image394.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393.jpeg"/><Relationship Id="rId5" Type="http://schemas.openxmlformats.org/officeDocument/2006/relationships/image" Target="../media/image392.jpeg"/><Relationship Id="rId4" Type="http://schemas.openxmlformats.org/officeDocument/2006/relationships/image" Target="../media/image391.png"/><Relationship Id="rId9" Type="http://schemas.openxmlformats.org/officeDocument/2006/relationships/image" Target="../media/image396.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9.xml"/><Relationship Id="rId1" Type="http://schemas.openxmlformats.org/officeDocument/2006/relationships/themeOverride" Target="../theme/themeOverride11.xml"/><Relationship Id="rId5" Type="http://schemas.openxmlformats.org/officeDocument/2006/relationships/image" Target="../media/image397.png"/><Relationship Id="rId4" Type="http://schemas.openxmlformats.org/officeDocument/2006/relationships/image" Target="../media/image222.png"/></Relationships>
</file>

<file path=ppt/slides/_rels/slide115.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115.xml"/><Relationship Id="rId1" Type="http://schemas.openxmlformats.org/officeDocument/2006/relationships/slideLayout" Target="../slideLayouts/slideLayout7.xml"/><Relationship Id="rId5" Type="http://schemas.openxmlformats.org/officeDocument/2006/relationships/image" Target="../media/image264.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403.jpeg"/><Relationship Id="rId3" Type="http://schemas.openxmlformats.org/officeDocument/2006/relationships/notesSlide" Target="../notesSlides/notesSlide116.xml"/><Relationship Id="rId7" Type="http://schemas.openxmlformats.org/officeDocument/2006/relationships/image" Target="../media/image402.jpeg"/><Relationship Id="rId12" Type="http://schemas.openxmlformats.org/officeDocument/2006/relationships/image" Target="../media/image407.jpe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01.jpeg"/><Relationship Id="rId11" Type="http://schemas.openxmlformats.org/officeDocument/2006/relationships/image" Target="../media/image406.jpeg"/><Relationship Id="rId5" Type="http://schemas.openxmlformats.org/officeDocument/2006/relationships/image" Target="../media/image400.jpeg"/><Relationship Id="rId10" Type="http://schemas.openxmlformats.org/officeDocument/2006/relationships/image" Target="../media/image405.jpeg"/><Relationship Id="rId4" Type="http://schemas.openxmlformats.org/officeDocument/2006/relationships/image" Target="../media/image399.jpeg"/><Relationship Id="rId9" Type="http://schemas.openxmlformats.org/officeDocument/2006/relationships/image" Target="../media/image404.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119.xml"/><Relationship Id="rId1" Type="http://schemas.openxmlformats.org/officeDocument/2006/relationships/slideLayout" Target="../slideLayouts/slideLayout71.xml"/><Relationship Id="rId5" Type="http://schemas.openxmlformats.org/officeDocument/2006/relationships/image" Target="../media/image412.jpeg"/><Relationship Id="rId4" Type="http://schemas.openxmlformats.org/officeDocument/2006/relationships/image" Target="../media/image41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414.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416.png"/></Relationships>
</file>

<file path=ppt/slides/_rels/slide122.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png"/></Relationships>
</file>

<file path=ppt/slides/_rels/slide12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424.png"/><Relationship Id="rId5" Type="http://schemas.openxmlformats.org/officeDocument/2006/relationships/image" Target="../media/image423.png"/><Relationship Id="rId4" Type="http://schemas.openxmlformats.org/officeDocument/2006/relationships/image" Target="../media/image4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275.jpeg"/><Relationship Id="rId13" Type="http://schemas.openxmlformats.org/officeDocument/2006/relationships/image" Target="../media/image431.jpeg"/><Relationship Id="rId3" Type="http://schemas.openxmlformats.org/officeDocument/2006/relationships/image" Target="../media/image426.png"/><Relationship Id="rId7" Type="http://schemas.openxmlformats.org/officeDocument/2006/relationships/image" Target="../media/image222.png"/><Relationship Id="rId12" Type="http://schemas.openxmlformats.org/officeDocument/2006/relationships/image" Target="../media/image430.jpe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429.jpeg"/><Relationship Id="rId11" Type="http://schemas.openxmlformats.org/officeDocument/2006/relationships/image" Target="../media/image274.png"/><Relationship Id="rId5" Type="http://schemas.openxmlformats.org/officeDocument/2006/relationships/image" Target="../media/image428.jpeg"/><Relationship Id="rId10" Type="http://schemas.openxmlformats.org/officeDocument/2006/relationships/image" Target="../media/image375.gif"/><Relationship Id="rId4" Type="http://schemas.openxmlformats.org/officeDocument/2006/relationships/image" Target="../media/image427.jpeg"/><Relationship Id="rId9" Type="http://schemas.openxmlformats.org/officeDocument/2006/relationships/image" Target="../media/image264.png"/></Relationships>
</file>

<file path=ppt/slides/_rels/slide126.xml.rels><?xml version="1.0" encoding="UTF-8" standalone="yes"?>
<Relationships xmlns="http://schemas.openxmlformats.org/package/2006/relationships"><Relationship Id="rId8" Type="http://schemas.openxmlformats.org/officeDocument/2006/relationships/image" Target="../media/image437.png"/><Relationship Id="rId13" Type="http://schemas.openxmlformats.org/officeDocument/2006/relationships/image" Target="../media/image264.png"/><Relationship Id="rId3" Type="http://schemas.openxmlformats.org/officeDocument/2006/relationships/image" Target="../media/image432.jpeg"/><Relationship Id="rId7" Type="http://schemas.openxmlformats.org/officeDocument/2006/relationships/image" Target="../media/image436.jpeg"/><Relationship Id="rId12" Type="http://schemas.openxmlformats.org/officeDocument/2006/relationships/image" Target="../media/image275.jpe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435.jpeg"/><Relationship Id="rId11" Type="http://schemas.openxmlformats.org/officeDocument/2006/relationships/image" Target="../media/image426.png"/><Relationship Id="rId5" Type="http://schemas.openxmlformats.org/officeDocument/2006/relationships/image" Target="../media/image434.jpeg"/><Relationship Id="rId10" Type="http://schemas.openxmlformats.org/officeDocument/2006/relationships/image" Target="../media/image439.jpeg"/><Relationship Id="rId4" Type="http://schemas.openxmlformats.org/officeDocument/2006/relationships/image" Target="../media/image433.jpeg"/><Relationship Id="rId9" Type="http://schemas.openxmlformats.org/officeDocument/2006/relationships/image" Target="../media/image438.png"/></Relationships>
</file>

<file path=ppt/slides/_rels/slide127.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442.jpg"/><Relationship Id="rId4" Type="http://schemas.openxmlformats.org/officeDocument/2006/relationships/image" Target="../media/image441.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3.png"/><Relationship Id="rId7" Type="http://schemas.openxmlformats.org/officeDocument/2006/relationships/image" Target="../media/image447.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446.emf"/><Relationship Id="rId5" Type="http://schemas.openxmlformats.org/officeDocument/2006/relationships/image" Target="../media/image445.png"/><Relationship Id="rId4" Type="http://schemas.openxmlformats.org/officeDocument/2006/relationships/image" Target="../media/image444.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129.xml"/><Relationship Id="rId1" Type="http://schemas.openxmlformats.org/officeDocument/2006/relationships/slideLayout" Target="../slideLayouts/slideLayout14.xml"/><Relationship Id="rId5" Type="http://schemas.openxmlformats.org/officeDocument/2006/relationships/image" Target="../media/image450.png"/><Relationship Id="rId4" Type="http://schemas.openxmlformats.org/officeDocument/2006/relationships/image" Target="../media/image449.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452.jpeg"/></Relationships>
</file>

<file path=ppt/slides/_rels/slide131.xml.rels><?xml version="1.0" encoding="UTF-8" standalone="yes"?>
<Relationships xmlns="http://schemas.openxmlformats.org/package/2006/relationships"><Relationship Id="rId3" Type="http://schemas.openxmlformats.org/officeDocument/2006/relationships/image" Target="../media/image453.jpeg"/><Relationship Id="rId7" Type="http://schemas.openxmlformats.org/officeDocument/2006/relationships/image" Target="../media/image375.gif"/><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456.png"/><Relationship Id="rId5" Type="http://schemas.openxmlformats.org/officeDocument/2006/relationships/image" Target="../media/image455.jpeg"/><Relationship Id="rId4" Type="http://schemas.openxmlformats.org/officeDocument/2006/relationships/image" Target="../media/image454.jpeg"/></Relationships>
</file>

<file path=ppt/slides/_rels/slide132.xml.rels><?xml version="1.0" encoding="UTF-8" standalone="yes"?>
<Relationships xmlns="http://schemas.openxmlformats.org/package/2006/relationships"><Relationship Id="rId3" Type="http://schemas.openxmlformats.org/officeDocument/2006/relationships/image" Target="../media/image457.jpeg"/><Relationship Id="rId7" Type="http://schemas.openxmlformats.org/officeDocument/2006/relationships/image" Target="../media/image460.jpe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459.jpeg"/><Relationship Id="rId4" Type="http://schemas.openxmlformats.org/officeDocument/2006/relationships/image" Target="../media/image458.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464.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463.png"/><Relationship Id="rId5" Type="http://schemas.openxmlformats.org/officeDocument/2006/relationships/image" Target="../media/image462.png"/><Relationship Id="rId4" Type="http://schemas.openxmlformats.org/officeDocument/2006/relationships/image" Target="../media/image461.png"/></Relationships>
</file>

<file path=ppt/slides/_rels/slide134.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264.png"/><Relationship Id="rId4" Type="http://schemas.openxmlformats.org/officeDocument/2006/relationships/image" Target="../media/image466.jpeg"/></Relationships>
</file>

<file path=ppt/slides/_rels/slide135.xml.rels><?xml version="1.0" encoding="UTF-8" standalone="yes"?>
<Relationships xmlns="http://schemas.openxmlformats.org/package/2006/relationships"><Relationship Id="rId8" Type="http://schemas.openxmlformats.org/officeDocument/2006/relationships/image" Target="../media/image472.jpeg"/><Relationship Id="rId13" Type="http://schemas.openxmlformats.org/officeDocument/2006/relationships/image" Target="../media/image264.png"/><Relationship Id="rId3" Type="http://schemas.openxmlformats.org/officeDocument/2006/relationships/image" Target="../media/image467.jpeg"/><Relationship Id="rId7" Type="http://schemas.openxmlformats.org/officeDocument/2006/relationships/image" Target="../media/image471.jpeg"/><Relationship Id="rId12" Type="http://schemas.openxmlformats.org/officeDocument/2006/relationships/image" Target="../media/image476.jpeg"/><Relationship Id="rId17" Type="http://schemas.openxmlformats.org/officeDocument/2006/relationships/image" Target="../media/image480.jpeg"/><Relationship Id="rId2" Type="http://schemas.openxmlformats.org/officeDocument/2006/relationships/notesSlide" Target="../notesSlides/notesSlide135.xml"/><Relationship Id="rId16" Type="http://schemas.openxmlformats.org/officeDocument/2006/relationships/image" Target="../media/image479.jpeg"/><Relationship Id="rId1" Type="http://schemas.openxmlformats.org/officeDocument/2006/relationships/slideLayout" Target="../slideLayouts/slideLayout14.xml"/><Relationship Id="rId6" Type="http://schemas.openxmlformats.org/officeDocument/2006/relationships/image" Target="../media/image470.jpeg"/><Relationship Id="rId11" Type="http://schemas.openxmlformats.org/officeDocument/2006/relationships/image" Target="../media/image475.jpeg"/><Relationship Id="rId5" Type="http://schemas.openxmlformats.org/officeDocument/2006/relationships/image" Target="../media/image469.jpeg"/><Relationship Id="rId15" Type="http://schemas.openxmlformats.org/officeDocument/2006/relationships/image" Target="../media/image478.jpeg"/><Relationship Id="rId10" Type="http://schemas.openxmlformats.org/officeDocument/2006/relationships/image" Target="../media/image474.jpeg"/><Relationship Id="rId4" Type="http://schemas.openxmlformats.org/officeDocument/2006/relationships/image" Target="../media/image468.jpeg"/><Relationship Id="rId9" Type="http://schemas.openxmlformats.org/officeDocument/2006/relationships/image" Target="../media/image473.jpeg"/><Relationship Id="rId14" Type="http://schemas.openxmlformats.org/officeDocument/2006/relationships/image" Target="../media/image477.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1.jpeg"/><Relationship Id="rId7" Type="http://schemas.openxmlformats.org/officeDocument/2006/relationships/image" Target="../media/image485.jpeg"/><Relationship Id="rId2" Type="http://schemas.openxmlformats.org/officeDocument/2006/relationships/notesSlide" Target="../notesSlides/notesSlide136.xml"/><Relationship Id="rId1" Type="http://schemas.openxmlformats.org/officeDocument/2006/relationships/slideLayout" Target="../slideLayouts/slideLayout71.xml"/><Relationship Id="rId6" Type="http://schemas.openxmlformats.org/officeDocument/2006/relationships/image" Target="../media/image484.jpeg"/><Relationship Id="rId5" Type="http://schemas.openxmlformats.org/officeDocument/2006/relationships/image" Target="../media/image483.jpeg"/><Relationship Id="rId4" Type="http://schemas.openxmlformats.org/officeDocument/2006/relationships/image" Target="../media/image482.jpeg"/><Relationship Id="rId9" Type="http://schemas.openxmlformats.org/officeDocument/2006/relationships/image" Target="../media/image487.jpeg"/></Relationships>
</file>

<file path=ppt/slides/_rels/slide137.xml.rels><?xml version="1.0" encoding="UTF-8" standalone="yes"?>
<Relationships xmlns="http://schemas.openxmlformats.org/package/2006/relationships"><Relationship Id="rId8" Type="http://schemas.openxmlformats.org/officeDocument/2006/relationships/image" Target="../media/image493.jpeg"/><Relationship Id="rId3" Type="http://schemas.openxmlformats.org/officeDocument/2006/relationships/image" Target="../media/image488.jpeg"/><Relationship Id="rId7" Type="http://schemas.openxmlformats.org/officeDocument/2006/relationships/image" Target="../media/image492.jpe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491.jpeg"/><Relationship Id="rId5" Type="http://schemas.openxmlformats.org/officeDocument/2006/relationships/image" Target="../media/image490.jpeg"/><Relationship Id="rId10" Type="http://schemas.openxmlformats.org/officeDocument/2006/relationships/image" Target="../media/image494.png"/><Relationship Id="rId4" Type="http://schemas.openxmlformats.org/officeDocument/2006/relationships/image" Target="../media/image489.jpeg"/><Relationship Id="rId9" Type="http://schemas.openxmlformats.org/officeDocument/2006/relationships/image" Target="../media/image264.png"/></Relationships>
</file>

<file path=ppt/slides/_rels/slide138.xml.rels><?xml version="1.0" encoding="UTF-8" standalone="yes"?>
<Relationships xmlns="http://schemas.openxmlformats.org/package/2006/relationships"><Relationship Id="rId8" Type="http://schemas.openxmlformats.org/officeDocument/2006/relationships/image" Target="../media/image498.jpeg"/><Relationship Id="rId3" Type="http://schemas.openxmlformats.org/officeDocument/2006/relationships/image" Target="../media/image495.jpeg"/><Relationship Id="rId7" Type="http://schemas.openxmlformats.org/officeDocument/2006/relationships/image" Target="../media/image264.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375.gif"/><Relationship Id="rId11" Type="http://schemas.openxmlformats.org/officeDocument/2006/relationships/image" Target="../media/image501.jpeg"/><Relationship Id="rId5" Type="http://schemas.openxmlformats.org/officeDocument/2006/relationships/image" Target="../media/image497.jpeg"/><Relationship Id="rId10" Type="http://schemas.openxmlformats.org/officeDocument/2006/relationships/image" Target="../media/image500.jpeg"/><Relationship Id="rId4" Type="http://schemas.openxmlformats.org/officeDocument/2006/relationships/image" Target="../media/image496.jpeg"/><Relationship Id="rId9" Type="http://schemas.openxmlformats.org/officeDocument/2006/relationships/image" Target="../media/image499.jpeg"/></Relationships>
</file>

<file path=ppt/slides/_rels/slide139.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image" Target="../media/image508.jpeg"/><Relationship Id="rId3" Type="http://schemas.openxmlformats.org/officeDocument/2006/relationships/image" Target="../media/image503.jpeg"/><Relationship Id="rId7" Type="http://schemas.openxmlformats.org/officeDocument/2006/relationships/image" Target="../media/image507.jpe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506.jpeg"/><Relationship Id="rId5" Type="http://schemas.openxmlformats.org/officeDocument/2006/relationships/image" Target="../media/image505.jpeg"/><Relationship Id="rId10" Type="http://schemas.openxmlformats.org/officeDocument/2006/relationships/image" Target="../media/image510.png"/><Relationship Id="rId4" Type="http://schemas.openxmlformats.org/officeDocument/2006/relationships/image" Target="../media/image504.jpeg"/><Relationship Id="rId9" Type="http://schemas.openxmlformats.org/officeDocument/2006/relationships/image" Target="../media/image509.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6.jpeg"/><Relationship Id="rId3" Type="http://schemas.openxmlformats.org/officeDocument/2006/relationships/image" Target="../media/image511.jpeg"/><Relationship Id="rId7" Type="http://schemas.openxmlformats.org/officeDocument/2006/relationships/image" Target="../media/image515.jpeg"/><Relationship Id="rId12" Type="http://schemas.openxmlformats.org/officeDocument/2006/relationships/image" Target="../media/image264.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514.jpeg"/><Relationship Id="rId11" Type="http://schemas.openxmlformats.org/officeDocument/2006/relationships/image" Target="../media/image519.gif"/><Relationship Id="rId5" Type="http://schemas.openxmlformats.org/officeDocument/2006/relationships/image" Target="../media/image513.jpeg"/><Relationship Id="rId10" Type="http://schemas.openxmlformats.org/officeDocument/2006/relationships/image" Target="../media/image518.png"/><Relationship Id="rId4" Type="http://schemas.openxmlformats.org/officeDocument/2006/relationships/image" Target="../media/image512.jpeg"/><Relationship Id="rId9" Type="http://schemas.openxmlformats.org/officeDocument/2006/relationships/image" Target="../media/image517.jpeg"/></Relationships>
</file>

<file path=ppt/slides/_rels/slide142.xml.rels><?xml version="1.0" encoding="UTF-8" standalone="yes"?>
<Relationships xmlns="http://schemas.openxmlformats.org/package/2006/relationships"><Relationship Id="rId8" Type="http://schemas.openxmlformats.org/officeDocument/2006/relationships/image" Target="../media/image525.jpeg"/><Relationship Id="rId13" Type="http://schemas.openxmlformats.org/officeDocument/2006/relationships/image" Target="../media/image530.jpeg"/><Relationship Id="rId3" Type="http://schemas.openxmlformats.org/officeDocument/2006/relationships/image" Target="../media/image520.jpeg"/><Relationship Id="rId7" Type="http://schemas.openxmlformats.org/officeDocument/2006/relationships/image" Target="../media/image524.jpeg"/><Relationship Id="rId12" Type="http://schemas.openxmlformats.org/officeDocument/2006/relationships/image" Target="../media/image529.jpe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523.jpeg"/><Relationship Id="rId11" Type="http://schemas.openxmlformats.org/officeDocument/2006/relationships/image" Target="../media/image528.jpeg"/><Relationship Id="rId5" Type="http://schemas.openxmlformats.org/officeDocument/2006/relationships/image" Target="../media/image522.jpeg"/><Relationship Id="rId10" Type="http://schemas.openxmlformats.org/officeDocument/2006/relationships/image" Target="../media/image527.jpeg"/><Relationship Id="rId4" Type="http://schemas.openxmlformats.org/officeDocument/2006/relationships/image" Target="../media/image521.jpeg"/><Relationship Id="rId9" Type="http://schemas.openxmlformats.org/officeDocument/2006/relationships/image" Target="../media/image526.jpeg"/></Relationships>
</file>

<file path=ppt/slides/_rels/slide143.xml.rels><?xml version="1.0" encoding="UTF-8" standalone="yes"?>
<Relationships xmlns="http://schemas.openxmlformats.org/package/2006/relationships"><Relationship Id="rId3" Type="http://schemas.openxmlformats.org/officeDocument/2006/relationships/image" Target="../media/image531.png"/><Relationship Id="rId7"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534.png"/><Relationship Id="rId5" Type="http://schemas.openxmlformats.org/officeDocument/2006/relationships/image" Target="../media/image533.jpeg"/><Relationship Id="rId4" Type="http://schemas.openxmlformats.org/officeDocument/2006/relationships/image" Target="../media/image532.jpeg"/></Relationships>
</file>

<file path=ppt/slides/_rels/slide144.xml.rels><?xml version="1.0" encoding="UTF-8" standalone="yes"?>
<Relationships xmlns="http://schemas.openxmlformats.org/package/2006/relationships"><Relationship Id="rId3" Type="http://schemas.openxmlformats.org/officeDocument/2006/relationships/image" Target="../media/image535.jpeg"/><Relationship Id="rId7" Type="http://schemas.openxmlformats.org/officeDocument/2006/relationships/image" Target="../media/image538.jpe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537.jpeg"/><Relationship Id="rId5" Type="http://schemas.openxmlformats.org/officeDocument/2006/relationships/image" Target="../media/image264.png"/><Relationship Id="rId4" Type="http://schemas.openxmlformats.org/officeDocument/2006/relationships/image" Target="../media/image536.jpeg"/></Relationships>
</file>

<file path=ppt/slides/_rels/slide145.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image" Target="../media/image543.jpeg"/><Relationship Id="rId5" Type="http://schemas.openxmlformats.org/officeDocument/2006/relationships/image" Target="../media/image542.jpeg"/><Relationship Id="rId4" Type="http://schemas.openxmlformats.org/officeDocument/2006/relationships/image" Target="../media/image541.png"/></Relationships>
</file>

<file path=ppt/slides/_rels/slide147.xml.rels><?xml version="1.0" encoding="UTF-8" standalone="yes"?>
<Relationships xmlns="http://schemas.openxmlformats.org/package/2006/relationships"><Relationship Id="rId3" Type="http://schemas.openxmlformats.org/officeDocument/2006/relationships/image" Target="../media/image544.jpeg"/><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264.png"/><Relationship Id="rId5" Type="http://schemas.openxmlformats.org/officeDocument/2006/relationships/image" Target="../media/image546.jpeg"/><Relationship Id="rId4" Type="http://schemas.openxmlformats.org/officeDocument/2006/relationships/image" Target="../media/image545.jpeg"/></Relationships>
</file>

<file path=ppt/slides/_rels/slide148.xml.rels><?xml version="1.0" encoding="UTF-8" standalone="yes"?>
<Relationships xmlns="http://schemas.openxmlformats.org/package/2006/relationships"><Relationship Id="rId8" Type="http://schemas.openxmlformats.org/officeDocument/2006/relationships/image" Target="../media/image551.jpeg"/><Relationship Id="rId3" Type="http://schemas.openxmlformats.org/officeDocument/2006/relationships/notesSlide" Target="../notesSlides/notesSlide147.xml"/><Relationship Id="rId7" Type="http://schemas.openxmlformats.org/officeDocument/2006/relationships/image" Target="../media/image550.jpe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549.jpeg"/><Relationship Id="rId5" Type="http://schemas.openxmlformats.org/officeDocument/2006/relationships/image" Target="../media/image548.jpeg"/><Relationship Id="rId10" Type="http://schemas.openxmlformats.org/officeDocument/2006/relationships/image" Target="../media/image553.jpeg"/><Relationship Id="rId4" Type="http://schemas.openxmlformats.org/officeDocument/2006/relationships/image" Target="../media/image547.jpeg"/><Relationship Id="rId9" Type="http://schemas.openxmlformats.org/officeDocument/2006/relationships/image" Target="../media/image552.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55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555.png"/><Relationship Id="rId7" Type="http://schemas.openxmlformats.org/officeDocument/2006/relationships/image" Target="../media/image559.png"/><Relationship Id="rId12" Type="http://schemas.openxmlformats.org/officeDocument/2006/relationships/image" Target="../media/image564.png"/><Relationship Id="rId2" Type="http://schemas.openxmlformats.org/officeDocument/2006/relationships/notesSlide" Target="../notesSlides/notesSlide149.xml"/><Relationship Id="rId1" Type="http://schemas.openxmlformats.org/officeDocument/2006/relationships/slideLayout" Target="../slideLayouts/slideLayout68.xml"/><Relationship Id="rId6" Type="http://schemas.openxmlformats.org/officeDocument/2006/relationships/image" Target="../media/image558.png"/><Relationship Id="rId11" Type="http://schemas.openxmlformats.org/officeDocument/2006/relationships/image" Target="../media/image563.png"/><Relationship Id="rId5" Type="http://schemas.openxmlformats.org/officeDocument/2006/relationships/image" Target="../media/image557.png"/><Relationship Id="rId10" Type="http://schemas.openxmlformats.org/officeDocument/2006/relationships/image" Target="../media/image562.png"/><Relationship Id="rId4" Type="http://schemas.openxmlformats.org/officeDocument/2006/relationships/image" Target="../media/image556.png"/><Relationship Id="rId9" Type="http://schemas.openxmlformats.org/officeDocument/2006/relationships/image" Target="../media/image561.png"/></Relationships>
</file>

<file path=ppt/slides/_rels/slide151.xml.rels><?xml version="1.0" encoding="UTF-8" standalone="yes"?>
<Relationships xmlns="http://schemas.openxmlformats.org/package/2006/relationships"><Relationship Id="rId3" Type="http://schemas.openxmlformats.org/officeDocument/2006/relationships/image" Target="../media/image565.jpeg"/><Relationship Id="rId7" Type="http://schemas.openxmlformats.org/officeDocument/2006/relationships/image" Target="../media/image568.pn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67.jpeg"/><Relationship Id="rId4" Type="http://schemas.openxmlformats.org/officeDocument/2006/relationships/image" Target="../media/image566.jpeg"/></Relationships>
</file>

<file path=ppt/slides/_rels/slide152.xml.rels><?xml version="1.0" encoding="UTF-8" standalone="yes"?>
<Relationships xmlns="http://schemas.openxmlformats.org/package/2006/relationships"><Relationship Id="rId8" Type="http://schemas.openxmlformats.org/officeDocument/2006/relationships/image" Target="../media/image574.jpeg"/><Relationship Id="rId3" Type="http://schemas.openxmlformats.org/officeDocument/2006/relationships/image" Target="../media/image569.jpeg"/><Relationship Id="rId7" Type="http://schemas.openxmlformats.org/officeDocument/2006/relationships/image" Target="../media/image573.png"/><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image" Target="../media/image572.png"/><Relationship Id="rId5" Type="http://schemas.openxmlformats.org/officeDocument/2006/relationships/image" Target="../media/image571.png"/><Relationship Id="rId10" Type="http://schemas.openxmlformats.org/officeDocument/2006/relationships/image" Target="../media/image576.jpeg"/><Relationship Id="rId4" Type="http://schemas.openxmlformats.org/officeDocument/2006/relationships/image" Target="../media/image570.jpeg"/><Relationship Id="rId9" Type="http://schemas.openxmlformats.org/officeDocument/2006/relationships/image" Target="../media/image575.png"/></Relationships>
</file>

<file path=ppt/slides/_rels/slide153.xml.rels><?xml version="1.0" encoding="UTF-8" standalone="yes"?>
<Relationships xmlns="http://schemas.openxmlformats.org/package/2006/relationships"><Relationship Id="rId3" Type="http://schemas.openxmlformats.org/officeDocument/2006/relationships/image" Target="../media/image577.jpeg"/><Relationship Id="rId7" Type="http://schemas.openxmlformats.org/officeDocument/2006/relationships/image" Target="../media/image581.jpeg"/><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image" Target="../media/image580.jpeg"/><Relationship Id="rId5" Type="http://schemas.openxmlformats.org/officeDocument/2006/relationships/image" Target="../media/image579.jpeg"/><Relationship Id="rId4" Type="http://schemas.openxmlformats.org/officeDocument/2006/relationships/image" Target="../media/image578.jpeg"/></Relationships>
</file>

<file path=ppt/slides/_rels/slide154.xml.rels><?xml version="1.0" encoding="UTF-8" standalone="yes"?>
<Relationships xmlns="http://schemas.openxmlformats.org/package/2006/relationships"><Relationship Id="rId8" Type="http://schemas.openxmlformats.org/officeDocument/2006/relationships/image" Target="../media/image587.jpeg"/><Relationship Id="rId13" Type="http://schemas.openxmlformats.org/officeDocument/2006/relationships/image" Target="../media/image592.jpeg"/><Relationship Id="rId3" Type="http://schemas.openxmlformats.org/officeDocument/2006/relationships/image" Target="../media/image582.jpeg"/><Relationship Id="rId7" Type="http://schemas.openxmlformats.org/officeDocument/2006/relationships/image" Target="../media/image586.jpeg"/><Relationship Id="rId12" Type="http://schemas.openxmlformats.org/officeDocument/2006/relationships/image" Target="../media/image591.jpeg"/><Relationship Id="rId2" Type="http://schemas.openxmlformats.org/officeDocument/2006/relationships/notesSlide" Target="../notesSlides/notesSlide153.xml"/><Relationship Id="rId1" Type="http://schemas.openxmlformats.org/officeDocument/2006/relationships/slideLayout" Target="../slideLayouts/slideLayout14.xml"/><Relationship Id="rId6" Type="http://schemas.openxmlformats.org/officeDocument/2006/relationships/image" Target="../media/image585.jpeg"/><Relationship Id="rId11" Type="http://schemas.openxmlformats.org/officeDocument/2006/relationships/image" Target="../media/image590.jpeg"/><Relationship Id="rId5" Type="http://schemas.openxmlformats.org/officeDocument/2006/relationships/image" Target="../media/image584.jpeg"/><Relationship Id="rId10" Type="http://schemas.openxmlformats.org/officeDocument/2006/relationships/image" Target="../media/image589.jpeg"/><Relationship Id="rId4" Type="http://schemas.openxmlformats.org/officeDocument/2006/relationships/image" Target="../media/image583.jpeg"/><Relationship Id="rId9" Type="http://schemas.openxmlformats.org/officeDocument/2006/relationships/image" Target="../media/image588.jpeg"/></Relationships>
</file>

<file path=ppt/slides/_rels/slide155.xml.rels><?xml version="1.0" encoding="UTF-8" standalone="yes"?>
<Relationships xmlns="http://schemas.openxmlformats.org/package/2006/relationships"><Relationship Id="rId3" Type="http://schemas.openxmlformats.org/officeDocument/2006/relationships/image" Target="../media/image593.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599.jpeg"/><Relationship Id="rId13" Type="http://schemas.openxmlformats.org/officeDocument/2006/relationships/image" Target="../media/image604.jpeg"/><Relationship Id="rId3" Type="http://schemas.openxmlformats.org/officeDocument/2006/relationships/image" Target="../media/image594.jpeg"/><Relationship Id="rId7" Type="http://schemas.openxmlformats.org/officeDocument/2006/relationships/image" Target="../media/image598.jpeg"/><Relationship Id="rId12" Type="http://schemas.openxmlformats.org/officeDocument/2006/relationships/image" Target="../media/image603.jpe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597.jpeg"/><Relationship Id="rId11" Type="http://schemas.openxmlformats.org/officeDocument/2006/relationships/image" Target="../media/image602.jpeg"/><Relationship Id="rId5" Type="http://schemas.openxmlformats.org/officeDocument/2006/relationships/image" Target="../media/image596.jpeg"/><Relationship Id="rId10" Type="http://schemas.openxmlformats.org/officeDocument/2006/relationships/image" Target="../media/image601.jpeg"/><Relationship Id="rId4" Type="http://schemas.openxmlformats.org/officeDocument/2006/relationships/image" Target="../media/image595.jpeg"/><Relationship Id="rId9" Type="http://schemas.openxmlformats.org/officeDocument/2006/relationships/image" Target="../media/image600.jpeg"/><Relationship Id="rId14" Type="http://schemas.openxmlformats.org/officeDocument/2006/relationships/image" Target="../media/image605.jpeg"/></Relationships>
</file>

<file path=ppt/slides/_rels/slide157.xml.rels><?xml version="1.0" encoding="UTF-8" standalone="yes"?>
<Relationships xmlns="http://schemas.openxmlformats.org/package/2006/relationships"><Relationship Id="rId3" Type="http://schemas.openxmlformats.org/officeDocument/2006/relationships/image" Target="../media/image606.jpe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607.jpeg"/><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image" Target="../media/image610.jpeg"/><Relationship Id="rId5" Type="http://schemas.openxmlformats.org/officeDocument/2006/relationships/image" Target="../media/image609.jpeg"/><Relationship Id="rId4" Type="http://schemas.openxmlformats.org/officeDocument/2006/relationships/image" Target="../media/image608.jpeg"/></Relationships>
</file>

<file path=ppt/slides/_rels/slide159.xml.rels><?xml version="1.0" encoding="UTF-8" standalone="yes"?>
<Relationships xmlns="http://schemas.openxmlformats.org/package/2006/relationships"><Relationship Id="rId8" Type="http://schemas.openxmlformats.org/officeDocument/2006/relationships/image" Target="../media/image615.jpeg"/><Relationship Id="rId3" Type="http://schemas.openxmlformats.org/officeDocument/2006/relationships/image" Target="../media/image611.jpeg"/><Relationship Id="rId7" Type="http://schemas.openxmlformats.org/officeDocument/2006/relationships/image" Target="../media/image375.gif"/><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614.jpeg"/><Relationship Id="rId5" Type="http://schemas.openxmlformats.org/officeDocument/2006/relationships/image" Target="../media/image613.jpeg"/><Relationship Id="rId4" Type="http://schemas.openxmlformats.org/officeDocument/2006/relationships/image" Target="../media/image6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3" Type="http://schemas.openxmlformats.org/officeDocument/2006/relationships/image" Target="../media/image616.jpe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619.jpeg"/><Relationship Id="rId5" Type="http://schemas.openxmlformats.org/officeDocument/2006/relationships/image" Target="../media/image618.png"/><Relationship Id="rId4" Type="http://schemas.openxmlformats.org/officeDocument/2006/relationships/image" Target="../media/image617.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626.jpeg"/><Relationship Id="rId3" Type="http://schemas.openxmlformats.org/officeDocument/2006/relationships/image" Target="../media/image621.jpeg"/><Relationship Id="rId7" Type="http://schemas.openxmlformats.org/officeDocument/2006/relationships/image" Target="../media/image625.jpeg"/><Relationship Id="rId2" Type="http://schemas.openxmlformats.org/officeDocument/2006/relationships/notesSlide" Target="../notesSlides/notesSlide161.xml"/><Relationship Id="rId1" Type="http://schemas.openxmlformats.org/officeDocument/2006/relationships/slideLayout" Target="../slideLayouts/slideLayout7.xml"/><Relationship Id="rId6" Type="http://schemas.openxmlformats.org/officeDocument/2006/relationships/image" Target="../media/image624.jpeg"/><Relationship Id="rId5" Type="http://schemas.openxmlformats.org/officeDocument/2006/relationships/image" Target="../media/image623.jpeg"/><Relationship Id="rId4" Type="http://schemas.openxmlformats.org/officeDocument/2006/relationships/image" Target="../media/image6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7.jpeg"/><Relationship Id="rId2" Type="http://schemas.openxmlformats.org/officeDocument/2006/relationships/notesSlide" Target="../notesSlides/notesSlide162.xml"/><Relationship Id="rId1" Type="http://schemas.openxmlformats.org/officeDocument/2006/relationships/slideLayout" Target="../slideLayouts/slideLayout87.xml"/><Relationship Id="rId6" Type="http://schemas.openxmlformats.org/officeDocument/2006/relationships/image" Target="../media/image630.jpeg"/><Relationship Id="rId5" Type="http://schemas.openxmlformats.org/officeDocument/2006/relationships/image" Target="../media/image629.jpeg"/><Relationship Id="rId4" Type="http://schemas.openxmlformats.org/officeDocument/2006/relationships/image" Target="../media/image628.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1.jpeg"/><Relationship Id="rId2" Type="http://schemas.openxmlformats.org/officeDocument/2006/relationships/notesSlide" Target="../notesSlides/notesSlide163.xml"/><Relationship Id="rId1" Type="http://schemas.openxmlformats.org/officeDocument/2006/relationships/slideLayout" Target="../slideLayouts/slideLayout7.xml"/><Relationship Id="rId6" Type="http://schemas.openxmlformats.org/officeDocument/2006/relationships/image" Target="../media/image634.jpeg"/><Relationship Id="rId5" Type="http://schemas.openxmlformats.org/officeDocument/2006/relationships/image" Target="../media/image633.jpeg"/><Relationship Id="rId4" Type="http://schemas.openxmlformats.org/officeDocument/2006/relationships/image" Target="../media/image632.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5.jpeg"/><Relationship Id="rId2" Type="http://schemas.openxmlformats.org/officeDocument/2006/relationships/notesSlide" Target="../notesSlides/notesSlide164.xml"/><Relationship Id="rId1" Type="http://schemas.openxmlformats.org/officeDocument/2006/relationships/slideLayout" Target="../slideLayouts/slideLayout7.xml"/><Relationship Id="rId6" Type="http://schemas.openxmlformats.org/officeDocument/2006/relationships/image" Target="../media/image638.jpeg"/><Relationship Id="rId5" Type="http://schemas.openxmlformats.org/officeDocument/2006/relationships/image" Target="../media/image637.jpeg"/><Relationship Id="rId4" Type="http://schemas.openxmlformats.org/officeDocument/2006/relationships/image" Target="../media/image636.jpeg"/></Relationships>
</file>

<file path=ppt/slides/_rels/slide166.xml.rels><?xml version="1.0" encoding="UTF-8" standalone="yes"?>
<Relationships xmlns="http://schemas.openxmlformats.org/package/2006/relationships"><Relationship Id="rId3" Type="http://schemas.openxmlformats.org/officeDocument/2006/relationships/image" Target="../media/image639.jpeg"/><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image" Target="../media/image642.png"/><Relationship Id="rId5" Type="http://schemas.openxmlformats.org/officeDocument/2006/relationships/image" Target="../media/image641.png"/><Relationship Id="rId4" Type="http://schemas.openxmlformats.org/officeDocument/2006/relationships/image" Target="../media/image640.jpeg"/></Relationships>
</file>

<file path=ppt/slides/_rels/slide167.xml.rels><?xml version="1.0" encoding="UTF-8" standalone="yes"?>
<Relationships xmlns="http://schemas.openxmlformats.org/package/2006/relationships"><Relationship Id="rId3" Type="http://schemas.openxmlformats.org/officeDocument/2006/relationships/image" Target="../media/image643.jpeg"/><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644.png"/></Relationships>
</file>

<file path=ppt/slides/_rels/slide168.xml.rels><?xml version="1.0" encoding="UTF-8" standalone="yes"?>
<Relationships xmlns="http://schemas.openxmlformats.org/package/2006/relationships"><Relationship Id="rId3" Type="http://schemas.openxmlformats.org/officeDocument/2006/relationships/image" Target="../media/image645.jpe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646.jp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648.jpeg"/><Relationship Id="rId4" Type="http://schemas.openxmlformats.org/officeDocument/2006/relationships/image" Target="../media/image64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8" Type="http://schemas.openxmlformats.org/officeDocument/2006/relationships/image" Target="../media/image654.jpeg"/><Relationship Id="rId3" Type="http://schemas.openxmlformats.org/officeDocument/2006/relationships/image" Target="../media/image649.jpeg"/><Relationship Id="rId7" Type="http://schemas.openxmlformats.org/officeDocument/2006/relationships/image" Target="../media/image653.jpe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652.jpeg"/><Relationship Id="rId5" Type="http://schemas.openxmlformats.org/officeDocument/2006/relationships/image" Target="../media/image651.jpeg"/><Relationship Id="rId4" Type="http://schemas.openxmlformats.org/officeDocument/2006/relationships/image" Target="../media/image650.jpeg"/></Relationships>
</file>

<file path=ppt/slides/_rels/slide171.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656.jpeg"/><Relationship Id="rId7" Type="http://schemas.openxmlformats.org/officeDocument/2006/relationships/image" Target="../media/image660.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659.jpeg"/><Relationship Id="rId5" Type="http://schemas.openxmlformats.org/officeDocument/2006/relationships/image" Target="../media/image658.jpeg"/><Relationship Id="rId4" Type="http://schemas.openxmlformats.org/officeDocument/2006/relationships/image" Target="../media/image657.jpeg"/></Relationships>
</file>

<file path=ppt/slides/_rels/slide173.xml.rels><?xml version="1.0" encoding="UTF-8" standalone="yes"?>
<Relationships xmlns="http://schemas.openxmlformats.org/package/2006/relationships"><Relationship Id="rId3" Type="http://schemas.openxmlformats.org/officeDocument/2006/relationships/image" Target="../media/image661.jpeg"/><Relationship Id="rId7" Type="http://schemas.openxmlformats.org/officeDocument/2006/relationships/image" Target="../media/image665.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664.jpeg"/><Relationship Id="rId5" Type="http://schemas.openxmlformats.org/officeDocument/2006/relationships/image" Target="../media/image663.jpeg"/><Relationship Id="rId4" Type="http://schemas.openxmlformats.org/officeDocument/2006/relationships/image" Target="../media/image662.jpeg"/></Relationships>
</file>

<file path=ppt/slides/_rels/slide174.xml.rels><?xml version="1.0" encoding="UTF-8" standalone="yes"?>
<Relationships xmlns="http://schemas.openxmlformats.org/package/2006/relationships"><Relationship Id="rId8" Type="http://schemas.openxmlformats.org/officeDocument/2006/relationships/image" Target="../media/image671.jpeg"/><Relationship Id="rId3" Type="http://schemas.openxmlformats.org/officeDocument/2006/relationships/image" Target="../media/image666.jpeg"/><Relationship Id="rId7" Type="http://schemas.openxmlformats.org/officeDocument/2006/relationships/image" Target="../media/image670.jpe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669.jpeg"/><Relationship Id="rId11" Type="http://schemas.openxmlformats.org/officeDocument/2006/relationships/image" Target="../media/image674.jpeg"/><Relationship Id="rId5" Type="http://schemas.openxmlformats.org/officeDocument/2006/relationships/image" Target="../media/image668.jpeg"/><Relationship Id="rId10" Type="http://schemas.openxmlformats.org/officeDocument/2006/relationships/image" Target="../media/image673.jpeg"/><Relationship Id="rId4" Type="http://schemas.openxmlformats.org/officeDocument/2006/relationships/image" Target="../media/image667.png"/><Relationship Id="rId9" Type="http://schemas.openxmlformats.org/officeDocument/2006/relationships/image" Target="../media/image672.jpeg"/></Relationships>
</file>

<file path=ppt/slides/_rels/slide175.xml.rels><?xml version="1.0" encoding="UTF-8" standalone="yes"?>
<Relationships xmlns="http://schemas.openxmlformats.org/package/2006/relationships"><Relationship Id="rId3" Type="http://schemas.openxmlformats.org/officeDocument/2006/relationships/image" Target="../media/image675.jpeg"/><Relationship Id="rId2" Type="http://schemas.openxmlformats.org/officeDocument/2006/relationships/notesSlide" Target="../notesSlides/notesSlide174.xml"/><Relationship Id="rId1" Type="http://schemas.openxmlformats.org/officeDocument/2006/relationships/slideLayout" Target="../slideLayouts/slideLayout103.xml"/><Relationship Id="rId6" Type="http://schemas.openxmlformats.org/officeDocument/2006/relationships/image" Target="../media/image678.jpeg"/><Relationship Id="rId5" Type="http://schemas.openxmlformats.org/officeDocument/2006/relationships/image" Target="../media/image677.jpeg"/><Relationship Id="rId4" Type="http://schemas.openxmlformats.org/officeDocument/2006/relationships/image" Target="../media/image676.jpeg"/></Relationships>
</file>

<file path=ppt/slides/_rels/slide176.xml.rels><?xml version="1.0" encoding="UTF-8" standalone="yes"?>
<Relationships xmlns="http://schemas.openxmlformats.org/package/2006/relationships"><Relationship Id="rId8" Type="http://schemas.openxmlformats.org/officeDocument/2006/relationships/image" Target="../media/image684.jpeg"/><Relationship Id="rId13" Type="http://schemas.openxmlformats.org/officeDocument/2006/relationships/image" Target="../media/image688.png"/><Relationship Id="rId3" Type="http://schemas.openxmlformats.org/officeDocument/2006/relationships/image" Target="../media/image679.png"/><Relationship Id="rId7" Type="http://schemas.openxmlformats.org/officeDocument/2006/relationships/image" Target="../media/image683.jpeg"/><Relationship Id="rId12" Type="http://schemas.openxmlformats.org/officeDocument/2006/relationships/image" Target="../media/image264.png"/><Relationship Id="rId2" Type="http://schemas.openxmlformats.org/officeDocument/2006/relationships/notesSlide" Target="../notesSlides/notesSlide175.xml"/><Relationship Id="rId1" Type="http://schemas.openxmlformats.org/officeDocument/2006/relationships/slideLayout" Target="../slideLayouts/slideLayout110.xml"/><Relationship Id="rId6" Type="http://schemas.openxmlformats.org/officeDocument/2006/relationships/image" Target="../media/image682.jpeg"/><Relationship Id="rId11" Type="http://schemas.openxmlformats.org/officeDocument/2006/relationships/image" Target="../media/image687.jpeg"/><Relationship Id="rId5" Type="http://schemas.openxmlformats.org/officeDocument/2006/relationships/image" Target="../media/image681.jpeg"/><Relationship Id="rId10" Type="http://schemas.openxmlformats.org/officeDocument/2006/relationships/image" Target="../media/image686.jpeg"/><Relationship Id="rId4" Type="http://schemas.openxmlformats.org/officeDocument/2006/relationships/image" Target="../media/image680.jpeg"/><Relationship Id="rId9" Type="http://schemas.openxmlformats.org/officeDocument/2006/relationships/image" Target="../media/image685.jpeg"/><Relationship Id="rId14" Type="http://schemas.openxmlformats.org/officeDocument/2006/relationships/image" Target="../media/image689.jpeg"/></Relationships>
</file>

<file path=ppt/slides/_rels/slide177.xml.rels><?xml version="1.0" encoding="UTF-8" standalone="yes"?>
<Relationships xmlns="http://schemas.openxmlformats.org/package/2006/relationships"><Relationship Id="rId3" Type="http://schemas.openxmlformats.org/officeDocument/2006/relationships/image" Target="../media/image690.jpeg"/><Relationship Id="rId2" Type="http://schemas.openxmlformats.org/officeDocument/2006/relationships/notesSlide" Target="../notesSlides/notesSlide176.xml"/><Relationship Id="rId1" Type="http://schemas.openxmlformats.org/officeDocument/2006/relationships/slideLayout" Target="../slideLayouts/slideLayout103.xml"/><Relationship Id="rId5" Type="http://schemas.openxmlformats.org/officeDocument/2006/relationships/image" Target="../media/image692.jpeg"/><Relationship Id="rId4" Type="http://schemas.openxmlformats.org/officeDocument/2006/relationships/image" Target="../media/image691.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3.jpeg"/><Relationship Id="rId7" Type="http://schemas.openxmlformats.org/officeDocument/2006/relationships/image" Target="../media/image697.jpeg"/><Relationship Id="rId2" Type="http://schemas.openxmlformats.org/officeDocument/2006/relationships/notesSlide" Target="../notesSlides/notesSlide177.xml"/><Relationship Id="rId1" Type="http://schemas.openxmlformats.org/officeDocument/2006/relationships/slideLayout" Target="../slideLayouts/slideLayout103.xml"/><Relationship Id="rId6" Type="http://schemas.openxmlformats.org/officeDocument/2006/relationships/image" Target="../media/image696.jpeg"/><Relationship Id="rId5" Type="http://schemas.openxmlformats.org/officeDocument/2006/relationships/image" Target="../media/image695.png"/><Relationship Id="rId4" Type="http://schemas.openxmlformats.org/officeDocument/2006/relationships/image" Target="../media/image694.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8.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179.xml"/><Relationship Id="rId1" Type="http://schemas.openxmlformats.org/officeDocument/2006/relationships/slideLayout" Target="../slideLayouts/slideLayout70.xml"/></Relationships>
</file>

<file path=ppt/slides/_rels/slide181.xml.rels><?xml version="1.0" encoding="UTF-8" standalone="yes"?>
<Relationships xmlns="http://schemas.openxmlformats.org/package/2006/relationships"><Relationship Id="rId8" Type="http://schemas.openxmlformats.org/officeDocument/2006/relationships/image" Target="../media/image704.jpeg"/><Relationship Id="rId3" Type="http://schemas.openxmlformats.org/officeDocument/2006/relationships/notesSlide" Target="../notesSlides/notesSlide180.xml"/><Relationship Id="rId7" Type="http://schemas.openxmlformats.org/officeDocument/2006/relationships/image" Target="../media/image703.jpeg"/><Relationship Id="rId2" Type="http://schemas.openxmlformats.org/officeDocument/2006/relationships/slideLayout" Target="../slideLayouts/slideLayout228.xml"/><Relationship Id="rId1" Type="http://schemas.openxmlformats.org/officeDocument/2006/relationships/themeOverride" Target="../theme/themeOverride16.xml"/><Relationship Id="rId6" Type="http://schemas.openxmlformats.org/officeDocument/2006/relationships/image" Target="../media/image702.jpeg"/><Relationship Id="rId5" Type="http://schemas.openxmlformats.org/officeDocument/2006/relationships/image" Target="../media/image701.jpeg"/><Relationship Id="rId10" Type="http://schemas.openxmlformats.org/officeDocument/2006/relationships/image" Target="../media/image706.jpeg"/><Relationship Id="rId4" Type="http://schemas.openxmlformats.org/officeDocument/2006/relationships/image" Target="../media/image700.png"/><Relationship Id="rId9" Type="http://schemas.openxmlformats.org/officeDocument/2006/relationships/image" Target="../media/image705.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7.jpeg"/><Relationship Id="rId2" Type="http://schemas.openxmlformats.org/officeDocument/2006/relationships/notesSlide" Target="../notesSlides/notesSlide181.xml"/><Relationship Id="rId1" Type="http://schemas.openxmlformats.org/officeDocument/2006/relationships/slideLayout" Target="../slideLayouts/slideLayout15.xml"/><Relationship Id="rId5" Type="http://schemas.openxmlformats.org/officeDocument/2006/relationships/image" Target="../media/image709.jpeg"/><Relationship Id="rId4" Type="http://schemas.openxmlformats.org/officeDocument/2006/relationships/image" Target="../media/image708.jpeg"/></Relationships>
</file>

<file path=ppt/slides/_rels/slide183.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711.jpeg"/><Relationship Id="rId2" Type="http://schemas.openxmlformats.org/officeDocument/2006/relationships/notesSlide" Target="../notesSlides/notesSlide183.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75.gif"/></Relationships>
</file>

<file path=ppt/slides/_rels/slide185.xml.rels><?xml version="1.0" encoding="UTF-8" standalone="yes"?>
<Relationships xmlns="http://schemas.openxmlformats.org/package/2006/relationships"><Relationship Id="rId8" Type="http://schemas.openxmlformats.org/officeDocument/2006/relationships/image" Target="../media/image717.jpeg"/><Relationship Id="rId3" Type="http://schemas.openxmlformats.org/officeDocument/2006/relationships/image" Target="../media/image712.jpeg"/><Relationship Id="rId7" Type="http://schemas.openxmlformats.org/officeDocument/2006/relationships/image" Target="../media/image716.jpeg"/><Relationship Id="rId12" Type="http://schemas.openxmlformats.org/officeDocument/2006/relationships/image" Target="../media/image720.jpe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715.jpeg"/><Relationship Id="rId11" Type="http://schemas.openxmlformats.org/officeDocument/2006/relationships/image" Target="../media/image264.png"/><Relationship Id="rId5" Type="http://schemas.openxmlformats.org/officeDocument/2006/relationships/image" Target="../media/image714.jpeg"/><Relationship Id="rId10" Type="http://schemas.openxmlformats.org/officeDocument/2006/relationships/image" Target="../media/image719.jpeg"/><Relationship Id="rId4" Type="http://schemas.openxmlformats.org/officeDocument/2006/relationships/image" Target="../media/image713.jpeg"/><Relationship Id="rId9" Type="http://schemas.openxmlformats.org/officeDocument/2006/relationships/image" Target="../media/image718.jpeg"/></Relationships>
</file>

<file path=ppt/slides/_rels/slide186.xml.rels><?xml version="1.0" encoding="UTF-8" standalone="yes"?>
<Relationships xmlns="http://schemas.openxmlformats.org/package/2006/relationships"><Relationship Id="rId8" Type="http://schemas.openxmlformats.org/officeDocument/2006/relationships/image" Target="../media/image726.jpeg"/><Relationship Id="rId3" Type="http://schemas.openxmlformats.org/officeDocument/2006/relationships/image" Target="../media/image721.jpeg"/><Relationship Id="rId7" Type="http://schemas.openxmlformats.org/officeDocument/2006/relationships/image" Target="../media/image725.jpe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724.jpeg"/><Relationship Id="rId11" Type="http://schemas.openxmlformats.org/officeDocument/2006/relationships/image" Target="../media/image729.jpg"/><Relationship Id="rId5" Type="http://schemas.openxmlformats.org/officeDocument/2006/relationships/image" Target="../media/image723.jpeg"/><Relationship Id="rId10" Type="http://schemas.openxmlformats.org/officeDocument/2006/relationships/image" Target="../media/image728.jpeg"/><Relationship Id="rId4" Type="http://schemas.openxmlformats.org/officeDocument/2006/relationships/image" Target="../media/image722.jpeg"/><Relationship Id="rId9" Type="http://schemas.openxmlformats.org/officeDocument/2006/relationships/image" Target="../media/image727.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5.jpeg"/><Relationship Id="rId3" Type="http://schemas.openxmlformats.org/officeDocument/2006/relationships/image" Target="../media/image730.jpeg"/><Relationship Id="rId7" Type="http://schemas.openxmlformats.org/officeDocument/2006/relationships/image" Target="../media/image734.jpeg"/><Relationship Id="rId12" Type="http://schemas.openxmlformats.org/officeDocument/2006/relationships/image" Target="../media/image739.jpeg"/><Relationship Id="rId2" Type="http://schemas.openxmlformats.org/officeDocument/2006/relationships/notesSlide" Target="../notesSlides/notesSlide186.xml"/><Relationship Id="rId1" Type="http://schemas.openxmlformats.org/officeDocument/2006/relationships/slideLayout" Target="../slideLayouts/slideLayout87.xml"/><Relationship Id="rId6" Type="http://schemas.openxmlformats.org/officeDocument/2006/relationships/image" Target="../media/image733.jpeg"/><Relationship Id="rId11" Type="http://schemas.openxmlformats.org/officeDocument/2006/relationships/image" Target="../media/image738.png"/><Relationship Id="rId5" Type="http://schemas.openxmlformats.org/officeDocument/2006/relationships/image" Target="../media/image732.png"/><Relationship Id="rId10" Type="http://schemas.openxmlformats.org/officeDocument/2006/relationships/image" Target="../media/image737.jpeg"/><Relationship Id="rId4" Type="http://schemas.openxmlformats.org/officeDocument/2006/relationships/image" Target="../media/image731.png"/><Relationship Id="rId9" Type="http://schemas.openxmlformats.org/officeDocument/2006/relationships/image" Target="../media/image736.jpeg"/></Relationships>
</file>

<file path=ppt/slides/_rels/slide188.xml.rels><?xml version="1.0" encoding="UTF-8" standalone="yes"?>
<Relationships xmlns="http://schemas.openxmlformats.org/package/2006/relationships"><Relationship Id="rId8" Type="http://schemas.openxmlformats.org/officeDocument/2006/relationships/image" Target="../media/image745.jpeg"/><Relationship Id="rId13" Type="http://schemas.openxmlformats.org/officeDocument/2006/relationships/image" Target="../media/image750.jpeg"/><Relationship Id="rId18" Type="http://schemas.openxmlformats.org/officeDocument/2006/relationships/image" Target="../media/image755.jpeg"/><Relationship Id="rId3" Type="http://schemas.openxmlformats.org/officeDocument/2006/relationships/image" Target="../media/image740.jpeg"/><Relationship Id="rId7" Type="http://schemas.openxmlformats.org/officeDocument/2006/relationships/image" Target="../media/image744.jpeg"/><Relationship Id="rId12" Type="http://schemas.openxmlformats.org/officeDocument/2006/relationships/image" Target="../media/image749.jpeg"/><Relationship Id="rId17" Type="http://schemas.openxmlformats.org/officeDocument/2006/relationships/image" Target="../media/image754.jpeg"/><Relationship Id="rId2" Type="http://schemas.openxmlformats.org/officeDocument/2006/relationships/notesSlide" Target="../notesSlides/notesSlide187.xml"/><Relationship Id="rId16" Type="http://schemas.openxmlformats.org/officeDocument/2006/relationships/image" Target="../media/image753.jpeg"/><Relationship Id="rId1" Type="http://schemas.openxmlformats.org/officeDocument/2006/relationships/slideLayout" Target="../slideLayouts/slideLayout7.xml"/><Relationship Id="rId6" Type="http://schemas.openxmlformats.org/officeDocument/2006/relationships/image" Target="../media/image743.jpeg"/><Relationship Id="rId11" Type="http://schemas.openxmlformats.org/officeDocument/2006/relationships/image" Target="../media/image748.jpeg"/><Relationship Id="rId5" Type="http://schemas.openxmlformats.org/officeDocument/2006/relationships/image" Target="../media/image742.jpeg"/><Relationship Id="rId15" Type="http://schemas.openxmlformats.org/officeDocument/2006/relationships/image" Target="../media/image752.jpeg"/><Relationship Id="rId10" Type="http://schemas.openxmlformats.org/officeDocument/2006/relationships/image" Target="../media/image747.jpeg"/><Relationship Id="rId19" Type="http://schemas.openxmlformats.org/officeDocument/2006/relationships/image" Target="../media/image756.jpeg"/><Relationship Id="rId4" Type="http://schemas.openxmlformats.org/officeDocument/2006/relationships/image" Target="../media/image741.jpeg"/><Relationship Id="rId9" Type="http://schemas.openxmlformats.org/officeDocument/2006/relationships/image" Target="../media/image746.jpeg"/><Relationship Id="rId14" Type="http://schemas.openxmlformats.org/officeDocument/2006/relationships/image" Target="../media/image751.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2.jpeg"/><Relationship Id="rId3" Type="http://schemas.openxmlformats.org/officeDocument/2006/relationships/image" Target="../media/image757.jpeg"/><Relationship Id="rId7" Type="http://schemas.openxmlformats.org/officeDocument/2006/relationships/image" Target="../media/image761.png"/><Relationship Id="rId2" Type="http://schemas.openxmlformats.org/officeDocument/2006/relationships/notesSlide" Target="../notesSlides/notesSlide188.xml"/><Relationship Id="rId1" Type="http://schemas.openxmlformats.org/officeDocument/2006/relationships/slideLayout" Target="../slideLayouts/slideLayout7.xml"/><Relationship Id="rId6" Type="http://schemas.openxmlformats.org/officeDocument/2006/relationships/image" Target="../media/image760.jpeg"/><Relationship Id="rId5" Type="http://schemas.openxmlformats.org/officeDocument/2006/relationships/image" Target="../media/image759.jpeg"/><Relationship Id="rId4" Type="http://schemas.openxmlformats.org/officeDocument/2006/relationships/image" Target="../media/image758.png"/><Relationship Id="rId9" Type="http://schemas.openxmlformats.org/officeDocument/2006/relationships/image" Target="../media/image763.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190.xml.rels><?xml version="1.0" encoding="UTF-8" standalone="yes"?>
<Relationships xmlns="http://schemas.openxmlformats.org/package/2006/relationships"><Relationship Id="rId8" Type="http://schemas.openxmlformats.org/officeDocument/2006/relationships/image" Target="../media/image768.png"/><Relationship Id="rId13" Type="http://schemas.openxmlformats.org/officeDocument/2006/relationships/image" Target="../media/image773.jpeg"/><Relationship Id="rId18" Type="http://schemas.openxmlformats.org/officeDocument/2006/relationships/image" Target="../media/image778.jpeg"/><Relationship Id="rId3" Type="http://schemas.openxmlformats.org/officeDocument/2006/relationships/image" Target="../media/image764.png"/><Relationship Id="rId7" Type="http://schemas.openxmlformats.org/officeDocument/2006/relationships/image" Target="../media/image767.jpeg"/><Relationship Id="rId12" Type="http://schemas.openxmlformats.org/officeDocument/2006/relationships/image" Target="../media/image772.jpeg"/><Relationship Id="rId17" Type="http://schemas.openxmlformats.org/officeDocument/2006/relationships/image" Target="../media/image777.jpeg"/><Relationship Id="rId2" Type="http://schemas.openxmlformats.org/officeDocument/2006/relationships/notesSlide" Target="../notesSlides/notesSlide189.xml"/><Relationship Id="rId16" Type="http://schemas.openxmlformats.org/officeDocument/2006/relationships/image" Target="../media/image776.jpeg"/><Relationship Id="rId1" Type="http://schemas.openxmlformats.org/officeDocument/2006/relationships/slideLayout" Target="../slideLayouts/slideLayout6.xml"/><Relationship Id="rId6" Type="http://schemas.openxmlformats.org/officeDocument/2006/relationships/image" Target="../media/image766.jpeg"/><Relationship Id="rId11" Type="http://schemas.openxmlformats.org/officeDocument/2006/relationships/image" Target="../media/image771.png"/><Relationship Id="rId5" Type="http://schemas.openxmlformats.org/officeDocument/2006/relationships/image" Target="../media/image765.jpeg"/><Relationship Id="rId15" Type="http://schemas.openxmlformats.org/officeDocument/2006/relationships/image" Target="../media/image775.jpeg"/><Relationship Id="rId10" Type="http://schemas.openxmlformats.org/officeDocument/2006/relationships/image" Target="../media/image770.jpeg"/><Relationship Id="rId19" Type="http://schemas.openxmlformats.org/officeDocument/2006/relationships/image" Target="../media/image779.jpeg"/><Relationship Id="rId4" Type="http://schemas.openxmlformats.org/officeDocument/2006/relationships/hyperlink" Target="http://www.entilocalipace.it/pagine%5Cpiattaforma.gif" TargetMode="External"/><Relationship Id="rId9" Type="http://schemas.openxmlformats.org/officeDocument/2006/relationships/image" Target="../media/image769.png"/><Relationship Id="rId14" Type="http://schemas.openxmlformats.org/officeDocument/2006/relationships/image" Target="../media/image774.jpeg"/></Relationships>
</file>

<file path=ppt/slides/_rels/slide191.xml.rels><?xml version="1.0" encoding="UTF-8" standalone="yes"?>
<Relationships xmlns="http://schemas.openxmlformats.org/package/2006/relationships"><Relationship Id="rId8" Type="http://schemas.openxmlformats.org/officeDocument/2006/relationships/image" Target="../media/image784.jpeg"/><Relationship Id="rId3" Type="http://schemas.openxmlformats.org/officeDocument/2006/relationships/image" Target="../media/image780.jpeg"/><Relationship Id="rId7" Type="http://schemas.openxmlformats.org/officeDocument/2006/relationships/image" Target="../media/image783.jpe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782.jpeg"/><Relationship Id="rId5" Type="http://schemas.openxmlformats.org/officeDocument/2006/relationships/image" Target="../media/image781.jpeg"/><Relationship Id="rId4" Type="http://schemas.openxmlformats.org/officeDocument/2006/relationships/hyperlink" Target="http://www.google.ch/imgres?imgurl=http://z.about.com/d/middleeast/1/0/8/6/-/-/0401-peacenow.jpg&amp;imgrefurl=http://middleeast.about.com/b/2009/04/01/what-now-peace-now.htm&amp;usg=__FYBdYm33JWVrVobRqULp-LrLW5A=&amp;h=396&amp;w=594&amp;sz=44&amp;hl=it&amp;start=5&amp;zoom=1&amp;itbs=1&amp;tbnid=qgwYdZSlKkUNmM:&amp;tbnh=90&amp;tbnw=135&amp;prev=/images%3Fq%3DPeace%2Bnow%26hl%3Dit%26sa%3DN%26gbv%3D2%26ndsp%3D20%26tbs%3Disch:1" TargetMode="External"/><Relationship Id="rId9" Type="http://schemas.openxmlformats.org/officeDocument/2006/relationships/image" Target="../media/image785.png"/></Relationships>
</file>

<file path=ppt/slides/_rels/slide192.xml.rels><?xml version="1.0" encoding="UTF-8" standalone="yes"?>
<Relationships xmlns="http://schemas.openxmlformats.org/package/2006/relationships"><Relationship Id="rId3" Type="http://schemas.openxmlformats.org/officeDocument/2006/relationships/image" Target="../media/image786.png"/><Relationship Id="rId7" Type="http://schemas.openxmlformats.org/officeDocument/2006/relationships/image" Target="../media/image788.jpeg"/><Relationship Id="rId2" Type="http://schemas.openxmlformats.org/officeDocument/2006/relationships/notesSlide" Target="../notesSlides/notesSlide191.xml"/><Relationship Id="rId1" Type="http://schemas.openxmlformats.org/officeDocument/2006/relationships/slideLayout" Target="../slideLayouts/slideLayout164.xml"/><Relationship Id="rId6" Type="http://schemas.openxmlformats.org/officeDocument/2006/relationships/image" Target="../media/image375.gif"/><Relationship Id="rId5" Type="http://schemas.openxmlformats.org/officeDocument/2006/relationships/image" Target="../media/image787.png"/><Relationship Id="rId4" Type="http://schemas.openxmlformats.org/officeDocument/2006/relationships/image" Target="../media/image4.gif"/></Relationships>
</file>

<file path=ppt/slides/_rels/slide193.xml.rels><?xml version="1.0" encoding="UTF-8" standalone="yes"?>
<Relationships xmlns="http://schemas.openxmlformats.org/package/2006/relationships"><Relationship Id="rId8" Type="http://schemas.openxmlformats.org/officeDocument/2006/relationships/image" Target="../media/image794.jpeg"/><Relationship Id="rId3" Type="http://schemas.openxmlformats.org/officeDocument/2006/relationships/image" Target="../media/image789.png"/><Relationship Id="rId7" Type="http://schemas.openxmlformats.org/officeDocument/2006/relationships/image" Target="../media/image793.jpeg"/><Relationship Id="rId2" Type="http://schemas.openxmlformats.org/officeDocument/2006/relationships/notesSlide" Target="../notesSlides/notesSlide192.xml"/><Relationship Id="rId1" Type="http://schemas.openxmlformats.org/officeDocument/2006/relationships/slideLayout" Target="../slideLayouts/slideLayout7.xml"/><Relationship Id="rId6" Type="http://schemas.openxmlformats.org/officeDocument/2006/relationships/image" Target="../media/image792.jpeg"/><Relationship Id="rId5" Type="http://schemas.openxmlformats.org/officeDocument/2006/relationships/image" Target="../media/image791.jpeg"/><Relationship Id="rId4" Type="http://schemas.openxmlformats.org/officeDocument/2006/relationships/image" Target="../media/image790.png"/><Relationship Id="rId9" Type="http://schemas.openxmlformats.org/officeDocument/2006/relationships/image" Target="../media/image795.png"/></Relationships>
</file>

<file path=ppt/slides/_rels/slide194.xml.rels><?xml version="1.0" encoding="UTF-8" standalone="yes"?>
<Relationships xmlns="http://schemas.openxmlformats.org/package/2006/relationships"><Relationship Id="rId3" Type="http://schemas.openxmlformats.org/officeDocument/2006/relationships/image" Target="../media/image796.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797.png"/><Relationship Id="rId2" Type="http://schemas.openxmlformats.org/officeDocument/2006/relationships/notesSlide" Target="../notesSlides/notesSlide194.xml"/><Relationship Id="rId1" Type="http://schemas.openxmlformats.org/officeDocument/2006/relationships/slideLayout" Target="../slideLayouts/slideLayout180.xml"/><Relationship Id="rId6" Type="http://schemas.openxmlformats.org/officeDocument/2006/relationships/image" Target="../media/image800.png"/><Relationship Id="rId5" Type="http://schemas.openxmlformats.org/officeDocument/2006/relationships/image" Target="../media/image799.jpg"/><Relationship Id="rId4" Type="http://schemas.openxmlformats.org/officeDocument/2006/relationships/image" Target="../media/image798.jpeg"/></Relationships>
</file>

<file path=ppt/slides/_rels/slide196.xml.rels><?xml version="1.0" encoding="UTF-8" standalone="yes"?>
<Relationships xmlns="http://schemas.openxmlformats.org/package/2006/relationships"><Relationship Id="rId8" Type="http://schemas.openxmlformats.org/officeDocument/2006/relationships/image" Target="../media/image806.jpeg"/><Relationship Id="rId3" Type="http://schemas.openxmlformats.org/officeDocument/2006/relationships/image" Target="../media/image801.jpeg"/><Relationship Id="rId7" Type="http://schemas.openxmlformats.org/officeDocument/2006/relationships/image" Target="../media/image805.jpeg"/><Relationship Id="rId12" Type="http://schemas.openxmlformats.org/officeDocument/2006/relationships/image" Target="../media/image810.jpeg"/><Relationship Id="rId2" Type="http://schemas.openxmlformats.org/officeDocument/2006/relationships/notesSlide" Target="../notesSlides/notesSlide195.xml"/><Relationship Id="rId1" Type="http://schemas.openxmlformats.org/officeDocument/2006/relationships/slideLayout" Target="../slideLayouts/slideLayout180.xml"/><Relationship Id="rId6" Type="http://schemas.openxmlformats.org/officeDocument/2006/relationships/image" Target="../media/image804.jpeg"/><Relationship Id="rId11" Type="http://schemas.openxmlformats.org/officeDocument/2006/relationships/image" Target="../media/image809.png"/><Relationship Id="rId5" Type="http://schemas.openxmlformats.org/officeDocument/2006/relationships/image" Target="../media/image803.jpeg"/><Relationship Id="rId10" Type="http://schemas.openxmlformats.org/officeDocument/2006/relationships/image" Target="../media/image808.jpeg"/><Relationship Id="rId4" Type="http://schemas.openxmlformats.org/officeDocument/2006/relationships/image" Target="../media/image802.jpeg"/><Relationship Id="rId9" Type="http://schemas.openxmlformats.org/officeDocument/2006/relationships/image" Target="../media/image807.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6.jpeg"/><Relationship Id="rId3" Type="http://schemas.openxmlformats.org/officeDocument/2006/relationships/image" Target="../media/image811.jpeg"/><Relationship Id="rId7" Type="http://schemas.openxmlformats.org/officeDocument/2006/relationships/image" Target="../media/image815.jpeg"/><Relationship Id="rId12" Type="http://schemas.openxmlformats.org/officeDocument/2006/relationships/image" Target="../media/image820.jpeg"/><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image" Target="../media/image814.jpeg"/><Relationship Id="rId11" Type="http://schemas.openxmlformats.org/officeDocument/2006/relationships/image" Target="../media/image819.jpeg"/><Relationship Id="rId5" Type="http://schemas.openxmlformats.org/officeDocument/2006/relationships/image" Target="../media/image813.jpeg"/><Relationship Id="rId10" Type="http://schemas.openxmlformats.org/officeDocument/2006/relationships/image" Target="../media/image818.jpeg"/><Relationship Id="rId4" Type="http://schemas.openxmlformats.org/officeDocument/2006/relationships/image" Target="../media/image812.jpeg"/><Relationship Id="rId9" Type="http://schemas.openxmlformats.org/officeDocument/2006/relationships/image" Target="../media/image817.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6.jpeg"/><Relationship Id="rId13" Type="http://schemas.openxmlformats.org/officeDocument/2006/relationships/image" Target="../media/image831.png"/><Relationship Id="rId3" Type="http://schemas.openxmlformats.org/officeDocument/2006/relationships/image" Target="../media/image821.png"/><Relationship Id="rId7" Type="http://schemas.openxmlformats.org/officeDocument/2006/relationships/image" Target="../media/image825.jpeg"/><Relationship Id="rId12" Type="http://schemas.openxmlformats.org/officeDocument/2006/relationships/image" Target="../media/image830.pn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image" Target="../media/image824.jpeg"/><Relationship Id="rId11" Type="http://schemas.openxmlformats.org/officeDocument/2006/relationships/image" Target="../media/image829.png"/><Relationship Id="rId5" Type="http://schemas.openxmlformats.org/officeDocument/2006/relationships/image" Target="../media/image823.jpeg"/><Relationship Id="rId10" Type="http://schemas.openxmlformats.org/officeDocument/2006/relationships/image" Target="../media/image828.jpeg"/><Relationship Id="rId4" Type="http://schemas.openxmlformats.org/officeDocument/2006/relationships/image" Target="../media/image822.jpeg"/><Relationship Id="rId9" Type="http://schemas.openxmlformats.org/officeDocument/2006/relationships/image" Target="../media/image827.jpeg"/></Relationships>
</file>

<file path=ppt/slides/_rels/slide199.xml.rels><?xml version="1.0" encoding="UTF-8" standalone="yes"?>
<Relationships xmlns="http://schemas.openxmlformats.org/package/2006/relationships"><Relationship Id="rId8" Type="http://schemas.openxmlformats.org/officeDocument/2006/relationships/image" Target="../media/image835.jpeg"/><Relationship Id="rId13" Type="http://schemas.openxmlformats.org/officeDocument/2006/relationships/image" Target="../media/image840.jpeg"/><Relationship Id="rId18" Type="http://schemas.openxmlformats.org/officeDocument/2006/relationships/image" Target="../media/image71.png"/><Relationship Id="rId3" Type="http://schemas.openxmlformats.org/officeDocument/2006/relationships/notesSlide" Target="../notesSlides/notesSlide198.xml"/><Relationship Id="rId21" Type="http://schemas.openxmlformats.org/officeDocument/2006/relationships/image" Target="../media/image846.jpeg"/><Relationship Id="rId7" Type="http://schemas.openxmlformats.org/officeDocument/2006/relationships/image" Target="../media/image834.jpeg"/><Relationship Id="rId12" Type="http://schemas.openxmlformats.org/officeDocument/2006/relationships/image" Target="../media/image839.jpeg"/><Relationship Id="rId17" Type="http://schemas.openxmlformats.org/officeDocument/2006/relationships/image" Target="../media/image843.jpeg"/><Relationship Id="rId2" Type="http://schemas.openxmlformats.org/officeDocument/2006/relationships/slideLayout" Target="../slideLayouts/slideLayout55.xml"/><Relationship Id="rId16" Type="http://schemas.openxmlformats.org/officeDocument/2006/relationships/image" Target="../media/image264.png"/><Relationship Id="rId20" Type="http://schemas.openxmlformats.org/officeDocument/2006/relationships/image" Target="../media/image845.png"/><Relationship Id="rId1" Type="http://schemas.openxmlformats.org/officeDocument/2006/relationships/themeOverride" Target="../theme/themeOverride17.xml"/><Relationship Id="rId6" Type="http://schemas.openxmlformats.org/officeDocument/2006/relationships/image" Target="../media/image21.png"/><Relationship Id="rId11" Type="http://schemas.openxmlformats.org/officeDocument/2006/relationships/image" Target="../media/image838.jpeg"/><Relationship Id="rId5" Type="http://schemas.openxmlformats.org/officeDocument/2006/relationships/image" Target="../media/image833.jpeg"/><Relationship Id="rId15" Type="http://schemas.openxmlformats.org/officeDocument/2006/relationships/image" Target="../media/image842.jpeg"/><Relationship Id="rId10" Type="http://schemas.openxmlformats.org/officeDocument/2006/relationships/image" Target="../media/image837.jpeg"/><Relationship Id="rId19" Type="http://schemas.openxmlformats.org/officeDocument/2006/relationships/image" Target="../media/image844.jpeg"/><Relationship Id="rId4" Type="http://schemas.openxmlformats.org/officeDocument/2006/relationships/image" Target="../media/image832.gif"/><Relationship Id="rId9" Type="http://schemas.openxmlformats.org/officeDocument/2006/relationships/image" Target="../media/image836.jpeg"/><Relationship Id="rId14" Type="http://schemas.openxmlformats.org/officeDocument/2006/relationships/image" Target="../media/image841.jpeg"/><Relationship Id="rId22" Type="http://schemas.openxmlformats.org/officeDocument/2006/relationships/image" Target="../media/image84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48.jpeg"/><Relationship Id="rId2" Type="http://schemas.openxmlformats.org/officeDocument/2006/relationships/notesSlide" Target="../notesSlides/notesSlide199.xml"/><Relationship Id="rId1" Type="http://schemas.openxmlformats.org/officeDocument/2006/relationships/slideLayout" Target="../slideLayouts/slideLayout55.xml"/><Relationship Id="rId6" Type="http://schemas.openxmlformats.org/officeDocument/2006/relationships/image" Target="../media/image851.png"/><Relationship Id="rId5" Type="http://schemas.openxmlformats.org/officeDocument/2006/relationships/image" Target="../media/image850.jpeg"/><Relationship Id="rId4" Type="http://schemas.openxmlformats.org/officeDocument/2006/relationships/image" Target="../media/image849.jpeg"/></Relationships>
</file>

<file path=ppt/slides/_rels/slide201.xml.rels><?xml version="1.0" encoding="UTF-8" standalone="yes"?>
<Relationships xmlns="http://schemas.openxmlformats.org/package/2006/relationships"><Relationship Id="rId8" Type="http://schemas.openxmlformats.org/officeDocument/2006/relationships/image" Target="../media/image857.png"/><Relationship Id="rId3" Type="http://schemas.openxmlformats.org/officeDocument/2006/relationships/image" Target="../media/image852.jpeg"/><Relationship Id="rId7" Type="http://schemas.openxmlformats.org/officeDocument/2006/relationships/image" Target="../media/image856.jpeg"/><Relationship Id="rId12" Type="http://schemas.openxmlformats.org/officeDocument/2006/relationships/image" Target="../media/image861.jpg"/><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855.jpeg"/><Relationship Id="rId11" Type="http://schemas.openxmlformats.org/officeDocument/2006/relationships/image" Target="../media/image860.jpeg"/><Relationship Id="rId5" Type="http://schemas.openxmlformats.org/officeDocument/2006/relationships/image" Target="../media/image854.jpeg"/><Relationship Id="rId10" Type="http://schemas.openxmlformats.org/officeDocument/2006/relationships/image" Target="../media/image859.jpeg"/><Relationship Id="rId4" Type="http://schemas.openxmlformats.org/officeDocument/2006/relationships/image" Target="../media/image853.png"/><Relationship Id="rId9" Type="http://schemas.openxmlformats.org/officeDocument/2006/relationships/image" Target="../media/image858.jpeg"/></Relationships>
</file>

<file path=ppt/slides/_rels/slide202.xml.rels><?xml version="1.0" encoding="UTF-8" standalone="yes"?>
<Relationships xmlns="http://schemas.openxmlformats.org/package/2006/relationships"><Relationship Id="rId3" Type="http://schemas.openxmlformats.org/officeDocument/2006/relationships/image" Target="../media/image862.pn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863.jpeg"/><Relationship Id="rId2" Type="http://schemas.openxmlformats.org/officeDocument/2006/relationships/notesSlide" Target="../notesSlides/notesSlide202.xml"/><Relationship Id="rId1" Type="http://schemas.openxmlformats.org/officeDocument/2006/relationships/slideLayout" Target="../slideLayouts/slideLayout196.xml"/></Relationships>
</file>

<file path=ppt/slides/_rels/slide207.xml.rels><?xml version="1.0" encoding="UTF-8" standalone="yes"?>
<Relationships xmlns="http://schemas.openxmlformats.org/package/2006/relationships"><Relationship Id="rId3" Type="http://schemas.openxmlformats.org/officeDocument/2006/relationships/image" Target="../media/image864.jpeg"/><Relationship Id="rId2" Type="http://schemas.openxmlformats.org/officeDocument/2006/relationships/notesSlide" Target="../notesSlides/notesSlide203.xml"/><Relationship Id="rId1" Type="http://schemas.openxmlformats.org/officeDocument/2006/relationships/slideLayout" Target="../slideLayouts/slideLayout196.xml"/></Relationships>
</file>

<file path=ppt/slides/_rels/slide2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4.xml"/><Relationship Id="rId1" Type="http://schemas.openxmlformats.org/officeDocument/2006/relationships/slideLayout" Target="../slideLayouts/slideLayout196.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209.xml.rels><?xml version="1.0" encoding="UTF-8" standalone="yes"?>
<Relationships xmlns="http://schemas.openxmlformats.org/package/2006/relationships"><Relationship Id="rId3" Type="http://schemas.openxmlformats.org/officeDocument/2006/relationships/image" Target="../media/image865.jpeg"/><Relationship Id="rId2" Type="http://schemas.openxmlformats.org/officeDocument/2006/relationships/notesSlide" Target="../notesSlides/notesSlide205.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96.xml"/><Relationship Id="rId1" Type="http://schemas.openxmlformats.org/officeDocument/2006/relationships/themeOverride" Target="../theme/themeOverride18.xml"/><Relationship Id="rId5" Type="http://schemas.openxmlformats.org/officeDocument/2006/relationships/image" Target="../media/image867.jpeg"/><Relationship Id="rId4" Type="http://schemas.openxmlformats.org/officeDocument/2006/relationships/image" Target="../media/image866.jpeg"/></Relationships>
</file>

<file path=ppt/slides/_rels/slide211.xml.rels><?xml version="1.0" encoding="UTF-8" standalone="yes"?>
<Relationships xmlns="http://schemas.openxmlformats.org/package/2006/relationships"><Relationship Id="rId2" Type="http://schemas.openxmlformats.org/officeDocument/2006/relationships/image" Target="../media/image86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31.xml"/><Relationship Id="rId7"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hemeOverride" Target="../theme/themeOverride4.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notesSlide" Target="../notesSlides/notesSlide32.xml"/><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119.jp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2.xml"/><Relationship Id="rId1" Type="http://schemas.openxmlformats.org/officeDocument/2006/relationships/slideLayout" Target="../slideLayouts/slideLayout148.xml"/><Relationship Id="rId5" Type="http://schemas.openxmlformats.org/officeDocument/2006/relationships/image" Target="../media/image126.pn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notesSlide" Target="../notesSlides/notesSlide43.xml"/><Relationship Id="rId7"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9.xml"/><Relationship Id="rId1" Type="http://schemas.openxmlformats.org/officeDocument/2006/relationships/slideLayout" Target="../slideLayouts/slideLayout71.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86.xml"/><Relationship Id="rId5" Type="http://schemas.openxmlformats.org/officeDocument/2006/relationships/image" Target="../media/image156.png"/><Relationship Id="rId4" Type="http://schemas.openxmlformats.org/officeDocument/2006/relationships/image" Target="../media/image155.jp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g"/><Relationship Id="rId4" Type="http://schemas.openxmlformats.org/officeDocument/2006/relationships/image" Target="../media/image168.jpeg"/></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10.png"/><Relationship Id="rId4" Type="http://schemas.openxmlformats.org/officeDocument/2006/relationships/image" Target="../media/image172.jpeg"/></Relationships>
</file>

<file path=ppt/slides/_rels/slide5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e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jpeg"/><Relationship Id="rId9" Type="http://schemas.openxmlformats.org/officeDocument/2006/relationships/image" Target="../media/image180.png"/></Relationships>
</file>

<file path=ppt/slides/_rels/slide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0.xml"/><Relationship Id="rId1" Type="http://schemas.openxmlformats.org/officeDocument/2006/relationships/slideLayout" Target="../slideLayouts/slideLayout138.xml"/><Relationship Id="rId4" Type="http://schemas.openxmlformats.org/officeDocument/2006/relationships/image" Target="../media/image187.jpg"/></Relationships>
</file>

<file path=ppt/slides/_rels/slide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63.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6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png"/><Relationship Id="rId7" Type="http://schemas.openxmlformats.org/officeDocument/2006/relationships/image" Target="../media/image203.jpeg"/><Relationship Id="rId2" Type="http://schemas.openxmlformats.org/officeDocument/2006/relationships/notesSlide" Target="../notesSlides/notesSlide64.xml"/><Relationship Id="rId1" Type="http://schemas.openxmlformats.org/officeDocument/2006/relationships/slideLayout" Target="../slideLayouts/slideLayout8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jpeg"/></Relationships>
</file>

<file path=ppt/slides/_rels/slide65.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image" Target="../media/image205.jpeg"/><Relationship Id="rId7" Type="http://schemas.openxmlformats.org/officeDocument/2006/relationships/image" Target="../media/image209.jpeg"/><Relationship Id="rId12" Type="http://schemas.openxmlformats.org/officeDocument/2006/relationships/image" Target="../media/image214.jpeg"/><Relationship Id="rId2" Type="http://schemas.openxmlformats.org/officeDocument/2006/relationships/notesSlide" Target="../notesSlides/notesSlide65.xml"/><Relationship Id="rId1" Type="http://schemas.openxmlformats.org/officeDocument/2006/relationships/slideLayout" Target="../slideLayouts/slideLayout119.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16.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7.xml"/><Relationship Id="rId1" Type="http://schemas.openxmlformats.org/officeDocument/2006/relationships/themeOverride" Target="../theme/themeOverride7.xml"/><Relationship Id="rId5" Type="http://schemas.openxmlformats.org/officeDocument/2006/relationships/image" Target="../media/image218.jpeg"/><Relationship Id="rId4" Type="http://schemas.openxmlformats.org/officeDocument/2006/relationships/image" Target="../media/image2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19.png"/></Relationships>
</file>

<file path=ppt/slides/_rels/slide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9.xml"/><Relationship Id="rId1" Type="http://schemas.openxmlformats.org/officeDocument/2006/relationships/themeOverride" Target="../theme/themeOverride8.xml"/><Relationship Id="rId5" Type="http://schemas.openxmlformats.org/officeDocument/2006/relationships/image" Target="../media/image222.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2.xml"/><Relationship Id="rId1" Type="http://schemas.openxmlformats.org/officeDocument/2006/relationships/slideLayout" Target="../slideLayouts/slideLayout70.xml"/><Relationship Id="rId5" Type="http://schemas.openxmlformats.org/officeDocument/2006/relationships/image" Target="../media/image234.jpeg"/><Relationship Id="rId4" Type="http://schemas.openxmlformats.org/officeDocument/2006/relationships/image" Target="../media/image233.jpeg"/></Relationships>
</file>

<file path=ppt/slides/_rels/slide7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3.xml"/><Relationship Id="rId1" Type="http://schemas.openxmlformats.org/officeDocument/2006/relationships/slideLayout" Target="../slideLayouts/slideLayout87.xml"/><Relationship Id="rId5" Type="http://schemas.openxmlformats.org/officeDocument/2006/relationships/image" Target="../media/image237.jpeg"/><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74.xml"/><Relationship Id="rId1" Type="http://schemas.openxmlformats.org/officeDocument/2006/relationships/slideLayout" Target="../slideLayouts/slideLayout71.xml"/><Relationship Id="rId6" Type="http://schemas.openxmlformats.org/officeDocument/2006/relationships/image" Target="../media/image241.jpe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7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5.xml"/><Relationship Id="rId1" Type="http://schemas.openxmlformats.org/officeDocument/2006/relationships/slideLayout" Target="../slideLayouts/slideLayout71.xml"/><Relationship Id="rId6" Type="http://schemas.openxmlformats.org/officeDocument/2006/relationships/image" Target="../media/image248.jpg"/><Relationship Id="rId5" Type="http://schemas.openxmlformats.org/officeDocument/2006/relationships/image" Target="../media/image247.jpeg"/><Relationship Id="rId4" Type="http://schemas.openxmlformats.org/officeDocument/2006/relationships/image" Target="../media/image246.jpg"/></Relationships>
</file>

<file path=ppt/slides/_rels/slide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76.xml"/><Relationship Id="rId1" Type="http://schemas.openxmlformats.org/officeDocument/2006/relationships/slideLayout" Target="../slideLayouts/slideLayout71.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7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77.xml"/><Relationship Id="rId1" Type="http://schemas.openxmlformats.org/officeDocument/2006/relationships/slideLayout" Target="../slideLayouts/slideLayout21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7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8.xml"/><Relationship Id="rId1" Type="http://schemas.openxmlformats.org/officeDocument/2006/relationships/slideLayout" Target="../slideLayouts/slideLayout212.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80.xml"/><Relationship Id="rId1" Type="http://schemas.openxmlformats.org/officeDocument/2006/relationships/slideLayout" Target="../slideLayouts/slideLayout84.xml"/><Relationship Id="rId6" Type="http://schemas.openxmlformats.org/officeDocument/2006/relationships/image" Target="../media/image264.png"/><Relationship Id="rId5" Type="http://schemas.openxmlformats.org/officeDocument/2006/relationships/image" Target="../media/image263.jpeg"/><Relationship Id="rId4" Type="http://schemas.openxmlformats.org/officeDocument/2006/relationships/image" Target="../media/image262.jpeg"/></Relationships>
</file>

<file path=ppt/slides/_rels/slide81.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image" Target="../media/image265.png"/><Relationship Id="rId7" Type="http://schemas.openxmlformats.org/officeDocument/2006/relationships/image" Target="../media/image269.jpeg"/><Relationship Id="rId12"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68.png"/><Relationship Id="rId11" Type="http://schemas.openxmlformats.org/officeDocument/2006/relationships/image" Target="../media/image272.png"/><Relationship Id="rId5" Type="http://schemas.openxmlformats.org/officeDocument/2006/relationships/image" Target="../media/image267.jpeg"/><Relationship Id="rId10" Type="http://schemas.openxmlformats.org/officeDocument/2006/relationships/image" Target="../media/image271.jpeg"/><Relationship Id="rId4" Type="http://schemas.openxmlformats.org/officeDocument/2006/relationships/image" Target="../media/image266.png"/><Relationship Id="rId9" Type="http://schemas.openxmlformats.org/officeDocument/2006/relationships/image" Target="../media/image270.jpeg"/></Relationships>
</file>

<file path=ppt/slides/_rels/slide82.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74.png"/><Relationship Id="rId7" Type="http://schemas.openxmlformats.org/officeDocument/2006/relationships/image" Target="../media/image278.png"/><Relationship Id="rId12" Type="http://schemas.openxmlformats.org/officeDocument/2006/relationships/image" Target="../media/image282.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77.png"/><Relationship Id="rId11" Type="http://schemas.openxmlformats.org/officeDocument/2006/relationships/image" Target="../media/image281.jpeg"/><Relationship Id="rId5" Type="http://schemas.openxmlformats.org/officeDocument/2006/relationships/image" Target="../media/image276.png"/><Relationship Id="rId10" Type="http://schemas.openxmlformats.org/officeDocument/2006/relationships/image" Target="../media/image280.jpeg"/><Relationship Id="rId4" Type="http://schemas.openxmlformats.org/officeDocument/2006/relationships/image" Target="../media/image275.jpeg"/><Relationship Id="rId9" Type="http://schemas.openxmlformats.org/officeDocument/2006/relationships/image" Target="../media/image279.jpeg"/></Relationships>
</file>

<file path=ppt/slides/_rels/slide8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284.jpeg"/><Relationship Id="rId4" Type="http://schemas.openxmlformats.org/officeDocument/2006/relationships/image" Target="../media/image264.png"/></Relationships>
</file>

<file path=ppt/slides/_rels/slide84.xml.rels><?xml version="1.0" encoding="UTF-8" standalone="yes"?>
<Relationships xmlns="http://schemas.openxmlformats.org/package/2006/relationships"><Relationship Id="rId3" Type="http://schemas.openxmlformats.org/officeDocument/2006/relationships/image" Target="../media/image285.jpeg"/><Relationship Id="rId7" Type="http://schemas.openxmlformats.org/officeDocument/2006/relationships/image" Target="../media/image289.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jpeg"/></Relationships>
</file>

<file path=ppt/slides/_rels/slide85.xml.rels><?xml version="1.0" encoding="UTF-8" standalone="yes"?>
<Relationships xmlns="http://schemas.openxmlformats.org/package/2006/relationships"><Relationship Id="rId3" Type="http://schemas.openxmlformats.org/officeDocument/2006/relationships/image" Target="../media/image290.jpg"/><Relationship Id="rId7" Type="http://schemas.openxmlformats.org/officeDocument/2006/relationships/image" Target="../media/image294.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93.jpg"/><Relationship Id="rId5" Type="http://schemas.openxmlformats.org/officeDocument/2006/relationships/image" Target="../media/image292.png"/><Relationship Id="rId4" Type="http://schemas.openxmlformats.org/officeDocument/2006/relationships/image" Target="../media/image291.png"/></Relationships>
</file>

<file path=ppt/slides/_rels/slide8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87.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3.jp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302.jpeg"/><Relationship Id="rId5" Type="http://schemas.openxmlformats.org/officeDocument/2006/relationships/image" Target="../media/image301.png"/><Relationship Id="rId4" Type="http://schemas.openxmlformats.org/officeDocument/2006/relationships/image" Target="../media/image300.png"/></Relationships>
</file>

<file path=ppt/slides/_rels/slide88.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4.png"/><Relationship Id="rId7" Type="http://schemas.openxmlformats.org/officeDocument/2006/relationships/image" Target="../media/image308.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89.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0.jpg"/><Relationship Id="rId7" Type="http://schemas.openxmlformats.org/officeDocument/2006/relationships/image" Target="../media/image314.png"/><Relationship Id="rId2" Type="http://schemas.openxmlformats.org/officeDocument/2006/relationships/notesSlide" Target="../notesSlides/notesSlide89.xml"/><Relationship Id="rId1" Type="http://schemas.openxmlformats.org/officeDocument/2006/relationships/slideLayout" Target="../slideLayouts/slideLayout87.xml"/><Relationship Id="rId6" Type="http://schemas.openxmlformats.org/officeDocument/2006/relationships/image" Target="../media/image313.jpeg"/><Relationship Id="rId5" Type="http://schemas.openxmlformats.org/officeDocument/2006/relationships/image" Target="../media/image312.jpeg"/><Relationship Id="rId4" Type="http://schemas.openxmlformats.org/officeDocument/2006/relationships/image" Target="../media/image3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90.xml"/><Relationship Id="rId1" Type="http://schemas.openxmlformats.org/officeDocument/2006/relationships/slideLayout" Target="../slideLayouts/slideLayout87.xml"/><Relationship Id="rId6" Type="http://schemas.openxmlformats.org/officeDocument/2006/relationships/image" Target="../media/image319.jpg"/><Relationship Id="rId5" Type="http://schemas.openxmlformats.org/officeDocument/2006/relationships/image" Target="../media/image318.jpeg"/><Relationship Id="rId4" Type="http://schemas.openxmlformats.org/officeDocument/2006/relationships/image" Target="../media/image317.png"/></Relationships>
</file>

<file path=ppt/slides/_rels/slide91.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91.xml"/><Relationship Id="rId1" Type="http://schemas.openxmlformats.org/officeDocument/2006/relationships/slideLayout" Target="../slideLayouts/slideLayout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jpeg"/></Relationships>
</file>

<file path=ppt/slides/_rels/slide9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92.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328.png"/></Relationships>
</file>

<file path=ppt/slides/_rels/slide94.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94.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9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337.jpeg"/><Relationship Id="rId4" Type="http://schemas.openxmlformats.org/officeDocument/2006/relationships/image" Target="../media/image336.jpeg"/></Relationships>
</file>

<file path=ppt/slides/_rels/slide98.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3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9.xml"/><Relationship Id="rId1" Type="http://schemas.openxmlformats.org/officeDocument/2006/relationships/themeOverride" Target="../theme/themeOverride9.xml"/><Relationship Id="rId5" Type="http://schemas.openxmlformats.org/officeDocument/2006/relationships/image" Target="../media/image222.png"/><Relationship Id="rId4" Type="http://schemas.openxmlformats.org/officeDocument/2006/relationships/image" Target="../media/image3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descr="Stuoia">
            <a:extLst>
              <a:ext uri="{FF2B5EF4-FFF2-40B4-BE49-F238E27FC236}">
                <a16:creationId xmlns:a16="http://schemas.microsoft.com/office/drawing/2014/main" id="{09DA68BC-8596-C63A-80DA-321F0CC13B33}"/>
              </a:ext>
            </a:extLst>
          </p:cNvPr>
          <p:cNvSpPr>
            <a:spLocks noChangeArrowheads="1"/>
          </p:cNvSpPr>
          <p:nvPr/>
        </p:nvSpPr>
        <p:spPr bwMode="auto">
          <a:xfrm>
            <a:off x="250825" y="188913"/>
            <a:ext cx="8642350" cy="6480175"/>
          </a:xfrm>
          <a:prstGeom prst="rect">
            <a:avLst/>
          </a:prstGeom>
          <a:blipFill dpi="0" rotWithShape="1">
            <a:blip r:embed="rId4"/>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0115" name="Picture 3" descr="bandiera palestinese">
            <a:extLst>
              <a:ext uri="{FF2B5EF4-FFF2-40B4-BE49-F238E27FC236}">
                <a16:creationId xmlns:a16="http://schemas.microsoft.com/office/drawing/2014/main" id="{80BD137E-CFB3-CE89-79A9-5C28D99792D9}"/>
              </a:ext>
            </a:extLst>
          </p:cNvPr>
          <p:cNvPicPr>
            <a:picLocks noChangeAspect="1" noChangeArrowheads="1"/>
          </p:cNvPicPr>
          <p:nvPr/>
        </p:nvPicPr>
        <p:blipFill>
          <a:blip r:embed="rId5">
            <a:lum bright="-12000" contrast="14000"/>
          </a:blip>
          <a:srcRect/>
          <a:stretch>
            <a:fillRect/>
          </a:stretch>
        </p:blipFill>
        <p:spPr bwMode="auto">
          <a:xfrm>
            <a:off x="85883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233476" name="TextBox 8">
            <a:extLst>
              <a:ext uri="{FF2B5EF4-FFF2-40B4-BE49-F238E27FC236}">
                <a16:creationId xmlns:a16="http://schemas.microsoft.com/office/drawing/2014/main" id="{DA595431-2FA3-BE33-5737-D74B2DAC9883}"/>
              </a:ext>
            </a:extLst>
          </p:cNvPr>
          <p:cNvSpPr txBox="1">
            <a:spLocks noChangeArrowheads="1"/>
          </p:cNvSpPr>
          <p:nvPr/>
        </p:nvSpPr>
        <p:spPr bwMode="auto">
          <a:xfrm>
            <a:off x="4957763" y="5346700"/>
            <a:ext cx="3286125" cy="641350"/>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3600" b="1">
                <a:solidFill>
                  <a:srgbClr val="161616"/>
                </a:solidFill>
              </a:rPr>
              <a:t>Versión corta</a:t>
            </a:r>
            <a:endParaRPr lang="it-IT" altLang="it-CH" sz="3600" b="1">
              <a:solidFill>
                <a:srgbClr val="161616"/>
              </a:solidFill>
            </a:endParaRPr>
          </a:p>
        </p:txBody>
      </p:sp>
      <p:pic>
        <p:nvPicPr>
          <p:cNvPr id="9" name="Picture 4" descr="C:\Users\Enrico\Desktop\4 map.jpg">
            <a:extLst>
              <a:ext uri="{FF2B5EF4-FFF2-40B4-BE49-F238E27FC236}">
                <a16:creationId xmlns:a16="http://schemas.microsoft.com/office/drawing/2014/main" id="{A27D08B7-3F18-F927-42F7-99527CB9BC5E}"/>
              </a:ext>
            </a:extLst>
          </p:cNvPr>
          <p:cNvPicPr>
            <a:picLocks noChangeAspect="1" noChangeArrowheads="1"/>
          </p:cNvPicPr>
          <p:nvPr/>
        </p:nvPicPr>
        <p:blipFill>
          <a:blip r:embed="rId6"/>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233478" name="Text Box 5">
            <a:extLst>
              <a:ext uri="{FF2B5EF4-FFF2-40B4-BE49-F238E27FC236}">
                <a16:creationId xmlns:a16="http://schemas.microsoft.com/office/drawing/2014/main" id="{53EF0AB8-3461-526E-CB20-AB4746B587CD}"/>
              </a:ext>
            </a:extLst>
          </p:cNvPr>
          <p:cNvSpPr txBox="1">
            <a:spLocks noChangeArrowheads="1"/>
          </p:cNvSpPr>
          <p:nvPr/>
        </p:nvSpPr>
        <p:spPr bwMode="auto">
          <a:xfrm>
            <a:off x="827088" y="2708275"/>
            <a:ext cx="7416800" cy="914400"/>
          </a:xfrm>
          <a:prstGeom prst="rect">
            <a:avLst/>
          </a:prstGeom>
          <a:solidFill>
            <a:schemeClr val="bg1"/>
          </a:solidFill>
          <a:ln w="381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5400" b="1">
                <a:solidFill>
                  <a:srgbClr val="FFFFFF"/>
                </a:solidFill>
                <a:ea typeface="GungsuhChe" panose="02030609000101010101" pitchFamily="49" charset="-127"/>
              </a:rPr>
              <a:t>       PALESTINA</a:t>
            </a:r>
            <a:endParaRPr lang="it-IT" altLang="it-CH" sz="5400" b="1">
              <a:solidFill>
                <a:srgbClr val="FFFFFF"/>
              </a:solidFill>
              <a:ea typeface="GungsuhChe" panose="02030609000101010101" pitchFamily="49" charset="-127"/>
            </a:endParaRPr>
          </a:p>
        </p:txBody>
      </p:sp>
      <p:sp>
        <p:nvSpPr>
          <p:cNvPr id="233479" name="Text Box 6">
            <a:extLst>
              <a:ext uri="{FF2B5EF4-FFF2-40B4-BE49-F238E27FC236}">
                <a16:creationId xmlns:a16="http://schemas.microsoft.com/office/drawing/2014/main" id="{FBB41645-09E5-2B7A-633E-82CC4CD1A96E}"/>
              </a:ext>
            </a:extLst>
          </p:cNvPr>
          <p:cNvSpPr txBox="1">
            <a:spLocks noChangeArrowheads="1"/>
          </p:cNvSpPr>
          <p:nvPr/>
        </p:nvSpPr>
        <p:spPr bwMode="auto">
          <a:xfrm>
            <a:off x="4794250" y="692150"/>
            <a:ext cx="34496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4000" b="1">
                <a:solidFill>
                  <a:srgbClr val="000000"/>
                </a:solidFill>
                <a:latin typeface="Arial Black" panose="020B0A04020102020204" pitchFamily="34" charset="0"/>
              </a:rPr>
              <a:t>LA           HISTORIA          DE</a:t>
            </a:r>
          </a:p>
        </p:txBody>
      </p:sp>
      <p:sp>
        <p:nvSpPr>
          <p:cNvPr id="233480" name="Text Box 7">
            <a:extLst>
              <a:ext uri="{FF2B5EF4-FFF2-40B4-BE49-F238E27FC236}">
                <a16:creationId xmlns:a16="http://schemas.microsoft.com/office/drawing/2014/main" id="{F9FC153B-4D31-A822-6080-0A2C34F1E95B}"/>
              </a:ext>
            </a:extLst>
          </p:cNvPr>
          <p:cNvSpPr txBox="1">
            <a:spLocks noChangeArrowheads="1"/>
          </p:cNvSpPr>
          <p:nvPr/>
        </p:nvSpPr>
        <p:spPr bwMode="auto">
          <a:xfrm>
            <a:off x="4843463" y="3933825"/>
            <a:ext cx="33845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4000" b="1">
                <a:solidFill>
                  <a:srgbClr val="000000"/>
                </a:solidFill>
                <a:latin typeface="Arial Black" panose="020B0A04020102020204" pitchFamily="34" charset="0"/>
              </a:rPr>
              <a:t>EN IMÁGENES</a:t>
            </a:r>
          </a:p>
        </p:txBody>
      </p:sp>
      <p:sp>
        <p:nvSpPr>
          <p:cNvPr id="216073" name="Segnaposto numero diapositiva 1">
            <a:extLst>
              <a:ext uri="{FF2B5EF4-FFF2-40B4-BE49-F238E27FC236}">
                <a16:creationId xmlns:a16="http://schemas.microsoft.com/office/drawing/2014/main" id="{AE708BFE-DA47-930C-2C00-12EF6DAEF0A2}"/>
              </a:ext>
            </a:extLst>
          </p:cNvPr>
          <p:cNvSpPr>
            <a:spLocks noGrp="1"/>
          </p:cNvSpPr>
          <p:nvPr>
            <p:ph type="sldNum" sz="quarter" idx="12"/>
          </p:nvPr>
        </p:nvSpPr>
        <p:spPr>
          <a:xfrm>
            <a:off x="7956550" y="6245225"/>
            <a:ext cx="73025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4E9EF57-4452-41C4-B04C-D2FC204AEA91}" type="slidenum">
              <a:rPr lang="it-CH" altLang="en-US" sz="1400" b="1" smtClean="0">
                <a:solidFill>
                  <a:schemeClr val="accent4">
                    <a:lumMod val="10000"/>
                  </a:schemeClr>
                </a:solidFill>
              </a:rPr>
              <a:pPr>
                <a:spcBef>
                  <a:spcPct val="0"/>
                </a:spcBef>
                <a:buFontTx/>
                <a:buNone/>
                <a:defRPr/>
              </a:pPr>
              <a:t>1</a:t>
            </a:fld>
            <a:endParaRPr lang="it-CH" altLang="en-US" sz="1400" b="1" dirty="0">
              <a:solidFill>
                <a:schemeClr val="accent4">
                  <a:lumMod val="10000"/>
                </a:schemeClr>
              </a:solidFill>
            </a:endParaRPr>
          </a:p>
        </p:txBody>
      </p:sp>
      <p:pic>
        <p:nvPicPr>
          <p:cNvPr id="233482" name="Picture 4">
            <a:extLst>
              <a:ext uri="{FF2B5EF4-FFF2-40B4-BE49-F238E27FC236}">
                <a16:creationId xmlns:a16="http://schemas.microsoft.com/office/drawing/2014/main" id="{2950CE5D-9830-A8AB-D2F3-086AAD88B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2724150"/>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E9DE93AF-A639-7325-6607-E470209BBDF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3">
            <a:extLst>
              <a:ext uri="{FF2B5EF4-FFF2-40B4-BE49-F238E27FC236}">
                <a16:creationId xmlns:a16="http://schemas.microsoft.com/office/drawing/2014/main" id="{2469BA15-CE6A-765F-0B1C-93F4E79BF136}"/>
              </a:ext>
            </a:extLst>
          </p:cNvPr>
          <p:cNvSpPr txBox="1">
            <a:spLocks noChangeArrowheads="1"/>
          </p:cNvSpPr>
          <p:nvPr/>
        </p:nvSpPr>
        <p:spPr bwMode="auto">
          <a:xfrm>
            <a:off x="6877050" y="752475"/>
            <a:ext cx="1655763" cy="336550"/>
          </a:xfrm>
          <a:prstGeom prst="rect">
            <a:avLst/>
          </a:prstGeom>
          <a:solidFill>
            <a:srgbClr val="FFFF00"/>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161616"/>
                </a:solidFill>
              </a:rPr>
              <a:t>Tel Aviv hoy</a:t>
            </a:r>
            <a:endParaRPr lang="it-IT" altLang="it-CH" sz="1600" b="1">
              <a:solidFill>
                <a:srgbClr val="161616"/>
              </a:solidFill>
            </a:endParaRPr>
          </a:p>
        </p:txBody>
      </p:sp>
      <p:pic>
        <p:nvPicPr>
          <p:cNvPr id="181251" name="Picture 6" descr="C:\Users\Enrico\Desktop\Tel Aviv e Jaffa jpeg.jpg">
            <a:extLst>
              <a:ext uri="{FF2B5EF4-FFF2-40B4-BE49-F238E27FC236}">
                <a16:creationId xmlns:a16="http://schemas.microsoft.com/office/drawing/2014/main" id="{BEFE96C4-02F0-0C1C-6662-82F6C552208C}"/>
              </a:ext>
            </a:extLst>
          </p:cNvPr>
          <p:cNvPicPr>
            <a:picLocks noChangeAspect="1" noChangeArrowheads="1"/>
          </p:cNvPicPr>
          <p:nvPr/>
        </p:nvPicPr>
        <p:blipFill>
          <a:blip r:embed="rId3"/>
          <a:srcRect/>
          <a:stretch>
            <a:fillRect/>
          </a:stretch>
        </p:blipFill>
        <p:spPr bwMode="auto">
          <a:xfrm>
            <a:off x="0" y="1341438"/>
            <a:ext cx="9144000" cy="4459287"/>
          </a:xfrm>
          <a:prstGeom prst="rect">
            <a:avLst/>
          </a:prstGeom>
          <a:ln>
            <a:noFill/>
          </a:ln>
          <a:effectLst>
            <a:outerShdw blurRad="292100" dist="139700" dir="2700000" algn="tl" rotWithShape="0">
              <a:srgbClr val="333333">
                <a:alpha val="65000"/>
              </a:srgbClr>
            </a:outerShdw>
          </a:effectLst>
        </p:spPr>
      </p:pic>
      <p:sp>
        <p:nvSpPr>
          <p:cNvPr id="251908" name="Segnaposto numero diapositiva 1">
            <a:extLst>
              <a:ext uri="{FF2B5EF4-FFF2-40B4-BE49-F238E27FC236}">
                <a16:creationId xmlns:a16="http://schemas.microsoft.com/office/drawing/2014/main" id="{D6630EF2-2D59-B680-28BC-856869E607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A38430-C4C9-43BE-84DB-26375089281E}"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sp>
        <p:nvSpPr>
          <p:cNvPr id="251909" name="CasellaDiTesto 2">
            <a:extLst>
              <a:ext uri="{FF2B5EF4-FFF2-40B4-BE49-F238E27FC236}">
                <a16:creationId xmlns:a16="http://schemas.microsoft.com/office/drawing/2014/main" id="{95CA1715-2DDB-FC72-7EB4-4544165FA3E3}"/>
              </a:ext>
            </a:extLst>
          </p:cNvPr>
          <p:cNvSpPr txBox="1">
            <a:spLocks noChangeArrowheads="1"/>
          </p:cNvSpPr>
          <p:nvPr/>
        </p:nvSpPr>
        <p:spPr bwMode="auto">
          <a:xfrm>
            <a:off x="3271838" y="6642100"/>
            <a:ext cx="1943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https://es.wikipedia.org/wiki/Tel_Aviv</a:t>
            </a:r>
          </a:p>
        </p:txBody>
      </p:sp>
      <p:sp>
        <p:nvSpPr>
          <p:cNvPr id="251910" name="CasellaDiTesto 1">
            <a:extLst>
              <a:ext uri="{FF2B5EF4-FFF2-40B4-BE49-F238E27FC236}">
                <a16:creationId xmlns:a16="http://schemas.microsoft.com/office/drawing/2014/main" id="{B429CF61-1652-247F-2063-A0ABDF3E110E}"/>
              </a:ext>
            </a:extLst>
          </p:cNvPr>
          <p:cNvSpPr txBox="1">
            <a:spLocks noChangeArrowheads="1"/>
          </p:cNvSpPr>
          <p:nvPr/>
        </p:nvSpPr>
        <p:spPr bwMode="auto">
          <a:xfrm>
            <a:off x="3294063" y="5908675"/>
            <a:ext cx="17287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Lo que queda de Jaffa</a:t>
            </a:r>
          </a:p>
        </p:txBody>
      </p:sp>
      <p:cxnSp>
        <p:nvCxnSpPr>
          <p:cNvPr id="4" name="Connettore 2 3">
            <a:extLst>
              <a:ext uri="{FF2B5EF4-FFF2-40B4-BE49-F238E27FC236}">
                <a16:creationId xmlns:a16="http://schemas.microsoft.com/office/drawing/2014/main" id="{1BC87265-E5C9-4422-0A7A-35C7553D716E}"/>
              </a:ext>
            </a:extLst>
          </p:cNvPr>
          <p:cNvCxnSpPr/>
          <p:nvPr/>
        </p:nvCxnSpPr>
        <p:spPr>
          <a:xfrm flipV="1">
            <a:off x="4860925" y="5468938"/>
            <a:ext cx="323850" cy="439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C8104901-F4CB-1C93-27B6-231E6323ED4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3">
            <a:extLst>
              <a:ext uri="{FF2B5EF4-FFF2-40B4-BE49-F238E27FC236}">
                <a16:creationId xmlns:a16="http://schemas.microsoft.com/office/drawing/2014/main" id="{D8BD43C7-3E68-0DB3-E1B8-040E15EDD869}"/>
              </a:ext>
            </a:extLst>
          </p:cNvPr>
          <p:cNvSpPr txBox="1">
            <a:spLocks noChangeArrowheads="1"/>
          </p:cNvSpPr>
          <p:nvPr/>
        </p:nvSpPr>
        <p:spPr bwMode="auto">
          <a:xfrm>
            <a:off x="919163" y="6161088"/>
            <a:ext cx="74739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spcAft>
                <a:spcPts val="1000"/>
              </a:spcAft>
              <a:buFontTx/>
              <a:buNone/>
            </a:pPr>
            <a:r>
              <a:rPr lang="fr-CH" altLang="it-CH" sz="1300">
                <a:solidFill>
                  <a:srgbClr val="FFFFFF"/>
                </a:solidFill>
              </a:rPr>
              <a:t>Los refugiados, quienes tratan de entrar a  escondidas son detenidos y muchas veces asesinados.</a:t>
            </a:r>
            <a:endParaRPr lang="it-IT" altLang="it-CH" sz="1300">
              <a:solidFill>
                <a:srgbClr val="FFFFFF"/>
              </a:solidFill>
            </a:endParaRPr>
          </a:p>
        </p:txBody>
      </p:sp>
      <p:sp>
        <p:nvSpPr>
          <p:cNvPr id="436227" name="Segnaposto numero diapositiva 1">
            <a:extLst>
              <a:ext uri="{FF2B5EF4-FFF2-40B4-BE49-F238E27FC236}">
                <a16:creationId xmlns:a16="http://schemas.microsoft.com/office/drawing/2014/main" id="{61B29965-6B22-C3DF-F5C1-3EF7BB99759E}"/>
              </a:ext>
            </a:extLst>
          </p:cNvPr>
          <p:cNvSpPr>
            <a:spLocks noGrp="1"/>
          </p:cNvSpPr>
          <p:nvPr>
            <p:ph type="sldNum" sz="quarter" idx="12"/>
          </p:nvPr>
        </p:nvSpPr>
        <p:spPr>
          <a:xfrm>
            <a:off x="7308850" y="5730875"/>
            <a:ext cx="5715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DE00CE-0663-4220-9109-48BC128D4E98}" type="slidenum">
              <a:rPr lang="it-CH" altLang="en-US" sz="1400" smtClean="0">
                <a:solidFill>
                  <a:srgbClr val="FFFFFF"/>
                </a:solidFill>
              </a:rPr>
              <a:pPr>
                <a:spcBef>
                  <a:spcPct val="0"/>
                </a:spcBef>
                <a:buFontTx/>
                <a:buNone/>
              </a:pPr>
              <a:t>100</a:t>
            </a:fld>
            <a:endParaRPr lang="it-CH" altLang="en-US" sz="1400">
              <a:solidFill>
                <a:srgbClr val="FFFFFF"/>
              </a:solidFill>
            </a:endParaRPr>
          </a:p>
        </p:txBody>
      </p:sp>
      <p:pic>
        <p:nvPicPr>
          <p:cNvPr id="9" name="Picture 2" descr="nakba_1">
            <a:extLst>
              <a:ext uri="{FF2B5EF4-FFF2-40B4-BE49-F238E27FC236}">
                <a16:creationId xmlns:a16="http://schemas.microsoft.com/office/drawing/2014/main" id="{9A5FEABC-1FF2-5B19-8C57-9B84D43068B9}"/>
              </a:ext>
            </a:extLst>
          </p:cNvPr>
          <p:cNvPicPr>
            <a:picLocks noChangeAspect="1" noChangeArrowheads="1"/>
          </p:cNvPicPr>
          <p:nvPr/>
        </p:nvPicPr>
        <p:blipFill>
          <a:blip r:embed="rId3">
            <a:lum bright="-10000" contrast="10000"/>
          </a:blip>
          <a:srcRect/>
          <a:stretch>
            <a:fillRect/>
          </a:stretch>
        </p:blipFill>
        <p:spPr bwMode="auto">
          <a:xfrm>
            <a:off x="1343025" y="423863"/>
            <a:ext cx="6626225" cy="49672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36229" name="CasellaDiTesto 1">
            <a:extLst>
              <a:ext uri="{FF2B5EF4-FFF2-40B4-BE49-F238E27FC236}">
                <a16:creationId xmlns:a16="http://schemas.microsoft.com/office/drawing/2014/main" id="{E59696B7-50A3-91E0-C8C7-EB051B32F2CF}"/>
              </a:ext>
            </a:extLst>
          </p:cNvPr>
          <p:cNvSpPr txBox="1">
            <a:spLocks noChangeArrowheads="1"/>
          </p:cNvSpPr>
          <p:nvPr/>
        </p:nvSpPr>
        <p:spPr bwMode="auto">
          <a:xfrm>
            <a:off x="2711450" y="6526213"/>
            <a:ext cx="3889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6" name="Rettangolo 5">
            <a:extLst>
              <a:ext uri="{FF2B5EF4-FFF2-40B4-BE49-F238E27FC236}">
                <a16:creationId xmlns:a16="http://schemas.microsoft.com/office/drawing/2014/main" id="{E76A7F67-2BF4-945B-BB0C-5D461EB2316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6F586A9-9C09-05C8-F2E9-AD7F357742B9}"/>
              </a:ext>
            </a:extLst>
          </p:cNvPr>
          <p:cNvSpPr txBox="1"/>
          <p:nvPr/>
        </p:nvSpPr>
        <p:spPr>
          <a:xfrm>
            <a:off x="1841500" y="5589588"/>
            <a:ext cx="5461000"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s-ES" dirty="0"/>
              <a:t>En contraste con la Resolución ONU 242 Israel impide y prohibe el retorno de la mayoría de los refugiados. </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a:extLst>
              <a:ext uri="{FF2B5EF4-FFF2-40B4-BE49-F238E27FC236}">
                <a16:creationId xmlns:a16="http://schemas.microsoft.com/office/drawing/2014/main" id="{1E69F1CB-4B5D-D0C4-E512-0F1F40994A6E}"/>
              </a:ext>
            </a:extLst>
          </p:cNvPr>
          <p:cNvSpPr txBox="1">
            <a:spLocks noChangeArrowheads="1"/>
          </p:cNvSpPr>
          <p:nvPr/>
        </p:nvSpPr>
        <p:spPr bwMode="auto">
          <a:xfrm>
            <a:off x="3922713" y="4384675"/>
            <a:ext cx="2001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En el año 1949 y siguintes muchos judíos de países árabes han emigrado a Israel.</a:t>
            </a:r>
            <a:endParaRPr lang="it-IT" altLang="it-CH" sz="1200" b="1">
              <a:solidFill>
                <a:srgbClr val="FFFFFF"/>
              </a:solidFill>
            </a:endParaRPr>
          </a:p>
        </p:txBody>
      </p:sp>
      <p:sp>
        <p:nvSpPr>
          <p:cNvPr id="438275" name="Text Box 5">
            <a:extLst>
              <a:ext uri="{FF2B5EF4-FFF2-40B4-BE49-F238E27FC236}">
                <a16:creationId xmlns:a16="http://schemas.microsoft.com/office/drawing/2014/main" id="{87EC05AD-6CAD-4DB5-158E-96DA5BD5573F}"/>
              </a:ext>
            </a:extLst>
          </p:cNvPr>
          <p:cNvSpPr txBox="1">
            <a:spLocks noChangeArrowheads="1"/>
          </p:cNvSpPr>
          <p:nvPr/>
        </p:nvSpPr>
        <p:spPr bwMode="auto">
          <a:xfrm>
            <a:off x="4587875" y="333375"/>
            <a:ext cx="13858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s-ES" altLang="it-CH" sz="1200" b="1">
                <a:solidFill>
                  <a:srgbClr val="FFFFFF"/>
                </a:solidFill>
              </a:rPr>
              <a:t>25 de mayo               de 1991</a:t>
            </a:r>
            <a:r>
              <a:rPr lang="fr-CH" altLang="it-CH" sz="1200" b="1">
                <a:solidFill>
                  <a:srgbClr val="FFFFFF"/>
                </a:solidFill>
              </a:rPr>
              <a:t> Operación Salomón color: los israelíes transportan                a Israel                   15’000 Judíos etiopes</a:t>
            </a:r>
            <a:endParaRPr lang="it-IT" altLang="it-CH" sz="1200" b="1">
              <a:solidFill>
                <a:srgbClr val="FFFFFF"/>
              </a:solidFill>
            </a:endParaRPr>
          </a:p>
        </p:txBody>
      </p:sp>
      <p:sp>
        <p:nvSpPr>
          <p:cNvPr id="438276" name="Text Box 7">
            <a:extLst>
              <a:ext uri="{FF2B5EF4-FFF2-40B4-BE49-F238E27FC236}">
                <a16:creationId xmlns:a16="http://schemas.microsoft.com/office/drawing/2014/main" id="{D7B6796F-75A6-11B0-2405-B0E0562F61AA}"/>
              </a:ext>
            </a:extLst>
          </p:cNvPr>
          <p:cNvSpPr txBox="1">
            <a:spLocks noChangeArrowheads="1"/>
          </p:cNvSpPr>
          <p:nvPr/>
        </p:nvSpPr>
        <p:spPr bwMode="auto">
          <a:xfrm>
            <a:off x="712788" y="2608263"/>
            <a:ext cx="280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99"/>
                </a:solidFill>
              </a:rPr>
              <a:t>1949 </a:t>
            </a:r>
            <a:r>
              <a:rPr lang="fr-CH" altLang="it-CH" sz="1200" b="1">
                <a:solidFill>
                  <a:srgbClr val="FFFFFF"/>
                </a:solidFill>
              </a:rPr>
              <a:t> Los israelíes transportan a Israel los judíos yemenitas</a:t>
            </a:r>
            <a:endParaRPr lang="it-IT" altLang="it-CH" sz="1200" b="1">
              <a:solidFill>
                <a:srgbClr val="FFFFFF"/>
              </a:solidFill>
            </a:endParaRPr>
          </a:p>
        </p:txBody>
      </p:sp>
      <p:sp>
        <p:nvSpPr>
          <p:cNvPr id="438277" name="Text Box 11">
            <a:extLst>
              <a:ext uri="{FF2B5EF4-FFF2-40B4-BE49-F238E27FC236}">
                <a16:creationId xmlns:a16="http://schemas.microsoft.com/office/drawing/2014/main" id="{4C2A0FD0-54CD-3F26-F06A-7ED64FE3BA52}"/>
              </a:ext>
            </a:extLst>
          </p:cNvPr>
          <p:cNvSpPr txBox="1">
            <a:spLocks noChangeArrowheads="1"/>
          </p:cNvSpPr>
          <p:nvPr/>
        </p:nvSpPr>
        <p:spPr bwMode="auto">
          <a:xfrm>
            <a:off x="3829050" y="5403850"/>
            <a:ext cx="10620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1985</a:t>
            </a:r>
            <a:r>
              <a:rPr lang="fr-CH" altLang="it-CH" sz="1400" b="1"/>
              <a:t> </a:t>
            </a:r>
            <a:r>
              <a:rPr lang="fr-CH" altLang="it-CH" sz="1400" b="1" u="sng"/>
              <a:t> </a:t>
            </a:r>
            <a:r>
              <a:rPr lang="fr-CH" altLang="it-CH" sz="1400" b="1">
                <a:solidFill>
                  <a:srgbClr val="FFFFFF"/>
                </a:solidFill>
              </a:rPr>
              <a:t>  </a:t>
            </a:r>
            <a:r>
              <a:rPr lang="fr-CH" altLang="it-CH" sz="1200" b="1">
                <a:solidFill>
                  <a:srgbClr val="FFFFFF"/>
                </a:solidFill>
              </a:rPr>
              <a:t>Llegada de los falascià de Etiopia</a:t>
            </a:r>
            <a:endParaRPr lang="it-IT" altLang="it-CH" sz="1200" b="1">
              <a:solidFill>
                <a:srgbClr val="FFFFFF"/>
              </a:solidFill>
            </a:endParaRPr>
          </a:p>
        </p:txBody>
      </p:sp>
      <p:sp>
        <p:nvSpPr>
          <p:cNvPr id="438278" name="Text Box 12">
            <a:extLst>
              <a:ext uri="{FF2B5EF4-FFF2-40B4-BE49-F238E27FC236}">
                <a16:creationId xmlns:a16="http://schemas.microsoft.com/office/drawing/2014/main" id="{F23196CD-0609-A601-165A-55B19E035E44}"/>
              </a:ext>
            </a:extLst>
          </p:cNvPr>
          <p:cNvSpPr txBox="1">
            <a:spLocks noChangeArrowheads="1"/>
          </p:cNvSpPr>
          <p:nvPr/>
        </p:nvSpPr>
        <p:spPr bwMode="auto">
          <a:xfrm>
            <a:off x="5049838" y="5410200"/>
            <a:ext cx="93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2020 Llegada de Judíos de Etiopia</a:t>
            </a:r>
            <a:endParaRPr lang="it-IT" altLang="it-CH" sz="1200" b="1">
              <a:solidFill>
                <a:srgbClr val="FFFFFF"/>
              </a:solidFill>
            </a:endParaRPr>
          </a:p>
        </p:txBody>
      </p:sp>
      <p:sp>
        <p:nvSpPr>
          <p:cNvPr id="438279" name="Text Box 13">
            <a:extLst>
              <a:ext uri="{FF2B5EF4-FFF2-40B4-BE49-F238E27FC236}">
                <a16:creationId xmlns:a16="http://schemas.microsoft.com/office/drawing/2014/main" id="{A9C1BC03-EBC6-29C3-C4CC-A8E0BD0FFB14}"/>
              </a:ext>
            </a:extLst>
          </p:cNvPr>
          <p:cNvSpPr txBox="1">
            <a:spLocks noChangeArrowheads="1"/>
          </p:cNvSpPr>
          <p:nvPr/>
        </p:nvSpPr>
        <p:spPr bwMode="auto">
          <a:xfrm>
            <a:off x="3922713" y="333375"/>
            <a:ext cx="1027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Operación tapiz mágico</a:t>
            </a:r>
            <a:endParaRPr lang="it-IT" altLang="it-CH" sz="1200" b="1">
              <a:solidFill>
                <a:srgbClr val="FFFFFF"/>
              </a:solidFill>
            </a:endParaRPr>
          </a:p>
        </p:txBody>
      </p:sp>
      <p:sp>
        <p:nvSpPr>
          <p:cNvPr id="438280" name="Segnaposto numero diapositiva 1">
            <a:extLst>
              <a:ext uri="{FF2B5EF4-FFF2-40B4-BE49-F238E27FC236}">
                <a16:creationId xmlns:a16="http://schemas.microsoft.com/office/drawing/2014/main" id="{BDDCA0E2-A2FE-B99A-45E5-54C1E5534311}"/>
              </a:ext>
            </a:extLst>
          </p:cNvPr>
          <p:cNvSpPr>
            <a:spLocks noGrp="1"/>
          </p:cNvSpPr>
          <p:nvPr>
            <p:ph type="sldNum" sz="quarter" idx="12"/>
          </p:nvPr>
        </p:nvSpPr>
        <p:spPr>
          <a:xfrm>
            <a:off x="4452938" y="6432550"/>
            <a:ext cx="730250"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65751B-4065-412F-A52D-9C92BC0AA74B}" type="slidenum">
              <a:rPr lang="it-IT" altLang="en-US" sz="1400" smtClean="0">
                <a:solidFill>
                  <a:srgbClr val="FFFFFF"/>
                </a:solidFill>
              </a:rPr>
              <a:pPr>
                <a:spcBef>
                  <a:spcPct val="0"/>
                </a:spcBef>
                <a:buFontTx/>
                <a:buNone/>
              </a:pPr>
              <a:t>101</a:t>
            </a:fld>
            <a:endParaRPr lang="it-IT" altLang="en-US" sz="1400">
              <a:solidFill>
                <a:srgbClr val="FFFFFF"/>
              </a:solidFill>
            </a:endParaRPr>
          </a:p>
        </p:txBody>
      </p:sp>
      <p:pic>
        <p:nvPicPr>
          <p:cNvPr id="2" name="Picture 8" descr="aliya">
            <a:extLst>
              <a:ext uri="{FF2B5EF4-FFF2-40B4-BE49-F238E27FC236}">
                <a16:creationId xmlns:a16="http://schemas.microsoft.com/office/drawing/2014/main" id="{7C9B8674-7E70-1A92-F47B-F979C5AEB75E}"/>
              </a:ext>
            </a:extLst>
          </p:cNvPr>
          <p:cNvPicPr>
            <a:picLocks noChangeAspect="1" noChangeArrowheads="1"/>
          </p:cNvPicPr>
          <p:nvPr/>
        </p:nvPicPr>
        <p:blipFill>
          <a:blip r:embed="rId3"/>
          <a:srcRect/>
          <a:stretch>
            <a:fillRect/>
          </a:stretch>
        </p:blipFill>
        <p:spPr bwMode="auto">
          <a:xfrm>
            <a:off x="4132263" y="2320925"/>
            <a:ext cx="455612" cy="576263"/>
          </a:xfrm>
          <a:prstGeom prst="rect">
            <a:avLst/>
          </a:prstGeom>
          <a:ln>
            <a:noFill/>
          </a:ln>
          <a:effectLst>
            <a:outerShdw blurRad="292100" dist="139700" dir="2700000" algn="tl" rotWithShape="0">
              <a:srgbClr val="333333">
                <a:alpha val="65000"/>
              </a:srgbClr>
            </a:outerShdw>
          </a:effectLst>
        </p:spPr>
      </p:pic>
      <p:pic>
        <p:nvPicPr>
          <p:cNvPr id="3" name="Picture 9" descr="bandiera israeliana 2 jpg">
            <a:extLst>
              <a:ext uri="{FF2B5EF4-FFF2-40B4-BE49-F238E27FC236}">
                <a16:creationId xmlns:a16="http://schemas.microsoft.com/office/drawing/2014/main" id="{5DD27D44-F807-F793-F908-DAB8CEE9DB2D}"/>
              </a:ext>
            </a:extLst>
          </p:cNvPr>
          <p:cNvPicPr>
            <a:picLocks noChangeAspect="1" noChangeArrowheads="1"/>
          </p:cNvPicPr>
          <p:nvPr/>
        </p:nvPicPr>
        <p:blipFill>
          <a:blip r:embed="rId4"/>
          <a:srcRect/>
          <a:stretch>
            <a:fillRect/>
          </a:stretch>
        </p:blipFill>
        <p:spPr bwMode="auto">
          <a:xfrm>
            <a:off x="4924425" y="2320925"/>
            <a:ext cx="792163" cy="581025"/>
          </a:xfrm>
          <a:prstGeom prst="rect">
            <a:avLst/>
          </a:prstGeom>
          <a:ln>
            <a:noFill/>
          </a:ln>
          <a:effectLst>
            <a:outerShdw blurRad="292100" dist="139700" dir="2700000" algn="tl" rotWithShape="0">
              <a:srgbClr val="333333">
                <a:alpha val="65000"/>
              </a:srgbClr>
            </a:outerShdw>
          </a:effectLst>
        </p:spPr>
      </p:pic>
      <p:pic>
        <p:nvPicPr>
          <p:cNvPr id="16" name="Picture 4" descr="operation_solomon_color">
            <a:extLst>
              <a:ext uri="{FF2B5EF4-FFF2-40B4-BE49-F238E27FC236}">
                <a16:creationId xmlns:a16="http://schemas.microsoft.com/office/drawing/2014/main" id="{805F663B-8349-5E63-4716-880AAE9FA8DA}"/>
              </a:ext>
            </a:extLst>
          </p:cNvPr>
          <p:cNvPicPr>
            <a:picLocks noChangeAspect="1" noChangeArrowheads="1"/>
          </p:cNvPicPr>
          <p:nvPr/>
        </p:nvPicPr>
        <p:blipFill>
          <a:blip r:embed="rId5">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t1985 arrivo falascià">
            <a:extLst>
              <a:ext uri="{FF2B5EF4-FFF2-40B4-BE49-F238E27FC236}">
                <a16:creationId xmlns:a16="http://schemas.microsoft.com/office/drawing/2014/main" id="{AA662305-9442-9112-5274-0636F573DD0F}"/>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
            <a:extLst>
              <a:ext uri="{FF2B5EF4-FFF2-40B4-BE49-F238E27FC236}">
                <a16:creationId xmlns:a16="http://schemas.microsoft.com/office/drawing/2014/main" id="{63D47DFE-09F2-4ABC-E5FA-0EDC844A5C66}"/>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BB18E88E-7409-421C-A63E-BBD447DE85E3}"/>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8287" name="CasellaDiTesto 3">
            <a:extLst>
              <a:ext uri="{FF2B5EF4-FFF2-40B4-BE49-F238E27FC236}">
                <a16:creationId xmlns:a16="http://schemas.microsoft.com/office/drawing/2014/main" id="{4F1EC647-D7F3-1D82-37CA-8593E17622E2}"/>
              </a:ext>
            </a:extLst>
          </p:cNvPr>
          <p:cNvSpPr txBox="1">
            <a:spLocks noChangeArrowheads="1"/>
          </p:cNvSpPr>
          <p:nvPr/>
        </p:nvSpPr>
        <p:spPr bwMode="auto">
          <a:xfrm>
            <a:off x="6072188" y="3730625"/>
            <a:ext cx="2840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Beso de la tierra o robo de la tierra?</a:t>
            </a:r>
            <a:endParaRPr lang="en-US" altLang="en-US" sz="1200" b="1">
              <a:solidFill>
                <a:srgbClr val="FFFFFF"/>
              </a:solidFill>
            </a:endParaRPr>
          </a:p>
        </p:txBody>
      </p:sp>
      <p:sp>
        <p:nvSpPr>
          <p:cNvPr id="20" name="Rettangolo 19">
            <a:extLst>
              <a:ext uri="{FF2B5EF4-FFF2-40B4-BE49-F238E27FC236}">
                <a16:creationId xmlns:a16="http://schemas.microsoft.com/office/drawing/2014/main" id="{E7751DA0-6445-A5A9-0447-F1BFCC20E1A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5">
            <a:extLst>
              <a:ext uri="{FF2B5EF4-FFF2-40B4-BE49-F238E27FC236}">
                <a16:creationId xmlns:a16="http://schemas.microsoft.com/office/drawing/2014/main" id="{3F962C55-0A83-5387-5FFE-D3943D7B4181}"/>
              </a:ext>
            </a:extLst>
          </p:cNvPr>
          <p:cNvSpPr txBox="1"/>
          <p:nvPr/>
        </p:nvSpPr>
        <p:spPr>
          <a:xfrm>
            <a:off x="3889375" y="3179763"/>
            <a:ext cx="2001838" cy="92233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La </a:t>
            </a:r>
            <a:r>
              <a:rPr lang="fr-CH" altLang="it-CH" b="1" dirty="0" err="1">
                <a:solidFill>
                  <a:schemeClr val="accent4">
                    <a:lumMod val="10000"/>
                  </a:schemeClr>
                </a:solidFill>
              </a:rPr>
              <a:t>inmigración</a:t>
            </a:r>
            <a:r>
              <a:rPr lang="fr-CH" altLang="it-CH" b="1" dirty="0">
                <a:solidFill>
                  <a:schemeClr val="accent4">
                    <a:lumMod val="10000"/>
                  </a:schemeClr>
                </a:solidFill>
              </a:rPr>
              <a:t> </a:t>
            </a:r>
            <a:r>
              <a:rPr lang="fr-CH" altLang="it-CH" b="1" dirty="0" err="1">
                <a:solidFill>
                  <a:schemeClr val="accent4">
                    <a:lumMod val="10000"/>
                  </a:schemeClr>
                </a:solidFill>
              </a:rPr>
              <a:t>judía</a:t>
            </a:r>
            <a:r>
              <a:rPr lang="fr-CH" altLang="it-CH" b="1" dirty="0">
                <a:solidFill>
                  <a:schemeClr val="accent4">
                    <a:lumMod val="10000"/>
                  </a:schemeClr>
                </a:solidFill>
              </a:rPr>
              <a:t> a    Palestina / Israel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a:extLst>
              <a:ext uri="{FF2B5EF4-FFF2-40B4-BE49-F238E27FC236}">
                <a16:creationId xmlns:a16="http://schemas.microsoft.com/office/drawing/2014/main" id="{1555956A-5087-D942-4B7C-7CDCAA0DCE26}"/>
              </a:ext>
            </a:extLst>
          </p:cNvPr>
          <p:cNvPicPr>
            <a:picLocks noChangeAspect="1" noChangeArrowheads="1"/>
          </p:cNvPicPr>
          <p:nvPr/>
        </p:nvPicPr>
        <p:blipFill>
          <a:blip r:embed="rId3">
            <a:lum bright="4000" contrast="26000"/>
          </a:blip>
          <a:srcRect/>
          <a:stretch>
            <a:fillRect/>
          </a:stretch>
        </p:blipFill>
        <p:spPr bwMode="auto">
          <a:xfrm>
            <a:off x="2339975" y="0"/>
            <a:ext cx="2987675" cy="19970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73763" name="Picture 3">
            <a:extLst>
              <a:ext uri="{FF2B5EF4-FFF2-40B4-BE49-F238E27FC236}">
                <a16:creationId xmlns:a16="http://schemas.microsoft.com/office/drawing/2014/main" id="{C13B23ED-54F7-8370-2A60-759B5DD7ED5B}"/>
              </a:ext>
            </a:extLst>
          </p:cNvPr>
          <p:cNvPicPr>
            <a:picLocks noChangeAspect="1" noChangeArrowheads="1"/>
          </p:cNvPicPr>
          <p:nvPr/>
        </p:nvPicPr>
        <p:blipFill>
          <a:blip r:embed="rId4">
            <a:lum bright="4000" contrast="26000"/>
          </a:blip>
          <a:srcRect/>
          <a:stretch>
            <a:fillRect/>
          </a:stretch>
        </p:blipFill>
        <p:spPr bwMode="auto">
          <a:xfrm>
            <a:off x="2339975" y="2076450"/>
            <a:ext cx="2987675" cy="197326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73764" name="Picture 4">
            <a:extLst>
              <a:ext uri="{FF2B5EF4-FFF2-40B4-BE49-F238E27FC236}">
                <a16:creationId xmlns:a16="http://schemas.microsoft.com/office/drawing/2014/main" id="{E180A25F-C243-C1C1-1871-93013D458F31}"/>
              </a:ext>
            </a:extLst>
          </p:cNvPr>
          <p:cNvPicPr>
            <a:picLocks noChangeAspect="1" noChangeArrowheads="1"/>
          </p:cNvPicPr>
          <p:nvPr/>
        </p:nvPicPr>
        <p:blipFill>
          <a:blip r:embed="rId5">
            <a:lum bright="4000" contrast="26000"/>
          </a:blip>
          <a:srcRect/>
          <a:stretch>
            <a:fillRect/>
          </a:stretch>
        </p:blipFill>
        <p:spPr bwMode="auto">
          <a:xfrm>
            <a:off x="5435600" y="0"/>
            <a:ext cx="3708400" cy="23495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73765" name="Picture 5">
            <a:extLst>
              <a:ext uri="{FF2B5EF4-FFF2-40B4-BE49-F238E27FC236}">
                <a16:creationId xmlns:a16="http://schemas.microsoft.com/office/drawing/2014/main" id="{30B688A8-CD20-C9A4-392B-4E58AB9C84B8}"/>
              </a:ext>
            </a:extLst>
          </p:cNvPr>
          <p:cNvPicPr>
            <a:picLocks noChangeAspect="1" noChangeArrowheads="1"/>
          </p:cNvPicPr>
          <p:nvPr/>
        </p:nvPicPr>
        <p:blipFill rotWithShape="1">
          <a:blip r:embed="rId6">
            <a:lum bright="4000" contrast="26000"/>
          </a:blip>
          <a:srcRect/>
          <a:stretch/>
        </p:blipFill>
        <p:spPr bwMode="auto">
          <a:xfrm>
            <a:off x="2339975" y="4124325"/>
            <a:ext cx="4065588" cy="27336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73766" name="Picture 6">
            <a:extLst>
              <a:ext uri="{FF2B5EF4-FFF2-40B4-BE49-F238E27FC236}">
                <a16:creationId xmlns:a16="http://schemas.microsoft.com/office/drawing/2014/main" id="{F3C94045-F017-E4A4-C546-5F84BEE15E09}"/>
              </a:ext>
            </a:extLst>
          </p:cNvPr>
          <p:cNvPicPr>
            <a:picLocks noChangeAspect="1" noChangeArrowheads="1"/>
          </p:cNvPicPr>
          <p:nvPr/>
        </p:nvPicPr>
        <p:blipFill>
          <a:blip r:embed="rId7">
            <a:lum bright="4000" contrast="26000"/>
          </a:blip>
          <a:srcRect/>
          <a:stretch>
            <a:fillRect/>
          </a:stretch>
        </p:blipFill>
        <p:spPr bwMode="auto">
          <a:xfrm>
            <a:off x="6457950" y="2838450"/>
            <a:ext cx="2686050" cy="40195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73767" name="Picture 7">
            <a:extLst>
              <a:ext uri="{FF2B5EF4-FFF2-40B4-BE49-F238E27FC236}">
                <a16:creationId xmlns:a16="http://schemas.microsoft.com/office/drawing/2014/main" id="{35C598CF-DE90-F522-3B65-25F3AD765BA9}"/>
              </a:ext>
            </a:extLst>
          </p:cNvPr>
          <p:cNvPicPr>
            <a:picLocks noChangeAspect="1" noChangeArrowheads="1"/>
          </p:cNvPicPr>
          <p:nvPr/>
        </p:nvPicPr>
        <p:blipFill>
          <a:blip r:embed="rId8">
            <a:lum bright="4000" contrast="26000"/>
          </a:blip>
          <a:srcRect/>
          <a:stretch>
            <a:fillRect/>
          </a:stretch>
        </p:blipFill>
        <p:spPr bwMode="auto">
          <a:xfrm>
            <a:off x="0" y="3429000"/>
            <a:ext cx="2244725" cy="34290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02504" name="Text Box 8">
            <a:extLst>
              <a:ext uri="{FF2B5EF4-FFF2-40B4-BE49-F238E27FC236}">
                <a16:creationId xmlns:a16="http://schemas.microsoft.com/office/drawing/2014/main" id="{C75EF0DB-3EED-47C9-2A83-F36FF701217A}"/>
              </a:ext>
            </a:extLst>
          </p:cNvPr>
          <p:cNvSpPr txBox="1">
            <a:spLocks noChangeArrowheads="1"/>
          </p:cNvSpPr>
          <p:nvPr/>
        </p:nvSpPr>
        <p:spPr bwMode="auto">
          <a:xfrm>
            <a:off x="5422900" y="2366963"/>
            <a:ext cx="3721100" cy="457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sz="1200" dirty="0"/>
              <a:t>Los </a:t>
            </a:r>
            <a:r>
              <a:rPr lang="fr-CH" altLang="it-CH" sz="1200" dirty="0" err="1"/>
              <a:t>inmigrantes</a:t>
            </a:r>
            <a:r>
              <a:rPr lang="fr-CH" altLang="it-CH" sz="1200" dirty="0"/>
              <a:t> </a:t>
            </a:r>
            <a:r>
              <a:rPr lang="fr-CH" altLang="it-CH" sz="1200" dirty="0" err="1"/>
              <a:t>judíos</a:t>
            </a:r>
            <a:r>
              <a:rPr lang="fr-CH" altLang="it-CH" sz="1200" dirty="0"/>
              <a:t> toman </a:t>
            </a:r>
            <a:r>
              <a:rPr lang="fr-CH" altLang="it-CH" sz="1200" dirty="0" err="1"/>
              <a:t>posesión</a:t>
            </a:r>
            <a:r>
              <a:rPr lang="fr-CH" altLang="it-CH" sz="1200" dirty="0"/>
              <a:t> de las </a:t>
            </a:r>
            <a:r>
              <a:rPr lang="fr-CH" altLang="it-CH" sz="1200" dirty="0" err="1"/>
              <a:t>propiedades</a:t>
            </a:r>
            <a:r>
              <a:rPr lang="fr-CH" altLang="it-CH" sz="1200" dirty="0"/>
              <a:t> </a:t>
            </a:r>
            <a:r>
              <a:rPr lang="fr-CH" altLang="it-CH" sz="1200" dirty="0" err="1"/>
              <a:t>confiscadas</a:t>
            </a:r>
            <a:r>
              <a:rPr lang="fr-CH" altLang="it-CH" sz="1200" dirty="0"/>
              <a:t> a los </a:t>
            </a:r>
            <a:r>
              <a:rPr lang="fr-CH" altLang="it-CH" sz="1200" dirty="0" err="1"/>
              <a:t>palestinos</a:t>
            </a:r>
            <a:endParaRPr lang="it-IT" altLang="it-CH" sz="1200" dirty="0"/>
          </a:p>
        </p:txBody>
      </p:sp>
      <p:pic>
        <p:nvPicPr>
          <p:cNvPr id="373769" name="Picture 9" descr="1949 i coloni ebraici prendono possesso di Tarshiha 2">
            <a:extLst>
              <a:ext uri="{FF2B5EF4-FFF2-40B4-BE49-F238E27FC236}">
                <a16:creationId xmlns:a16="http://schemas.microsoft.com/office/drawing/2014/main" id="{890FC34A-F2B0-EB45-491D-D3FE5D1BF8DE}"/>
              </a:ext>
            </a:extLst>
          </p:cNvPr>
          <p:cNvPicPr>
            <a:picLocks noChangeAspect="1" noChangeArrowheads="1"/>
          </p:cNvPicPr>
          <p:nvPr/>
        </p:nvPicPr>
        <p:blipFill>
          <a:blip r:embed="rId9">
            <a:lum contrast="20000"/>
          </a:blip>
          <a:srcRect/>
          <a:stretch>
            <a:fillRect/>
          </a:stretch>
        </p:blipFill>
        <p:spPr bwMode="auto">
          <a:xfrm>
            <a:off x="0" y="0"/>
            <a:ext cx="2244725" cy="335756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58410" name="Text Box 10">
            <a:extLst>
              <a:ext uri="{FF2B5EF4-FFF2-40B4-BE49-F238E27FC236}">
                <a16:creationId xmlns:a16="http://schemas.microsoft.com/office/drawing/2014/main" id="{8EE85C97-55F0-ADCB-0A37-166189D71374}"/>
              </a:ext>
            </a:extLst>
          </p:cNvPr>
          <p:cNvSpPr txBox="1">
            <a:spLocks noChangeArrowheads="1"/>
          </p:cNvSpPr>
          <p:nvPr/>
        </p:nvSpPr>
        <p:spPr bwMode="auto">
          <a:xfrm>
            <a:off x="5443538" y="3078163"/>
            <a:ext cx="936625" cy="457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effectLst>
                  <a:outerShdw blurRad="38100" dist="38100" dir="2700000" algn="tl">
                    <a:srgbClr val="000000">
                      <a:alpha val="43137"/>
                    </a:srgbClr>
                  </a:outerShdw>
                </a:effectLst>
                <a:cs typeface="Arial" charset="0"/>
              </a:rPr>
              <a:t>1949</a:t>
            </a:r>
            <a:endParaRPr lang="it-IT" altLang="it-CH" sz="2400" b="1" dirty="0">
              <a:effectLst>
                <a:outerShdw blurRad="38100" dist="38100" dir="2700000" algn="tl">
                  <a:srgbClr val="000000">
                    <a:alpha val="43137"/>
                  </a:srgbClr>
                </a:outerShdw>
              </a:effectLst>
              <a:cs typeface="Arial" charset="0"/>
            </a:endParaRPr>
          </a:p>
        </p:txBody>
      </p:sp>
      <p:sp>
        <p:nvSpPr>
          <p:cNvPr id="440331" name="Segnaposto numero diapositiva 1">
            <a:extLst>
              <a:ext uri="{FF2B5EF4-FFF2-40B4-BE49-F238E27FC236}">
                <a16:creationId xmlns:a16="http://schemas.microsoft.com/office/drawing/2014/main" id="{C3BFC441-B847-5B95-FFDA-1ACF34437DE2}"/>
              </a:ext>
            </a:extLst>
          </p:cNvPr>
          <p:cNvSpPr>
            <a:spLocks noGrp="1"/>
          </p:cNvSpPr>
          <p:nvPr>
            <p:ph type="sldNum" sz="quarter" idx="12"/>
          </p:nvPr>
        </p:nvSpPr>
        <p:spPr>
          <a:xfrm>
            <a:off x="5432425" y="3611563"/>
            <a:ext cx="677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9F8CD0-3546-4C3B-AB15-62060072E24A}" type="slidenum">
              <a:rPr lang="it-IT" altLang="en-US" sz="1400" smtClean="0">
                <a:solidFill>
                  <a:srgbClr val="FFFFFF"/>
                </a:solidFill>
              </a:rPr>
              <a:pPr>
                <a:spcBef>
                  <a:spcPct val="0"/>
                </a:spcBef>
                <a:buFontTx/>
                <a:buNone/>
              </a:pPr>
              <a:t>102</a:t>
            </a:fld>
            <a:endParaRPr lang="it-IT" altLang="en-US" sz="1400">
              <a:solidFill>
                <a:srgbClr val="FFFFFF"/>
              </a:solidFill>
            </a:endParaRPr>
          </a:p>
        </p:txBody>
      </p:sp>
      <p:sp>
        <p:nvSpPr>
          <p:cNvPr id="12" name="Rettangolo 11">
            <a:extLst>
              <a:ext uri="{FF2B5EF4-FFF2-40B4-BE49-F238E27FC236}">
                <a16:creationId xmlns:a16="http://schemas.microsoft.com/office/drawing/2014/main" id="{E1A4106B-7DF2-8DA9-DF6B-7D363C1D070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egnaposto numero diapositiva 1">
            <a:extLst>
              <a:ext uri="{FF2B5EF4-FFF2-40B4-BE49-F238E27FC236}">
                <a16:creationId xmlns:a16="http://schemas.microsoft.com/office/drawing/2014/main" id="{35131E49-CA1C-29D0-492D-487BC2ECF181}"/>
              </a:ext>
            </a:extLst>
          </p:cNvPr>
          <p:cNvSpPr>
            <a:spLocks noGrp="1" noChangeArrowheads="1"/>
          </p:cNvSpPr>
          <p:nvPr>
            <p:ph type="sldNum" sz="quarter" idx="12"/>
          </p:nvPr>
        </p:nvSpPr>
        <p:spPr>
          <a:xfrm>
            <a:off x="2654300" y="6235700"/>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E8F6AD-A5A8-42DA-9E31-7062EB108D35}"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12769B68-F347-3E18-0BE3-44081ED755E4}"/>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442372" name="Rettangolo 2">
            <a:extLst>
              <a:ext uri="{FF2B5EF4-FFF2-40B4-BE49-F238E27FC236}">
                <a16:creationId xmlns:a16="http://schemas.microsoft.com/office/drawing/2014/main" id="{FDF26BA1-956D-D9D4-7C59-533852474A46}"/>
              </a:ext>
            </a:extLst>
          </p:cNvPr>
          <p:cNvSpPr>
            <a:spLocks noChangeArrowheads="1"/>
          </p:cNvSpPr>
          <p:nvPr/>
        </p:nvSpPr>
        <p:spPr bwMode="auto">
          <a:xfrm>
            <a:off x="5303838" y="2012950"/>
            <a:ext cx="35385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300"/>
              <a:t>En primer plano, algunos colonos sionistas saquean las casas de los palestinos.</a:t>
            </a:r>
          </a:p>
          <a:p>
            <a:pPr>
              <a:spcBef>
                <a:spcPct val="0"/>
              </a:spcBef>
              <a:buFontTx/>
              <a:buNone/>
            </a:pPr>
            <a:endParaRPr lang="es-ES" altLang="en-US" sz="1300"/>
          </a:p>
          <a:p>
            <a:pPr>
              <a:spcBef>
                <a:spcPct val="0"/>
              </a:spcBef>
              <a:buFontTx/>
              <a:buNone/>
            </a:pPr>
            <a:r>
              <a:rPr lang="es-ES" altLang="en-US" sz="1300"/>
              <a:t>Hoy en día, el pueblo de al-Maliha se llama “Malha” y está habitado por colonos sionistas.</a:t>
            </a:r>
          </a:p>
        </p:txBody>
      </p:sp>
      <p:pic>
        <p:nvPicPr>
          <p:cNvPr id="4" name="Immagine 3">
            <a:extLst>
              <a:ext uri="{FF2B5EF4-FFF2-40B4-BE49-F238E27FC236}">
                <a16:creationId xmlns:a16="http://schemas.microsoft.com/office/drawing/2014/main" id="{F2813FE7-2809-44E5-50C4-AFE0505DC806}"/>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9B46A7DD-9985-B2EA-D8FF-14D8704AB6AB}"/>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442375" name="Rettangolo 5">
            <a:extLst>
              <a:ext uri="{FF2B5EF4-FFF2-40B4-BE49-F238E27FC236}">
                <a16:creationId xmlns:a16="http://schemas.microsoft.com/office/drawing/2014/main" id="{3D4F70F1-BEC8-3809-090C-1A984BFE86DD}"/>
              </a:ext>
            </a:extLst>
          </p:cNvPr>
          <p:cNvSpPr>
            <a:spLocks noChangeArrowheads="1"/>
          </p:cNvSpPr>
          <p:nvPr/>
        </p:nvSpPr>
        <p:spPr bwMode="auto">
          <a:xfrm>
            <a:off x="2551113" y="4232275"/>
            <a:ext cx="113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El minarete perma-neció.</a:t>
            </a:r>
          </a:p>
        </p:txBody>
      </p:sp>
      <p:sp>
        <p:nvSpPr>
          <p:cNvPr id="7" name="CasellaDiTesto 6">
            <a:extLst>
              <a:ext uri="{FF2B5EF4-FFF2-40B4-BE49-F238E27FC236}">
                <a16:creationId xmlns:a16="http://schemas.microsoft.com/office/drawing/2014/main" id="{466141A7-F012-2EE1-0155-EEAEF5E86518}"/>
              </a:ext>
            </a:extLst>
          </p:cNvPr>
          <p:cNvSpPr txBox="1"/>
          <p:nvPr/>
        </p:nvSpPr>
        <p:spPr>
          <a:xfrm>
            <a:off x="7975600" y="3560763"/>
            <a:ext cx="844550" cy="647700"/>
          </a:xfrm>
          <a:prstGeom prst="rect">
            <a:avLst/>
          </a:prstGeom>
          <a:solidFill>
            <a:srgbClr val="FFFF00"/>
          </a:solidFill>
          <a:ln w="12700">
            <a:solidFill>
              <a:schemeClr val="accent4">
                <a:lumMod val="10000"/>
              </a:schemeClr>
            </a:solidFill>
          </a:ln>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Israel</a:t>
            </a:r>
            <a:endParaRPr lang="en-US" b="1" dirty="0">
              <a:solidFill>
                <a:schemeClr val="accent4">
                  <a:lumMod val="10000"/>
                </a:schemeClr>
              </a:solidFill>
            </a:endParaRPr>
          </a:p>
        </p:txBody>
      </p:sp>
      <p:sp>
        <p:nvSpPr>
          <p:cNvPr id="422921" name="Rettangolo 7">
            <a:extLst>
              <a:ext uri="{FF2B5EF4-FFF2-40B4-BE49-F238E27FC236}">
                <a16:creationId xmlns:a16="http://schemas.microsoft.com/office/drawing/2014/main" id="{59733A9A-76E9-39F7-D27C-DF54885DA922}"/>
              </a:ext>
            </a:extLst>
          </p:cNvPr>
          <p:cNvSpPr>
            <a:spLocks noChangeArrowheads="1"/>
          </p:cNvSpPr>
          <p:nvPr/>
        </p:nvSpPr>
        <p:spPr bwMode="auto">
          <a:xfrm>
            <a:off x="323850" y="2782888"/>
            <a:ext cx="1236663" cy="646112"/>
          </a:xfrm>
          <a:prstGeom prst="rect">
            <a:avLst/>
          </a:prstGeom>
          <a:solidFill>
            <a:srgbClr val="FFFF00"/>
          </a:solidFill>
          <a:ln w="12700">
            <a:solidFill>
              <a:schemeClr val="accent4">
                <a:lumMod val="10000"/>
              </a:schemeClr>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err="1">
                <a:solidFill>
                  <a:schemeClr val="accent4">
                    <a:lumMod val="10000"/>
                  </a:schemeClr>
                </a:solidFill>
              </a:rPr>
              <a:t>Palestina</a:t>
            </a:r>
            <a:endParaRPr lang="en-US" altLang="en-US" sz="1800" b="1" dirty="0">
              <a:solidFill>
                <a:schemeClr val="accent4">
                  <a:lumMod val="10000"/>
                </a:schemeClr>
              </a:solidFill>
            </a:endParaRPr>
          </a:p>
        </p:txBody>
      </p:sp>
      <p:sp>
        <p:nvSpPr>
          <p:cNvPr id="442378" name="CasellaDiTesto 2">
            <a:extLst>
              <a:ext uri="{FF2B5EF4-FFF2-40B4-BE49-F238E27FC236}">
                <a16:creationId xmlns:a16="http://schemas.microsoft.com/office/drawing/2014/main" id="{3DE27BEF-78EF-FFBB-1791-F346602F55A9}"/>
              </a:ext>
            </a:extLst>
          </p:cNvPr>
          <p:cNvSpPr txBox="1">
            <a:spLocks noChangeArrowheads="1"/>
          </p:cNvSpPr>
          <p:nvPr/>
        </p:nvSpPr>
        <p:spPr bwMode="auto">
          <a:xfrm>
            <a:off x="5364163" y="6548438"/>
            <a:ext cx="1944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DCE5FC9A-A720-874A-C24C-79DB366259B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 name="Freccia in giù 2">
            <a:extLst>
              <a:ext uri="{FF2B5EF4-FFF2-40B4-BE49-F238E27FC236}">
                <a16:creationId xmlns:a16="http://schemas.microsoft.com/office/drawing/2014/main" id="{35BA0BD7-3317-3C8E-5FAE-43440079ABCC}"/>
              </a:ext>
            </a:extLst>
          </p:cNvPr>
          <p:cNvSpPr/>
          <p:nvPr/>
        </p:nvSpPr>
        <p:spPr>
          <a:xfrm rot="19096297">
            <a:off x="4510088" y="3043238"/>
            <a:ext cx="503237" cy="1112837"/>
          </a:xfrm>
          <a:prstGeom prst="downArrow">
            <a:avLst>
              <a:gd name="adj1" fmla="val 27581"/>
              <a:gd name="adj2" fmla="val 60409"/>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7FC20171-8425-B1DC-1E7D-45AA2D6AE59B}"/>
              </a:ext>
            </a:extLst>
          </p:cNvPr>
          <p:cNvSpPr txBox="1"/>
          <p:nvPr/>
        </p:nvSpPr>
        <p:spPr>
          <a:xfrm>
            <a:off x="5364163" y="252413"/>
            <a:ext cx="3322637" cy="1476375"/>
          </a:xfrm>
          <a:prstGeom prst="rect">
            <a:avLst/>
          </a:prstGeom>
          <a:solidFill>
            <a:srgbClr val="FFFF00"/>
          </a:solidFill>
          <a:ln w="12700">
            <a:solidFill>
              <a:schemeClr val="accent4">
                <a:lumMod val="10000"/>
              </a:schemeClr>
            </a:solidFill>
          </a:ln>
        </p:spPr>
        <p:txBody>
          <a:bodyPr>
            <a:spAutoFit/>
          </a:bodyPr>
          <a:lstStyle/>
          <a:p>
            <a:pPr algn="ctr">
              <a:defRPr/>
            </a:pPr>
            <a:r>
              <a:rPr lang="es-ES" b="1" dirty="0">
                <a:solidFill>
                  <a:schemeClr val="accent4">
                    <a:lumMod val="10000"/>
                  </a:schemeClr>
                </a:solidFill>
              </a:rPr>
              <a:t>14 de julio de 19481948                 El pueblo de al-Maliha - distrito de Jerusalén, después de la expulsión de los habitantes. </a:t>
            </a:r>
            <a:endParaRPr lang="en-US" b="1" dirty="0">
              <a:solidFill>
                <a:schemeClr val="accent4">
                  <a:lumMod val="10000"/>
                </a:schemeClr>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Text Box 3">
            <a:extLst>
              <a:ext uri="{FF2B5EF4-FFF2-40B4-BE49-F238E27FC236}">
                <a16:creationId xmlns:a16="http://schemas.microsoft.com/office/drawing/2014/main" id="{01FE241A-575E-13FD-A478-FA132723C423}"/>
              </a:ext>
            </a:extLst>
          </p:cNvPr>
          <p:cNvSpPr txBox="1">
            <a:spLocks noChangeArrowheads="1"/>
          </p:cNvSpPr>
          <p:nvPr/>
        </p:nvSpPr>
        <p:spPr bwMode="auto">
          <a:xfrm>
            <a:off x="179388" y="1916113"/>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2400" b="1">
              <a:solidFill>
                <a:srgbClr val="FFFFFF"/>
              </a:solidFill>
            </a:endParaRPr>
          </a:p>
        </p:txBody>
      </p:sp>
      <p:pic>
        <p:nvPicPr>
          <p:cNvPr id="365571" name="Picture 4">
            <a:extLst>
              <a:ext uri="{FF2B5EF4-FFF2-40B4-BE49-F238E27FC236}">
                <a16:creationId xmlns:a16="http://schemas.microsoft.com/office/drawing/2014/main" id="{EA7D9BD6-D184-64AC-1A00-DC6241082682}"/>
              </a:ext>
            </a:extLst>
          </p:cNvPr>
          <p:cNvPicPr>
            <a:picLocks noChangeAspect="1" noChangeArrowheads="1"/>
          </p:cNvPicPr>
          <p:nvPr/>
        </p:nvPicPr>
        <p:blipFill>
          <a:blip r:embed="rId3"/>
          <a:srcRect l="4509" r="3320"/>
          <a:stretch>
            <a:fillRect/>
          </a:stretch>
        </p:blipFill>
        <p:spPr bwMode="auto">
          <a:xfrm>
            <a:off x="6011863" y="2492375"/>
            <a:ext cx="2952750" cy="2135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5572" name="Picture 5">
            <a:extLst>
              <a:ext uri="{FF2B5EF4-FFF2-40B4-BE49-F238E27FC236}">
                <a16:creationId xmlns:a16="http://schemas.microsoft.com/office/drawing/2014/main" id="{6E1570AF-7B18-D733-9764-46AC2B2BED7B}"/>
              </a:ext>
            </a:extLst>
          </p:cNvPr>
          <p:cNvPicPr>
            <a:picLocks noChangeAspect="1" noChangeArrowheads="1"/>
          </p:cNvPicPr>
          <p:nvPr/>
        </p:nvPicPr>
        <p:blipFill>
          <a:blip r:embed="rId4"/>
          <a:srcRect r="2362"/>
          <a:stretch>
            <a:fillRect/>
          </a:stretch>
        </p:blipFill>
        <p:spPr bwMode="auto">
          <a:xfrm>
            <a:off x="3082925" y="4722813"/>
            <a:ext cx="2808288" cy="1982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5573" name="Picture 6">
            <a:extLst>
              <a:ext uri="{FF2B5EF4-FFF2-40B4-BE49-F238E27FC236}">
                <a16:creationId xmlns:a16="http://schemas.microsoft.com/office/drawing/2014/main" id="{1F97DF0B-9AF8-0C12-F36B-2463EF06CF19}"/>
              </a:ext>
            </a:extLst>
          </p:cNvPr>
          <p:cNvPicPr>
            <a:picLocks noChangeAspect="1" noChangeArrowheads="1"/>
          </p:cNvPicPr>
          <p:nvPr/>
        </p:nvPicPr>
        <p:blipFill>
          <a:blip r:embed="rId5"/>
          <a:srcRect/>
          <a:stretch>
            <a:fillRect/>
          </a:stretch>
        </p:blipFill>
        <p:spPr bwMode="auto">
          <a:xfrm>
            <a:off x="179388" y="4724400"/>
            <a:ext cx="2808287" cy="1984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5574" name="Picture 7">
            <a:extLst>
              <a:ext uri="{FF2B5EF4-FFF2-40B4-BE49-F238E27FC236}">
                <a16:creationId xmlns:a16="http://schemas.microsoft.com/office/drawing/2014/main" id="{260BBE77-4D59-89D4-BEDF-409453BE10E2}"/>
              </a:ext>
            </a:extLst>
          </p:cNvPr>
          <p:cNvPicPr>
            <a:picLocks noChangeAspect="1" noChangeArrowheads="1"/>
          </p:cNvPicPr>
          <p:nvPr/>
        </p:nvPicPr>
        <p:blipFill>
          <a:blip r:embed="rId6"/>
          <a:srcRect/>
          <a:stretch>
            <a:fillRect/>
          </a:stretch>
        </p:blipFill>
        <p:spPr bwMode="auto">
          <a:xfrm>
            <a:off x="3744913" y="1700213"/>
            <a:ext cx="2146300" cy="2924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5575" name="Picture 8" descr="unwra fornisce acqua">
            <a:extLst>
              <a:ext uri="{FF2B5EF4-FFF2-40B4-BE49-F238E27FC236}">
                <a16:creationId xmlns:a16="http://schemas.microsoft.com/office/drawing/2014/main" id="{E5AAF40B-DCE3-DF78-C224-85762834A141}"/>
              </a:ext>
            </a:extLst>
          </p:cNvPr>
          <p:cNvPicPr>
            <a:picLocks noChangeAspect="1" noChangeArrowheads="1"/>
          </p:cNvPicPr>
          <p:nvPr/>
        </p:nvPicPr>
        <p:blipFill>
          <a:blip r:embed="rId7">
            <a:lum contrast="14000"/>
          </a:blip>
          <a:srcRect/>
          <a:stretch>
            <a:fillRect/>
          </a:stretch>
        </p:blipFill>
        <p:spPr bwMode="auto">
          <a:xfrm>
            <a:off x="6011863" y="188913"/>
            <a:ext cx="2952750"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5576" name="Picture 9" descr="rj-wadidleil-32">
            <a:extLst>
              <a:ext uri="{FF2B5EF4-FFF2-40B4-BE49-F238E27FC236}">
                <a16:creationId xmlns:a16="http://schemas.microsoft.com/office/drawing/2014/main" id="{02594D9D-16D6-1464-7BE1-8D4824464FAC}"/>
              </a:ext>
            </a:extLst>
          </p:cNvPr>
          <p:cNvPicPr>
            <a:picLocks noChangeAspect="1" noChangeArrowheads="1"/>
          </p:cNvPicPr>
          <p:nvPr/>
        </p:nvPicPr>
        <p:blipFill>
          <a:blip r:embed="rId8"/>
          <a:srcRect/>
          <a:stretch>
            <a:fillRect/>
          </a:stretch>
        </p:blipFill>
        <p:spPr bwMode="auto">
          <a:xfrm>
            <a:off x="6011863" y="4724400"/>
            <a:ext cx="2952750" cy="1984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4425" name="Text Box 10">
            <a:extLst>
              <a:ext uri="{FF2B5EF4-FFF2-40B4-BE49-F238E27FC236}">
                <a16:creationId xmlns:a16="http://schemas.microsoft.com/office/drawing/2014/main" id="{B4DDF457-0297-7712-DA0D-44C21FBD5E1E}"/>
              </a:ext>
            </a:extLst>
          </p:cNvPr>
          <p:cNvSpPr txBox="1">
            <a:spLocks noChangeArrowheads="1"/>
          </p:cNvSpPr>
          <p:nvPr/>
        </p:nvSpPr>
        <p:spPr bwMode="auto">
          <a:xfrm>
            <a:off x="846138" y="3459163"/>
            <a:ext cx="2501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CH" altLang="it-CH" sz="800" b="1">
              <a:solidFill>
                <a:srgbClr val="FFFFFF"/>
              </a:solidFill>
            </a:endParaRPr>
          </a:p>
          <a:p>
            <a:pPr eaLnBrk="1" hangingPunct="1">
              <a:spcBef>
                <a:spcPct val="0"/>
              </a:spcBef>
              <a:buFontTx/>
              <a:buNone/>
            </a:pPr>
            <a:r>
              <a:rPr lang="fr-CH" altLang="it-CH" sz="1400" b="1">
                <a:solidFill>
                  <a:srgbClr val="FFFFFF"/>
                </a:solidFill>
              </a:rPr>
              <a:t>La UNRWA comienza su actividad el 01.05.1950</a:t>
            </a:r>
            <a:endParaRPr lang="it-IT" altLang="it-CH" sz="2400" b="1">
              <a:solidFill>
                <a:srgbClr val="FFFFFF"/>
              </a:solidFill>
            </a:endParaRPr>
          </a:p>
        </p:txBody>
      </p:sp>
      <p:pic>
        <p:nvPicPr>
          <p:cNvPr id="365578" name="Picture 2">
            <a:extLst>
              <a:ext uri="{FF2B5EF4-FFF2-40B4-BE49-F238E27FC236}">
                <a16:creationId xmlns:a16="http://schemas.microsoft.com/office/drawing/2014/main" id="{1067D97F-4A03-3046-7D7B-E1DFB6AB39D3}"/>
              </a:ext>
            </a:extLst>
          </p:cNvPr>
          <p:cNvPicPr>
            <a:picLocks noChangeAspect="1" noChangeArrowheads="1"/>
          </p:cNvPicPr>
          <p:nvPr/>
        </p:nvPicPr>
        <p:blipFill>
          <a:blip r:embed="rId9"/>
          <a:srcRect/>
          <a:stretch>
            <a:fillRect/>
          </a:stretch>
        </p:blipFill>
        <p:spPr bwMode="auto">
          <a:xfrm>
            <a:off x="179388" y="188913"/>
            <a:ext cx="3455987" cy="141446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65579" name="Picture 11" descr="C:\Users\Enrico\Desktop\El Sultan camp jpeg.jpg">
            <a:extLst>
              <a:ext uri="{FF2B5EF4-FFF2-40B4-BE49-F238E27FC236}">
                <a16:creationId xmlns:a16="http://schemas.microsoft.com/office/drawing/2014/main" id="{5CC0D151-4D2F-BED2-7BEE-A5D687CB016B}"/>
              </a:ext>
            </a:extLst>
          </p:cNvPr>
          <p:cNvPicPr>
            <a:picLocks noChangeAspect="1" noChangeArrowheads="1"/>
          </p:cNvPicPr>
          <p:nvPr/>
        </p:nvPicPr>
        <p:blipFill>
          <a:blip r:embed="rId10">
            <a:lum contrast="14000"/>
          </a:blip>
          <a:srcRect/>
          <a:stretch>
            <a:fillRect/>
          </a:stretch>
        </p:blipFill>
        <p:spPr bwMode="auto">
          <a:xfrm>
            <a:off x="3744913" y="190500"/>
            <a:ext cx="2122487" cy="1412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4428" name="Segnaposto numero diapositiva 1">
            <a:extLst>
              <a:ext uri="{FF2B5EF4-FFF2-40B4-BE49-F238E27FC236}">
                <a16:creationId xmlns:a16="http://schemas.microsoft.com/office/drawing/2014/main" id="{B82B28CC-0D83-323F-606A-9F0CB184AEF8}"/>
              </a:ext>
            </a:extLst>
          </p:cNvPr>
          <p:cNvSpPr>
            <a:spLocks noGrp="1"/>
          </p:cNvSpPr>
          <p:nvPr>
            <p:ph type="sldNum" sz="quarter" idx="12"/>
          </p:nvPr>
        </p:nvSpPr>
        <p:spPr>
          <a:xfrm>
            <a:off x="2987675" y="4248150"/>
            <a:ext cx="66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A7C6D1-B109-43DF-AC46-391B0E9877BA}" type="slidenum">
              <a:rPr lang="it-IT" altLang="en-US" sz="1400" b="1" smtClean="0">
                <a:solidFill>
                  <a:srgbClr val="FFFFFF"/>
                </a:solidFill>
              </a:rPr>
              <a:pPr>
                <a:spcBef>
                  <a:spcPct val="0"/>
                </a:spcBef>
                <a:buFontTx/>
                <a:buNone/>
              </a:pPr>
              <a:t>104</a:t>
            </a:fld>
            <a:endParaRPr lang="it-IT" altLang="en-US" sz="1400" b="1">
              <a:solidFill>
                <a:srgbClr val="FFFFFF"/>
              </a:solidFill>
            </a:endParaRPr>
          </a:p>
        </p:txBody>
      </p:sp>
      <p:sp>
        <p:nvSpPr>
          <p:cNvPr id="13" name="Rettangolo 12">
            <a:extLst>
              <a:ext uri="{FF2B5EF4-FFF2-40B4-BE49-F238E27FC236}">
                <a16:creationId xmlns:a16="http://schemas.microsoft.com/office/drawing/2014/main" id="{22AD3044-146F-22AC-59A5-732BEC56A8D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28D1D51-8A4F-EB22-70D6-165E31CA69ED}"/>
              </a:ext>
            </a:extLst>
          </p:cNvPr>
          <p:cNvSpPr txBox="1"/>
          <p:nvPr/>
        </p:nvSpPr>
        <p:spPr>
          <a:xfrm>
            <a:off x="552450" y="2058988"/>
            <a:ext cx="2640013" cy="12017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es-ES" dirty="0"/>
              <a:t>1949 La ONU crea la UNRWA, agencia para la ayuda de refugiados palestinos.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ext Box 6">
            <a:extLst>
              <a:ext uri="{FF2B5EF4-FFF2-40B4-BE49-F238E27FC236}">
                <a16:creationId xmlns:a16="http://schemas.microsoft.com/office/drawing/2014/main" id="{073A236F-4FDF-D6CE-C4F1-13CE72F5110F}"/>
              </a:ext>
            </a:extLst>
          </p:cNvPr>
          <p:cNvSpPr txBox="1">
            <a:spLocks noChangeArrowheads="1"/>
          </p:cNvSpPr>
          <p:nvPr/>
        </p:nvSpPr>
        <p:spPr bwMode="auto">
          <a:xfrm>
            <a:off x="4284663" y="3062288"/>
            <a:ext cx="475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Del pueblo de Hittin permanece solamente el alminar</a:t>
            </a:r>
            <a:endParaRPr lang="it-IT" altLang="it-CH" sz="1400" b="1">
              <a:solidFill>
                <a:srgbClr val="FFFFFF"/>
              </a:solidFill>
            </a:endParaRPr>
          </a:p>
        </p:txBody>
      </p:sp>
      <p:sp>
        <p:nvSpPr>
          <p:cNvPr id="1025032" name="Text Box 8">
            <a:extLst>
              <a:ext uri="{FF2B5EF4-FFF2-40B4-BE49-F238E27FC236}">
                <a16:creationId xmlns:a16="http://schemas.microsoft.com/office/drawing/2014/main" id="{738F1A03-7398-BD72-AB17-5C36A649A0C0}"/>
              </a:ext>
            </a:extLst>
          </p:cNvPr>
          <p:cNvSpPr txBox="1">
            <a:spLocks noChangeArrowheads="1"/>
          </p:cNvSpPr>
          <p:nvPr/>
        </p:nvSpPr>
        <p:spPr bwMode="auto">
          <a:xfrm>
            <a:off x="1677988" y="3440113"/>
            <a:ext cx="58832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a:t>
            </a:r>
            <a:r>
              <a:rPr lang="fr-CH" altLang="it-CH" dirty="0" err="1"/>
              <a:t>destrucción</a:t>
            </a:r>
            <a:r>
              <a:rPr lang="fr-CH" altLang="it-CH" dirty="0"/>
              <a:t> de los pueblos </a:t>
            </a:r>
            <a:r>
              <a:rPr lang="fr-CH" altLang="it-CH" dirty="0" err="1"/>
              <a:t>palestinos</a:t>
            </a:r>
            <a:r>
              <a:rPr lang="fr-CH" altLang="it-CH" dirty="0"/>
              <a:t> continua</a:t>
            </a:r>
            <a:endParaRPr lang="it-IT" altLang="it-CH" dirty="0"/>
          </a:p>
        </p:txBody>
      </p:sp>
      <p:sp>
        <p:nvSpPr>
          <p:cNvPr id="446468" name="Segnaposto numero diapositiva 1">
            <a:extLst>
              <a:ext uri="{FF2B5EF4-FFF2-40B4-BE49-F238E27FC236}">
                <a16:creationId xmlns:a16="http://schemas.microsoft.com/office/drawing/2014/main" id="{39E0058A-5D62-D897-FCA7-1FCED701A99D}"/>
              </a:ext>
            </a:extLst>
          </p:cNvPr>
          <p:cNvSpPr>
            <a:spLocks noGrp="1"/>
          </p:cNvSpPr>
          <p:nvPr>
            <p:ph type="sldNum" sz="quarter" idx="12"/>
          </p:nvPr>
        </p:nvSpPr>
        <p:spPr>
          <a:xfrm>
            <a:off x="7608888" y="3487738"/>
            <a:ext cx="742950" cy="34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27279D-3A0C-4FA0-AB22-84A3B5D0B3D8}"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sp>
        <p:nvSpPr>
          <p:cNvPr id="10" name="Rettangolo 9">
            <a:extLst>
              <a:ext uri="{FF2B5EF4-FFF2-40B4-BE49-F238E27FC236}">
                <a16:creationId xmlns:a16="http://schemas.microsoft.com/office/drawing/2014/main" id="{83A35318-6E09-75F7-E5AF-7A0D9A1314A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3" descr="del villaggio di Hittin resta solo il minareto">
            <a:extLst>
              <a:ext uri="{FF2B5EF4-FFF2-40B4-BE49-F238E27FC236}">
                <a16:creationId xmlns:a16="http://schemas.microsoft.com/office/drawing/2014/main" id="{31803050-D61E-A8C1-AA57-E551235ABEF0}"/>
              </a:ext>
            </a:extLst>
          </p:cNvPr>
          <p:cNvPicPr>
            <a:picLocks noChangeAspect="1" noChangeArrowheads="1"/>
          </p:cNvPicPr>
          <p:nvPr/>
        </p:nvPicPr>
        <p:blipFill>
          <a:blip r:embed="rId3"/>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4" descr="Villaggio di Hittin 1930">
            <a:extLst>
              <a:ext uri="{FF2B5EF4-FFF2-40B4-BE49-F238E27FC236}">
                <a16:creationId xmlns:a16="http://schemas.microsoft.com/office/drawing/2014/main" id="{B813099E-87D8-7377-72DD-14183AA44526}"/>
              </a:ext>
            </a:extLst>
          </p:cNvPr>
          <p:cNvPicPr>
            <a:picLocks noChangeAspect="1" noChangeArrowheads="1"/>
          </p:cNvPicPr>
          <p:nvPr/>
        </p:nvPicPr>
        <p:blipFill>
          <a:blip r:embed="rId4"/>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2" descr="Il villagggio cristiano di Iqrit fu raso il giorno di natale 1951">
            <a:extLst>
              <a:ext uri="{FF2B5EF4-FFF2-40B4-BE49-F238E27FC236}">
                <a16:creationId xmlns:a16="http://schemas.microsoft.com/office/drawing/2014/main" id="{401C143D-5BEF-B17C-1203-067EC38E0D6C}"/>
              </a:ext>
            </a:extLst>
          </p:cNvPr>
          <p:cNvPicPr>
            <a:picLocks noChangeAspect="1" noChangeArrowheads="1"/>
          </p:cNvPicPr>
          <p:nvPr/>
        </p:nvPicPr>
        <p:blipFill>
          <a:blip r:embed="rId5"/>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12" descr="L'immagine può contenere: spazio all'aperto">
            <a:extLst>
              <a:ext uri="{FF2B5EF4-FFF2-40B4-BE49-F238E27FC236}">
                <a16:creationId xmlns:a16="http://schemas.microsoft.com/office/drawing/2014/main" id="{F05BD5A9-1F13-37AA-94C8-6ADC9FF1993F}"/>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6474" name="CasellaDiTesto 1">
            <a:extLst>
              <a:ext uri="{FF2B5EF4-FFF2-40B4-BE49-F238E27FC236}">
                <a16:creationId xmlns:a16="http://schemas.microsoft.com/office/drawing/2014/main" id="{B02DCF9E-6733-313C-9976-C2F86160749C}"/>
              </a:ext>
            </a:extLst>
          </p:cNvPr>
          <p:cNvSpPr txBox="1">
            <a:spLocks noChangeArrowheads="1"/>
          </p:cNvSpPr>
          <p:nvPr/>
        </p:nvSpPr>
        <p:spPr bwMode="auto">
          <a:xfrm>
            <a:off x="4006850" y="754063"/>
            <a:ext cx="996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July 16–17, 1948, violating the promises,                  all the inhabitants of the village of Hittin were evacuated.</a:t>
            </a:r>
          </a:p>
        </p:txBody>
      </p:sp>
      <p:sp>
        <p:nvSpPr>
          <p:cNvPr id="446475" name="Text Box 7">
            <a:extLst>
              <a:ext uri="{FF2B5EF4-FFF2-40B4-BE49-F238E27FC236}">
                <a16:creationId xmlns:a16="http://schemas.microsoft.com/office/drawing/2014/main" id="{C5F7A0CE-A823-7F5A-18B1-B1BD6BDDB5D1}"/>
              </a:ext>
            </a:extLst>
          </p:cNvPr>
          <p:cNvSpPr txBox="1">
            <a:spLocks noChangeArrowheads="1"/>
          </p:cNvSpPr>
          <p:nvPr/>
        </p:nvSpPr>
        <p:spPr bwMode="auto">
          <a:xfrm>
            <a:off x="3868738" y="4181475"/>
            <a:ext cx="16589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El pueblo palestino cristiano de Iqrit, fue destruido el día de Navidad de 1951.                       </a:t>
            </a:r>
            <a:r>
              <a:rPr lang="es-ES" altLang="it-CH" sz="1200">
                <a:solidFill>
                  <a:srgbClr val="FFFFFF"/>
                </a:solidFill>
              </a:rPr>
              <a:t>El mukhtar de esta comunidad cristiana se vio obligado a asistir a la destrucción de su aldea.</a:t>
            </a:r>
            <a:r>
              <a:rPr lang="fr-CH" altLang="it-CH" sz="1200">
                <a:solidFill>
                  <a:srgbClr val="FFFFFF"/>
                </a:solidFill>
              </a:rPr>
              <a:t>   </a:t>
            </a:r>
            <a:endParaRPr lang="it-IT" altLang="it-CH" sz="1200">
              <a:solidFill>
                <a:srgbClr val="FFFFFF"/>
              </a:solidFill>
            </a:endParaRPr>
          </a:p>
        </p:txBody>
      </p:sp>
      <p:sp>
        <p:nvSpPr>
          <p:cNvPr id="446476" name="CasellaDiTesto 1">
            <a:extLst>
              <a:ext uri="{FF2B5EF4-FFF2-40B4-BE49-F238E27FC236}">
                <a16:creationId xmlns:a16="http://schemas.microsoft.com/office/drawing/2014/main" id="{0F5173AB-AFE7-1A56-D79B-73A0BC5C56EA}"/>
              </a:ext>
            </a:extLst>
          </p:cNvPr>
          <p:cNvSpPr txBox="1">
            <a:spLocks noChangeArrowheads="1"/>
          </p:cNvSpPr>
          <p:nvPr/>
        </p:nvSpPr>
        <p:spPr bwMode="auto">
          <a:xfrm>
            <a:off x="5386388" y="6238875"/>
            <a:ext cx="3649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De Iqrit permanece solamente la iglesia. </a:t>
            </a:r>
          </a:p>
        </p:txBody>
      </p:sp>
      <p:sp>
        <p:nvSpPr>
          <p:cNvPr id="446477" name="CasellaDiTesto 2">
            <a:extLst>
              <a:ext uri="{FF2B5EF4-FFF2-40B4-BE49-F238E27FC236}">
                <a16:creationId xmlns:a16="http://schemas.microsoft.com/office/drawing/2014/main" id="{9C9754B5-DE8B-A7F3-3DEA-0E5335B84965}"/>
              </a:ext>
            </a:extLst>
          </p:cNvPr>
          <p:cNvSpPr txBox="1">
            <a:spLocks noChangeArrowheads="1"/>
          </p:cNvSpPr>
          <p:nvPr/>
        </p:nvSpPr>
        <p:spPr bwMode="auto">
          <a:xfrm>
            <a:off x="363538" y="6256338"/>
            <a:ext cx="345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400" b="1">
                <a:solidFill>
                  <a:srgbClr val="FFFFFF"/>
                </a:solidFill>
              </a:rPr>
              <a:t>El pueblo de Iqrit en la década de 1930</a:t>
            </a:r>
            <a:endParaRPr lang="en-US" altLang="en-US" sz="1400" b="1">
              <a:solidFill>
                <a:srgbClr val="FFFFFF"/>
              </a:solidFill>
            </a:endParaRPr>
          </a:p>
        </p:txBody>
      </p:sp>
      <p:sp>
        <p:nvSpPr>
          <p:cNvPr id="446478" name="Text Box 5">
            <a:extLst>
              <a:ext uri="{FF2B5EF4-FFF2-40B4-BE49-F238E27FC236}">
                <a16:creationId xmlns:a16="http://schemas.microsoft.com/office/drawing/2014/main" id="{C2CE9ADC-8727-DAC7-1293-AE8BE9E012A7}"/>
              </a:ext>
            </a:extLst>
          </p:cNvPr>
          <p:cNvSpPr txBox="1">
            <a:spLocks noChangeArrowheads="1"/>
          </p:cNvSpPr>
          <p:nvPr/>
        </p:nvSpPr>
        <p:spPr bwMode="auto">
          <a:xfrm>
            <a:off x="1042988" y="3057525"/>
            <a:ext cx="2579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El pueblo de Hittin en 1930</a:t>
            </a:r>
            <a:endParaRPr lang="it-IT" altLang="it-CH" sz="1400" b="1">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Number Placeholder 3">
            <a:extLst>
              <a:ext uri="{FF2B5EF4-FFF2-40B4-BE49-F238E27FC236}">
                <a16:creationId xmlns:a16="http://schemas.microsoft.com/office/drawing/2014/main" id="{B5E5FB7C-590D-4FB4-6C77-E68C134884F6}"/>
              </a:ext>
            </a:extLst>
          </p:cNvPr>
          <p:cNvSpPr>
            <a:spLocks noGrp="1"/>
          </p:cNvSpPr>
          <p:nvPr>
            <p:ph type="sldNum" sz="quarter" idx="12"/>
          </p:nvPr>
        </p:nvSpPr>
        <p:spPr>
          <a:xfrm>
            <a:off x="8035925" y="437356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128641-1809-43E4-92AA-D48C2E01639B}" type="slidenum">
              <a:rPr lang="it-IT" altLang="it-CH" sz="1400" smtClean="0">
                <a:solidFill>
                  <a:srgbClr val="FFFFFF"/>
                </a:solidFill>
              </a:rPr>
              <a:pPr>
                <a:spcBef>
                  <a:spcPct val="0"/>
                </a:spcBef>
                <a:buFontTx/>
                <a:buNone/>
              </a:pPr>
              <a:t>106</a:t>
            </a:fld>
            <a:endParaRPr lang="it-IT" altLang="it-CH" sz="1400">
              <a:solidFill>
                <a:srgbClr val="FFFFFF"/>
              </a:solidFill>
            </a:endParaRPr>
          </a:p>
        </p:txBody>
      </p:sp>
      <p:pic>
        <p:nvPicPr>
          <p:cNvPr id="314371" name="Picture 2" descr="guerra suez 1956">
            <a:extLst>
              <a:ext uri="{FF2B5EF4-FFF2-40B4-BE49-F238E27FC236}">
                <a16:creationId xmlns:a16="http://schemas.microsoft.com/office/drawing/2014/main" id="{34488416-89A1-71B9-CBA6-60168A861CD8}"/>
              </a:ext>
            </a:extLst>
          </p:cNvPr>
          <p:cNvPicPr>
            <a:picLocks noChangeAspect="1" noChangeArrowheads="1"/>
          </p:cNvPicPr>
          <p:nvPr/>
        </p:nvPicPr>
        <p:blipFill>
          <a:blip r:embed="rId3"/>
          <a:srcRect/>
          <a:stretch>
            <a:fillRect/>
          </a:stretch>
        </p:blipFill>
        <p:spPr bwMode="auto">
          <a:xfrm>
            <a:off x="419100" y="336550"/>
            <a:ext cx="3924300"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3" descr="suez guerra">
            <a:extLst>
              <a:ext uri="{FF2B5EF4-FFF2-40B4-BE49-F238E27FC236}">
                <a16:creationId xmlns:a16="http://schemas.microsoft.com/office/drawing/2014/main" id="{2359D7CE-9D12-BE9C-B08F-55E29710A161}"/>
              </a:ext>
            </a:extLst>
          </p:cNvPr>
          <p:cNvPicPr>
            <a:picLocks noChangeAspect="1" noChangeArrowheads="1"/>
          </p:cNvPicPr>
          <p:nvPr/>
        </p:nvPicPr>
        <p:blipFill>
          <a:blip r:embed="rId4"/>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8517" name="Text Box 4">
            <a:extLst>
              <a:ext uri="{FF2B5EF4-FFF2-40B4-BE49-F238E27FC236}">
                <a16:creationId xmlns:a16="http://schemas.microsoft.com/office/drawing/2014/main" id="{DC09166B-D097-9162-FDB0-91A12DD2E295}"/>
              </a:ext>
            </a:extLst>
          </p:cNvPr>
          <p:cNvSpPr txBox="1">
            <a:spLocks noChangeArrowheads="1"/>
          </p:cNvSpPr>
          <p:nvPr/>
        </p:nvSpPr>
        <p:spPr bwMode="auto">
          <a:xfrm>
            <a:off x="4540250" y="3490913"/>
            <a:ext cx="4321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2000" b="1">
                <a:solidFill>
                  <a:srgbClr val="FFFFFF"/>
                </a:solidFill>
              </a:rPr>
              <a:t>Inglaterra, Francia e Israel, atacan Egipto por Nasser, culpable de haber nacionalizado                                          el canal de Suez</a:t>
            </a:r>
          </a:p>
        </p:txBody>
      </p:sp>
      <p:pic>
        <p:nvPicPr>
          <p:cNvPr id="314374" name="Picture 5" descr="Nasser">
            <a:extLst>
              <a:ext uri="{FF2B5EF4-FFF2-40B4-BE49-F238E27FC236}">
                <a16:creationId xmlns:a16="http://schemas.microsoft.com/office/drawing/2014/main" id="{E541E18A-B5E2-CC48-66F2-03E465724512}"/>
              </a:ext>
            </a:extLst>
          </p:cNvPr>
          <p:cNvPicPr>
            <a:picLocks noChangeAspect="1" noChangeArrowheads="1"/>
          </p:cNvPicPr>
          <p:nvPr/>
        </p:nvPicPr>
        <p:blipFill>
          <a:blip r:embed="rId5"/>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8519" name="Text Box 6">
            <a:extLst>
              <a:ext uri="{FF2B5EF4-FFF2-40B4-BE49-F238E27FC236}">
                <a16:creationId xmlns:a16="http://schemas.microsoft.com/office/drawing/2014/main" id="{DDF343D2-D3BB-2C24-C642-D0BF2506274A}"/>
              </a:ext>
            </a:extLst>
          </p:cNvPr>
          <p:cNvSpPr txBox="1">
            <a:spLocks noChangeArrowheads="1"/>
          </p:cNvSpPr>
          <p:nvPr/>
        </p:nvSpPr>
        <p:spPr bwMode="auto">
          <a:xfrm>
            <a:off x="5718175" y="5616575"/>
            <a:ext cx="1152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El Presidente Gamal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DE5537B1-F745-3F9F-BBFF-C3511408E36A}"/>
              </a:ext>
            </a:extLst>
          </p:cNvPr>
          <p:cNvPicPr>
            <a:picLocks noChangeAspect="1" noChangeArrowheads="1"/>
          </p:cNvPicPr>
          <p:nvPr/>
        </p:nvPicPr>
        <p:blipFill>
          <a:blip r:embed="rId6"/>
          <a:srcRect/>
          <a:stretch>
            <a:fillRect/>
          </a:stretch>
        </p:blipFill>
        <p:spPr bwMode="auto">
          <a:xfrm>
            <a:off x="6172200" y="505301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9A4EE5C1-2A1F-B558-3DB1-8F607DAD3B19}"/>
              </a:ext>
            </a:extLst>
          </p:cNvPr>
          <p:cNvPicPr>
            <a:picLocks noChangeAspect="1" noChangeArrowheads="1"/>
          </p:cNvPicPr>
          <p:nvPr/>
        </p:nvPicPr>
        <p:blipFill>
          <a:blip r:embed="rId7"/>
          <a:srcRect/>
          <a:stretch>
            <a:fillRect/>
          </a:stretch>
        </p:blipFill>
        <p:spPr bwMode="auto">
          <a:xfrm>
            <a:off x="4710113" y="5988050"/>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91665878-D892-97E7-431C-088C905CC2A0}"/>
              </a:ext>
            </a:extLst>
          </p:cNvPr>
          <p:cNvPicPr>
            <a:picLocks noChangeAspect="1" noChangeArrowheads="1"/>
          </p:cNvPicPr>
          <p:nvPr/>
        </p:nvPicPr>
        <p:blipFill>
          <a:blip r:embed="rId8"/>
          <a:srcRect/>
          <a:stretch>
            <a:fillRect/>
          </a:stretch>
        </p:blipFill>
        <p:spPr bwMode="auto">
          <a:xfrm>
            <a:off x="4710113" y="5053013"/>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4CA61DA6-D2A9-97F4-6839-FD84B2E06490}"/>
              </a:ext>
            </a:extLst>
          </p:cNvPr>
          <p:cNvPicPr>
            <a:picLocks noChangeAspect="1" noChangeArrowheads="1"/>
          </p:cNvPicPr>
          <p:nvPr/>
        </p:nvPicPr>
        <p:blipFill>
          <a:blip r:embed="rId9"/>
          <a:srcRect/>
          <a:stretch>
            <a:fillRect/>
          </a:stretch>
        </p:blipFill>
        <p:spPr bwMode="auto">
          <a:xfrm>
            <a:off x="4781550" y="5484813"/>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C117A52B-9E84-B41D-62E4-25ED4EA6920C}"/>
              </a:ext>
            </a:extLst>
          </p:cNvPr>
          <p:cNvPicPr>
            <a:picLocks noChangeAspect="1"/>
          </p:cNvPicPr>
          <p:nvPr/>
        </p:nvPicPr>
        <p:blipFill>
          <a:blip r:embed="rId10"/>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27085" name="CasellaDiTesto 2">
            <a:extLst>
              <a:ext uri="{FF2B5EF4-FFF2-40B4-BE49-F238E27FC236}">
                <a16:creationId xmlns:a16="http://schemas.microsoft.com/office/drawing/2014/main" id="{226CF032-61DD-C1EC-2160-4300E40573B5}"/>
              </a:ext>
            </a:extLst>
          </p:cNvPr>
          <p:cNvSpPr txBox="1">
            <a:spLocks noChangeArrowheads="1"/>
          </p:cNvSpPr>
          <p:nvPr/>
        </p:nvSpPr>
        <p:spPr bwMode="auto">
          <a:xfrm>
            <a:off x="419100" y="2268538"/>
            <a:ext cx="3924300" cy="401637"/>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Guerra de </a:t>
            </a:r>
            <a:r>
              <a:rPr lang="en-US" altLang="en-US" dirty="0" err="1"/>
              <a:t>noviembre</a:t>
            </a:r>
            <a:r>
              <a:rPr lang="en-US" altLang="en-US" dirty="0"/>
              <a:t> 1956</a:t>
            </a:r>
          </a:p>
        </p:txBody>
      </p:sp>
      <p:sp>
        <p:nvSpPr>
          <p:cNvPr id="4" name="CasellaDiTesto 3">
            <a:extLst>
              <a:ext uri="{FF2B5EF4-FFF2-40B4-BE49-F238E27FC236}">
                <a16:creationId xmlns:a16="http://schemas.microsoft.com/office/drawing/2014/main" id="{3DB8214F-87CF-0836-53D1-E03D4AA36187}"/>
              </a:ext>
            </a:extLst>
          </p:cNvPr>
          <p:cNvSpPr txBox="1"/>
          <p:nvPr/>
        </p:nvSpPr>
        <p:spPr>
          <a:xfrm>
            <a:off x="4710113" y="549275"/>
            <a:ext cx="1662112" cy="830263"/>
          </a:xfrm>
          <a:prstGeom prst="rect">
            <a:avLst/>
          </a:prstGeom>
          <a:noFill/>
        </p:spPr>
        <p:txBody>
          <a:bodyPr>
            <a:spAutoFit/>
          </a:bodyPr>
          <a:lstStyle/>
          <a:p>
            <a:pPr>
              <a:defRPr/>
            </a:pPr>
            <a:r>
              <a:rPr lang="es-ES" sz="1600" b="1" dirty="0">
                <a:solidFill>
                  <a:schemeClr val="accent4">
                    <a:lumMod val="10000"/>
                  </a:schemeClr>
                </a:solidFill>
              </a:rPr>
              <a:t>Los egipcios bloquearon el canal de Suez</a:t>
            </a:r>
            <a:endParaRPr lang="en-US" sz="1600" b="1" dirty="0">
              <a:solidFill>
                <a:schemeClr val="accent4">
                  <a:lumMod val="10000"/>
                </a:schemeClr>
              </a:solidFill>
            </a:endParaRPr>
          </a:p>
        </p:txBody>
      </p:sp>
      <p:sp>
        <p:nvSpPr>
          <p:cNvPr id="15" name="Rettangolo 14">
            <a:extLst>
              <a:ext uri="{FF2B5EF4-FFF2-40B4-BE49-F238E27FC236}">
                <a16:creationId xmlns:a16="http://schemas.microsoft.com/office/drawing/2014/main" id="{51A20CF2-7718-12C1-4A29-4B715CA37B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8179" name="Picture 4" descr="Y Arafat">
            <a:extLst>
              <a:ext uri="{FF2B5EF4-FFF2-40B4-BE49-F238E27FC236}">
                <a16:creationId xmlns:a16="http://schemas.microsoft.com/office/drawing/2014/main" id="{2025731B-5F29-07BA-512F-21579C784705}"/>
              </a:ext>
            </a:extLst>
          </p:cNvPr>
          <p:cNvPicPr>
            <a:picLocks noChangeAspect="1" noChangeArrowheads="1"/>
          </p:cNvPicPr>
          <p:nvPr/>
        </p:nvPicPr>
        <p:blipFill>
          <a:blip r:embed="rId4">
            <a:lum bright="-12000" contrast="14000"/>
          </a:blip>
          <a:srcRect/>
          <a:stretch>
            <a:fillRect/>
          </a:stretch>
        </p:blipFill>
        <p:spPr bwMode="auto">
          <a:xfrm>
            <a:off x="523875" y="333375"/>
            <a:ext cx="4098925" cy="6197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50563" name="Picture 5" descr="bandiera palestinese con asta ">
            <a:extLst>
              <a:ext uri="{FF2B5EF4-FFF2-40B4-BE49-F238E27FC236}">
                <a16:creationId xmlns:a16="http://schemas.microsoft.com/office/drawing/2014/main" id="{FB8DFB6A-28C3-709F-8610-8E7EFE0CD82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48588" y="319088"/>
            <a:ext cx="36036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4" name="Segnaposto numero diapositiva 1">
            <a:extLst>
              <a:ext uri="{FF2B5EF4-FFF2-40B4-BE49-F238E27FC236}">
                <a16:creationId xmlns:a16="http://schemas.microsoft.com/office/drawing/2014/main" id="{A6F76736-C9E0-7E89-AED7-BC3E85D1A2FF}"/>
              </a:ext>
            </a:extLst>
          </p:cNvPr>
          <p:cNvSpPr>
            <a:spLocks noGrp="1"/>
          </p:cNvSpPr>
          <p:nvPr>
            <p:ph type="sldNum" sz="quarter" idx="12"/>
          </p:nvPr>
        </p:nvSpPr>
        <p:spPr>
          <a:xfrm>
            <a:off x="7869238" y="2882900"/>
            <a:ext cx="777875"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506EE4-E816-4C6D-A2AC-D0FBCCF1C4B6}" type="slidenum">
              <a:rPr lang="it-CH" altLang="en-US" sz="1400" b="1" smtClean="0"/>
              <a:pPr>
                <a:spcBef>
                  <a:spcPct val="0"/>
                </a:spcBef>
                <a:buFontTx/>
                <a:buNone/>
              </a:pPr>
              <a:t>107</a:t>
            </a:fld>
            <a:endParaRPr lang="it-CH" altLang="en-US" sz="1400" b="1"/>
          </a:p>
        </p:txBody>
      </p:sp>
      <p:sp>
        <p:nvSpPr>
          <p:cNvPr id="7" name="Rettangolo 6">
            <a:extLst>
              <a:ext uri="{FF2B5EF4-FFF2-40B4-BE49-F238E27FC236}">
                <a16:creationId xmlns:a16="http://schemas.microsoft.com/office/drawing/2014/main" id="{89A00C0F-F0F8-6A84-1BF7-3E723D94771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a:extLst>
              <a:ext uri="{FF2B5EF4-FFF2-40B4-BE49-F238E27FC236}">
                <a16:creationId xmlns:a16="http://schemas.microsoft.com/office/drawing/2014/main" id="{E4D36714-7F17-839E-47FD-DB46EC81CEEB}"/>
              </a:ext>
            </a:extLst>
          </p:cNvPr>
          <p:cNvPicPr>
            <a:picLocks noChangeAspect="1" noChangeArrowheads="1"/>
          </p:cNvPicPr>
          <p:nvPr/>
        </p:nvPicPr>
        <p:blipFill>
          <a:blip r:embed="rId6">
            <a:lum bright="-12000" contrast="14000"/>
          </a:blip>
          <a:srcRect/>
          <a:stretch>
            <a:fillRect/>
          </a:stretch>
        </p:blipFill>
        <p:spPr bwMode="auto">
          <a:xfrm>
            <a:off x="5251450" y="4003675"/>
            <a:ext cx="3395663"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The Olive Branch Or The Gun?| Countercurrents">
            <a:extLst>
              <a:ext uri="{FF2B5EF4-FFF2-40B4-BE49-F238E27FC236}">
                <a16:creationId xmlns:a16="http://schemas.microsoft.com/office/drawing/2014/main" id="{52C81E9A-9081-BFBF-B457-D8DEEA0B71F1}"/>
              </a:ext>
            </a:extLst>
          </p:cNvPr>
          <p:cNvPicPr>
            <a:picLocks noChangeAspect="1" noChangeArrowheads="1"/>
          </p:cNvPicPr>
          <p:nvPr/>
        </p:nvPicPr>
        <p:blipFill>
          <a:blip r:embed="rId7">
            <a:lum bright="-12000" contrast="14000"/>
          </a:blip>
          <a:srcRect/>
          <a:stretch>
            <a:fillRect/>
          </a:stretch>
        </p:blipFill>
        <p:spPr bwMode="auto">
          <a:xfrm>
            <a:off x="5219700" y="333375"/>
            <a:ext cx="3427413"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50568" name="CasellaDiTesto 1">
            <a:extLst>
              <a:ext uri="{FF2B5EF4-FFF2-40B4-BE49-F238E27FC236}">
                <a16:creationId xmlns:a16="http://schemas.microsoft.com/office/drawing/2014/main" id="{4CD4D4DA-57D7-B0AE-A897-543CABF29849}"/>
              </a:ext>
            </a:extLst>
          </p:cNvPr>
          <p:cNvSpPr txBox="1">
            <a:spLocks noChangeArrowheads="1"/>
          </p:cNvSpPr>
          <p:nvPr/>
        </p:nvSpPr>
        <p:spPr bwMode="auto">
          <a:xfrm>
            <a:off x="6372225" y="4148138"/>
            <a:ext cx="1033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Gaza 1995</a:t>
            </a:r>
          </a:p>
        </p:txBody>
      </p:sp>
      <p:sp>
        <p:nvSpPr>
          <p:cNvPr id="450569" name="CasellaDiTesto 9">
            <a:extLst>
              <a:ext uri="{FF2B5EF4-FFF2-40B4-BE49-F238E27FC236}">
                <a16:creationId xmlns:a16="http://schemas.microsoft.com/office/drawing/2014/main" id="{7C173EDC-7158-F35B-FF67-348EBD13F7CB}"/>
              </a:ext>
            </a:extLst>
          </p:cNvPr>
          <p:cNvSpPr txBox="1">
            <a:spLocks noChangeArrowheads="1"/>
          </p:cNvSpPr>
          <p:nvPr/>
        </p:nvSpPr>
        <p:spPr bwMode="auto">
          <a:xfrm>
            <a:off x="7613650" y="2289175"/>
            <a:ext cx="1033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rPr>
              <a:t>ONU 1974</a:t>
            </a:r>
          </a:p>
        </p:txBody>
      </p:sp>
      <p:sp>
        <p:nvSpPr>
          <p:cNvPr id="2" name="CasellaDiTesto 1">
            <a:extLst>
              <a:ext uri="{FF2B5EF4-FFF2-40B4-BE49-F238E27FC236}">
                <a16:creationId xmlns:a16="http://schemas.microsoft.com/office/drawing/2014/main" id="{FFC71D8C-6576-BEC2-49C2-D627E83D3CE5}"/>
              </a:ext>
            </a:extLst>
          </p:cNvPr>
          <p:cNvSpPr txBox="1"/>
          <p:nvPr/>
        </p:nvSpPr>
        <p:spPr>
          <a:xfrm>
            <a:off x="5170488" y="2787650"/>
            <a:ext cx="2857500" cy="493713"/>
          </a:xfrm>
          <a:prstGeom prst="rect">
            <a:avLst/>
          </a:prstGeom>
          <a:solidFill>
            <a:srgbClr val="FFFF00"/>
          </a:solidFill>
          <a:ln w="12700">
            <a:solidFill>
              <a:schemeClr val="accent4">
                <a:lumMod val="95000"/>
                <a:lumOff val="5000"/>
              </a:schemeClr>
            </a:solidFill>
          </a:ln>
        </p:spPr>
        <p:txBody>
          <a:bodyPr>
            <a:spAutoFit/>
          </a:bodyPr>
          <a:lstStyle/>
          <a:p>
            <a:pPr algn="ctr">
              <a:defRPr/>
            </a:pPr>
            <a:r>
              <a:rPr lang="fr-CH" altLang="it-CH" sz="2600" b="1" dirty="0">
                <a:solidFill>
                  <a:srgbClr val="000000"/>
                </a:solidFill>
                <a:latin typeface="Arial Black" panose="020B0A04020102020204" pitchFamily="34" charset="0"/>
              </a:rPr>
              <a:t>Yasser Arafat</a:t>
            </a:r>
            <a:endParaRPr lang="en-US" dirty="0"/>
          </a:p>
        </p:txBody>
      </p:sp>
      <p:sp>
        <p:nvSpPr>
          <p:cNvPr id="13" name="CasellaDiTesto 12">
            <a:extLst>
              <a:ext uri="{FF2B5EF4-FFF2-40B4-BE49-F238E27FC236}">
                <a16:creationId xmlns:a16="http://schemas.microsoft.com/office/drawing/2014/main" id="{5053C46C-3ACA-99EF-B282-6FDB9B7444F4}"/>
              </a:ext>
            </a:extLst>
          </p:cNvPr>
          <p:cNvSpPr txBox="1"/>
          <p:nvPr/>
        </p:nvSpPr>
        <p:spPr>
          <a:xfrm>
            <a:off x="5480050" y="3370263"/>
            <a:ext cx="2938463" cy="307975"/>
          </a:xfrm>
          <a:prstGeom prst="rect">
            <a:avLst/>
          </a:prstGeom>
          <a:noFill/>
        </p:spPr>
        <p:txBody>
          <a:bodyPr>
            <a:spAutoFit/>
          </a:bodyPr>
          <a:lstStyle/>
          <a:p>
            <a:pPr algn="ctr" eaLnBrk="1" hangingPunct="1">
              <a:defRPr/>
            </a:pPr>
            <a:r>
              <a:rPr lang="fr-CH" altLang="it-CH" sz="1400" b="1" dirty="0" err="1">
                <a:latin typeface="+mj-lt"/>
              </a:rPr>
              <a:t>Carismático</a:t>
            </a:r>
            <a:r>
              <a:rPr lang="fr-CH" altLang="it-CH" sz="1400" b="1" dirty="0">
                <a:latin typeface="+mj-lt"/>
              </a:rPr>
              <a:t> </a:t>
            </a:r>
            <a:r>
              <a:rPr lang="fr-CH" altLang="it-CH" sz="1400" b="1" dirty="0" err="1">
                <a:latin typeface="+mj-lt"/>
              </a:rPr>
              <a:t>dirigente</a:t>
            </a:r>
            <a:r>
              <a:rPr lang="fr-CH" altLang="it-CH" sz="1400" b="1" dirty="0">
                <a:latin typeface="+mj-lt"/>
              </a:rPr>
              <a:t> palestino.</a:t>
            </a:r>
            <a:endParaRPr lang="it-IT" altLang="it-CH" sz="1400" b="1" dirty="0">
              <a:latin typeface="+mj-lt"/>
            </a:endParaRP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Text Box 3">
            <a:extLst>
              <a:ext uri="{FF2B5EF4-FFF2-40B4-BE49-F238E27FC236}">
                <a16:creationId xmlns:a16="http://schemas.microsoft.com/office/drawing/2014/main" id="{DE95BAA3-0287-B7ED-4708-185285DD1094}"/>
              </a:ext>
            </a:extLst>
          </p:cNvPr>
          <p:cNvSpPr txBox="1">
            <a:spLocks noChangeArrowheads="1"/>
          </p:cNvSpPr>
          <p:nvPr/>
        </p:nvSpPr>
        <p:spPr bwMode="auto">
          <a:xfrm>
            <a:off x="971550" y="5729288"/>
            <a:ext cx="7243763"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1950 - 1970  La </a:t>
            </a:r>
            <a:r>
              <a:rPr lang="fr-CH" altLang="it-CH" sz="1800" b="1" dirty="0" err="1">
                <a:solidFill>
                  <a:schemeClr val="accent4">
                    <a:lumMod val="10000"/>
                  </a:schemeClr>
                </a:solidFill>
              </a:rPr>
              <a:t>resistencia</a:t>
            </a:r>
            <a:r>
              <a:rPr lang="fr-CH" altLang="it-CH" sz="1800" b="1" dirty="0">
                <a:solidFill>
                  <a:schemeClr val="accent4">
                    <a:lumMod val="10000"/>
                  </a:schemeClr>
                </a:solidFill>
              </a:rPr>
              <a:t> </a:t>
            </a:r>
            <a:r>
              <a:rPr lang="fr-CH" altLang="it-CH" sz="1800" b="1" dirty="0" err="1">
                <a:solidFill>
                  <a:schemeClr val="accent4">
                    <a:lumMod val="10000"/>
                  </a:schemeClr>
                </a:solidFill>
              </a:rPr>
              <a:t>palestina</a:t>
            </a:r>
            <a:r>
              <a:rPr lang="fr-CH" altLang="it-CH" sz="1800" b="1" dirty="0">
                <a:solidFill>
                  <a:schemeClr val="accent4">
                    <a:lumMod val="10000"/>
                  </a:schemeClr>
                </a:solidFill>
              </a:rPr>
              <a:t>. Para Israel es "</a:t>
            </a:r>
            <a:r>
              <a:rPr lang="fr-CH" altLang="it-CH" sz="1800" b="1" dirty="0" err="1">
                <a:solidFill>
                  <a:schemeClr val="accent4">
                    <a:lumMod val="10000"/>
                  </a:schemeClr>
                </a:solidFill>
              </a:rPr>
              <a:t>terrorismo</a:t>
            </a:r>
            <a:r>
              <a:rPr lang="fr-CH" altLang="it-CH" sz="1800" b="1" dirty="0">
                <a:solidFill>
                  <a:schemeClr val="accent4">
                    <a:lumMod val="10000"/>
                  </a:schemeClr>
                </a:solidFill>
              </a:rPr>
              <a:t>"</a:t>
            </a:r>
            <a:endParaRPr lang="it-IT" altLang="it-CH" sz="1800" b="1" dirty="0">
              <a:solidFill>
                <a:schemeClr val="accent4">
                  <a:lumMod val="10000"/>
                </a:schemeClr>
              </a:solidFill>
            </a:endParaRPr>
          </a:p>
        </p:txBody>
      </p:sp>
      <p:sp>
        <p:nvSpPr>
          <p:cNvPr id="452611" name="Segnaposto numero diapositiva 1">
            <a:extLst>
              <a:ext uri="{FF2B5EF4-FFF2-40B4-BE49-F238E27FC236}">
                <a16:creationId xmlns:a16="http://schemas.microsoft.com/office/drawing/2014/main" id="{E7D0AE59-E9D7-BD7E-D188-13BAB85875C6}"/>
              </a:ext>
            </a:extLst>
          </p:cNvPr>
          <p:cNvSpPr>
            <a:spLocks noGrp="1"/>
          </p:cNvSpPr>
          <p:nvPr>
            <p:ph type="sldNum" sz="quarter" idx="12"/>
          </p:nvPr>
        </p:nvSpPr>
        <p:spPr>
          <a:xfrm>
            <a:off x="8101013" y="4968875"/>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12D312-B1AE-4874-82FC-1C1DCB834606}" type="slidenum">
              <a:rPr lang="it-CH" altLang="en-US" sz="1400" b="1" smtClean="0">
                <a:solidFill>
                  <a:srgbClr val="FFFFFF"/>
                </a:solidFill>
              </a:rPr>
              <a:pPr>
                <a:spcBef>
                  <a:spcPct val="0"/>
                </a:spcBef>
                <a:buFontTx/>
                <a:buNone/>
              </a:pPr>
              <a:t>108</a:t>
            </a:fld>
            <a:endParaRPr lang="it-CH" altLang="en-US" sz="1400" b="1">
              <a:solidFill>
                <a:srgbClr val="FFFFFF"/>
              </a:solidFill>
            </a:endParaRPr>
          </a:p>
        </p:txBody>
      </p:sp>
      <p:pic>
        <p:nvPicPr>
          <p:cNvPr id="5" name="Picture 2" descr="religione0002">
            <a:extLst>
              <a:ext uri="{FF2B5EF4-FFF2-40B4-BE49-F238E27FC236}">
                <a16:creationId xmlns:a16="http://schemas.microsoft.com/office/drawing/2014/main" id="{C8B3CD96-E2CB-0C3A-60C2-335DA88195AB}"/>
              </a:ext>
            </a:extLst>
          </p:cNvPr>
          <p:cNvPicPr>
            <a:picLocks noChangeAspect="1" noChangeArrowheads="1"/>
          </p:cNvPicPr>
          <p:nvPr/>
        </p:nvPicPr>
        <p:blipFill rotWithShape="1">
          <a:blip r:embed="rId3"/>
          <a:srcRect/>
          <a:stretch/>
        </p:blipFill>
        <p:spPr bwMode="auto">
          <a:xfrm>
            <a:off x="971550" y="615950"/>
            <a:ext cx="7243763" cy="4829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0434CD4-0219-B784-0A63-34FCE8CCD6C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qibya 14 ott 1953">
            <a:extLst>
              <a:ext uri="{FF2B5EF4-FFF2-40B4-BE49-F238E27FC236}">
                <a16:creationId xmlns:a16="http://schemas.microsoft.com/office/drawing/2014/main" id="{03CD72F8-D00A-4417-CB11-98FFCD6DB2BB}"/>
              </a:ext>
            </a:extLst>
          </p:cNvPr>
          <p:cNvPicPr>
            <a:picLocks noChangeAspect="1" noChangeArrowheads="1"/>
          </p:cNvPicPr>
          <p:nvPr/>
        </p:nvPicPr>
        <p:blipFill>
          <a:blip r:embed="rId3">
            <a:lum contrast="10000"/>
          </a:blip>
          <a:srcRect/>
          <a:stretch>
            <a:fillRect/>
          </a:stretch>
        </p:blipFill>
        <p:spPr bwMode="auto">
          <a:xfrm>
            <a:off x="250825" y="3603625"/>
            <a:ext cx="4537075" cy="2989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39" name="Picture 3" descr="Qibya">
            <a:extLst>
              <a:ext uri="{FF2B5EF4-FFF2-40B4-BE49-F238E27FC236}">
                <a16:creationId xmlns:a16="http://schemas.microsoft.com/office/drawing/2014/main" id="{890A1735-A789-31F0-C48B-16A16E3F9C69}"/>
              </a:ext>
            </a:extLst>
          </p:cNvPr>
          <p:cNvPicPr>
            <a:picLocks noChangeAspect="1" noChangeArrowheads="1"/>
          </p:cNvPicPr>
          <p:nvPr/>
        </p:nvPicPr>
        <p:blipFill>
          <a:blip r:embed="rId4">
            <a:lum contrast="10000"/>
          </a:blip>
          <a:srcRect/>
          <a:stretch>
            <a:fillRect/>
          </a:stretch>
        </p:blipFill>
        <p:spPr bwMode="auto">
          <a:xfrm>
            <a:off x="5005388" y="4341813"/>
            <a:ext cx="3889375" cy="2251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0" name="Picture 4" descr="Qibya ditrutta dagli isreliani al comando di ariel sharon">
            <a:extLst>
              <a:ext uri="{FF2B5EF4-FFF2-40B4-BE49-F238E27FC236}">
                <a16:creationId xmlns:a16="http://schemas.microsoft.com/office/drawing/2014/main" id="{F5DA20FE-DD95-3E98-CA86-19377F1A241C}"/>
              </a:ext>
            </a:extLst>
          </p:cNvPr>
          <p:cNvPicPr>
            <a:picLocks noChangeAspect="1" noChangeArrowheads="1"/>
          </p:cNvPicPr>
          <p:nvPr/>
        </p:nvPicPr>
        <p:blipFill>
          <a:blip r:embed="rId5">
            <a:lum contrast="10000"/>
          </a:blip>
          <a:srcRect/>
          <a:stretch>
            <a:fillRect/>
          </a:stretch>
        </p:blipFill>
        <p:spPr bwMode="auto">
          <a:xfrm>
            <a:off x="250825" y="260350"/>
            <a:ext cx="4537075" cy="3117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1" name="Text Box 5">
            <a:extLst>
              <a:ext uri="{FF2B5EF4-FFF2-40B4-BE49-F238E27FC236}">
                <a16:creationId xmlns:a16="http://schemas.microsoft.com/office/drawing/2014/main" id="{0E769A53-CBF1-11C6-47F7-749805AB2240}"/>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454662" name="Text Box 8">
            <a:extLst>
              <a:ext uri="{FF2B5EF4-FFF2-40B4-BE49-F238E27FC236}">
                <a16:creationId xmlns:a16="http://schemas.microsoft.com/office/drawing/2014/main" id="{8A1B33D5-9E87-4414-A913-1BB60FA820A7}"/>
              </a:ext>
            </a:extLst>
          </p:cNvPr>
          <p:cNvSpPr txBox="1">
            <a:spLocks noChangeArrowheads="1"/>
          </p:cNvSpPr>
          <p:nvPr/>
        </p:nvSpPr>
        <p:spPr bwMode="auto">
          <a:xfrm>
            <a:off x="5184775" y="3671888"/>
            <a:ext cx="3851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Foto: la masacre de Qibya en Cisjordania,  efectuada el 14-15  de octubre de 1953 por la unidad 101 bajo las órdenes de Ariel Sharon.</a:t>
            </a:r>
          </a:p>
        </p:txBody>
      </p:sp>
      <p:sp>
        <p:nvSpPr>
          <p:cNvPr id="454663" name="Text Box 9">
            <a:extLst>
              <a:ext uri="{FF2B5EF4-FFF2-40B4-BE49-F238E27FC236}">
                <a16:creationId xmlns:a16="http://schemas.microsoft.com/office/drawing/2014/main" id="{F55748B7-17D9-0AD8-0631-2AA7645AB739}"/>
              </a:ext>
            </a:extLst>
          </p:cNvPr>
          <p:cNvSpPr txBox="1">
            <a:spLocks noChangeArrowheads="1"/>
          </p:cNvSpPr>
          <p:nvPr/>
        </p:nvSpPr>
        <p:spPr bwMode="auto">
          <a:xfrm>
            <a:off x="755650" y="6165850"/>
            <a:ext cx="352901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Las casas de Qibya fueron dinamitadas a pesar de estar inhabitadas. Los muertos fueron  alrededor de 70</a:t>
            </a:r>
            <a:endParaRPr lang="it-IT" altLang="it-CH" sz="1000" b="1">
              <a:solidFill>
                <a:srgbClr val="000000"/>
              </a:solidFill>
            </a:endParaRPr>
          </a:p>
        </p:txBody>
      </p:sp>
      <p:pic>
        <p:nvPicPr>
          <p:cNvPr id="372745" name="Picture 10" descr="1955 l'unità 101">
            <a:extLst>
              <a:ext uri="{FF2B5EF4-FFF2-40B4-BE49-F238E27FC236}">
                <a16:creationId xmlns:a16="http://schemas.microsoft.com/office/drawing/2014/main" id="{17011F20-82C6-BF2F-630F-6099DCEFFA83}"/>
              </a:ext>
            </a:extLst>
          </p:cNvPr>
          <p:cNvPicPr>
            <a:picLocks noChangeAspect="1" noChangeArrowheads="1"/>
          </p:cNvPicPr>
          <p:nvPr/>
        </p:nvPicPr>
        <p:blipFill>
          <a:blip r:embed="rId6"/>
          <a:srcRect/>
          <a:stretch>
            <a:fillRect/>
          </a:stretch>
        </p:blipFill>
        <p:spPr bwMode="auto">
          <a:xfrm>
            <a:off x="5184775" y="28416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4665" name="Text Box 11">
            <a:extLst>
              <a:ext uri="{FF2B5EF4-FFF2-40B4-BE49-F238E27FC236}">
                <a16:creationId xmlns:a16="http://schemas.microsoft.com/office/drawing/2014/main" id="{F799C674-E641-4DAE-A4FB-64E941CE3CF5}"/>
              </a:ext>
            </a:extLst>
          </p:cNvPr>
          <p:cNvSpPr txBox="1">
            <a:spLocks noChangeArrowheads="1"/>
          </p:cNvSpPr>
          <p:nvPr/>
        </p:nvSpPr>
        <p:spPr bwMode="auto">
          <a:xfrm>
            <a:off x="6443663" y="260350"/>
            <a:ext cx="223202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Miembros de la unidad 101</a:t>
            </a:r>
            <a:endParaRPr lang="it-IT" altLang="it-CH" sz="1200" b="1">
              <a:solidFill>
                <a:srgbClr val="000000"/>
              </a:solidFill>
            </a:endParaRPr>
          </a:p>
        </p:txBody>
      </p:sp>
      <p:sp>
        <p:nvSpPr>
          <p:cNvPr id="454666" name="Segnaposto numero diapositiva 1">
            <a:extLst>
              <a:ext uri="{FF2B5EF4-FFF2-40B4-BE49-F238E27FC236}">
                <a16:creationId xmlns:a16="http://schemas.microsoft.com/office/drawing/2014/main" id="{61ADC165-32BB-193F-C6B5-03FBAF5B718A}"/>
              </a:ext>
            </a:extLst>
          </p:cNvPr>
          <p:cNvSpPr>
            <a:spLocks noGrp="1"/>
          </p:cNvSpPr>
          <p:nvPr>
            <p:ph type="sldNum" sz="quarter" idx="12"/>
          </p:nvPr>
        </p:nvSpPr>
        <p:spPr>
          <a:xfrm>
            <a:off x="7839075" y="2952750"/>
            <a:ext cx="665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D2842F-451C-4CF9-884F-AD1BEBE0FC68}" type="slidenum">
              <a:rPr lang="it-IT" altLang="en-US" sz="1400" b="1" smtClean="0">
                <a:solidFill>
                  <a:srgbClr val="FFFFFF"/>
                </a:solidFill>
              </a:rPr>
              <a:pPr>
                <a:spcBef>
                  <a:spcPct val="0"/>
                </a:spcBef>
                <a:buFontTx/>
                <a:buNone/>
              </a:pPr>
              <a:t>109</a:t>
            </a:fld>
            <a:endParaRPr lang="it-IT" altLang="en-US" sz="1400" b="1">
              <a:solidFill>
                <a:srgbClr val="FFFFFF"/>
              </a:solidFill>
            </a:endParaRPr>
          </a:p>
        </p:txBody>
      </p:sp>
      <p:sp>
        <p:nvSpPr>
          <p:cNvPr id="12" name="Rettangolo 11">
            <a:extLst>
              <a:ext uri="{FF2B5EF4-FFF2-40B4-BE49-F238E27FC236}">
                <a16:creationId xmlns:a16="http://schemas.microsoft.com/office/drawing/2014/main" id="{7768CC59-0DFB-3DF4-83E0-01323FA75DD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7">
            <a:extLst>
              <a:ext uri="{FF2B5EF4-FFF2-40B4-BE49-F238E27FC236}">
                <a16:creationId xmlns:a16="http://schemas.microsoft.com/office/drawing/2014/main" id="{D93A0A72-6A83-34B4-F529-39F70D95FFE5}"/>
              </a:ext>
            </a:extLst>
          </p:cNvPr>
          <p:cNvSpPr txBox="1">
            <a:spLocks noChangeArrowheads="1"/>
          </p:cNvSpPr>
          <p:nvPr/>
        </p:nvSpPr>
        <p:spPr bwMode="auto">
          <a:xfrm>
            <a:off x="5867400" y="2730500"/>
            <a:ext cx="1801813" cy="8302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Las </a:t>
            </a:r>
            <a:r>
              <a:rPr lang="fr-CH" altLang="it-CH" sz="1600" b="1" dirty="0" err="1">
                <a:solidFill>
                  <a:schemeClr val="accent4">
                    <a:lumMod val="10000"/>
                  </a:schemeClr>
                </a:solidFill>
              </a:rPr>
              <a:t>sangrientas</a:t>
            </a:r>
            <a:r>
              <a:rPr lang="fr-CH" altLang="it-CH" sz="1600" b="1" dirty="0">
                <a:solidFill>
                  <a:schemeClr val="accent4">
                    <a:lumMod val="10000"/>
                  </a:schemeClr>
                </a:solidFill>
              </a:rPr>
              <a:t> </a:t>
            </a:r>
            <a:r>
              <a:rPr lang="fr-CH" altLang="it-CH" sz="1600" b="1" dirty="0" err="1">
                <a:solidFill>
                  <a:schemeClr val="accent4">
                    <a:lumMod val="10000"/>
                  </a:schemeClr>
                </a:solidFill>
              </a:rPr>
              <a:t>represalias</a:t>
            </a:r>
            <a:r>
              <a:rPr lang="fr-CH" altLang="it-CH" sz="1600" b="1" dirty="0">
                <a:solidFill>
                  <a:schemeClr val="accent4">
                    <a:lumMod val="10000"/>
                  </a:schemeClr>
                </a:solidFill>
              </a:rPr>
              <a:t> </a:t>
            </a:r>
            <a:r>
              <a:rPr lang="fr-CH" altLang="it-CH" sz="1600" b="1" dirty="0" err="1">
                <a:solidFill>
                  <a:schemeClr val="accent4">
                    <a:lumMod val="10000"/>
                  </a:schemeClr>
                </a:solidFill>
              </a:rPr>
              <a:t>israelí</a:t>
            </a:r>
            <a:r>
              <a:rPr lang="fr-CH" altLang="it-CH" sz="1600" b="1" dirty="0">
                <a:solidFill>
                  <a:schemeClr val="accent4">
                    <a:lumMod val="10000"/>
                  </a:schemeClr>
                </a:solidFill>
              </a:rPr>
              <a:t>.</a:t>
            </a:r>
            <a:endParaRPr lang="it-IT" altLang="it-CH" sz="16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A6CC1153-1369-02C8-FFEE-EF631E531988}"/>
              </a:ext>
            </a:extLst>
          </p:cNvPr>
          <p:cNvSpPr>
            <a:spLocks noGrp="1" noChangeArrowheads="1"/>
          </p:cNvSpPr>
          <p:nvPr>
            <p:ph type="title" idx="4294967295"/>
          </p:nvPr>
        </p:nvSpPr>
        <p:spPr>
          <a:xfrm>
            <a:off x="5710238" y="2884488"/>
            <a:ext cx="2808287" cy="1508125"/>
          </a:xfrm>
          <a:solidFill>
            <a:srgbClr val="FFFF00"/>
          </a:solidFill>
          <a:ln w="12700">
            <a:solidFill>
              <a:schemeClr val="accent4">
                <a:lumMod val="10000"/>
              </a:schemeClr>
            </a:solidFill>
          </a:ln>
        </p:spPr>
        <p:txBody>
          <a:bodyPr>
            <a:spAutoFit/>
          </a:bodyPr>
          <a:lstStyle/>
          <a:p>
            <a:pPr>
              <a:defRPr/>
            </a:pPr>
            <a:r>
              <a:rPr lang="fr-CH" altLang="it-CH" sz="2200" b="1" kern="1200" dirty="0">
                <a:solidFill>
                  <a:schemeClr val="accent4">
                    <a:lumMod val="10000"/>
                  </a:schemeClr>
                </a:solidFill>
              </a:rPr>
              <a:t>La </a:t>
            </a:r>
            <a:r>
              <a:rPr lang="fr-CH" altLang="it-CH" sz="2200" b="1" kern="1200" dirty="0" err="1">
                <a:solidFill>
                  <a:schemeClr val="accent4">
                    <a:lumMod val="10000"/>
                  </a:schemeClr>
                </a:solidFill>
              </a:rPr>
              <a:t>tierra</a:t>
            </a:r>
            <a:r>
              <a:rPr lang="fr-CH" altLang="it-CH" sz="2200" b="1" kern="1200" dirty="0">
                <a:solidFill>
                  <a:schemeClr val="accent4">
                    <a:lumMod val="10000"/>
                  </a:schemeClr>
                </a:solidFill>
              </a:rPr>
              <a:t> de los </a:t>
            </a:r>
            <a:r>
              <a:rPr lang="fr-CH" altLang="it-CH" sz="2200" b="1" kern="1200" dirty="0" err="1">
                <a:solidFill>
                  <a:schemeClr val="accent4">
                    <a:lumMod val="10000"/>
                  </a:schemeClr>
                </a:solidFill>
              </a:rPr>
              <a:t>Cananeos</a:t>
            </a:r>
            <a:r>
              <a:rPr lang="fr-CH" altLang="it-CH" sz="2200" b="1" kern="1200" dirty="0">
                <a:solidFill>
                  <a:schemeClr val="accent4">
                    <a:lumMod val="10000"/>
                  </a:schemeClr>
                </a:solidFill>
              </a:rPr>
              <a:t> </a:t>
            </a:r>
            <a:r>
              <a:rPr lang="fr-CH" altLang="it-CH" sz="2200" b="1" kern="1200" dirty="0" err="1">
                <a:solidFill>
                  <a:schemeClr val="accent4">
                    <a:lumMod val="10000"/>
                  </a:schemeClr>
                </a:solidFill>
              </a:rPr>
              <a:t>hace</a:t>
            </a:r>
            <a:r>
              <a:rPr lang="fr-CH" altLang="it-CH" sz="2200" b="1" kern="1200" dirty="0">
                <a:solidFill>
                  <a:schemeClr val="accent4">
                    <a:lumMod val="10000"/>
                  </a:schemeClr>
                </a:solidFill>
              </a:rPr>
              <a:t>        5000 </a:t>
            </a:r>
            <a:r>
              <a:rPr lang="fr-CH" altLang="it-CH" sz="2200" b="1" kern="1200" dirty="0" err="1">
                <a:solidFill>
                  <a:schemeClr val="accent4">
                    <a:lumMod val="10000"/>
                  </a:schemeClr>
                </a:solidFill>
              </a:rPr>
              <a:t>años</a:t>
            </a:r>
            <a:br>
              <a:rPr lang="fr-CH" altLang="it-CH" sz="2200" b="1" kern="1200" dirty="0">
                <a:solidFill>
                  <a:schemeClr val="accent4">
                    <a:lumMod val="10000"/>
                  </a:schemeClr>
                </a:solidFill>
              </a:rPr>
            </a:br>
            <a:r>
              <a:rPr lang="fr-CH" altLang="it-CH" sz="1200" b="1" kern="1200" dirty="0">
                <a:solidFill>
                  <a:schemeClr val="accent4">
                    <a:lumMod val="10000"/>
                  </a:schemeClr>
                </a:solidFill>
              </a:rPr>
              <a:t> </a:t>
            </a:r>
            <a:br>
              <a:rPr lang="fr-CH" altLang="it-CH" sz="2200" b="1" kern="1200" dirty="0">
                <a:solidFill>
                  <a:schemeClr val="accent4">
                    <a:lumMod val="10000"/>
                  </a:schemeClr>
                </a:solidFill>
              </a:rPr>
            </a:br>
            <a:r>
              <a:rPr lang="fr-CH" altLang="it-CH" sz="1400" kern="1200" dirty="0">
                <a:solidFill>
                  <a:schemeClr val="accent4">
                    <a:lumMod val="10000"/>
                  </a:schemeClr>
                </a:solidFill>
              </a:rPr>
              <a:t>(3000 </a:t>
            </a:r>
            <a:r>
              <a:rPr lang="fr-CH" altLang="it-CH" sz="1400" kern="1200" dirty="0" err="1">
                <a:solidFill>
                  <a:schemeClr val="accent4">
                    <a:lumMod val="10000"/>
                  </a:schemeClr>
                </a:solidFill>
              </a:rPr>
              <a:t>a.C</a:t>
            </a:r>
            <a:r>
              <a:rPr lang="fr-CH" altLang="it-CH" sz="1400" kern="1200" dirty="0">
                <a:solidFill>
                  <a:schemeClr val="accent4">
                    <a:lumMod val="10000"/>
                  </a:schemeClr>
                </a:solidFill>
              </a:rPr>
              <a:t>.- 1468 </a:t>
            </a:r>
            <a:r>
              <a:rPr lang="fr-CH" altLang="it-CH" sz="1400" kern="1200" dirty="0" err="1">
                <a:solidFill>
                  <a:schemeClr val="accent4">
                    <a:lumMod val="10000"/>
                  </a:schemeClr>
                </a:solidFill>
              </a:rPr>
              <a:t>a.C</a:t>
            </a:r>
            <a:r>
              <a:rPr lang="fr-CH" altLang="it-CH" sz="1400" kern="1200" dirty="0">
                <a:solidFill>
                  <a:schemeClr val="accent4">
                    <a:lumMod val="10000"/>
                  </a:schemeClr>
                </a:solidFill>
              </a:rPr>
              <a:t>.)</a:t>
            </a:r>
            <a:endParaRPr lang="it-IT" altLang="it-CH" sz="1400" kern="1200" dirty="0">
              <a:solidFill>
                <a:schemeClr val="accent4">
                  <a:lumMod val="10000"/>
                </a:schemeClr>
              </a:solidFill>
            </a:endParaRPr>
          </a:p>
        </p:txBody>
      </p:sp>
      <p:sp>
        <p:nvSpPr>
          <p:cNvPr id="253955" name="Rectangle 3">
            <a:extLst>
              <a:ext uri="{FF2B5EF4-FFF2-40B4-BE49-F238E27FC236}">
                <a16:creationId xmlns:a16="http://schemas.microsoft.com/office/drawing/2014/main" id="{4B55353D-2472-47FC-29CA-C98654927BC8}"/>
              </a:ext>
            </a:extLst>
          </p:cNvPr>
          <p:cNvSpPr>
            <a:spLocks noChangeArrowheads="1"/>
          </p:cNvSpPr>
          <p:nvPr/>
        </p:nvSpPr>
        <p:spPr bwMode="auto">
          <a:xfrm>
            <a:off x="5602288" y="541338"/>
            <a:ext cx="30241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a:solidFill>
                  <a:srgbClr val="FFFFFF"/>
                </a:solidFill>
              </a:rPr>
              <a:t>Hace aproximadamente </a:t>
            </a:r>
            <a:r>
              <a:rPr lang="fr-CH" altLang="it-CH" sz="2400" b="1" u="sng"/>
              <a:t>7000 años </a:t>
            </a:r>
            <a:r>
              <a:rPr lang="fr-CH" altLang="it-CH" sz="2400">
                <a:solidFill>
                  <a:srgbClr val="FFFFFF"/>
                </a:solidFill>
              </a:rPr>
              <a:t>los Cananeos fundaron la ciudad de Jericó</a:t>
            </a:r>
            <a:endParaRPr lang="it-IT" altLang="it-CH" sz="2400">
              <a:solidFill>
                <a:srgbClr val="FFFFFF"/>
              </a:solidFill>
            </a:endParaRPr>
          </a:p>
        </p:txBody>
      </p:sp>
      <p:pic>
        <p:nvPicPr>
          <p:cNvPr id="94212" name="Picture 4" descr="La terra dei cananei 5000 anni fa">
            <a:extLst>
              <a:ext uri="{FF2B5EF4-FFF2-40B4-BE49-F238E27FC236}">
                <a16:creationId xmlns:a16="http://schemas.microsoft.com/office/drawing/2014/main" id="{EE39AA9F-C103-A3F3-12CC-6E1F9F5914DE}"/>
              </a:ext>
            </a:extLst>
          </p:cNvPr>
          <p:cNvPicPr>
            <a:picLocks noGrp="1" noChangeAspect="1" noChangeArrowheads="1"/>
          </p:cNvPicPr>
          <p:nvPr>
            <p:ph idx="4294967295"/>
          </p:nvPr>
        </p:nvPicPr>
        <p:blipFill>
          <a:blip r:embed="rId3">
            <a:lum bright="-12000" contrast="14000"/>
          </a:blip>
          <a:srcRect/>
          <a:stretch>
            <a:fillRect/>
          </a:stretch>
        </p:blipFill>
        <p:spPr>
          <a:xfrm>
            <a:off x="717550" y="358775"/>
            <a:ext cx="4445000" cy="6094413"/>
          </a:xfrm>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5A4776B-224D-D773-9A1D-7EBFE3911A7A}"/>
              </a:ext>
            </a:extLst>
          </p:cNvPr>
          <p:cNvPicPr>
            <a:picLocks noChangeAspect="1" noChangeArrowheads="1"/>
          </p:cNvPicPr>
          <p:nvPr/>
        </p:nvPicPr>
        <p:blipFill>
          <a:blip r:embed="rId4"/>
          <a:srcRect r="2985"/>
          <a:stretch>
            <a:fillRect/>
          </a:stretch>
        </p:blipFill>
        <p:spPr bwMode="auto">
          <a:xfrm>
            <a:off x="5710238" y="4940300"/>
            <a:ext cx="2514600" cy="1139825"/>
          </a:xfrm>
          <a:prstGeom prst="rect">
            <a:avLst/>
          </a:prstGeom>
          <a:ln>
            <a:noFill/>
          </a:ln>
          <a:effectLst>
            <a:outerShdw blurRad="292100" dist="139700" dir="2700000" algn="tl" rotWithShape="0">
              <a:srgbClr val="333333">
                <a:alpha val="65000"/>
              </a:srgbClr>
            </a:outerShdw>
          </a:effectLst>
        </p:spPr>
      </p:pic>
      <p:sp>
        <p:nvSpPr>
          <p:cNvPr id="253958" name="Segnaposto numero diapositiva 1">
            <a:extLst>
              <a:ext uri="{FF2B5EF4-FFF2-40B4-BE49-F238E27FC236}">
                <a16:creationId xmlns:a16="http://schemas.microsoft.com/office/drawing/2014/main" id="{D02644C0-5E4C-E75F-4512-4804AA6354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4A9C06-3F5C-4460-9805-4A04E282C2F7}" type="slidenum">
              <a:rPr lang="it-CH" altLang="en-US" sz="1400" smtClean="0">
                <a:solidFill>
                  <a:srgbClr val="FFFFFF"/>
                </a:solidFill>
              </a:rPr>
              <a:pPr>
                <a:spcBef>
                  <a:spcPct val="0"/>
                </a:spcBef>
                <a:buFontTx/>
                <a:buNone/>
              </a:pPr>
              <a:t>11</a:t>
            </a:fld>
            <a:endParaRPr lang="it-CH" altLang="en-US" sz="1400">
              <a:solidFill>
                <a:srgbClr val="FFFFFF"/>
              </a:solidFill>
            </a:endParaRPr>
          </a:p>
        </p:txBody>
      </p:sp>
      <p:sp>
        <p:nvSpPr>
          <p:cNvPr id="7" name="Rettangolo 6">
            <a:extLst>
              <a:ext uri="{FF2B5EF4-FFF2-40B4-BE49-F238E27FC236}">
                <a16:creationId xmlns:a16="http://schemas.microsoft.com/office/drawing/2014/main" id="{40490067-2009-68D5-A95B-79B270D5226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Box 4">
            <a:extLst>
              <a:ext uri="{FF2B5EF4-FFF2-40B4-BE49-F238E27FC236}">
                <a16:creationId xmlns:a16="http://schemas.microsoft.com/office/drawing/2014/main" id="{C2A3D218-A2A5-347B-E384-8180DC12174E}"/>
              </a:ext>
            </a:extLst>
          </p:cNvPr>
          <p:cNvSpPr txBox="1">
            <a:spLocks noChangeArrowheads="1"/>
          </p:cNvSpPr>
          <p:nvPr/>
        </p:nvSpPr>
        <p:spPr bwMode="auto">
          <a:xfrm>
            <a:off x="4102100" y="2814638"/>
            <a:ext cx="487838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400" b="1">
                <a:solidFill>
                  <a:srgbClr val="FFFFFF"/>
                </a:solidFill>
              </a:rPr>
              <a:t>Israel destruye la fuerza aérea egipcia en tierra </a:t>
            </a:r>
            <a:r>
              <a:rPr lang="fr-CH" altLang="it-CH" sz="1400" b="1">
                <a:solidFill>
                  <a:srgbClr val="FFFFFF"/>
                </a:solidFill>
              </a:rPr>
              <a:t>y conquista el Sinaí,  Cisjordania con Jerusalén-Este,                la franja de Gaza y una parte de las alturas del Golan.</a:t>
            </a:r>
          </a:p>
          <a:p>
            <a:pPr eaLnBrk="1" hangingPunct="1">
              <a:spcBef>
                <a:spcPct val="50000"/>
              </a:spcBef>
              <a:buFontTx/>
              <a:buNone/>
            </a:pPr>
            <a:r>
              <a:rPr lang="fr-CH" altLang="it-CH" sz="1400" b="1">
                <a:solidFill>
                  <a:srgbClr val="FFFFFF"/>
                </a:solidFill>
              </a:rPr>
              <a:t>Muchos de los Palestinos son expulsados por los israelíes y deben refugiarse en Jordania, Siria, Líbano              y otros                                                                                       países.</a:t>
            </a:r>
            <a:endParaRPr lang="it-IT" altLang="it-CH" sz="1400" b="1">
              <a:solidFill>
                <a:srgbClr val="FFFFFF"/>
              </a:solidFill>
            </a:endParaRPr>
          </a:p>
        </p:txBody>
      </p:sp>
      <p:sp>
        <p:nvSpPr>
          <p:cNvPr id="456707" name="Text Box 5">
            <a:extLst>
              <a:ext uri="{FF2B5EF4-FFF2-40B4-BE49-F238E27FC236}">
                <a16:creationId xmlns:a16="http://schemas.microsoft.com/office/drawing/2014/main" id="{DF5DFDC3-A970-EB07-B59F-EFEB4A84C91D}"/>
              </a:ext>
            </a:extLst>
          </p:cNvPr>
          <p:cNvSpPr txBox="1">
            <a:spLocks noChangeArrowheads="1"/>
          </p:cNvSpPr>
          <p:nvPr/>
        </p:nvSpPr>
        <p:spPr bwMode="auto">
          <a:xfrm>
            <a:off x="4392613" y="4941888"/>
            <a:ext cx="815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El sueño de Nasser</a:t>
            </a:r>
            <a:endParaRPr lang="it-IT" altLang="it-CH" sz="1400" b="1">
              <a:solidFill>
                <a:srgbClr val="FFFFFF"/>
              </a:solidFill>
            </a:endParaRPr>
          </a:p>
        </p:txBody>
      </p:sp>
      <p:sp>
        <p:nvSpPr>
          <p:cNvPr id="456708" name="Segnaposto numero diapositiva 1">
            <a:extLst>
              <a:ext uri="{FF2B5EF4-FFF2-40B4-BE49-F238E27FC236}">
                <a16:creationId xmlns:a16="http://schemas.microsoft.com/office/drawing/2014/main" id="{BAB80AF8-CD96-6292-8174-CCED5F60CFC9}"/>
              </a:ext>
            </a:extLst>
          </p:cNvPr>
          <p:cNvSpPr>
            <a:spLocks noGrp="1"/>
          </p:cNvSpPr>
          <p:nvPr>
            <p:ph type="sldNum" sz="quarter" idx="12"/>
          </p:nvPr>
        </p:nvSpPr>
        <p:spPr>
          <a:xfrm>
            <a:off x="4306888" y="511175"/>
            <a:ext cx="622300"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E4FAD6B-A3B7-4732-98F0-EC47EB93C0EF}" type="slidenum">
              <a:rPr lang="it-IT" altLang="en-US" sz="1400" b="1" smtClean="0">
                <a:solidFill>
                  <a:srgbClr val="FFFFFF"/>
                </a:solidFill>
              </a:rPr>
              <a:pPr algn="ctr">
                <a:spcBef>
                  <a:spcPct val="0"/>
                </a:spcBef>
                <a:buFontTx/>
                <a:buNone/>
              </a:pPr>
              <a:t>110</a:t>
            </a:fld>
            <a:endParaRPr lang="it-IT" altLang="en-US" sz="1400" b="1">
              <a:solidFill>
                <a:srgbClr val="FFFFFF"/>
              </a:solidFill>
            </a:endParaRPr>
          </a:p>
        </p:txBody>
      </p:sp>
      <p:pic>
        <p:nvPicPr>
          <p:cNvPr id="11" name="Picture 3" descr="250px-Al-Farida,_Lebanon_pre-1967_war">
            <a:extLst>
              <a:ext uri="{FF2B5EF4-FFF2-40B4-BE49-F238E27FC236}">
                <a16:creationId xmlns:a16="http://schemas.microsoft.com/office/drawing/2014/main" id="{59AD18AB-0D13-243C-36FA-25404106E159}"/>
              </a:ext>
            </a:extLst>
          </p:cNvPr>
          <p:cNvPicPr>
            <a:picLocks noGrp="1" noChangeAspect="1" noChangeArrowheads="1"/>
          </p:cNvPicPr>
          <p:nvPr>
            <p:ph sz="quarter" idx="2"/>
          </p:nvPr>
        </p:nvPicPr>
        <p:blipFill>
          <a:blip r:embed="rId3">
            <a:lum bright="-10000" contrast="10000"/>
          </a:blip>
          <a:srcRect/>
          <a:stretch>
            <a:fillRect/>
          </a:stretch>
        </p:blipFill>
        <p:spPr>
          <a:xfrm>
            <a:off x="5229225" y="4162425"/>
            <a:ext cx="3529013" cy="2314575"/>
          </a:xfrm>
          <a:ln w="28575">
            <a:solidFill>
              <a:schemeClr val="accent4">
                <a:lumMod val="10000"/>
              </a:schemeClr>
            </a:solidFill>
          </a:ln>
          <a:effectLst>
            <a:outerShdw blurRad="292100" dist="139700" dir="2700000" algn="tl" rotWithShape="0">
              <a:srgbClr val="333333">
                <a:alpha val="65000"/>
              </a:srgbClr>
            </a:outerShdw>
          </a:effectLst>
        </p:spPr>
      </p:pic>
      <p:pic>
        <p:nvPicPr>
          <p:cNvPr id="12" name="Picture 8" descr="[SPON.31.08.07.IV.jpg]">
            <a:extLst>
              <a:ext uri="{FF2B5EF4-FFF2-40B4-BE49-F238E27FC236}">
                <a16:creationId xmlns:a16="http://schemas.microsoft.com/office/drawing/2014/main" id="{7A14EAF4-1AB2-479F-70F9-E90FBAD72136}"/>
              </a:ext>
            </a:extLst>
          </p:cNvPr>
          <p:cNvPicPr>
            <a:picLocks noChangeAspect="1" noChangeArrowheads="1"/>
          </p:cNvPicPr>
          <p:nvPr/>
        </p:nvPicPr>
        <p:blipFill>
          <a:blip r:embed="rId4"/>
          <a:srcRect l="12770" t="13899" r="15027" b="21420"/>
          <a:stretch>
            <a:fillRect/>
          </a:stretch>
        </p:blipFill>
        <p:spPr bwMode="auto">
          <a:xfrm>
            <a:off x="5243513" y="2651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10" descr="C:\Users\Enrico\Desktop\aa.jpg">
            <a:extLst>
              <a:ext uri="{FF2B5EF4-FFF2-40B4-BE49-F238E27FC236}">
                <a16:creationId xmlns:a16="http://schemas.microsoft.com/office/drawing/2014/main" id="{AC82A40A-7443-CADF-B761-CEB52B37D27E}"/>
              </a:ext>
            </a:extLst>
          </p:cNvPr>
          <p:cNvPicPr>
            <a:picLocks noChangeAspect="1" noChangeArrowheads="1"/>
          </p:cNvPicPr>
          <p:nvPr/>
        </p:nvPicPr>
        <p:blipFill>
          <a:blip r:embed="rId5"/>
          <a:srcRect/>
          <a:stretch>
            <a:fillRect/>
          </a:stretch>
        </p:blipFill>
        <p:spPr bwMode="auto">
          <a:xfrm>
            <a:off x="434975" y="242888"/>
            <a:ext cx="3590925" cy="6230937"/>
          </a:xfrm>
          <a:prstGeom prst="rect">
            <a:avLst/>
          </a:prstGeom>
          <a:ln>
            <a:noFill/>
          </a:ln>
          <a:effectLst>
            <a:outerShdw blurRad="292100" dist="139700" dir="2700000" algn="tl" rotWithShape="0">
              <a:srgbClr val="333333">
                <a:alpha val="65000"/>
              </a:srgbClr>
            </a:outerShdw>
          </a:effectLst>
        </p:spPr>
      </p:pic>
      <p:sp>
        <p:nvSpPr>
          <p:cNvPr id="456712" name="CasellaDiTesto 2">
            <a:extLst>
              <a:ext uri="{FF2B5EF4-FFF2-40B4-BE49-F238E27FC236}">
                <a16:creationId xmlns:a16="http://schemas.microsoft.com/office/drawing/2014/main" id="{58F995DC-C598-DA80-3B60-2180232C33EA}"/>
              </a:ext>
            </a:extLst>
          </p:cNvPr>
          <p:cNvSpPr txBox="1">
            <a:spLocks noChangeArrowheads="1"/>
          </p:cNvSpPr>
          <p:nvPr/>
        </p:nvSpPr>
        <p:spPr bwMode="auto">
          <a:xfrm>
            <a:off x="627063" y="6538913"/>
            <a:ext cx="3313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https://es.wikipedia.org/wiki/Guerra_de_los_Seis_D%C3%Adas</a:t>
            </a:r>
          </a:p>
        </p:txBody>
      </p:sp>
      <p:sp>
        <p:nvSpPr>
          <p:cNvPr id="10" name="Rettangolo 9">
            <a:extLst>
              <a:ext uri="{FF2B5EF4-FFF2-40B4-BE49-F238E27FC236}">
                <a16:creationId xmlns:a16="http://schemas.microsoft.com/office/drawing/2014/main" id="{6F2FAD47-72A9-B604-43BC-C582D113BE1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 Box 4">
            <a:extLst>
              <a:ext uri="{FF2B5EF4-FFF2-40B4-BE49-F238E27FC236}">
                <a16:creationId xmlns:a16="http://schemas.microsoft.com/office/drawing/2014/main" id="{B526106B-ED39-DC01-44AA-DB44AB1547DE}"/>
              </a:ext>
            </a:extLst>
          </p:cNvPr>
          <p:cNvSpPr txBox="1">
            <a:spLocks noChangeArrowheads="1"/>
          </p:cNvSpPr>
          <p:nvPr/>
        </p:nvSpPr>
        <p:spPr bwMode="auto">
          <a:xfrm>
            <a:off x="4090988" y="1166813"/>
            <a:ext cx="1073150" cy="15382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1967  </a:t>
            </a:r>
            <a:r>
              <a:rPr lang="fr-CH" altLang="it-CH" sz="1800" b="1" dirty="0">
                <a:solidFill>
                  <a:schemeClr val="accent4">
                    <a:lumMod val="10000"/>
                  </a:schemeClr>
                </a:solidFill>
              </a:rPr>
              <a:t>Guerra de los </a:t>
            </a:r>
            <a:r>
              <a:rPr lang="fr-CH" altLang="it-CH" sz="1800" b="1" dirty="0" err="1">
                <a:solidFill>
                  <a:schemeClr val="accent4">
                    <a:lumMod val="10000"/>
                  </a:schemeClr>
                </a:solidFill>
              </a:rPr>
              <a:t>seis</a:t>
            </a:r>
            <a:r>
              <a:rPr lang="fr-CH" altLang="it-CH" sz="1800" b="1" dirty="0">
                <a:solidFill>
                  <a:schemeClr val="accent4">
                    <a:lumMod val="10000"/>
                  </a:schemeClr>
                </a:solidFill>
              </a:rPr>
              <a:t> </a:t>
            </a:r>
            <a:r>
              <a:rPr lang="fr-CH" altLang="it-CH" sz="1800" b="1" dirty="0" err="1">
                <a:solidFill>
                  <a:schemeClr val="accent4">
                    <a:lumMod val="10000"/>
                  </a:schemeClr>
                </a:solidFill>
              </a:rPr>
              <a:t>días</a:t>
            </a:r>
            <a:endParaRPr lang="it-IT" altLang="it-CH" sz="1800" b="1" dirty="0">
              <a:solidFill>
                <a:schemeClr val="accent4">
                  <a:lumMod val="10000"/>
                </a:schemeClr>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Text Box 3">
            <a:extLst>
              <a:ext uri="{FF2B5EF4-FFF2-40B4-BE49-F238E27FC236}">
                <a16:creationId xmlns:a16="http://schemas.microsoft.com/office/drawing/2014/main" id="{4A2BDBA9-FBBC-C41C-D352-0888A9F5EB12}"/>
              </a:ext>
            </a:extLst>
          </p:cNvPr>
          <p:cNvSpPr txBox="1">
            <a:spLocks noChangeArrowheads="1"/>
          </p:cNvSpPr>
          <p:nvPr/>
        </p:nvSpPr>
        <p:spPr bwMode="auto">
          <a:xfrm>
            <a:off x="5167313" y="3071813"/>
            <a:ext cx="3311525" cy="1201737"/>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1967  </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Segunda</a:t>
            </a:r>
            <a:r>
              <a:rPr lang="fr-CH" altLang="it-CH" sz="1800" b="1" dirty="0">
                <a:solidFill>
                  <a:schemeClr val="accent4">
                    <a:lumMod val="10000"/>
                  </a:schemeClr>
                </a:solidFill>
                <a:cs typeface="Arial" charset="0"/>
              </a:rPr>
              <a:t>  grande </a:t>
            </a:r>
            <a:r>
              <a:rPr lang="fr-CH" altLang="it-CH" sz="1800" b="1" dirty="0" err="1">
                <a:solidFill>
                  <a:schemeClr val="accent4">
                    <a:lumMod val="10000"/>
                  </a:schemeClr>
                </a:solidFill>
                <a:cs typeface="Arial" charset="0"/>
              </a:rPr>
              <a:t>oleada</a:t>
            </a:r>
            <a:r>
              <a:rPr lang="fr-CH" altLang="it-CH" sz="1800" b="1" dirty="0">
                <a:solidFill>
                  <a:schemeClr val="accent4">
                    <a:lumMod val="10000"/>
                  </a:schemeClr>
                </a:solidFill>
                <a:cs typeface="Arial" charset="0"/>
              </a:rPr>
              <a:t> de </a:t>
            </a:r>
            <a:r>
              <a:rPr lang="fr-CH" altLang="it-CH" sz="1800" b="1" dirty="0" err="1">
                <a:solidFill>
                  <a:schemeClr val="accent4">
                    <a:lumMod val="10000"/>
                  </a:schemeClr>
                </a:solidFill>
                <a:cs typeface="Arial" charset="0"/>
              </a:rPr>
              <a:t>refugiados</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palestinos</a:t>
            </a:r>
            <a:r>
              <a:rPr lang="fr-CH" altLang="it-CH" sz="1800" b="1" dirty="0">
                <a:solidFill>
                  <a:schemeClr val="accent4">
                    <a:lumMod val="10000"/>
                  </a:schemeClr>
                </a:solidFill>
                <a:cs typeface="Arial" charset="0"/>
              </a:rPr>
              <a:t>                       </a:t>
            </a:r>
            <a:r>
              <a:rPr lang="fr-CH" altLang="it-CH" sz="1600" dirty="0">
                <a:solidFill>
                  <a:schemeClr val="accent4">
                    <a:lumMod val="10000"/>
                  </a:schemeClr>
                </a:solidFill>
                <a:cs typeface="Arial" charset="0"/>
              </a:rPr>
              <a:t>(es la NAKSA – </a:t>
            </a:r>
            <a:r>
              <a:rPr lang="fr-CH" altLang="it-CH" sz="1600" dirty="0" err="1">
                <a:solidFill>
                  <a:schemeClr val="accent4">
                    <a:lumMod val="10000"/>
                  </a:schemeClr>
                </a:solidFill>
                <a:cs typeface="Arial" charset="0"/>
              </a:rPr>
              <a:t>alred</a:t>
            </a:r>
            <a:r>
              <a:rPr lang="fr-CH" altLang="it-CH" sz="1600" dirty="0">
                <a:solidFill>
                  <a:schemeClr val="accent4">
                    <a:lumMod val="10000"/>
                  </a:schemeClr>
                </a:solidFill>
                <a:cs typeface="Arial" charset="0"/>
              </a:rPr>
              <a:t>. de 500.000)</a:t>
            </a:r>
            <a:endParaRPr lang="it-IT" altLang="it-CH" sz="1600" dirty="0">
              <a:solidFill>
                <a:schemeClr val="accent4">
                  <a:lumMod val="10000"/>
                </a:schemeClr>
              </a:solidFill>
              <a:cs typeface="Arial" charset="0"/>
            </a:endParaRPr>
          </a:p>
        </p:txBody>
      </p:sp>
      <p:sp>
        <p:nvSpPr>
          <p:cNvPr id="458755" name="Text Box 4">
            <a:extLst>
              <a:ext uri="{FF2B5EF4-FFF2-40B4-BE49-F238E27FC236}">
                <a16:creationId xmlns:a16="http://schemas.microsoft.com/office/drawing/2014/main" id="{B26606E6-CD11-E4B9-5586-B63E622E12CE}"/>
              </a:ext>
            </a:extLst>
          </p:cNvPr>
          <p:cNvSpPr txBox="1">
            <a:spLocks noChangeArrowheads="1"/>
          </p:cNvSpPr>
          <p:nvPr/>
        </p:nvSpPr>
        <p:spPr bwMode="auto">
          <a:xfrm>
            <a:off x="5068888" y="4449763"/>
            <a:ext cx="35290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Foto: para refugiarse en Jordania los refugiadoss palestinos debían abandonar todo, (al igual que renunciar a la nacionalidad) y atravesar el río Jordán sobre el puente de Allenby (medio destruido). Para muchos de ellos es el tercer éxodo y la tercera vez que pierden todo.</a:t>
            </a:r>
            <a:endParaRPr lang="it-IT" altLang="it-CH" sz="2400">
              <a:solidFill>
                <a:srgbClr val="FFFFFF"/>
              </a:solidFill>
            </a:endParaRPr>
          </a:p>
        </p:txBody>
      </p:sp>
      <p:sp>
        <p:nvSpPr>
          <p:cNvPr id="458756" name="Segnaposto numero diapositiva 1">
            <a:extLst>
              <a:ext uri="{FF2B5EF4-FFF2-40B4-BE49-F238E27FC236}">
                <a16:creationId xmlns:a16="http://schemas.microsoft.com/office/drawing/2014/main" id="{9954476F-93CC-ABA1-1AE0-BFD8617EE4E9}"/>
              </a:ext>
            </a:extLst>
          </p:cNvPr>
          <p:cNvSpPr>
            <a:spLocks noGrp="1"/>
          </p:cNvSpPr>
          <p:nvPr>
            <p:ph type="sldNum" sz="quarter" idx="12"/>
          </p:nvPr>
        </p:nvSpPr>
        <p:spPr>
          <a:xfrm>
            <a:off x="6464300" y="62357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6A324F-DC0F-4C16-9E38-24AF31F33661}" type="slidenum">
              <a:rPr lang="it-IT" altLang="en-US" sz="1400" smtClean="0">
                <a:solidFill>
                  <a:srgbClr val="FFFFFF"/>
                </a:solidFill>
              </a:rPr>
              <a:pPr>
                <a:spcBef>
                  <a:spcPct val="0"/>
                </a:spcBef>
                <a:buFontTx/>
                <a:buNone/>
              </a:pPr>
              <a:t>111</a:t>
            </a:fld>
            <a:endParaRPr lang="it-IT" altLang="en-US" sz="1400">
              <a:solidFill>
                <a:srgbClr val="FFFFFF"/>
              </a:solidFill>
            </a:endParaRPr>
          </a:p>
        </p:txBody>
      </p:sp>
      <p:pic>
        <p:nvPicPr>
          <p:cNvPr id="8" name="Picture 2" descr="ponte allenby 1967">
            <a:extLst>
              <a:ext uri="{FF2B5EF4-FFF2-40B4-BE49-F238E27FC236}">
                <a16:creationId xmlns:a16="http://schemas.microsoft.com/office/drawing/2014/main" id="{AB9F5706-D61E-C05E-1D4C-701AF837769D}"/>
              </a:ext>
            </a:extLst>
          </p:cNvPr>
          <p:cNvPicPr>
            <a:picLocks noChangeAspect="1" noChangeArrowheads="1"/>
          </p:cNvPicPr>
          <p:nvPr/>
        </p:nvPicPr>
        <p:blipFill>
          <a:blip r:embed="rId3">
            <a:lum bright="-16000" contrast="14000"/>
          </a:blip>
          <a:srcRect/>
          <a:stretch>
            <a:fillRect/>
          </a:stretch>
        </p:blipFill>
        <p:spPr bwMode="auto">
          <a:xfrm>
            <a:off x="755650" y="404813"/>
            <a:ext cx="4100513" cy="583723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9" name="Picture 5" descr="profughi 1967">
            <a:extLst>
              <a:ext uri="{FF2B5EF4-FFF2-40B4-BE49-F238E27FC236}">
                <a16:creationId xmlns:a16="http://schemas.microsoft.com/office/drawing/2014/main" id="{C285A658-B3B6-747C-55F0-46ACA7A0A121}"/>
              </a:ext>
            </a:extLst>
          </p:cNvPr>
          <p:cNvPicPr>
            <a:picLocks noChangeAspect="1" noChangeArrowheads="1"/>
          </p:cNvPicPr>
          <p:nvPr/>
        </p:nvPicPr>
        <p:blipFill>
          <a:blip r:embed="rId4"/>
          <a:srcRect/>
          <a:stretch>
            <a:fillRect/>
          </a:stretch>
        </p:blipFill>
        <p:spPr bwMode="auto">
          <a:xfrm>
            <a:off x="5175250" y="404813"/>
            <a:ext cx="3303588" cy="2309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DFB74996-45AE-03FC-21A8-1030694C32D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8760" name="Text Box 6">
            <a:extLst>
              <a:ext uri="{FF2B5EF4-FFF2-40B4-BE49-F238E27FC236}">
                <a16:creationId xmlns:a16="http://schemas.microsoft.com/office/drawing/2014/main" id="{0E9F6F5C-5672-87C9-C6F0-BB4D4EF0BF7A}"/>
              </a:ext>
            </a:extLst>
          </p:cNvPr>
          <p:cNvSpPr txBox="1">
            <a:spLocks noChangeArrowheads="1"/>
          </p:cNvSpPr>
          <p:nvPr/>
        </p:nvSpPr>
        <p:spPr bwMode="auto">
          <a:xfrm>
            <a:off x="5068888" y="2759075"/>
            <a:ext cx="25384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CH" sz="1000" b="1">
                <a:solidFill>
                  <a:srgbClr val="FFFFFF"/>
                </a:solidFill>
              </a:rPr>
              <a:t>Columna de refugiados palestinos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ext Box 3">
            <a:extLst>
              <a:ext uri="{FF2B5EF4-FFF2-40B4-BE49-F238E27FC236}">
                <a16:creationId xmlns:a16="http://schemas.microsoft.com/office/drawing/2014/main" id="{DBDF24FC-3B48-616D-26ED-8EFD4C5D19F8}"/>
              </a:ext>
            </a:extLst>
          </p:cNvPr>
          <p:cNvSpPr txBox="1">
            <a:spLocks noChangeArrowheads="1"/>
          </p:cNvSpPr>
          <p:nvPr/>
        </p:nvSpPr>
        <p:spPr bwMode="auto">
          <a:xfrm>
            <a:off x="561975" y="1919288"/>
            <a:ext cx="17065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El general Dayan, observa los trabajos de destrucción de el barrio  árabe de                  al-Mugariba en Jerusalén Este conquistado por sus tropas. </a:t>
            </a:r>
            <a:r>
              <a:rPr lang="es-ES" altLang="it-CH" sz="1200" b="1">
                <a:solidFill>
                  <a:srgbClr val="FFFFFF"/>
                </a:solidFill>
              </a:rPr>
              <a:t>Todo esto para crear una plaza frente al Muro de las Lamentaciones. </a:t>
            </a:r>
            <a:endParaRPr lang="it-IT" altLang="it-CH" sz="1200" b="1">
              <a:solidFill>
                <a:srgbClr val="FFFFFF"/>
              </a:solidFill>
            </a:endParaRPr>
          </a:p>
        </p:txBody>
      </p:sp>
      <p:sp>
        <p:nvSpPr>
          <p:cNvPr id="460803" name="Segnaposto numero diapositiva 1">
            <a:extLst>
              <a:ext uri="{FF2B5EF4-FFF2-40B4-BE49-F238E27FC236}">
                <a16:creationId xmlns:a16="http://schemas.microsoft.com/office/drawing/2014/main" id="{10B00424-A273-FC33-89E8-C66B5BF99654}"/>
              </a:ext>
            </a:extLst>
          </p:cNvPr>
          <p:cNvSpPr>
            <a:spLocks noGrp="1"/>
          </p:cNvSpPr>
          <p:nvPr>
            <p:ph type="sldNum" sz="quarter" idx="12"/>
          </p:nvPr>
        </p:nvSpPr>
        <p:spPr>
          <a:xfrm>
            <a:off x="7820025" y="5692775"/>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8837BE-299E-4A60-8AFC-F43B68E570B9}" type="slidenum">
              <a:rPr lang="it-IT" altLang="en-US" sz="1400" b="1" smtClean="0">
                <a:solidFill>
                  <a:srgbClr val="FFFFFF"/>
                </a:solidFill>
              </a:rPr>
              <a:pPr>
                <a:spcBef>
                  <a:spcPct val="0"/>
                </a:spcBef>
                <a:buFontTx/>
                <a:buNone/>
              </a:pPr>
              <a:t>112</a:t>
            </a:fld>
            <a:endParaRPr lang="it-IT" altLang="en-US" sz="1400" b="1">
              <a:solidFill>
                <a:srgbClr val="FFFFFF"/>
              </a:solidFill>
            </a:endParaRPr>
          </a:p>
        </p:txBody>
      </p:sp>
      <p:sp>
        <p:nvSpPr>
          <p:cNvPr id="6" name="Rettangolo 5">
            <a:extLst>
              <a:ext uri="{FF2B5EF4-FFF2-40B4-BE49-F238E27FC236}">
                <a16:creationId xmlns:a16="http://schemas.microsoft.com/office/drawing/2014/main" id="{134EFBB4-2840-7A78-66F9-E257A369B58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distr a gerus">
            <a:extLst>
              <a:ext uri="{FF2B5EF4-FFF2-40B4-BE49-F238E27FC236}">
                <a16:creationId xmlns:a16="http://schemas.microsoft.com/office/drawing/2014/main" id="{DC90EA89-E518-9D71-8B7D-90C300467FE2}"/>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a:extLst>
              <a:ext uri="{FF2B5EF4-FFF2-40B4-BE49-F238E27FC236}">
                <a16:creationId xmlns:a16="http://schemas.microsoft.com/office/drawing/2014/main" id="{67C9E707-AF63-791D-644D-6FB3DE1AACD4}"/>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0807" name="CasellaDiTesto 8">
            <a:extLst>
              <a:ext uri="{FF2B5EF4-FFF2-40B4-BE49-F238E27FC236}">
                <a16:creationId xmlns:a16="http://schemas.microsoft.com/office/drawing/2014/main" id="{C74414E1-F945-4C1D-928F-0D75DCA58788}"/>
              </a:ext>
            </a:extLst>
          </p:cNvPr>
          <p:cNvSpPr txBox="1">
            <a:spLocks noChangeArrowheads="1"/>
          </p:cNvSpPr>
          <p:nvPr/>
        </p:nvSpPr>
        <p:spPr bwMode="auto">
          <a:xfrm>
            <a:off x="4625975" y="5603875"/>
            <a:ext cx="301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El barrio árabe de al-Mugariba en 1900 con el Muro de las Lamentaciones.</a:t>
            </a:r>
          </a:p>
        </p:txBody>
      </p:sp>
      <p:sp>
        <p:nvSpPr>
          <p:cNvPr id="460808" name="CasellaDiTesto 9">
            <a:extLst>
              <a:ext uri="{FF2B5EF4-FFF2-40B4-BE49-F238E27FC236}">
                <a16:creationId xmlns:a16="http://schemas.microsoft.com/office/drawing/2014/main" id="{B4C82360-28B6-9681-E514-87C0EAE6F7F7}"/>
              </a:ext>
            </a:extLst>
          </p:cNvPr>
          <p:cNvSpPr txBox="1">
            <a:spLocks noChangeArrowheads="1"/>
          </p:cNvSpPr>
          <p:nvPr/>
        </p:nvSpPr>
        <p:spPr bwMode="auto">
          <a:xfrm>
            <a:off x="4632325" y="6145213"/>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
        <p:nvSpPr>
          <p:cNvPr id="2" name="CasellaDiTesto 1">
            <a:extLst>
              <a:ext uri="{FF2B5EF4-FFF2-40B4-BE49-F238E27FC236}">
                <a16:creationId xmlns:a16="http://schemas.microsoft.com/office/drawing/2014/main" id="{8DA6E567-89E3-5D3E-AFC7-9EC574F0AF96}"/>
              </a:ext>
            </a:extLst>
          </p:cNvPr>
          <p:cNvSpPr txBox="1"/>
          <p:nvPr/>
        </p:nvSpPr>
        <p:spPr>
          <a:xfrm>
            <a:off x="247650" y="542925"/>
            <a:ext cx="1919288" cy="1077913"/>
          </a:xfrm>
          <a:prstGeom prst="rect">
            <a:avLst/>
          </a:prstGeom>
          <a:solidFill>
            <a:srgbClr val="FFFF00"/>
          </a:solidFill>
          <a:ln w="12700">
            <a:solidFill>
              <a:schemeClr val="accent4">
                <a:lumMod val="10000"/>
              </a:schemeClr>
            </a:solidFill>
          </a:ln>
        </p:spPr>
        <p:txBody>
          <a:bodyPr lIns="0" rIns="0">
            <a:spAutoFit/>
          </a:bodyPr>
          <a:lstStyle/>
          <a:p>
            <a:pPr algn="ctr">
              <a:defRPr/>
            </a:pPr>
            <a:r>
              <a:rPr lang="en-US" sz="1600" b="1" dirty="0">
                <a:solidFill>
                  <a:schemeClr val="accent4">
                    <a:lumMod val="10000"/>
                  </a:schemeClr>
                </a:solidFill>
              </a:rPr>
              <a:t>1967                              </a:t>
            </a:r>
            <a:r>
              <a:rPr lang="es-ES" sz="1600" b="1" dirty="0">
                <a:solidFill>
                  <a:schemeClr val="accent4">
                    <a:lumMod val="10000"/>
                  </a:schemeClr>
                </a:solidFill>
              </a:rPr>
              <a:t>La destrucción de el barrio árabe de al-Mugariba</a:t>
            </a:r>
            <a:endParaRPr lang="en-US" sz="1600" b="1" dirty="0">
              <a:solidFill>
                <a:schemeClr val="accent4">
                  <a:lumMod val="10000"/>
                </a:schemeClr>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9">
            <a:extLst>
              <a:ext uri="{FF2B5EF4-FFF2-40B4-BE49-F238E27FC236}">
                <a16:creationId xmlns:a16="http://schemas.microsoft.com/office/drawing/2014/main" id="{0690E4AA-8CE4-303E-ABDD-251BA34DCF51}"/>
              </a:ext>
            </a:extLst>
          </p:cNvPr>
          <p:cNvSpPr txBox="1">
            <a:spLocks noChangeArrowheads="1"/>
          </p:cNvSpPr>
          <p:nvPr/>
        </p:nvSpPr>
        <p:spPr bwMode="auto">
          <a:xfrm>
            <a:off x="395288" y="4970463"/>
            <a:ext cx="37052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En su lugar existe hoy el « Parque Canadá » reservado a los israelíes. </a:t>
            </a:r>
          </a:p>
          <a:p>
            <a:pPr eaLnBrk="1" hangingPunct="1">
              <a:spcBef>
                <a:spcPct val="50000"/>
              </a:spcBef>
              <a:buFontTx/>
              <a:buNone/>
            </a:pPr>
            <a:r>
              <a:rPr lang="es-ES" altLang="it-CH" sz="1400" b="1">
                <a:solidFill>
                  <a:srgbClr val="FFFFFF"/>
                </a:solidFill>
              </a:rPr>
              <a:t>Para permitir a los Israelíes hacer un picnic en un parque, se destruyeron            tres viillajes palestinos y se expulsó                   a sus habitantes.</a:t>
            </a:r>
            <a:endParaRPr lang="fr-CH" altLang="it-CH" sz="1400" b="1">
              <a:solidFill>
                <a:srgbClr val="FFFFFF"/>
              </a:solidFill>
            </a:endParaRPr>
          </a:p>
        </p:txBody>
      </p:sp>
      <p:sp>
        <p:nvSpPr>
          <p:cNvPr id="462851" name="Segnaposto numero diapositiva 1">
            <a:extLst>
              <a:ext uri="{FF2B5EF4-FFF2-40B4-BE49-F238E27FC236}">
                <a16:creationId xmlns:a16="http://schemas.microsoft.com/office/drawing/2014/main" id="{A3FA5E44-C44B-A36E-1614-F161EB65AE84}"/>
              </a:ext>
            </a:extLst>
          </p:cNvPr>
          <p:cNvSpPr>
            <a:spLocks noGrp="1"/>
          </p:cNvSpPr>
          <p:nvPr>
            <p:ph type="sldNum" sz="quarter" idx="12"/>
          </p:nvPr>
        </p:nvSpPr>
        <p:spPr>
          <a:xfrm>
            <a:off x="3679825" y="5480050"/>
            <a:ext cx="647700" cy="35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CD3649-36F0-42A4-A300-0CFACDE54C2A}"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51F90AAD-CCA4-4E65-8DE2-49E2F2E651E7}"/>
              </a:ext>
            </a:extLst>
          </p:cNvPr>
          <p:cNvPicPr>
            <a:picLocks noChangeAspect="1" noChangeArrowheads="1"/>
          </p:cNvPicPr>
          <p:nvPr/>
        </p:nvPicPr>
        <p:blipFill>
          <a:blip r:embed="rId3"/>
          <a:srcRect/>
          <a:stretch>
            <a:fillRect/>
          </a:stretch>
        </p:blipFill>
        <p:spPr bwMode="auto">
          <a:xfrm>
            <a:off x="6126163" y="2278063"/>
            <a:ext cx="2838450" cy="17986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5BF672CB-876B-AC5A-E484-784F8B1AA711}"/>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455B05D1-8EAA-35CD-0CB0-00CD5729BCB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2D63F760-246E-779A-BB14-267CFC13286A}"/>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E518E4CE-2226-3E40-675F-109DC4828F11}"/>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A75CA1AE-2A71-C4D9-7DC6-42F40CC9671E}"/>
              </a:ext>
            </a:extLst>
          </p:cNvPr>
          <p:cNvPicPr>
            <a:picLocks noChangeAspect="1" noChangeArrowheads="1"/>
          </p:cNvPicPr>
          <p:nvPr/>
        </p:nvPicPr>
        <p:blipFill>
          <a:blip r:embed="rId7" cstate="print">
            <a:grayscl/>
          </a:blip>
          <a:srcRect/>
          <a:stretch>
            <a:fillRect/>
          </a:stretch>
        </p:blipFill>
        <p:spPr bwMode="auto">
          <a:xfrm>
            <a:off x="6126163" y="192088"/>
            <a:ext cx="2838450" cy="19732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F31AEA05-906A-FFCA-88F2-0B408887B036}"/>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BC85D46-93E9-925C-A8A0-6C8C8F6B8BC0}"/>
              </a:ext>
            </a:extLst>
          </p:cNvPr>
          <p:cNvSpPr txBox="1"/>
          <p:nvPr/>
        </p:nvSpPr>
        <p:spPr>
          <a:xfrm>
            <a:off x="3233738" y="1925638"/>
            <a:ext cx="2065337" cy="246062"/>
          </a:xfrm>
          <a:prstGeom prst="rect">
            <a:avLst/>
          </a:prstGeom>
          <a:noFill/>
        </p:spPr>
        <p:txBody>
          <a:bodyPr>
            <a:spAutoFit/>
          </a:bodyPr>
          <a:lstStyle/>
          <a:p>
            <a:pPr>
              <a:defRPr/>
            </a:pPr>
            <a:r>
              <a:rPr lang="es-ES" sz="1000" dirty="0">
                <a:solidFill>
                  <a:schemeClr val="accent4">
                    <a:lumMod val="10000"/>
                  </a:schemeClr>
                </a:solidFill>
              </a:rPr>
              <a:t>Los israelíes ocupan el pueblo.</a:t>
            </a:r>
            <a:endParaRPr lang="en-US" sz="1000" dirty="0">
              <a:solidFill>
                <a:schemeClr val="accent4">
                  <a:lumMod val="10000"/>
                </a:schemeClr>
              </a:solidFill>
            </a:endParaRPr>
          </a:p>
        </p:txBody>
      </p:sp>
      <p:sp>
        <p:nvSpPr>
          <p:cNvPr id="23" name="CasellaDiTesto 22">
            <a:extLst>
              <a:ext uri="{FF2B5EF4-FFF2-40B4-BE49-F238E27FC236}">
                <a16:creationId xmlns:a16="http://schemas.microsoft.com/office/drawing/2014/main" id="{83A8B677-2AC4-0E93-7283-9719EFECC021}"/>
              </a:ext>
            </a:extLst>
          </p:cNvPr>
          <p:cNvSpPr txBox="1"/>
          <p:nvPr/>
        </p:nvSpPr>
        <p:spPr>
          <a:xfrm>
            <a:off x="528638" y="3857625"/>
            <a:ext cx="2065337" cy="246063"/>
          </a:xfrm>
          <a:prstGeom prst="rect">
            <a:avLst/>
          </a:prstGeom>
          <a:noFill/>
        </p:spPr>
        <p:txBody>
          <a:bodyPr>
            <a:spAutoFit/>
          </a:bodyPr>
          <a:lstStyle/>
          <a:p>
            <a:pPr>
              <a:defRPr/>
            </a:pPr>
            <a:r>
              <a:rPr lang="es-ES" sz="1000" dirty="0">
                <a:solidFill>
                  <a:schemeClr val="accent4">
                    <a:lumMod val="10000"/>
                  </a:schemeClr>
                </a:solidFill>
              </a:rPr>
              <a:t>Los habitantes son expulsados</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B85F301C-26B4-4B30-408C-7E3B5635520F}"/>
              </a:ext>
            </a:extLst>
          </p:cNvPr>
          <p:cNvSpPr txBox="1"/>
          <p:nvPr/>
        </p:nvSpPr>
        <p:spPr>
          <a:xfrm>
            <a:off x="6554788" y="2278063"/>
            <a:ext cx="2049462" cy="246062"/>
          </a:xfrm>
          <a:prstGeom prst="rect">
            <a:avLst/>
          </a:prstGeom>
          <a:noFill/>
        </p:spPr>
        <p:txBody>
          <a:bodyPr>
            <a:spAutoFit/>
          </a:bodyPr>
          <a:lstStyle/>
          <a:p>
            <a:pPr>
              <a:defRPr/>
            </a:pPr>
            <a:r>
              <a:rPr lang="es-ES" sz="1000" dirty="0">
                <a:solidFill>
                  <a:schemeClr val="accent4">
                    <a:lumMod val="10000"/>
                  </a:schemeClr>
                </a:solidFill>
              </a:rPr>
              <a:t>El pueblo ha desaparecido.</a:t>
            </a:r>
            <a:endParaRPr lang="en-US" sz="1000" dirty="0">
              <a:solidFill>
                <a:schemeClr val="accent4">
                  <a:lumMod val="10000"/>
                </a:schemeClr>
              </a:solidFill>
            </a:endParaRPr>
          </a:p>
        </p:txBody>
      </p:sp>
      <p:pic>
        <p:nvPicPr>
          <p:cNvPr id="16" name="Picture 2">
            <a:extLst>
              <a:ext uri="{FF2B5EF4-FFF2-40B4-BE49-F238E27FC236}">
                <a16:creationId xmlns:a16="http://schemas.microsoft.com/office/drawing/2014/main" id="{5E6F02CA-D51C-390F-81C4-5BE90C71150C}"/>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Rectangle 12">
            <a:extLst>
              <a:ext uri="{FF2B5EF4-FFF2-40B4-BE49-F238E27FC236}">
                <a16:creationId xmlns:a16="http://schemas.microsoft.com/office/drawing/2014/main" id="{CB7B8EFD-9C7D-4A00-368E-C6302DB545FF}"/>
              </a:ext>
            </a:extLst>
          </p:cNvPr>
          <p:cNvSpPr>
            <a:spLocks noChangeArrowheads="1"/>
          </p:cNvSpPr>
          <p:nvPr/>
        </p:nvSpPr>
        <p:spPr bwMode="auto">
          <a:xfrm>
            <a:off x="153988" y="4202113"/>
            <a:ext cx="4621212" cy="646112"/>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La destrucción del pueblo de Emaús y otros dos pueblos cercanos</a:t>
            </a:r>
            <a:r>
              <a:rPr lang="it-CH" altLang="en-US" b="1" dirty="0">
                <a:solidFill>
                  <a:schemeClr val="accent4">
                    <a:lumMod val="10000"/>
                  </a:schemeClr>
                </a:solidFill>
              </a:rPr>
              <a:t> </a:t>
            </a:r>
          </a:p>
        </p:txBody>
      </p:sp>
      <p:sp>
        <p:nvSpPr>
          <p:cNvPr id="4" name="CasellaDiTesto 3">
            <a:extLst>
              <a:ext uri="{FF2B5EF4-FFF2-40B4-BE49-F238E27FC236}">
                <a16:creationId xmlns:a16="http://schemas.microsoft.com/office/drawing/2014/main" id="{B22DEA00-E95E-3EBE-30CB-95EA4090B256}"/>
              </a:ext>
            </a:extLst>
          </p:cNvPr>
          <p:cNvSpPr txBox="1"/>
          <p:nvPr/>
        </p:nvSpPr>
        <p:spPr>
          <a:xfrm>
            <a:off x="7451725" y="6223000"/>
            <a:ext cx="927100" cy="460375"/>
          </a:xfrm>
          <a:prstGeom prst="rect">
            <a:avLst/>
          </a:prstGeom>
          <a:noFill/>
        </p:spPr>
        <p:txBody>
          <a:bodyPr>
            <a:spAutoFit/>
          </a:bodyPr>
          <a:lstStyle/>
          <a:p>
            <a:pPr algn="r">
              <a:defRPr/>
            </a:pPr>
            <a:r>
              <a:rPr lang="en-US" sz="1200" b="1" dirty="0">
                <a:solidFill>
                  <a:schemeClr val="accent4">
                    <a:lumMod val="10000"/>
                  </a:schemeClr>
                </a:solidFill>
              </a:rPr>
              <a:t>El </a:t>
            </a:r>
            <a:r>
              <a:rPr lang="en-US" sz="1200" b="1" dirty="0" err="1">
                <a:solidFill>
                  <a:schemeClr val="accent4">
                    <a:lumMod val="10000"/>
                  </a:schemeClr>
                </a:solidFill>
              </a:rPr>
              <a:t>parque</a:t>
            </a:r>
            <a:r>
              <a:rPr lang="en-US" sz="1200" b="1" dirty="0">
                <a:solidFill>
                  <a:schemeClr val="accent4">
                    <a:lumMod val="10000"/>
                  </a:schemeClr>
                </a:solidFill>
              </a:rPr>
              <a:t> Canada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1490" name="Picture 2" descr="uno">
            <a:extLst>
              <a:ext uri="{FF2B5EF4-FFF2-40B4-BE49-F238E27FC236}">
                <a16:creationId xmlns:a16="http://schemas.microsoft.com/office/drawing/2014/main" id="{0A9BB11C-9A25-62C9-3A44-0E548820A00D}"/>
              </a:ext>
            </a:extLst>
          </p:cNvPr>
          <p:cNvPicPr>
            <a:picLocks noChangeAspect="1" noChangeArrowheads="1"/>
          </p:cNvPicPr>
          <p:nvPr/>
        </p:nvPicPr>
        <p:blipFill>
          <a:blip r:embed="rId4"/>
          <a:srcRect/>
          <a:stretch>
            <a:fillRect/>
          </a:stretch>
        </p:blipFill>
        <p:spPr bwMode="auto">
          <a:xfrm>
            <a:off x="690563" y="711200"/>
            <a:ext cx="3024187" cy="2016125"/>
          </a:xfrm>
          <a:prstGeom prst="rect">
            <a:avLst/>
          </a:prstGeom>
          <a:ln>
            <a:solidFill>
              <a:schemeClr val="tx1"/>
            </a:solidFill>
          </a:ln>
          <a:effectLst>
            <a:outerShdw blurRad="292100" dist="139700" dir="2700000" algn="tl" rotWithShape="0">
              <a:srgbClr val="333333">
                <a:alpha val="65000"/>
              </a:srgbClr>
            </a:outerShdw>
          </a:effectLst>
        </p:spPr>
      </p:pic>
      <p:pic>
        <p:nvPicPr>
          <p:cNvPr id="191491" name="Picture 3" descr="bandiera israeliana 2 jpg">
            <a:extLst>
              <a:ext uri="{FF2B5EF4-FFF2-40B4-BE49-F238E27FC236}">
                <a16:creationId xmlns:a16="http://schemas.microsoft.com/office/drawing/2014/main" id="{F3EA51D6-2190-26BE-7DBD-BD0F8912530B}"/>
              </a:ext>
            </a:extLst>
          </p:cNvPr>
          <p:cNvPicPr>
            <a:picLocks noChangeAspect="1" noChangeArrowheads="1"/>
          </p:cNvPicPr>
          <p:nvPr/>
        </p:nvPicPr>
        <p:blipFill>
          <a:blip r:embed="rId5"/>
          <a:srcRect/>
          <a:stretch>
            <a:fillRect/>
          </a:stretch>
        </p:blipFill>
        <p:spPr bwMode="auto">
          <a:xfrm>
            <a:off x="5645150" y="3792538"/>
            <a:ext cx="2808288" cy="2051050"/>
          </a:xfrm>
          <a:prstGeom prst="rect">
            <a:avLst/>
          </a:prstGeom>
          <a:ln>
            <a:noFill/>
          </a:ln>
          <a:effectLst>
            <a:outerShdw blurRad="292100" dist="139700" dir="2700000" algn="tl" rotWithShape="0">
              <a:srgbClr val="333333">
                <a:alpha val="65000"/>
              </a:srgbClr>
            </a:outerShdw>
          </a:effectLst>
        </p:spPr>
      </p:pic>
      <p:sp>
        <p:nvSpPr>
          <p:cNvPr id="462852" name="Rectangle 4">
            <a:extLst>
              <a:ext uri="{FF2B5EF4-FFF2-40B4-BE49-F238E27FC236}">
                <a16:creationId xmlns:a16="http://schemas.microsoft.com/office/drawing/2014/main" id="{B65A1555-87F1-3001-CF74-7ED47FCAC363}"/>
              </a:ext>
            </a:extLst>
          </p:cNvPr>
          <p:cNvSpPr>
            <a:spLocks noChangeArrowheads="1"/>
          </p:cNvSpPr>
          <p:nvPr/>
        </p:nvSpPr>
        <p:spPr bwMode="auto">
          <a:xfrm>
            <a:off x="4103688" y="711200"/>
            <a:ext cx="4349750" cy="201612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it-CH" altLang="it-CH" sz="300" b="1" u="sng" dirty="0">
              <a:solidFill>
                <a:schemeClr val="accent4">
                  <a:lumMod val="10000"/>
                </a:schemeClr>
              </a:solidFill>
              <a:latin typeface="Arial Black" panose="020B0A04020102020204" pitchFamily="34" charset="0"/>
              <a:cs typeface="Arial" charset="0"/>
            </a:endParaRPr>
          </a:p>
          <a:p>
            <a:pPr eaLnBrk="1" hangingPunct="1">
              <a:spcBef>
                <a:spcPct val="0"/>
              </a:spcBef>
              <a:buFontTx/>
              <a:buNone/>
              <a:defRPr/>
            </a:pPr>
            <a:r>
              <a:rPr lang="it-CH" altLang="it-CH" sz="2600" b="1" u="sng" dirty="0" err="1">
                <a:solidFill>
                  <a:schemeClr val="accent4">
                    <a:lumMod val="10000"/>
                  </a:schemeClr>
                </a:solidFill>
                <a:latin typeface="Arial Black" panose="020B0A04020102020204" pitchFamily="34" charset="0"/>
                <a:cs typeface="Arial" charset="0"/>
              </a:rPr>
              <a:t>Resolución</a:t>
            </a:r>
            <a:r>
              <a:rPr lang="it-CH" altLang="it-CH" sz="2600" b="1" u="sng" dirty="0">
                <a:solidFill>
                  <a:schemeClr val="accent4">
                    <a:lumMod val="10000"/>
                  </a:schemeClr>
                </a:solidFill>
                <a:latin typeface="Arial Black" panose="020B0A04020102020204" pitchFamily="34" charset="0"/>
                <a:cs typeface="Arial" charset="0"/>
              </a:rPr>
              <a:t> 242   </a:t>
            </a:r>
            <a:r>
              <a:rPr lang="it-CH" altLang="it-CH" sz="1800" dirty="0">
                <a:solidFill>
                  <a:schemeClr val="accent4">
                    <a:lumMod val="10000"/>
                  </a:schemeClr>
                </a:solidFill>
              </a:rPr>
              <a:t>22.11.1967</a:t>
            </a:r>
            <a:r>
              <a:rPr lang="it-CH" altLang="it-CH" sz="1800" b="1" dirty="0">
                <a:solidFill>
                  <a:schemeClr val="accent4">
                    <a:lumMod val="10000"/>
                  </a:schemeClr>
                </a:solidFill>
              </a:rPr>
              <a:t>  </a:t>
            </a:r>
            <a:r>
              <a:rPr lang="it-CH" altLang="it-CH" sz="1800" dirty="0">
                <a:solidFill>
                  <a:schemeClr val="accent4">
                    <a:lumMod val="10000"/>
                  </a:schemeClr>
                </a:solidFill>
              </a:rPr>
              <a:t>La ONU </a:t>
            </a:r>
            <a:r>
              <a:rPr lang="it-CH" altLang="it-CH" sz="1800" dirty="0" err="1">
                <a:solidFill>
                  <a:schemeClr val="accent4">
                    <a:lumMod val="10000"/>
                  </a:schemeClr>
                </a:solidFill>
              </a:rPr>
              <a:t>ordena</a:t>
            </a:r>
            <a:r>
              <a:rPr lang="it-CH" altLang="it-CH" sz="1800" dirty="0">
                <a:solidFill>
                  <a:schemeClr val="accent4">
                    <a:lumMod val="10000"/>
                  </a:schemeClr>
                </a:solidFill>
              </a:rPr>
              <a:t> a Israel de </a:t>
            </a:r>
            <a:r>
              <a:rPr lang="it-CH" altLang="it-CH" sz="1800" dirty="0" err="1">
                <a:solidFill>
                  <a:schemeClr val="accent4">
                    <a:lumMod val="10000"/>
                  </a:schemeClr>
                </a:solidFill>
              </a:rPr>
              <a:t>retirarse</a:t>
            </a:r>
            <a:r>
              <a:rPr lang="it-CH" altLang="it-CH" sz="1800" dirty="0">
                <a:solidFill>
                  <a:schemeClr val="accent4">
                    <a:lumMod val="10000"/>
                  </a:schemeClr>
                </a:solidFill>
              </a:rPr>
              <a:t> de </a:t>
            </a:r>
            <a:r>
              <a:rPr lang="it-CH" altLang="it-CH" sz="1800" dirty="0" err="1">
                <a:solidFill>
                  <a:schemeClr val="accent4">
                    <a:lumMod val="10000"/>
                  </a:schemeClr>
                </a:solidFill>
              </a:rPr>
              <a:t>los</a:t>
            </a:r>
            <a:r>
              <a:rPr lang="it-CH" altLang="it-CH" sz="1800" dirty="0">
                <a:solidFill>
                  <a:schemeClr val="accent4">
                    <a:lumMod val="10000"/>
                  </a:schemeClr>
                </a:solidFill>
              </a:rPr>
              <a:t> </a:t>
            </a:r>
            <a:r>
              <a:rPr lang="it-CH" altLang="it-CH" sz="1800" dirty="0" err="1">
                <a:solidFill>
                  <a:schemeClr val="accent4">
                    <a:lumMod val="10000"/>
                  </a:schemeClr>
                </a:solidFill>
              </a:rPr>
              <a:t>territorios</a:t>
            </a:r>
            <a:r>
              <a:rPr lang="it-CH" altLang="it-CH" sz="1800" dirty="0">
                <a:solidFill>
                  <a:schemeClr val="accent4">
                    <a:lumMod val="10000"/>
                  </a:schemeClr>
                </a:solidFill>
              </a:rPr>
              <a:t> </a:t>
            </a:r>
            <a:r>
              <a:rPr lang="it-CH" altLang="it-CH" sz="1800" dirty="0" err="1">
                <a:solidFill>
                  <a:schemeClr val="accent4">
                    <a:lumMod val="10000"/>
                  </a:schemeClr>
                </a:solidFill>
              </a:rPr>
              <a:t>conquistados</a:t>
            </a:r>
            <a:r>
              <a:rPr lang="it-CH" altLang="it-CH" sz="1800" dirty="0">
                <a:solidFill>
                  <a:schemeClr val="accent4">
                    <a:lumMod val="10000"/>
                  </a:schemeClr>
                </a:solidFill>
              </a:rPr>
              <a:t> militarmente, (conquistar y </a:t>
            </a:r>
            <a:r>
              <a:rPr lang="it-CH" altLang="it-CH" sz="1800" dirty="0" err="1">
                <a:solidFill>
                  <a:schemeClr val="accent4">
                    <a:lumMod val="10000"/>
                  </a:schemeClr>
                </a:solidFill>
              </a:rPr>
              <a:t>ocupar</a:t>
            </a:r>
            <a:r>
              <a:rPr lang="it-CH" altLang="it-CH" sz="1800" dirty="0">
                <a:solidFill>
                  <a:schemeClr val="accent4">
                    <a:lumMod val="10000"/>
                  </a:schemeClr>
                </a:solidFill>
              </a:rPr>
              <a:t> </a:t>
            </a:r>
            <a:r>
              <a:rPr lang="it-CH" altLang="it-CH" sz="1800" dirty="0" err="1">
                <a:solidFill>
                  <a:schemeClr val="accent4">
                    <a:lumMod val="10000"/>
                  </a:schemeClr>
                </a:solidFill>
              </a:rPr>
              <a:t>territorios</a:t>
            </a:r>
            <a:r>
              <a:rPr lang="it-CH" altLang="it-CH" sz="1800" dirty="0">
                <a:solidFill>
                  <a:schemeClr val="accent4">
                    <a:lumMod val="10000"/>
                  </a:schemeClr>
                </a:solidFill>
              </a:rPr>
              <a:t> de </a:t>
            </a:r>
            <a:r>
              <a:rPr lang="it-CH" altLang="it-CH" sz="1800" dirty="0" err="1">
                <a:solidFill>
                  <a:schemeClr val="accent4">
                    <a:lumMod val="10000"/>
                  </a:schemeClr>
                </a:solidFill>
              </a:rPr>
              <a:t>otros</a:t>
            </a:r>
            <a:r>
              <a:rPr lang="it-CH" altLang="it-CH" sz="1800" dirty="0">
                <a:solidFill>
                  <a:schemeClr val="accent4">
                    <a:lumMod val="10000"/>
                  </a:schemeClr>
                </a:solidFill>
              </a:rPr>
              <a:t> por la </a:t>
            </a:r>
            <a:r>
              <a:rPr lang="it-CH" altLang="it-CH" sz="1800" dirty="0" err="1">
                <a:solidFill>
                  <a:schemeClr val="accent4">
                    <a:lumMod val="10000"/>
                  </a:schemeClr>
                </a:solidFill>
              </a:rPr>
              <a:t>fuerza</a:t>
            </a:r>
            <a:r>
              <a:rPr lang="it-CH" altLang="it-CH" sz="1800" dirty="0">
                <a:solidFill>
                  <a:schemeClr val="accent4">
                    <a:lumMod val="10000"/>
                  </a:schemeClr>
                </a:solidFill>
              </a:rPr>
              <a:t> es contrario a la carta de la ONU).</a:t>
            </a:r>
          </a:p>
          <a:p>
            <a:pPr eaLnBrk="1" hangingPunct="1">
              <a:spcBef>
                <a:spcPct val="0"/>
              </a:spcBef>
              <a:buFontTx/>
              <a:buNone/>
              <a:defRPr/>
            </a:pPr>
            <a:endParaRPr lang="it-CH" altLang="it-CH" sz="200" dirty="0">
              <a:solidFill>
                <a:schemeClr val="accent4">
                  <a:lumMod val="10000"/>
                </a:schemeClr>
              </a:solidFill>
            </a:endParaRPr>
          </a:p>
          <a:p>
            <a:pPr eaLnBrk="1" hangingPunct="1">
              <a:spcBef>
                <a:spcPct val="0"/>
              </a:spcBef>
              <a:buFontTx/>
              <a:buNone/>
              <a:defRPr/>
            </a:pPr>
            <a:r>
              <a:rPr lang="it-CH" altLang="it-CH" sz="200" dirty="0">
                <a:solidFill>
                  <a:schemeClr val="accent4">
                    <a:lumMod val="10000"/>
                  </a:schemeClr>
                </a:solidFill>
              </a:rPr>
              <a:t> </a:t>
            </a:r>
            <a:endParaRPr lang="it-IT" altLang="it-CH" sz="200" dirty="0">
              <a:solidFill>
                <a:schemeClr val="accent4">
                  <a:lumMod val="10000"/>
                </a:schemeClr>
              </a:solidFill>
            </a:endParaRPr>
          </a:p>
        </p:txBody>
      </p:sp>
      <p:sp>
        <p:nvSpPr>
          <p:cNvPr id="464901" name="Text Box 5">
            <a:extLst>
              <a:ext uri="{FF2B5EF4-FFF2-40B4-BE49-F238E27FC236}">
                <a16:creationId xmlns:a16="http://schemas.microsoft.com/office/drawing/2014/main" id="{B9168D16-4C2B-3A17-56F0-A6016C60B5B6}"/>
              </a:ext>
            </a:extLst>
          </p:cNvPr>
          <p:cNvSpPr txBox="1">
            <a:spLocks noChangeArrowheads="1"/>
          </p:cNvSpPr>
          <p:nvPr/>
        </p:nvSpPr>
        <p:spPr bwMode="auto">
          <a:xfrm>
            <a:off x="539750" y="3068638"/>
            <a:ext cx="46799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En respuesta, </a:t>
            </a:r>
            <a:r>
              <a:rPr lang="fr-CH" altLang="it-CH" sz="1800" b="1">
                <a:solidFill>
                  <a:srgbClr val="FFFFFF"/>
                </a:solidFill>
              </a:rPr>
              <a:t>Israel </a:t>
            </a:r>
            <a:r>
              <a:rPr lang="fr-CH" altLang="it-CH" sz="1800">
                <a:solidFill>
                  <a:srgbClr val="FFFFFF"/>
                </a:solidFill>
              </a:rPr>
              <a:t>comienza un extenso programa, (el plan Allon) de confiscación de tierras palestinas, colonización de los territorios palestinos y sirios ocupados con la guerra de 1967. </a:t>
            </a:r>
          </a:p>
          <a:p>
            <a:pPr eaLnBrk="1" hangingPunct="1">
              <a:spcBef>
                <a:spcPct val="0"/>
              </a:spcBef>
              <a:buFontTx/>
              <a:buNone/>
            </a:pPr>
            <a:r>
              <a:rPr lang="fr-CH" altLang="it-CH" sz="1800">
                <a:solidFill>
                  <a:srgbClr val="FFFFFF"/>
                </a:solidFill>
              </a:rPr>
              <a:t>Por otra parte en los territorios palestinos, Israel aplica una fuerte represión. </a:t>
            </a:r>
          </a:p>
          <a:p>
            <a:pPr eaLnBrk="1" hangingPunct="1">
              <a:spcBef>
                <a:spcPct val="0"/>
              </a:spcBef>
              <a:buFontTx/>
              <a:buNone/>
            </a:pPr>
            <a:r>
              <a:rPr lang="fr-CH" altLang="it-CH" sz="1800">
                <a:solidFill>
                  <a:srgbClr val="FFFFFF"/>
                </a:solidFill>
              </a:rPr>
              <a:t>Los Estados Unidos, utiliza sitemáticamente el veto para bloquear cada resolución desfavorable para Israel.</a:t>
            </a:r>
            <a:endParaRPr lang="it-IT" altLang="it-CH" sz="1800">
              <a:solidFill>
                <a:srgbClr val="FFFFFF"/>
              </a:solidFill>
            </a:endParaRPr>
          </a:p>
        </p:txBody>
      </p:sp>
      <p:sp>
        <p:nvSpPr>
          <p:cNvPr id="464902" name="Segnaposto numero diapositiva 1">
            <a:extLst>
              <a:ext uri="{FF2B5EF4-FFF2-40B4-BE49-F238E27FC236}">
                <a16:creationId xmlns:a16="http://schemas.microsoft.com/office/drawing/2014/main" id="{AFDC7F3C-FFA5-C245-EA55-A21875D5B78D}"/>
              </a:ext>
            </a:extLst>
          </p:cNvPr>
          <p:cNvSpPr>
            <a:spLocks noGrp="1"/>
          </p:cNvSpPr>
          <p:nvPr>
            <p:ph type="sldNum" sz="quarter" idx="12"/>
          </p:nvPr>
        </p:nvSpPr>
        <p:spPr>
          <a:xfrm>
            <a:off x="680402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49B660-B96E-4B2C-BB47-04626E767E14}" type="slidenum">
              <a:rPr lang="it-CH" altLang="en-US" sz="1400" smtClean="0">
                <a:solidFill>
                  <a:srgbClr val="FFFFFF"/>
                </a:solidFill>
              </a:rPr>
              <a:pPr>
                <a:spcBef>
                  <a:spcPct val="0"/>
                </a:spcBef>
                <a:buFontTx/>
                <a:buNone/>
              </a:pPr>
              <a:t>114</a:t>
            </a:fld>
            <a:endParaRPr lang="it-CH" altLang="en-US" sz="1400">
              <a:solidFill>
                <a:srgbClr val="FFFFFF"/>
              </a:solidFill>
            </a:endParaRPr>
          </a:p>
        </p:txBody>
      </p:sp>
      <p:sp>
        <p:nvSpPr>
          <p:cNvPr id="7" name="Rettangolo 6">
            <a:extLst>
              <a:ext uri="{FF2B5EF4-FFF2-40B4-BE49-F238E27FC236}">
                <a16:creationId xmlns:a16="http://schemas.microsoft.com/office/drawing/2014/main" id="{8B369127-5939-3329-1BA2-669431A28F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AllonPlan-1967">
            <a:extLst>
              <a:ext uri="{FF2B5EF4-FFF2-40B4-BE49-F238E27FC236}">
                <a16:creationId xmlns:a16="http://schemas.microsoft.com/office/drawing/2014/main" id="{B23D8A02-9484-E36F-5DB6-F15BC40E2A5E}"/>
              </a:ext>
            </a:extLst>
          </p:cNvPr>
          <p:cNvPicPr>
            <a:picLocks noChangeAspect="1" noChangeArrowheads="1"/>
          </p:cNvPicPr>
          <p:nvPr/>
        </p:nvPicPr>
        <p:blipFill>
          <a:blip r:embed="rId3">
            <a:lum bright="-10000" contrast="10000"/>
          </a:blip>
          <a:srcRect l="3546" t="3824" r="4074" b="31105"/>
          <a:stretch>
            <a:fillRect/>
          </a:stretch>
        </p:blipFill>
        <p:spPr bwMode="auto">
          <a:xfrm>
            <a:off x="723900" y="198438"/>
            <a:ext cx="3330575" cy="6478587"/>
          </a:xfrm>
          <a:prstGeom prst="rect">
            <a:avLst/>
          </a:prstGeom>
          <a:ln>
            <a:noFill/>
          </a:ln>
          <a:effectLst>
            <a:outerShdw blurRad="292100" dist="139700" dir="2700000" algn="tl" rotWithShape="0">
              <a:srgbClr val="333333">
                <a:alpha val="65000"/>
              </a:srgbClr>
            </a:outerShdw>
          </a:effectLst>
        </p:spPr>
      </p:pic>
      <p:sp>
        <p:nvSpPr>
          <p:cNvPr id="466947" name="Text Box 3">
            <a:extLst>
              <a:ext uri="{FF2B5EF4-FFF2-40B4-BE49-F238E27FC236}">
                <a16:creationId xmlns:a16="http://schemas.microsoft.com/office/drawing/2014/main" id="{DB11AD0B-CCBB-6A82-BCCD-3A067A3454E4}"/>
              </a:ext>
            </a:extLst>
          </p:cNvPr>
          <p:cNvSpPr txBox="1">
            <a:spLocks noChangeArrowheads="1"/>
          </p:cNvSpPr>
          <p:nvPr/>
        </p:nvSpPr>
        <p:spPr bwMode="auto">
          <a:xfrm>
            <a:off x="5278438" y="3429000"/>
            <a:ext cx="309562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El plan Allon de confiscación/colonización de los territorios ocupados fue concebido para encerrar y dividir  a los Palestinos.</a:t>
            </a:r>
          </a:p>
          <a:p>
            <a:pPr eaLnBrk="1" hangingPunct="1">
              <a:spcBef>
                <a:spcPct val="50000"/>
              </a:spcBef>
              <a:buFontTx/>
              <a:buNone/>
            </a:pPr>
            <a:r>
              <a:rPr lang="fr-CH" altLang="it-CH" sz="1400" b="1">
                <a:solidFill>
                  <a:srgbClr val="FFFFFF"/>
                </a:solidFill>
              </a:rPr>
              <a:t>En contraste con las resoluciones de la ONU, en  los decenios sucesivos los Israelíes aplicaron el plan Allon a la letra.</a:t>
            </a:r>
            <a:endParaRPr lang="it-IT" altLang="it-CH" sz="1400" b="1">
              <a:solidFill>
                <a:srgbClr val="FFFFFF"/>
              </a:solidFill>
            </a:endParaRPr>
          </a:p>
        </p:txBody>
      </p:sp>
      <p:sp>
        <p:nvSpPr>
          <p:cNvPr id="466948" name="Line 4">
            <a:extLst>
              <a:ext uri="{FF2B5EF4-FFF2-40B4-BE49-F238E27FC236}">
                <a16:creationId xmlns:a16="http://schemas.microsoft.com/office/drawing/2014/main" id="{A3FFD278-CB83-8B96-3C02-F1280B554A5E}"/>
              </a:ext>
            </a:extLst>
          </p:cNvPr>
          <p:cNvSpPr>
            <a:spLocks noChangeShapeType="1"/>
          </p:cNvSpPr>
          <p:nvPr/>
        </p:nvSpPr>
        <p:spPr bwMode="auto">
          <a:xfrm flipH="1" flipV="1">
            <a:off x="3170238" y="4300538"/>
            <a:ext cx="865187" cy="288925"/>
          </a:xfrm>
          <a:prstGeom prst="line">
            <a:avLst/>
          </a:prstGeom>
          <a:noFill/>
          <a:ln w="9525">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66949" name="Text Box 5">
            <a:extLst>
              <a:ext uri="{FF2B5EF4-FFF2-40B4-BE49-F238E27FC236}">
                <a16:creationId xmlns:a16="http://schemas.microsoft.com/office/drawing/2014/main" id="{99CBB57E-A575-3A8A-B734-6DA7AF304B4D}"/>
              </a:ext>
            </a:extLst>
          </p:cNvPr>
          <p:cNvSpPr txBox="1">
            <a:spLocks noChangeArrowheads="1"/>
          </p:cNvSpPr>
          <p:nvPr/>
        </p:nvSpPr>
        <p:spPr bwMode="auto">
          <a:xfrm>
            <a:off x="4178300" y="4373563"/>
            <a:ext cx="11826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Territorio colonizado por Israel según el plan Allon</a:t>
            </a:r>
            <a:endParaRPr lang="it-IT" altLang="it-CH" sz="1400" b="1">
              <a:solidFill>
                <a:srgbClr val="FFFFFF"/>
              </a:solidFill>
            </a:endParaRPr>
          </a:p>
        </p:txBody>
      </p:sp>
      <p:pic>
        <p:nvPicPr>
          <p:cNvPr id="466950" name="Picture 6" descr="bandiera palestinese">
            <a:extLst>
              <a:ext uri="{FF2B5EF4-FFF2-40B4-BE49-F238E27FC236}">
                <a16:creationId xmlns:a16="http://schemas.microsoft.com/office/drawing/2014/main" id="{47D40D69-B006-6672-C1B7-07DD9DCD1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3005138"/>
            <a:ext cx="4318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51" name="Picture 7" descr="bandiera palestinese">
            <a:extLst>
              <a:ext uri="{FF2B5EF4-FFF2-40B4-BE49-F238E27FC236}">
                <a16:creationId xmlns:a16="http://schemas.microsoft.com/office/drawing/2014/main" id="{E20614DB-1209-CF7F-1659-B1BB681E6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100" y="4481513"/>
            <a:ext cx="3603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80" name="Picture 8" descr="bandiera israeliana 2 jpg">
            <a:extLst>
              <a:ext uri="{FF2B5EF4-FFF2-40B4-BE49-F238E27FC236}">
                <a16:creationId xmlns:a16="http://schemas.microsoft.com/office/drawing/2014/main" id="{A2191687-763F-2476-1F87-DAA0340F8F6B}"/>
              </a:ext>
            </a:extLst>
          </p:cNvPr>
          <p:cNvPicPr>
            <a:picLocks noChangeAspect="1" noChangeArrowheads="1"/>
          </p:cNvPicPr>
          <p:nvPr/>
        </p:nvPicPr>
        <p:blipFill>
          <a:blip r:embed="rId5"/>
          <a:srcRect/>
          <a:stretch>
            <a:fillRect/>
          </a:stretch>
        </p:blipFill>
        <p:spPr bwMode="auto">
          <a:xfrm>
            <a:off x="4322763" y="3941763"/>
            <a:ext cx="504825" cy="368300"/>
          </a:xfrm>
          <a:prstGeom prst="rect">
            <a:avLst/>
          </a:prstGeom>
          <a:ln>
            <a:noFill/>
          </a:ln>
          <a:effectLst>
            <a:outerShdw blurRad="292100" dist="139700" dir="2700000" algn="tl" rotWithShape="0">
              <a:srgbClr val="333333">
                <a:alpha val="65000"/>
              </a:srgbClr>
            </a:outerShdw>
          </a:effectLst>
        </p:spPr>
      </p:pic>
      <p:pic>
        <p:nvPicPr>
          <p:cNvPr id="466953" name="Picture 9" descr="bandiera israeliana 2 jpg">
            <a:extLst>
              <a:ext uri="{FF2B5EF4-FFF2-40B4-BE49-F238E27FC236}">
                <a16:creationId xmlns:a16="http://schemas.microsoft.com/office/drawing/2014/main" id="{45C1229B-A4D0-85A2-9FE0-8D260480D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5" y="5668963"/>
            <a:ext cx="504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6954" name="Text Box 10">
            <a:extLst>
              <a:ext uri="{FF2B5EF4-FFF2-40B4-BE49-F238E27FC236}">
                <a16:creationId xmlns:a16="http://schemas.microsoft.com/office/drawing/2014/main" id="{7DF73F99-173C-BFDF-0A66-7C7B8163B916}"/>
              </a:ext>
            </a:extLst>
          </p:cNvPr>
          <p:cNvSpPr txBox="1">
            <a:spLocks noChangeArrowheads="1"/>
          </p:cNvSpPr>
          <p:nvPr/>
        </p:nvSpPr>
        <p:spPr bwMode="auto">
          <a:xfrm>
            <a:off x="5307013" y="1243013"/>
            <a:ext cx="2809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Colonización                       de los territorios ocupados</a:t>
            </a:r>
            <a:endParaRPr lang="it-IT" altLang="it-CH" sz="2000" b="1"/>
          </a:p>
        </p:txBody>
      </p:sp>
      <p:sp>
        <p:nvSpPr>
          <p:cNvPr id="466955" name="Line 11">
            <a:extLst>
              <a:ext uri="{FF2B5EF4-FFF2-40B4-BE49-F238E27FC236}">
                <a16:creationId xmlns:a16="http://schemas.microsoft.com/office/drawing/2014/main" id="{A6EA8D6C-B32B-B098-C007-DE08AB516FFE}"/>
              </a:ext>
            </a:extLst>
          </p:cNvPr>
          <p:cNvSpPr>
            <a:spLocks noChangeShapeType="1"/>
          </p:cNvSpPr>
          <p:nvPr/>
        </p:nvSpPr>
        <p:spPr bwMode="auto">
          <a:xfrm>
            <a:off x="4035425" y="4589463"/>
            <a:ext cx="215900"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66956" name="Text Box 12">
            <a:extLst>
              <a:ext uri="{FF2B5EF4-FFF2-40B4-BE49-F238E27FC236}">
                <a16:creationId xmlns:a16="http://schemas.microsoft.com/office/drawing/2014/main" id="{FF8AB5ED-2918-F204-53C3-091C776727FD}"/>
              </a:ext>
            </a:extLst>
          </p:cNvPr>
          <p:cNvSpPr txBox="1">
            <a:spLocks noChangeArrowheads="1"/>
          </p:cNvSpPr>
          <p:nvPr/>
        </p:nvSpPr>
        <p:spPr bwMode="auto">
          <a:xfrm>
            <a:off x="4178300" y="700088"/>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Golan</a:t>
            </a:r>
            <a:endParaRPr lang="it-IT" altLang="it-CH" sz="1000">
              <a:solidFill>
                <a:srgbClr val="FFFFFF"/>
              </a:solidFill>
            </a:endParaRPr>
          </a:p>
        </p:txBody>
      </p:sp>
      <p:sp>
        <p:nvSpPr>
          <p:cNvPr id="466957" name="Line 13">
            <a:extLst>
              <a:ext uri="{FF2B5EF4-FFF2-40B4-BE49-F238E27FC236}">
                <a16:creationId xmlns:a16="http://schemas.microsoft.com/office/drawing/2014/main" id="{C41E3D52-3804-493C-2603-93FEC7499EDF}"/>
              </a:ext>
            </a:extLst>
          </p:cNvPr>
          <p:cNvSpPr>
            <a:spLocks noChangeShapeType="1"/>
          </p:cNvSpPr>
          <p:nvPr/>
        </p:nvSpPr>
        <p:spPr bwMode="auto">
          <a:xfrm flipH="1">
            <a:off x="3890963" y="844550"/>
            <a:ext cx="287337"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66958" name="Segnaposto numero diapositiva 1">
            <a:extLst>
              <a:ext uri="{FF2B5EF4-FFF2-40B4-BE49-F238E27FC236}">
                <a16:creationId xmlns:a16="http://schemas.microsoft.com/office/drawing/2014/main" id="{16DD0E1B-0626-8865-DBDD-E4365E67E430}"/>
              </a:ext>
            </a:extLst>
          </p:cNvPr>
          <p:cNvSpPr>
            <a:spLocks noGrp="1"/>
          </p:cNvSpPr>
          <p:nvPr>
            <p:ph type="sldNum" sz="quarter" idx="12"/>
          </p:nvPr>
        </p:nvSpPr>
        <p:spPr>
          <a:xfrm>
            <a:off x="66421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337F00-249D-4763-89B2-CD0ABABCCFEC}" type="slidenum">
              <a:rPr lang="it-IT" altLang="en-US" sz="1400" smtClean="0">
                <a:solidFill>
                  <a:srgbClr val="FFFFFF"/>
                </a:solidFill>
              </a:rPr>
              <a:pPr>
                <a:spcBef>
                  <a:spcPct val="0"/>
                </a:spcBef>
                <a:buFontTx/>
                <a:buNone/>
              </a:pPr>
              <a:t>115</a:t>
            </a:fld>
            <a:endParaRPr lang="it-IT" altLang="en-US" sz="1400">
              <a:solidFill>
                <a:srgbClr val="FFFFFF"/>
              </a:solidFill>
            </a:endParaRPr>
          </a:p>
        </p:txBody>
      </p:sp>
      <p:sp>
        <p:nvSpPr>
          <p:cNvPr id="15" name="Rettangolo 14">
            <a:extLst>
              <a:ext uri="{FF2B5EF4-FFF2-40B4-BE49-F238E27FC236}">
                <a16:creationId xmlns:a16="http://schemas.microsoft.com/office/drawing/2014/main" id="{E63C4EDB-4189-517D-72DE-1B9703F3B55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B6F8E6A-4D8F-8B6E-C925-B18959BC8CC8}"/>
              </a:ext>
            </a:extLst>
          </p:cNvPr>
          <p:cNvSpPr txBox="1"/>
          <p:nvPr/>
        </p:nvSpPr>
        <p:spPr>
          <a:xfrm>
            <a:off x="5421313" y="2497138"/>
            <a:ext cx="2581275" cy="708025"/>
          </a:xfrm>
          <a:prstGeom prst="rect">
            <a:avLst/>
          </a:prstGeom>
          <a:solidFill>
            <a:srgbClr val="FFFF00"/>
          </a:solidFill>
          <a:ln w="12700">
            <a:solidFill>
              <a:schemeClr val="accent4">
                <a:lumMod val="10000"/>
              </a:schemeClr>
            </a:solidFill>
          </a:ln>
        </p:spPr>
        <p:txBody>
          <a:bodyPr>
            <a:spAutoFit/>
          </a:bodyPr>
          <a:lstStyle/>
          <a:p>
            <a:pPr>
              <a:defRPr/>
            </a:pPr>
            <a:r>
              <a:rPr lang="es-ES" sz="2000" b="1" dirty="0">
                <a:solidFill>
                  <a:schemeClr val="accent4">
                    <a:lumMod val="10000"/>
                  </a:schemeClr>
                </a:solidFill>
              </a:rPr>
              <a:t>Julio de 1967</a:t>
            </a:r>
          </a:p>
          <a:p>
            <a:pPr>
              <a:defRPr/>
            </a:pPr>
            <a:r>
              <a:rPr lang="es-ES" sz="2000" b="1" dirty="0">
                <a:solidFill>
                  <a:schemeClr val="accent4">
                    <a:lumMod val="10000"/>
                  </a:schemeClr>
                </a:solidFill>
              </a:rPr>
              <a:t>El plan israelí Allon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1890" name="Text Box 16">
            <a:extLst>
              <a:ext uri="{FF2B5EF4-FFF2-40B4-BE49-F238E27FC236}">
                <a16:creationId xmlns:a16="http://schemas.microsoft.com/office/drawing/2014/main" id="{0E16C2B5-D2BD-996F-2853-078DC7D84615}"/>
              </a:ext>
            </a:extLst>
          </p:cNvPr>
          <p:cNvSpPr txBox="1">
            <a:spLocks noChangeArrowheads="1"/>
          </p:cNvSpPr>
          <p:nvPr/>
        </p:nvSpPr>
        <p:spPr bwMode="auto">
          <a:xfrm>
            <a:off x="2887663" y="2651125"/>
            <a:ext cx="2592387" cy="1508125"/>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latin typeface="Arial Black" panose="020B0A04020102020204" pitchFamily="34" charset="0"/>
              </a:rPr>
              <a:t>COLONIZACIÓN   </a:t>
            </a:r>
            <a:r>
              <a:rPr lang="fr-CH" altLang="it-CH" sz="1800" b="1" dirty="0">
                <a:solidFill>
                  <a:srgbClr val="000000"/>
                </a:solidFill>
              </a:rPr>
              <a:t>La </a:t>
            </a:r>
            <a:r>
              <a:rPr lang="fr-CH" altLang="it-CH" sz="1800" b="1" dirty="0" err="1">
                <a:solidFill>
                  <a:srgbClr val="000000"/>
                </a:solidFill>
              </a:rPr>
              <a:t>secuencia</a:t>
            </a:r>
            <a:r>
              <a:rPr lang="fr-CH" altLang="it-CH" sz="1800" b="1" dirty="0">
                <a:solidFill>
                  <a:srgbClr val="000000"/>
                </a:solidFill>
              </a:rPr>
              <a:t> de </a:t>
            </a:r>
            <a:r>
              <a:rPr lang="fr-CH" altLang="it-CH" sz="1800" b="1" dirty="0" err="1">
                <a:solidFill>
                  <a:srgbClr val="000000"/>
                </a:solidFill>
              </a:rPr>
              <a:t>construcción</a:t>
            </a:r>
            <a:r>
              <a:rPr lang="fr-CH" altLang="it-CH" sz="1800" b="1" dirty="0">
                <a:solidFill>
                  <a:srgbClr val="000000"/>
                </a:solidFill>
              </a:rPr>
              <a:t> de </a:t>
            </a:r>
            <a:r>
              <a:rPr lang="fr-CH" altLang="it-CH" sz="1800" b="1" dirty="0" err="1">
                <a:solidFill>
                  <a:srgbClr val="000000"/>
                </a:solidFill>
              </a:rPr>
              <a:t>colonias</a:t>
            </a:r>
            <a:r>
              <a:rPr lang="fr-CH" altLang="it-CH" sz="1800" b="1" dirty="0">
                <a:solidFill>
                  <a:srgbClr val="000000"/>
                </a:solidFill>
              </a:rPr>
              <a:t> en </a:t>
            </a:r>
            <a:r>
              <a:rPr lang="fr-CH" altLang="it-CH" sz="1800" b="1" dirty="0" err="1">
                <a:solidFill>
                  <a:srgbClr val="000000"/>
                </a:solidFill>
              </a:rPr>
              <a:t>territorios</a:t>
            </a:r>
            <a:r>
              <a:rPr lang="fr-CH" altLang="it-CH" sz="1800" b="1" dirty="0">
                <a:solidFill>
                  <a:srgbClr val="000000"/>
                </a:solidFill>
              </a:rPr>
              <a:t> </a:t>
            </a:r>
            <a:r>
              <a:rPr lang="fr-CH" altLang="it-CH" sz="1800" b="1" dirty="0" err="1">
                <a:solidFill>
                  <a:srgbClr val="000000"/>
                </a:solidFill>
              </a:rPr>
              <a:t>ocupados</a:t>
            </a:r>
            <a:endParaRPr lang="it-IT" altLang="it-CH" sz="1800" b="1" dirty="0">
              <a:solidFill>
                <a:srgbClr val="000000"/>
              </a:solidFill>
            </a:endParaRPr>
          </a:p>
        </p:txBody>
      </p:sp>
      <p:sp>
        <p:nvSpPr>
          <p:cNvPr id="468995" name="Slide Number Placeholder 3">
            <a:extLst>
              <a:ext uri="{FF2B5EF4-FFF2-40B4-BE49-F238E27FC236}">
                <a16:creationId xmlns:a16="http://schemas.microsoft.com/office/drawing/2014/main" id="{6BF96607-AB70-A05E-9EE9-EB3DA0C82C39}"/>
              </a:ext>
            </a:extLst>
          </p:cNvPr>
          <p:cNvSpPr>
            <a:spLocks noGrp="1"/>
          </p:cNvSpPr>
          <p:nvPr>
            <p:ph type="sldNum" sz="quarter" idx="12"/>
          </p:nvPr>
        </p:nvSpPr>
        <p:spPr>
          <a:xfrm>
            <a:off x="4932363" y="4857750"/>
            <a:ext cx="65563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3B25CB-EF59-4EA1-B1A9-DFE1291D9DDA}" type="slidenum">
              <a:rPr lang="it-IT" altLang="it-CH" sz="1400" smtClean="0">
                <a:solidFill>
                  <a:srgbClr val="000000"/>
                </a:solidFill>
              </a:rPr>
              <a:pPr>
                <a:spcBef>
                  <a:spcPct val="0"/>
                </a:spcBef>
                <a:buFontTx/>
                <a:buNone/>
              </a:pPr>
              <a:t>116</a:t>
            </a:fld>
            <a:endParaRPr lang="it-IT" altLang="it-CH" sz="1400">
              <a:solidFill>
                <a:srgbClr val="000000"/>
              </a:solidFill>
            </a:endParaRPr>
          </a:p>
        </p:txBody>
      </p:sp>
      <p:pic>
        <p:nvPicPr>
          <p:cNvPr id="23" name="Picture 2" descr="MaaleMMizpeErez_t">
            <a:extLst>
              <a:ext uri="{FF2B5EF4-FFF2-40B4-BE49-F238E27FC236}">
                <a16:creationId xmlns:a16="http://schemas.microsoft.com/office/drawing/2014/main" id="{0A7E1B5C-AFE1-06A5-BCAB-C722A9EB66CF}"/>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25" name="Picture 3" descr="MaaleMMizpeDani1103-5_t">
            <a:extLst>
              <a:ext uri="{FF2B5EF4-FFF2-40B4-BE49-F238E27FC236}">
                <a16:creationId xmlns:a16="http://schemas.microsoft.com/office/drawing/2014/main" id="{4D2C76F2-9EEB-F864-EC2E-6D39578414B4}"/>
              </a:ext>
            </a:extLst>
          </p:cNvPr>
          <p:cNvPicPr>
            <a:picLocks noChangeAspect="1" noChangeArrowheads="1"/>
          </p:cNvPicPr>
          <p:nvPr/>
        </p:nvPicPr>
        <p:blipFill>
          <a:blip r:embed="rId5"/>
          <a:srcRect/>
          <a:stretch>
            <a:fillRect/>
          </a:stretch>
        </p:blipFill>
        <p:spPr bwMode="auto">
          <a:xfrm>
            <a:off x="0" y="3500438"/>
            <a:ext cx="2411413" cy="1647825"/>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26" name="Picture 4" descr="EliNofHarim1032-13_t">
            <a:extLst>
              <a:ext uri="{FF2B5EF4-FFF2-40B4-BE49-F238E27FC236}">
                <a16:creationId xmlns:a16="http://schemas.microsoft.com/office/drawing/2014/main" id="{2B993F5C-3B32-58DA-0828-BB7B616C11CB}"/>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27" name="Picture 5" descr="FILMNO6_t">
            <a:extLst>
              <a:ext uri="{FF2B5EF4-FFF2-40B4-BE49-F238E27FC236}">
                <a16:creationId xmlns:a16="http://schemas.microsoft.com/office/drawing/2014/main" id="{ABCC2746-33DC-5E16-3BE6-8DC408EFC1AC}"/>
              </a:ext>
            </a:extLst>
          </p:cNvPr>
          <p:cNvPicPr>
            <a:picLocks noChangeAspect="1" noChangeArrowheads="1"/>
          </p:cNvPicPr>
          <p:nvPr/>
        </p:nvPicPr>
        <p:blipFill>
          <a:blip r:embed="rId7"/>
          <a:srcRect/>
          <a:stretch>
            <a:fillRect/>
          </a:stretch>
        </p:blipFill>
        <p:spPr bwMode="auto">
          <a:xfrm>
            <a:off x="2527300" y="0"/>
            <a:ext cx="3240088" cy="2238375"/>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28" name="Picture 6" descr="colonie nella regione di Jerico_t">
            <a:extLst>
              <a:ext uri="{FF2B5EF4-FFF2-40B4-BE49-F238E27FC236}">
                <a16:creationId xmlns:a16="http://schemas.microsoft.com/office/drawing/2014/main" id="{DB186AC7-40C0-B078-1E88-11A54FFDA58E}"/>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29" name="Picture 7" descr="Shaked colonia in CG">
            <a:extLst>
              <a:ext uri="{FF2B5EF4-FFF2-40B4-BE49-F238E27FC236}">
                <a16:creationId xmlns:a16="http://schemas.microsoft.com/office/drawing/2014/main" id="{3BA11D2A-CCD9-BC65-5F79-1F7F4D01DC84}"/>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pic>
        <p:nvPicPr>
          <p:cNvPr id="30" name="Picture 8" descr="la prima tappa di una colonizzazione">
            <a:extLst>
              <a:ext uri="{FF2B5EF4-FFF2-40B4-BE49-F238E27FC236}">
                <a16:creationId xmlns:a16="http://schemas.microsoft.com/office/drawing/2014/main" id="{B92D1275-4E82-357C-35B2-406C50571D0C}"/>
              </a:ext>
            </a:extLst>
          </p:cNvPr>
          <p:cNvPicPr>
            <a:picLocks noChangeAspect="1" noChangeArrowheads="1"/>
          </p:cNvPicPr>
          <p:nvPr/>
        </p:nvPicPr>
        <p:blipFill>
          <a:blip r:embed="rId10"/>
          <a:srcRect/>
          <a:stretch>
            <a:fillRect/>
          </a:stretch>
        </p:blipFill>
        <p:spPr bwMode="auto">
          <a:xfrm>
            <a:off x="0" y="1773238"/>
            <a:ext cx="2411413" cy="1633537"/>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469003" name="Text Box 9">
            <a:extLst>
              <a:ext uri="{FF2B5EF4-FFF2-40B4-BE49-F238E27FC236}">
                <a16:creationId xmlns:a16="http://schemas.microsoft.com/office/drawing/2014/main" id="{91F4C9A7-33B4-42FE-0C64-228F0EB9542D}"/>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69004" name="Text Box 10">
            <a:extLst>
              <a:ext uri="{FF2B5EF4-FFF2-40B4-BE49-F238E27FC236}">
                <a16:creationId xmlns:a16="http://schemas.microsoft.com/office/drawing/2014/main" id="{7352CA1F-1114-CA44-E48F-1E7FCB68E7C0}"/>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69005" name="Text Box 11">
            <a:extLst>
              <a:ext uri="{FF2B5EF4-FFF2-40B4-BE49-F238E27FC236}">
                <a16:creationId xmlns:a16="http://schemas.microsoft.com/office/drawing/2014/main" id="{A6D96696-DCEC-C77D-5845-F3683306A941}"/>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69006" name="Text Box 12">
            <a:extLst>
              <a:ext uri="{FF2B5EF4-FFF2-40B4-BE49-F238E27FC236}">
                <a16:creationId xmlns:a16="http://schemas.microsoft.com/office/drawing/2014/main" id="{D5A7A357-C3B2-FA46-190F-BEC324FA082C}"/>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69007" name="Text Box 13">
            <a:extLst>
              <a:ext uri="{FF2B5EF4-FFF2-40B4-BE49-F238E27FC236}">
                <a16:creationId xmlns:a16="http://schemas.microsoft.com/office/drawing/2014/main" id="{A698F0F4-9B28-3CCD-F51A-4A1E04099621}"/>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69008" name="Text Box 14">
            <a:extLst>
              <a:ext uri="{FF2B5EF4-FFF2-40B4-BE49-F238E27FC236}">
                <a16:creationId xmlns:a16="http://schemas.microsoft.com/office/drawing/2014/main" id="{0D12E86B-3325-BA28-A102-9A90CB7AD400}"/>
              </a:ext>
            </a:extLst>
          </p:cNvPr>
          <p:cNvSpPr txBox="1">
            <a:spLocks noChangeArrowheads="1"/>
          </p:cNvSpPr>
          <p:nvPr/>
        </p:nvSpPr>
        <p:spPr bwMode="auto">
          <a:xfrm>
            <a:off x="6013450" y="115888"/>
            <a:ext cx="3587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69009" name="Text Box 20">
            <a:extLst>
              <a:ext uri="{FF2B5EF4-FFF2-40B4-BE49-F238E27FC236}">
                <a16:creationId xmlns:a16="http://schemas.microsoft.com/office/drawing/2014/main" id="{DEA6B912-DD99-4483-DEA2-0425E9D4BB91}"/>
              </a:ext>
            </a:extLst>
          </p:cNvPr>
          <p:cNvSpPr txBox="1">
            <a:spLocks noChangeArrowheads="1"/>
          </p:cNvSpPr>
          <p:nvPr/>
        </p:nvSpPr>
        <p:spPr bwMode="auto">
          <a:xfrm>
            <a:off x="2620963" y="4843463"/>
            <a:ext cx="287337"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sp>
        <p:nvSpPr>
          <p:cNvPr id="469010" name="Text Box 21">
            <a:extLst>
              <a:ext uri="{FF2B5EF4-FFF2-40B4-BE49-F238E27FC236}">
                <a16:creationId xmlns:a16="http://schemas.microsoft.com/office/drawing/2014/main" id="{DF82DA74-DE79-0B3A-D397-7965F2DD7920}"/>
              </a:ext>
            </a:extLst>
          </p:cNvPr>
          <p:cNvSpPr txBox="1">
            <a:spLocks noChangeArrowheads="1"/>
          </p:cNvSpPr>
          <p:nvPr/>
        </p:nvSpPr>
        <p:spPr bwMode="auto">
          <a:xfrm>
            <a:off x="6084888" y="4797425"/>
            <a:ext cx="2873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39" name="Picture 22" descr="xy colonia ">
            <a:extLst>
              <a:ext uri="{FF2B5EF4-FFF2-40B4-BE49-F238E27FC236}">
                <a16:creationId xmlns:a16="http://schemas.microsoft.com/office/drawing/2014/main" id="{B86270F6-B6E8-6565-CA66-6327AFFC736F}"/>
              </a:ext>
            </a:extLst>
          </p:cNvPr>
          <p:cNvPicPr>
            <a:picLocks noChangeAspect="1" noChangeArrowheads="1"/>
          </p:cNvPicPr>
          <p:nvPr/>
        </p:nvPicPr>
        <p:blipFill>
          <a:blip r:embed="rId11"/>
          <a:srcRect/>
          <a:stretch>
            <a:fillRect/>
          </a:stretch>
        </p:blipFill>
        <p:spPr bwMode="auto">
          <a:xfrm>
            <a:off x="5867400" y="2420938"/>
            <a:ext cx="3276600" cy="1973262"/>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469012" name="Text Box 23">
            <a:extLst>
              <a:ext uri="{FF2B5EF4-FFF2-40B4-BE49-F238E27FC236}">
                <a16:creationId xmlns:a16="http://schemas.microsoft.com/office/drawing/2014/main" id="{138B5E94-9177-BBDA-CE0B-F136B0422598}"/>
              </a:ext>
            </a:extLst>
          </p:cNvPr>
          <p:cNvSpPr txBox="1">
            <a:spLocks noChangeArrowheads="1"/>
          </p:cNvSpPr>
          <p:nvPr/>
        </p:nvSpPr>
        <p:spPr bwMode="auto">
          <a:xfrm>
            <a:off x="6003925" y="2484438"/>
            <a:ext cx="3603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8</a:t>
            </a:r>
            <a:endParaRPr lang="it-IT" altLang="it-CH" sz="1400" b="1">
              <a:solidFill>
                <a:srgbClr val="000000"/>
              </a:solidFill>
            </a:endParaRPr>
          </a:p>
        </p:txBody>
      </p:sp>
      <p:pic>
        <p:nvPicPr>
          <p:cNvPr id="41" name="Picture 3" descr="C:\Users\Enrico\Desktop\Container jpeg.jpg">
            <a:extLst>
              <a:ext uri="{FF2B5EF4-FFF2-40B4-BE49-F238E27FC236}">
                <a16:creationId xmlns:a16="http://schemas.microsoft.com/office/drawing/2014/main" id="{6A176005-0300-4458-151A-0597AF70DEF4}"/>
              </a:ext>
            </a:extLst>
          </p:cNvPr>
          <p:cNvPicPr>
            <a:picLocks noChangeAspect="1" noChangeArrowheads="1"/>
          </p:cNvPicPr>
          <p:nvPr/>
        </p:nvPicPr>
        <p:blipFill>
          <a:blip r:embed="rId12"/>
          <a:srcRect/>
          <a:stretch>
            <a:fillRect/>
          </a:stretch>
        </p:blipFill>
        <p:spPr bwMode="auto">
          <a:xfrm>
            <a:off x="2652713" y="5184775"/>
            <a:ext cx="2967037" cy="1673225"/>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469014" name="CasellaDiTesto 21">
            <a:extLst>
              <a:ext uri="{FF2B5EF4-FFF2-40B4-BE49-F238E27FC236}">
                <a16:creationId xmlns:a16="http://schemas.microsoft.com/office/drawing/2014/main" id="{96F7B1A6-0856-9ED1-81B8-711DB090497A}"/>
              </a:ext>
            </a:extLst>
          </p:cNvPr>
          <p:cNvSpPr txBox="1">
            <a:spLocks noChangeArrowheads="1"/>
          </p:cNvSpPr>
          <p:nvPr/>
        </p:nvSpPr>
        <p:spPr bwMode="auto">
          <a:xfrm>
            <a:off x="2882900" y="4316413"/>
            <a:ext cx="269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200" b="1"/>
              <a:t>El sionismo es una forma de colonialismo de establecimiento</a:t>
            </a:r>
            <a:r>
              <a:rPr lang="it-IT" altLang="en-US" sz="1200" b="1"/>
              <a:t>.</a:t>
            </a:r>
            <a:endParaRPr lang="en-US" altLang="en-US" sz="1200" b="1"/>
          </a:p>
        </p:txBody>
      </p:sp>
      <p:sp>
        <p:nvSpPr>
          <p:cNvPr id="24" name="Rettangolo 23">
            <a:extLst>
              <a:ext uri="{FF2B5EF4-FFF2-40B4-BE49-F238E27FC236}">
                <a16:creationId xmlns:a16="http://schemas.microsoft.com/office/drawing/2014/main" id="{A836BE6F-A095-2091-24FB-3FAE743E2D8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egnaposto numero diapositiva 1">
            <a:extLst>
              <a:ext uri="{FF2B5EF4-FFF2-40B4-BE49-F238E27FC236}">
                <a16:creationId xmlns:a16="http://schemas.microsoft.com/office/drawing/2014/main" id="{D526D129-2D37-CF16-EB26-D35DD71C3FA6}"/>
              </a:ext>
            </a:extLst>
          </p:cNvPr>
          <p:cNvSpPr>
            <a:spLocks noGrp="1"/>
          </p:cNvSpPr>
          <p:nvPr>
            <p:ph type="sldNum" sz="quarter" idx="12"/>
          </p:nvPr>
        </p:nvSpPr>
        <p:spPr>
          <a:xfrm>
            <a:off x="7667625" y="5967413"/>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8CEED4-593C-4027-BFE6-EE3676218183}" type="slidenum">
              <a:rPr lang="it-IT" altLang="en-US" sz="1400" smtClean="0">
                <a:solidFill>
                  <a:srgbClr val="FFFFFF"/>
                </a:solidFill>
              </a:rPr>
              <a:pPr>
                <a:spcBef>
                  <a:spcPct val="0"/>
                </a:spcBef>
                <a:buFontTx/>
                <a:buNone/>
              </a:pPr>
              <a:t>117</a:t>
            </a:fld>
            <a:endParaRPr lang="it-IT" altLang="en-US" sz="1400">
              <a:solidFill>
                <a:srgbClr val="FFFFFF"/>
              </a:solidFill>
            </a:endParaRPr>
          </a:p>
        </p:txBody>
      </p:sp>
      <p:pic>
        <p:nvPicPr>
          <p:cNvPr id="5" name="Picture 2">
            <a:extLst>
              <a:ext uri="{FF2B5EF4-FFF2-40B4-BE49-F238E27FC236}">
                <a16:creationId xmlns:a16="http://schemas.microsoft.com/office/drawing/2014/main" id="{78FB825A-6259-144C-BFBB-C48B53F90DBB}"/>
              </a:ext>
            </a:extLst>
          </p:cNvPr>
          <p:cNvPicPr>
            <a:picLocks noChangeAspect="1" noChangeArrowheads="1"/>
          </p:cNvPicPr>
          <p:nvPr/>
        </p:nvPicPr>
        <p:blipFill>
          <a:blip r:embed="rId3">
            <a:lum bright="-8000" contrast="10000"/>
          </a:blip>
          <a:srcRect/>
          <a:stretch>
            <a:fillRect/>
          </a:stretch>
        </p:blipFill>
        <p:spPr bwMode="auto">
          <a:xfrm>
            <a:off x="769938" y="549275"/>
            <a:ext cx="7604125" cy="5256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F7DE2E78-5FC0-58C9-7DDC-BE0AF3DE153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0E0885B1-873F-22E7-3D5F-E70A43977150}"/>
              </a:ext>
            </a:extLst>
          </p:cNvPr>
          <p:cNvSpPr txBox="1">
            <a:spLocks noChangeArrowheads="1"/>
          </p:cNvSpPr>
          <p:nvPr/>
        </p:nvSpPr>
        <p:spPr bwMode="auto">
          <a:xfrm>
            <a:off x="1709738" y="5940425"/>
            <a:ext cx="572452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La </a:t>
            </a:r>
            <a:r>
              <a:rPr lang="fr-CH" altLang="it-CH" dirty="0" err="1"/>
              <a:t>colonia</a:t>
            </a:r>
            <a:r>
              <a:rPr lang="fr-CH" altLang="it-CH" dirty="0"/>
              <a:t> </a:t>
            </a:r>
            <a:r>
              <a:rPr lang="fr-CH" altLang="it-CH" dirty="0" err="1"/>
              <a:t>israelí</a:t>
            </a:r>
            <a:r>
              <a:rPr lang="fr-CH" altLang="it-CH" dirty="0"/>
              <a:t> de Ariel </a:t>
            </a:r>
            <a:r>
              <a:rPr lang="fr-CH" altLang="it-CH" dirty="0" err="1"/>
              <a:t>sobresale</a:t>
            </a:r>
            <a:r>
              <a:rPr lang="fr-CH" altLang="it-CH" dirty="0"/>
              <a:t> </a:t>
            </a:r>
            <a:r>
              <a:rPr lang="fr-CH" altLang="it-CH" dirty="0" err="1"/>
              <a:t>Mirda</a:t>
            </a:r>
            <a:r>
              <a:rPr lang="fr-CH" altLang="it-CH" dirty="0"/>
              <a:t> y </a:t>
            </a:r>
            <a:r>
              <a:rPr lang="fr-CH" altLang="it-CH" dirty="0" err="1"/>
              <a:t>Salfit</a:t>
            </a:r>
            <a:endParaRPr lang="it-IT" altLang="it-CH" dirty="0"/>
          </a:p>
        </p:txBody>
      </p:sp>
      <p:sp>
        <p:nvSpPr>
          <p:cNvPr id="471046" name="CasellaDiTesto 1">
            <a:extLst>
              <a:ext uri="{FF2B5EF4-FFF2-40B4-BE49-F238E27FC236}">
                <a16:creationId xmlns:a16="http://schemas.microsoft.com/office/drawing/2014/main" id="{858E2C3F-2991-4C86-D088-531D73AC8047}"/>
              </a:ext>
            </a:extLst>
          </p:cNvPr>
          <p:cNvSpPr txBox="1">
            <a:spLocks noChangeArrowheads="1"/>
          </p:cNvSpPr>
          <p:nvPr/>
        </p:nvSpPr>
        <p:spPr bwMode="auto">
          <a:xfrm>
            <a:off x="846138" y="6350000"/>
            <a:ext cx="7704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400"/>
              <a:t>la colonia de Ariel cuenta con al rdedor de 40’000 habitantes, una universidad, una piscina, etc.</a:t>
            </a:r>
            <a:endParaRPr lang="en-US" altLang="en-US" sz="14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frontier_settlements2806">
            <a:extLst>
              <a:ext uri="{FF2B5EF4-FFF2-40B4-BE49-F238E27FC236}">
                <a16:creationId xmlns:a16="http://schemas.microsoft.com/office/drawing/2014/main" id="{3B788D41-80D6-E048-A854-C0E8C8FE7CB6}"/>
              </a:ext>
            </a:extLst>
          </p:cNvPr>
          <p:cNvPicPr>
            <a:picLocks noChangeAspect="1" noChangeArrowheads="1"/>
          </p:cNvPicPr>
          <p:nvPr/>
        </p:nvPicPr>
        <p:blipFill>
          <a:blip r:embed="rId3"/>
          <a:srcRect t="73120" r="45654" b="4126"/>
          <a:stretch>
            <a:fillRect/>
          </a:stretch>
        </p:blipFill>
        <p:spPr bwMode="auto">
          <a:xfrm>
            <a:off x="5364163" y="260350"/>
            <a:ext cx="3455987" cy="22796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393219" name="Picture 3" descr="frontier_settlements2806">
            <a:extLst>
              <a:ext uri="{FF2B5EF4-FFF2-40B4-BE49-F238E27FC236}">
                <a16:creationId xmlns:a16="http://schemas.microsoft.com/office/drawing/2014/main" id="{903B4DF5-2F20-D72E-0CEB-FBC8A78D96DC}"/>
              </a:ext>
            </a:extLst>
          </p:cNvPr>
          <p:cNvPicPr>
            <a:picLocks noChangeAspect="1" noChangeArrowheads="1"/>
          </p:cNvPicPr>
          <p:nvPr/>
        </p:nvPicPr>
        <p:blipFill>
          <a:blip r:embed="rId3"/>
          <a:srcRect l="55164" t="73334" b="3665"/>
          <a:stretch>
            <a:fillRect/>
          </a:stretch>
        </p:blipFill>
        <p:spPr bwMode="auto">
          <a:xfrm>
            <a:off x="5364163" y="2636838"/>
            <a:ext cx="3455987" cy="267493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393220" name="Picture 4" descr="frontier_settlements2806">
            <a:extLst>
              <a:ext uri="{FF2B5EF4-FFF2-40B4-BE49-F238E27FC236}">
                <a16:creationId xmlns:a16="http://schemas.microsoft.com/office/drawing/2014/main" id="{27E54B37-A80E-DE35-B74C-0EE2284D71BF}"/>
              </a:ext>
            </a:extLst>
          </p:cNvPr>
          <p:cNvPicPr>
            <a:picLocks noChangeAspect="1" noChangeArrowheads="1"/>
          </p:cNvPicPr>
          <p:nvPr/>
        </p:nvPicPr>
        <p:blipFill>
          <a:blip r:embed="rId3"/>
          <a:srcRect b="32063"/>
          <a:stretch>
            <a:fillRect/>
          </a:stretch>
        </p:blipFill>
        <p:spPr bwMode="auto">
          <a:xfrm>
            <a:off x="249238" y="260350"/>
            <a:ext cx="4827587" cy="5040313"/>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473093" name="Text Box 5">
            <a:extLst>
              <a:ext uri="{FF2B5EF4-FFF2-40B4-BE49-F238E27FC236}">
                <a16:creationId xmlns:a16="http://schemas.microsoft.com/office/drawing/2014/main" id="{44849670-8003-00E2-5EF1-F985D35FBB4C}"/>
              </a:ext>
            </a:extLst>
          </p:cNvPr>
          <p:cNvSpPr txBox="1">
            <a:spLocks noChangeArrowheads="1"/>
          </p:cNvSpPr>
          <p:nvPr/>
        </p:nvSpPr>
        <p:spPr bwMode="auto">
          <a:xfrm>
            <a:off x="457200" y="5595938"/>
            <a:ext cx="6778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                                Desde 1985 el número                                                             de las colonias no ha  aumentado significativamente,                                           pero su ampliación e instalación de colonos </a:t>
            </a:r>
            <a:r>
              <a:rPr lang="fr-CH" altLang="it-CH" sz="1800" b="1">
                <a:solidFill>
                  <a:srgbClr val="FFFFFF"/>
                </a:solidFill>
              </a:rPr>
              <a:t>han sido acelerados </a:t>
            </a:r>
            <a:r>
              <a:rPr lang="fr-CH" altLang="it-CH" sz="1800">
                <a:solidFill>
                  <a:srgbClr val="FFFFFF"/>
                </a:solidFill>
              </a:rPr>
              <a:t> </a:t>
            </a:r>
            <a:endParaRPr lang="it-IT" altLang="it-CH" sz="1800">
              <a:solidFill>
                <a:srgbClr val="FFFFFF"/>
              </a:solidFill>
            </a:endParaRPr>
          </a:p>
        </p:txBody>
      </p:sp>
      <p:sp>
        <p:nvSpPr>
          <p:cNvPr id="473094" name="Text Box 6">
            <a:extLst>
              <a:ext uri="{FF2B5EF4-FFF2-40B4-BE49-F238E27FC236}">
                <a16:creationId xmlns:a16="http://schemas.microsoft.com/office/drawing/2014/main" id="{FE312246-6966-CD2E-1F27-332A0A9F7846}"/>
              </a:ext>
            </a:extLst>
          </p:cNvPr>
          <p:cNvSpPr txBox="1">
            <a:spLocks noChangeArrowheads="1"/>
          </p:cNvSpPr>
          <p:nvPr/>
        </p:nvSpPr>
        <p:spPr bwMode="auto">
          <a:xfrm>
            <a:off x="5897563" y="5283200"/>
            <a:ext cx="2911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Colonias y colonos en Cisjordania (sin Jerusalén-Este)</a:t>
            </a:r>
            <a:endParaRPr lang="it-IT" altLang="it-CH" sz="1400">
              <a:solidFill>
                <a:srgbClr val="FFFFFF"/>
              </a:solidFill>
            </a:endParaRPr>
          </a:p>
        </p:txBody>
      </p:sp>
      <p:sp>
        <p:nvSpPr>
          <p:cNvPr id="473095" name="Segnaposto numero diapositiva 1">
            <a:extLst>
              <a:ext uri="{FF2B5EF4-FFF2-40B4-BE49-F238E27FC236}">
                <a16:creationId xmlns:a16="http://schemas.microsoft.com/office/drawing/2014/main" id="{8C5660F9-BD5A-FC30-8537-F4F66A2E690A}"/>
              </a:ext>
            </a:extLst>
          </p:cNvPr>
          <p:cNvSpPr>
            <a:spLocks noGrp="1"/>
          </p:cNvSpPr>
          <p:nvPr>
            <p:ph type="sldNum" sz="quarter" idx="12"/>
          </p:nvPr>
        </p:nvSpPr>
        <p:spPr>
          <a:xfrm>
            <a:off x="7812088" y="6094413"/>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91D084-8038-44A4-9545-A0575BD82051}" type="slidenum">
              <a:rPr lang="it-IT" altLang="en-US" sz="1400" b="1" smtClean="0">
                <a:solidFill>
                  <a:srgbClr val="FFFFFF"/>
                </a:solidFill>
              </a:rPr>
              <a:pPr>
                <a:spcBef>
                  <a:spcPct val="0"/>
                </a:spcBef>
                <a:buFontTx/>
                <a:buNone/>
              </a:pPr>
              <a:t>118</a:t>
            </a:fld>
            <a:endParaRPr lang="it-IT" altLang="en-US" sz="1400" b="1">
              <a:solidFill>
                <a:srgbClr val="FFFFFF"/>
              </a:solidFill>
            </a:endParaRPr>
          </a:p>
        </p:txBody>
      </p:sp>
      <p:sp>
        <p:nvSpPr>
          <p:cNvPr id="473096" name="CasellaDiTesto 2">
            <a:extLst>
              <a:ext uri="{FF2B5EF4-FFF2-40B4-BE49-F238E27FC236}">
                <a16:creationId xmlns:a16="http://schemas.microsoft.com/office/drawing/2014/main" id="{FCCA4DB4-4DF6-5628-2C7D-6DD1A64AD5AB}"/>
              </a:ext>
            </a:extLst>
          </p:cNvPr>
          <p:cNvSpPr txBox="1">
            <a:spLocks noChangeArrowheads="1"/>
          </p:cNvSpPr>
          <p:nvPr/>
        </p:nvSpPr>
        <p:spPr bwMode="auto">
          <a:xfrm>
            <a:off x="395288" y="6634163"/>
            <a:ext cx="3024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https://es.wikipedia.org/wiki/Asentamiento_israel%C3%AD</a:t>
            </a:r>
          </a:p>
        </p:txBody>
      </p:sp>
      <p:sp>
        <p:nvSpPr>
          <p:cNvPr id="473097" name="CasellaDiTesto 3">
            <a:extLst>
              <a:ext uri="{FF2B5EF4-FFF2-40B4-BE49-F238E27FC236}">
                <a16:creationId xmlns:a16="http://schemas.microsoft.com/office/drawing/2014/main" id="{93FB7E56-3A40-4DCC-58DC-ABC885923DC8}"/>
              </a:ext>
            </a:extLst>
          </p:cNvPr>
          <p:cNvSpPr txBox="1">
            <a:spLocks noChangeArrowheads="1"/>
          </p:cNvSpPr>
          <p:nvPr/>
        </p:nvSpPr>
        <p:spPr bwMode="auto">
          <a:xfrm>
            <a:off x="4860925" y="6642100"/>
            <a:ext cx="3959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http://passblue.com/2014/07/11/israeli-settlements-a-timeline-from-1967-to-now/</a:t>
            </a:r>
          </a:p>
        </p:txBody>
      </p:sp>
      <p:sp>
        <p:nvSpPr>
          <p:cNvPr id="10" name="Rettangolo 9">
            <a:extLst>
              <a:ext uri="{FF2B5EF4-FFF2-40B4-BE49-F238E27FC236}">
                <a16:creationId xmlns:a16="http://schemas.microsoft.com/office/drawing/2014/main" id="{2AA82C2B-5F70-8E44-8172-B14C28B4AE7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asellaDiTesto 10">
            <a:extLst>
              <a:ext uri="{FF2B5EF4-FFF2-40B4-BE49-F238E27FC236}">
                <a16:creationId xmlns:a16="http://schemas.microsoft.com/office/drawing/2014/main" id="{36D3F512-93EE-876A-6920-717F1D0709FA}"/>
              </a:ext>
            </a:extLst>
          </p:cNvPr>
          <p:cNvSpPr txBox="1"/>
          <p:nvPr/>
        </p:nvSpPr>
        <p:spPr>
          <a:xfrm>
            <a:off x="523875" y="5454650"/>
            <a:ext cx="1671638"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Colonisación</a:t>
            </a:r>
            <a:endParaRPr lang="en-US" b="1" dirty="0">
              <a:solidFill>
                <a:schemeClr val="accent4">
                  <a:lumMod val="10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Number Placeholder 1">
            <a:extLst>
              <a:ext uri="{FF2B5EF4-FFF2-40B4-BE49-F238E27FC236}">
                <a16:creationId xmlns:a16="http://schemas.microsoft.com/office/drawing/2014/main" id="{89D381E4-2067-C7BA-5B0B-5F3CD29F2973}"/>
              </a:ext>
            </a:extLst>
          </p:cNvPr>
          <p:cNvSpPr>
            <a:spLocks noGrp="1"/>
          </p:cNvSpPr>
          <p:nvPr>
            <p:ph type="sldNum" sz="quarter" idx="12"/>
          </p:nvPr>
        </p:nvSpPr>
        <p:spPr>
          <a:xfrm>
            <a:off x="8312150" y="29019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1671EE-1447-496E-9984-8AA7EF2D0FE6}" type="slidenum">
              <a:rPr lang="it-IT" altLang="it-CH" sz="1400" smtClean="0">
                <a:solidFill>
                  <a:srgbClr val="FFFFFF"/>
                </a:solidFill>
              </a:rPr>
              <a:pPr>
                <a:spcBef>
                  <a:spcPct val="0"/>
                </a:spcBef>
                <a:buFontTx/>
                <a:buNone/>
              </a:pPr>
              <a:t>119</a:t>
            </a:fld>
            <a:endParaRPr lang="it-IT" altLang="it-CH" sz="1400">
              <a:solidFill>
                <a:srgbClr val="FFFFFF"/>
              </a:solidFill>
            </a:endParaRPr>
          </a:p>
        </p:txBody>
      </p:sp>
      <p:pic>
        <p:nvPicPr>
          <p:cNvPr id="409603" name="Picture 2" descr="arton14663">
            <a:extLst>
              <a:ext uri="{FF2B5EF4-FFF2-40B4-BE49-F238E27FC236}">
                <a16:creationId xmlns:a16="http://schemas.microsoft.com/office/drawing/2014/main" id="{C9D67F29-D7EB-AD03-A6AE-64EEEB5CF748}"/>
              </a:ext>
            </a:extLst>
          </p:cNvPr>
          <p:cNvPicPr>
            <a:picLocks noChangeAspect="1" noChangeArrowheads="1"/>
          </p:cNvPicPr>
          <p:nvPr/>
        </p:nvPicPr>
        <p:blipFill>
          <a:blip r:embed="rId3"/>
          <a:srcRect r="3226"/>
          <a:stretch>
            <a:fillRect/>
          </a:stretch>
        </p:blipFill>
        <p:spPr bwMode="auto">
          <a:xfrm>
            <a:off x="0" y="214313"/>
            <a:ext cx="6221413" cy="6429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9604" name="Picture 5">
            <a:extLst>
              <a:ext uri="{FF2B5EF4-FFF2-40B4-BE49-F238E27FC236}">
                <a16:creationId xmlns:a16="http://schemas.microsoft.com/office/drawing/2014/main" id="{81606449-94A5-F6BD-7639-2051A02D06B8}"/>
              </a:ext>
            </a:extLst>
          </p:cNvPr>
          <p:cNvPicPr>
            <a:picLocks noChangeAspect="1" noChangeArrowheads="1"/>
          </p:cNvPicPr>
          <p:nvPr/>
        </p:nvPicPr>
        <p:blipFill>
          <a:blip r:embed="rId4"/>
          <a:srcRect/>
          <a:stretch>
            <a:fillRect/>
          </a:stretch>
        </p:blipFill>
        <p:spPr bwMode="auto">
          <a:xfrm>
            <a:off x="6305550" y="230188"/>
            <a:ext cx="2730500" cy="1773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9605" name="Picture 9" descr="w39">
            <a:extLst>
              <a:ext uri="{FF2B5EF4-FFF2-40B4-BE49-F238E27FC236}">
                <a16:creationId xmlns:a16="http://schemas.microsoft.com/office/drawing/2014/main" id="{98A30B0F-7830-FF63-9726-C21BB6F6E8D0}"/>
              </a:ext>
            </a:extLst>
          </p:cNvPr>
          <p:cNvPicPr>
            <a:picLocks noChangeAspect="1" noChangeArrowheads="1"/>
          </p:cNvPicPr>
          <p:nvPr/>
        </p:nvPicPr>
        <p:blipFill>
          <a:blip r:embed="rId5"/>
          <a:srcRect/>
          <a:stretch>
            <a:fillRect/>
          </a:stretch>
        </p:blipFill>
        <p:spPr bwMode="auto">
          <a:xfrm>
            <a:off x="6329363" y="4797425"/>
            <a:ext cx="2719387" cy="1812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5142" name="TextBox 5">
            <a:extLst>
              <a:ext uri="{FF2B5EF4-FFF2-40B4-BE49-F238E27FC236}">
                <a16:creationId xmlns:a16="http://schemas.microsoft.com/office/drawing/2014/main" id="{BCDC4398-CE90-2C46-56DE-8BDB7C0A6522}"/>
              </a:ext>
            </a:extLst>
          </p:cNvPr>
          <p:cNvSpPr txBox="1">
            <a:spLocks noChangeArrowheads="1"/>
          </p:cNvSpPr>
          <p:nvPr/>
        </p:nvSpPr>
        <p:spPr bwMode="auto">
          <a:xfrm>
            <a:off x="6357938" y="2071688"/>
            <a:ext cx="267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200" b="1">
                <a:solidFill>
                  <a:srgbClr val="FFFFFF"/>
                </a:solidFill>
              </a:rPr>
              <a:t>Los nuevos barrios para los inmigrantes judíos,                                 en  Jerusalén Este</a:t>
            </a:r>
          </a:p>
        </p:txBody>
      </p:sp>
      <p:sp>
        <p:nvSpPr>
          <p:cNvPr id="475143" name="TextBox 6">
            <a:extLst>
              <a:ext uri="{FF2B5EF4-FFF2-40B4-BE49-F238E27FC236}">
                <a16:creationId xmlns:a16="http://schemas.microsoft.com/office/drawing/2014/main" id="{D1E2D444-263E-D5BD-EF8E-2C5A66E2D288}"/>
              </a:ext>
            </a:extLst>
          </p:cNvPr>
          <p:cNvSpPr txBox="1">
            <a:spLocks noChangeArrowheads="1"/>
          </p:cNvSpPr>
          <p:nvPr/>
        </p:nvSpPr>
        <p:spPr bwMode="auto">
          <a:xfrm>
            <a:off x="6357938" y="4357688"/>
            <a:ext cx="2500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Los Palestinos son excluidos</a:t>
            </a:r>
          </a:p>
        </p:txBody>
      </p:sp>
      <p:sp>
        <p:nvSpPr>
          <p:cNvPr id="475144" name="TextBox 7">
            <a:extLst>
              <a:ext uri="{FF2B5EF4-FFF2-40B4-BE49-F238E27FC236}">
                <a16:creationId xmlns:a16="http://schemas.microsoft.com/office/drawing/2014/main" id="{759A8800-9123-753F-4AD0-75E9D38F6681}"/>
              </a:ext>
            </a:extLst>
          </p:cNvPr>
          <p:cNvSpPr txBox="1">
            <a:spLocks noChangeArrowheads="1"/>
          </p:cNvSpPr>
          <p:nvPr/>
        </p:nvSpPr>
        <p:spPr bwMode="auto">
          <a:xfrm>
            <a:off x="6372225" y="3455988"/>
            <a:ext cx="2571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600" b="1">
                <a:solidFill>
                  <a:srgbClr val="FFFFFF"/>
                </a:solidFill>
              </a:rPr>
              <a:t>Jerusalén-Oeste…            se extiende al Este.</a:t>
            </a:r>
          </a:p>
        </p:txBody>
      </p:sp>
      <p:sp>
        <p:nvSpPr>
          <p:cNvPr id="9" name="Rettangolo 8">
            <a:extLst>
              <a:ext uri="{FF2B5EF4-FFF2-40B4-BE49-F238E27FC236}">
                <a16:creationId xmlns:a16="http://schemas.microsoft.com/office/drawing/2014/main" id="{EE42718E-CD62-74BA-39CE-A957C166DAC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375E6763-4434-07A5-5670-9996EE2EE6AC}"/>
              </a:ext>
            </a:extLst>
          </p:cNvPr>
          <p:cNvSpPr txBox="1"/>
          <p:nvPr/>
        </p:nvSpPr>
        <p:spPr>
          <a:xfrm>
            <a:off x="6488113" y="2911475"/>
            <a:ext cx="1671637"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Colonisación</a:t>
            </a:r>
            <a:endParaRPr lang="en-US" b="1" dirty="0">
              <a:solidFill>
                <a:schemeClr val="accent4">
                  <a:lumMod val="1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3289806E-03F6-BD7D-F636-40181995519A}"/>
              </a:ext>
            </a:extLst>
          </p:cNvPr>
          <p:cNvSpPr>
            <a:spLocks noGrp="1" noChangeArrowheads="1"/>
          </p:cNvSpPr>
          <p:nvPr>
            <p:ph type="body" sz="half" idx="1"/>
          </p:nvPr>
        </p:nvSpPr>
        <p:spPr>
          <a:xfrm>
            <a:off x="265113" y="6062663"/>
            <a:ext cx="7850187" cy="398462"/>
          </a:xfrm>
          <a:solidFill>
            <a:srgbClr val="FFFF00"/>
          </a:solidFill>
          <a:ln w="12700">
            <a:solidFill>
              <a:schemeClr val="accent4">
                <a:lumMod val="10000"/>
              </a:schemeClr>
            </a:solidFill>
          </a:ln>
        </p:spPr>
        <p:txBody>
          <a:bodyPr rtlCol="0">
            <a:spAutoFit/>
          </a:bodyPr>
          <a:lstStyle/>
          <a:p>
            <a:pPr marL="0" indent="0" algn="ctr">
              <a:spcBef>
                <a:spcPct val="0"/>
              </a:spcBef>
              <a:buFontTx/>
              <a:buNone/>
              <a:defRPr/>
            </a:pPr>
            <a:r>
              <a:rPr lang="fr-CH" altLang="it-CH" sz="2000" b="1" kern="1200" dirty="0">
                <a:solidFill>
                  <a:schemeClr val="accent4">
                    <a:lumMod val="10000"/>
                  </a:schemeClr>
                </a:solidFill>
                <a:cs typeface="Arial" panose="020B0604020202020204" pitchFamily="34" charset="0"/>
              </a:rPr>
              <a:t>1800 </a:t>
            </a:r>
            <a:r>
              <a:rPr lang="fr-CH" altLang="it-CH" sz="2000" b="1" kern="1200" dirty="0" err="1">
                <a:solidFill>
                  <a:schemeClr val="accent4">
                    <a:lumMod val="10000"/>
                  </a:schemeClr>
                </a:solidFill>
                <a:cs typeface="Arial" panose="020B0604020202020204" pitchFamily="34" charset="0"/>
              </a:rPr>
              <a:t>a.C</a:t>
            </a:r>
            <a:r>
              <a:rPr lang="fr-CH" altLang="it-CH" sz="2000" b="1" kern="1200" dirty="0">
                <a:solidFill>
                  <a:schemeClr val="accent4">
                    <a:lumMod val="10000"/>
                  </a:schemeClr>
                </a:solidFill>
                <a:cs typeface="Arial" panose="020B0604020202020204" pitchFamily="34" charset="0"/>
              </a:rPr>
              <a:t>. Durante la </a:t>
            </a:r>
            <a:r>
              <a:rPr lang="fr-CH" altLang="it-CH" sz="2000" b="1" kern="1200" dirty="0" err="1">
                <a:solidFill>
                  <a:schemeClr val="accent4">
                    <a:lumMod val="10000"/>
                  </a:schemeClr>
                </a:solidFill>
                <a:cs typeface="Arial" panose="020B0604020202020204" pitchFamily="34" charset="0"/>
              </a:rPr>
              <a:t>ruta</a:t>
            </a:r>
            <a:r>
              <a:rPr lang="fr-CH" altLang="it-CH" sz="2000" b="1" kern="1200" dirty="0">
                <a:solidFill>
                  <a:schemeClr val="accent4">
                    <a:lumMod val="10000"/>
                  </a:schemeClr>
                </a:solidFill>
                <a:cs typeface="Arial" panose="020B0604020202020204" pitchFamily="34" charset="0"/>
              </a:rPr>
              <a:t> a </a:t>
            </a:r>
            <a:r>
              <a:rPr lang="fr-CH" altLang="it-CH" sz="2000" b="1" kern="1200" dirty="0" err="1">
                <a:solidFill>
                  <a:schemeClr val="accent4">
                    <a:lumMod val="10000"/>
                  </a:schemeClr>
                </a:solidFill>
                <a:cs typeface="Arial" panose="020B0604020202020204" pitchFamily="34" charset="0"/>
              </a:rPr>
              <a:t>Egipto</a:t>
            </a:r>
            <a:r>
              <a:rPr lang="fr-CH" altLang="it-CH" sz="2000" b="1" kern="1200" dirty="0">
                <a:solidFill>
                  <a:schemeClr val="accent4">
                    <a:lumMod val="10000"/>
                  </a:schemeClr>
                </a:solidFill>
                <a:cs typeface="Arial" panose="020B0604020202020204" pitchFamily="34" charset="0"/>
              </a:rPr>
              <a:t> Abraham </a:t>
            </a:r>
            <a:r>
              <a:rPr lang="fr-CH" altLang="it-CH" sz="2000" b="1" kern="1200" dirty="0" err="1">
                <a:solidFill>
                  <a:schemeClr val="accent4">
                    <a:lumMod val="10000"/>
                  </a:schemeClr>
                </a:solidFill>
                <a:cs typeface="Arial" panose="020B0604020202020204" pitchFamily="34" charset="0"/>
              </a:rPr>
              <a:t>pasa</a:t>
            </a:r>
            <a:r>
              <a:rPr lang="fr-CH" altLang="it-CH" sz="2000" b="1" kern="1200" dirty="0">
                <a:solidFill>
                  <a:schemeClr val="accent4">
                    <a:lumMod val="10000"/>
                  </a:schemeClr>
                </a:solidFill>
                <a:cs typeface="Arial" panose="020B0604020202020204" pitchFamily="34" charset="0"/>
              </a:rPr>
              <a:t> </a:t>
            </a:r>
            <a:r>
              <a:rPr lang="fr-CH" altLang="it-CH" sz="2000" b="1" kern="1200" dirty="0" err="1">
                <a:solidFill>
                  <a:schemeClr val="accent4">
                    <a:lumMod val="10000"/>
                  </a:schemeClr>
                </a:solidFill>
                <a:cs typeface="Arial" panose="020B0604020202020204" pitchFamily="34" charset="0"/>
              </a:rPr>
              <a:t>por</a:t>
            </a:r>
            <a:r>
              <a:rPr lang="fr-CH" altLang="it-CH" sz="2000" b="1" kern="1200" dirty="0">
                <a:solidFill>
                  <a:schemeClr val="accent4">
                    <a:lumMod val="10000"/>
                  </a:schemeClr>
                </a:solidFill>
                <a:cs typeface="Arial" panose="020B0604020202020204" pitchFamily="34" charset="0"/>
              </a:rPr>
              <a:t> Palestina </a:t>
            </a:r>
            <a:endParaRPr lang="it-IT" altLang="it-CH" sz="2000" b="1" kern="1200" dirty="0">
              <a:solidFill>
                <a:schemeClr val="accent4">
                  <a:lumMod val="10000"/>
                </a:schemeClr>
              </a:solidFill>
              <a:cs typeface="Arial" panose="020B0604020202020204" pitchFamily="34" charset="0"/>
            </a:endParaRPr>
          </a:p>
        </p:txBody>
      </p:sp>
      <p:pic>
        <p:nvPicPr>
          <p:cNvPr id="95235" name="Picture 5" descr="il viaggio di Abramo">
            <a:extLst>
              <a:ext uri="{FF2B5EF4-FFF2-40B4-BE49-F238E27FC236}">
                <a16:creationId xmlns:a16="http://schemas.microsoft.com/office/drawing/2014/main" id="{110330EC-9ADC-016B-8C5E-E50060DB0217}"/>
              </a:ext>
            </a:extLst>
          </p:cNvPr>
          <p:cNvPicPr>
            <a:picLocks noGrp="1" noChangeAspect="1" noChangeArrowheads="1"/>
          </p:cNvPicPr>
          <p:nvPr>
            <p:ph sz="half" idx="2"/>
          </p:nvPr>
        </p:nvPicPr>
        <p:blipFill>
          <a:blip r:embed="rId3"/>
          <a:srcRect/>
          <a:stretch>
            <a:fillRect/>
          </a:stretch>
        </p:blipFill>
        <p:spPr>
          <a:xfrm>
            <a:off x="323850" y="357188"/>
            <a:ext cx="8496300" cy="5524500"/>
          </a:xfrm>
          <a:ln w="38100">
            <a:solidFill>
              <a:schemeClr val="tx1"/>
            </a:solidFill>
          </a:ln>
          <a:effectLst>
            <a:outerShdw blurRad="292100" dist="139700" dir="2700000" algn="tl" rotWithShape="0">
              <a:srgbClr val="333333">
                <a:alpha val="65000"/>
              </a:srgbClr>
            </a:outerShdw>
          </a:effectLst>
        </p:spPr>
      </p:pic>
      <p:sp>
        <p:nvSpPr>
          <p:cNvPr id="256004" name="Oval 6">
            <a:extLst>
              <a:ext uri="{FF2B5EF4-FFF2-40B4-BE49-F238E27FC236}">
                <a16:creationId xmlns:a16="http://schemas.microsoft.com/office/drawing/2014/main" id="{DC922945-F458-5912-7306-2FE10EE7B6A5}"/>
              </a:ext>
            </a:extLst>
          </p:cNvPr>
          <p:cNvSpPr>
            <a:spLocks noChangeArrowheads="1"/>
          </p:cNvSpPr>
          <p:nvPr/>
        </p:nvSpPr>
        <p:spPr bwMode="auto">
          <a:xfrm>
            <a:off x="3563938" y="2708275"/>
            <a:ext cx="792162" cy="108108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36549" name="CasellaDiTesto 1">
            <a:extLst>
              <a:ext uri="{FF2B5EF4-FFF2-40B4-BE49-F238E27FC236}">
                <a16:creationId xmlns:a16="http://schemas.microsoft.com/office/drawing/2014/main" id="{900AD5AC-A8C9-F877-4FE2-35327B3779CB}"/>
              </a:ext>
            </a:extLst>
          </p:cNvPr>
          <p:cNvSpPr txBox="1">
            <a:spLocks noChangeArrowheads="1"/>
          </p:cNvSpPr>
          <p:nvPr/>
        </p:nvSpPr>
        <p:spPr bwMode="auto">
          <a:xfrm>
            <a:off x="755650" y="4076700"/>
            <a:ext cx="1368425" cy="246063"/>
          </a:xfrm>
          <a:prstGeom prst="rect">
            <a:avLst/>
          </a:prstGeom>
          <a:solidFill>
            <a:srgbClr val="FFFF00"/>
          </a:solidFill>
          <a:ln>
            <a:solidFill>
              <a:schemeClr val="accent4">
                <a:lumMod val="10000"/>
              </a:schemeClr>
            </a:solidFill>
          </a:ln>
        </p:spPr>
        <p:txBody>
          <a:bodyPr>
            <a:spAutoFit/>
          </a:bodyPr>
          <a:lstStyle>
            <a:defPPr>
              <a:defRPr lang="it-CH"/>
            </a:defPPr>
            <a:lvl1pPr algn="ctr" eaLnBrk="1" hangingPunct="1">
              <a:buFontTx/>
              <a:buNone/>
              <a:defRPr sz="1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a:t>
            </a:r>
            <a:r>
              <a:rPr lang="it-CH" altLang="it-CH" dirty="0" err="1"/>
              <a:t>Versión</a:t>
            </a:r>
            <a:r>
              <a:rPr lang="it-CH" altLang="it-CH" dirty="0"/>
              <a:t> </a:t>
            </a:r>
            <a:r>
              <a:rPr lang="it-CH" altLang="it-CH" dirty="0" err="1"/>
              <a:t>bíblica</a:t>
            </a:r>
            <a:r>
              <a:rPr lang="it-CH" altLang="it-CH" dirty="0"/>
              <a:t>)</a:t>
            </a:r>
          </a:p>
        </p:txBody>
      </p:sp>
      <p:sp>
        <p:nvSpPr>
          <p:cNvPr id="256006" name="Slide Number Placeholder 6">
            <a:extLst>
              <a:ext uri="{FF2B5EF4-FFF2-40B4-BE49-F238E27FC236}">
                <a16:creationId xmlns:a16="http://schemas.microsoft.com/office/drawing/2014/main" id="{475D177D-0101-E4BF-6852-AFF060B1D5D7}"/>
              </a:ext>
            </a:extLst>
          </p:cNvPr>
          <p:cNvSpPr>
            <a:spLocks noGrp="1"/>
          </p:cNvSpPr>
          <p:nvPr>
            <p:ph type="sldNum" sz="quarter" idx="12"/>
          </p:nvPr>
        </p:nvSpPr>
        <p:spPr>
          <a:xfrm>
            <a:off x="8185150" y="6096000"/>
            <a:ext cx="693738" cy="53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D5DA79-2E24-45B7-A364-BAEE6AAC21B2}"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7" name="Rettangolo 6">
            <a:extLst>
              <a:ext uri="{FF2B5EF4-FFF2-40B4-BE49-F238E27FC236}">
                <a16:creationId xmlns:a16="http://schemas.microsoft.com/office/drawing/2014/main" id="{31968862-AD7A-9DDC-2BD0-60BEC6B9258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07_7">
            <a:extLst>
              <a:ext uri="{FF2B5EF4-FFF2-40B4-BE49-F238E27FC236}">
                <a16:creationId xmlns:a16="http://schemas.microsoft.com/office/drawing/2014/main" id="{625898A3-5B1B-DC00-C25E-2604DE937EDE}"/>
              </a:ext>
            </a:extLst>
          </p:cNvPr>
          <p:cNvPicPr>
            <a:picLocks noChangeAspect="1" noChangeArrowheads="1"/>
          </p:cNvPicPr>
          <p:nvPr/>
        </p:nvPicPr>
        <p:blipFill>
          <a:blip r:embed="rId3">
            <a:lum bright="-10000" contrast="12000"/>
          </a:blip>
          <a:srcRect/>
          <a:stretch>
            <a:fillRect/>
          </a:stretch>
        </p:blipFill>
        <p:spPr bwMode="auto">
          <a:xfrm>
            <a:off x="692150" y="300038"/>
            <a:ext cx="7831138" cy="587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7187" name="Picture 6" descr="STRADA BLOCCATA A aBU dIS A 300 METRI DAL MONTE DEGLI ULIVI GERUS EST">
            <a:extLst>
              <a:ext uri="{FF2B5EF4-FFF2-40B4-BE49-F238E27FC236}">
                <a16:creationId xmlns:a16="http://schemas.microsoft.com/office/drawing/2014/main" id="{12AA53B3-897A-C626-E011-DF022DD3C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150" y="315913"/>
            <a:ext cx="1474788" cy="110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86468" name="Text Box 3">
            <a:extLst>
              <a:ext uri="{FF2B5EF4-FFF2-40B4-BE49-F238E27FC236}">
                <a16:creationId xmlns:a16="http://schemas.microsoft.com/office/drawing/2014/main" id="{EF4868C2-3928-1503-C910-EF95B73B00BB}"/>
              </a:ext>
            </a:extLst>
          </p:cNvPr>
          <p:cNvSpPr txBox="1">
            <a:spLocks noChangeArrowheads="1"/>
          </p:cNvSpPr>
          <p:nvPr/>
        </p:nvSpPr>
        <p:spPr bwMode="auto">
          <a:xfrm>
            <a:off x="1962150" y="6265863"/>
            <a:ext cx="521970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altLang="it-CH" dirty="0"/>
              <a:t>Calle </a:t>
            </a:r>
            <a:r>
              <a:rPr lang="it-CH" altLang="it-CH" dirty="0" err="1"/>
              <a:t>bloqueada</a:t>
            </a:r>
            <a:r>
              <a:rPr lang="it-CH" altLang="it-CH" dirty="0"/>
              <a:t> en Abu </a:t>
            </a:r>
            <a:r>
              <a:rPr lang="it-CH" altLang="it-CH" dirty="0" err="1"/>
              <a:t>Dis</a:t>
            </a:r>
            <a:r>
              <a:rPr lang="it-CH" altLang="it-CH" dirty="0"/>
              <a:t>, </a:t>
            </a:r>
            <a:r>
              <a:rPr lang="it-CH" altLang="it-CH" dirty="0" err="1"/>
              <a:t>Jerusalén</a:t>
            </a:r>
            <a:r>
              <a:rPr lang="it-CH" altLang="it-CH" dirty="0"/>
              <a:t>-Este</a:t>
            </a:r>
            <a:endParaRPr lang="fr-FR" altLang="it-CH" dirty="0"/>
          </a:p>
        </p:txBody>
      </p:sp>
      <p:sp>
        <p:nvSpPr>
          <p:cNvPr id="477189" name="Line 4">
            <a:extLst>
              <a:ext uri="{FF2B5EF4-FFF2-40B4-BE49-F238E27FC236}">
                <a16:creationId xmlns:a16="http://schemas.microsoft.com/office/drawing/2014/main" id="{059B3394-D426-5F21-8590-A7C43813F41E}"/>
              </a:ext>
            </a:extLst>
          </p:cNvPr>
          <p:cNvSpPr>
            <a:spLocks noChangeShapeType="1"/>
          </p:cNvSpPr>
          <p:nvPr/>
        </p:nvSpPr>
        <p:spPr bwMode="auto">
          <a:xfrm>
            <a:off x="5795963" y="4102100"/>
            <a:ext cx="936625"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77190" name="Text Box 5">
            <a:extLst>
              <a:ext uri="{FF2B5EF4-FFF2-40B4-BE49-F238E27FC236}">
                <a16:creationId xmlns:a16="http://schemas.microsoft.com/office/drawing/2014/main" id="{0080B006-C62C-A74C-9BF3-AC8B02D22663}"/>
              </a:ext>
            </a:extLst>
          </p:cNvPr>
          <p:cNvSpPr txBox="1">
            <a:spLocks noChangeArrowheads="1"/>
          </p:cNvSpPr>
          <p:nvPr/>
        </p:nvSpPr>
        <p:spPr bwMode="auto">
          <a:xfrm>
            <a:off x="5076825" y="3238500"/>
            <a:ext cx="13668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PASAJE TRANSEÚNTE             PARA  LOS PALESTINOS</a:t>
            </a:r>
          </a:p>
        </p:txBody>
      </p:sp>
      <p:sp>
        <p:nvSpPr>
          <p:cNvPr id="477191" name="Segnaposto numero diapositiva 1">
            <a:extLst>
              <a:ext uri="{FF2B5EF4-FFF2-40B4-BE49-F238E27FC236}">
                <a16:creationId xmlns:a16="http://schemas.microsoft.com/office/drawing/2014/main" id="{FD1D229E-AB9A-75BC-4699-1ECA1756F7AA}"/>
              </a:ext>
            </a:extLst>
          </p:cNvPr>
          <p:cNvSpPr>
            <a:spLocks noGrp="1"/>
          </p:cNvSpPr>
          <p:nvPr>
            <p:ph type="sldNum" sz="quarter" idx="12"/>
          </p:nvPr>
        </p:nvSpPr>
        <p:spPr>
          <a:xfrm>
            <a:off x="7535863" y="6280150"/>
            <a:ext cx="485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7E2978-8C4D-4F4C-A210-5C1D72370359}"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sp>
        <p:nvSpPr>
          <p:cNvPr id="9" name="Rettangolo 8">
            <a:extLst>
              <a:ext uri="{FF2B5EF4-FFF2-40B4-BE49-F238E27FC236}">
                <a16:creationId xmlns:a16="http://schemas.microsoft.com/office/drawing/2014/main" id="{3845C61A-8D88-B421-BA57-03E91C11217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868607B2-7F59-976C-0E5D-A04656779201}"/>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79235" name="Text Box 3">
            <a:extLst>
              <a:ext uri="{FF2B5EF4-FFF2-40B4-BE49-F238E27FC236}">
                <a16:creationId xmlns:a16="http://schemas.microsoft.com/office/drawing/2014/main" id="{969680F4-150D-5D2C-9458-C1413AFE5873}"/>
              </a:ext>
            </a:extLst>
          </p:cNvPr>
          <p:cNvSpPr txBox="1">
            <a:spLocks noChangeArrowheads="1"/>
          </p:cNvSpPr>
          <p:nvPr/>
        </p:nvSpPr>
        <p:spPr bwMode="auto">
          <a:xfrm>
            <a:off x="214313" y="4857750"/>
            <a:ext cx="2106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Los territorios palestinos ocupados, son fragmentados por las numerosas careteras infranqueables y vigiladas que unen las colonias israelíes con Israel. Estás rutas son reservadas a los colonos israelíes.</a:t>
            </a:r>
            <a:endParaRPr lang="it-IT" altLang="it-CH" sz="1200" b="1">
              <a:solidFill>
                <a:srgbClr val="FFFFFF"/>
              </a:solidFill>
            </a:endParaRPr>
          </a:p>
        </p:txBody>
      </p:sp>
      <p:pic>
        <p:nvPicPr>
          <p:cNvPr id="397316" name="Picture 4">
            <a:extLst>
              <a:ext uri="{FF2B5EF4-FFF2-40B4-BE49-F238E27FC236}">
                <a16:creationId xmlns:a16="http://schemas.microsoft.com/office/drawing/2014/main" id="{CFAEDC02-7EBB-C49C-8698-D52CE694A413}"/>
              </a:ext>
            </a:extLst>
          </p:cNvPr>
          <p:cNvPicPr>
            <a:picLocks noChangeAspect="1" noChangeArrowheads="1"/>
          </p:cNvPicPr>
          <p:nvPr/>
        </p:nvPicPr>
        <p:blipFill>
          <a:blip r:embed="rId3"/>
          <a:srcRect b="4457"/>
          <a:stretch>
            <a:fillRect/>
          </a:stretch>
        </p:blipFill>
        <p:spPr bwMode="auto">
          <a:xfrm>
            <a:off x="187325" y="128588"/>
            <a:ext cx="4303713" cy="3084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82373" name="Text Box 5">
            <a:extLst>
              <a:ext uri="{FF2B5EF4-FFF2-40B4-BE49-F238E27FC236}">
                <a16:creationId xmlns:a16="http://schemas.microsoft.com/office/drawing/2014/main" id="{B80DB737-24DC-4653-FC65-9A9B2D89AEE9}"/>
              </a:ext>
            </a:extLst>
          </p:cNvPr>
          <p:cNvSpPr txBox="1">
            <a:spLocks noChangeArrowheads="1"/>
          </p:cNvSpPr>
          <p:nvPr/>
        </p:nvSpPr>
        <p:spPr bwMode="auto">
          <a:xfrm>
            <a:off x="836613" y="3527425"/>
            <a:ext cx="2905125"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Las </a:t>
            </a:r>
            <a:r>
              <a:rPr lang="fr-CH" altLang="it-CH" sz="2000" b="1" dirty="0" err="1">
                <a:solidFill>
                  <a:schemeClr val="accent4">
                    <a:lumMod val="10000"/>
                  </a:schemeClr>
                </a:solidFill>
              </a:rPr>
              <a:t>carreteras</a:t>
            </a:r>
            <a:r>
              <a:rPr lang="fr-CH" altLang="it-CH" sz="2000" b="1" dirty="0">
                <a:solidFill>
                  <a:schemeClr val="accent4">
                    <a:lumMod val="10000"/>
                  </a:schemeClr>
                </a:solidFill>
              </a:rPr>
              <a:t>  </a:t>
            </a:r>
            <a:r>
              <a:rPr lang="fr-CH" altLang="it-CH" sz="2000" b="1" dirty="0" err="1">
                <a:solidFill>
                  <a:schemeClr val="accent4">
                    <a:lumMod val="10000"/>
                  </a:schemeClr>
                </a:solidFill>
              </a:rPr>
              <a:t>reservadas</a:t>
            </a:r>
            <a:r>
              <a:rPr lang="fr-CH" altLang="it-CH" sz="2000" b="1" dirty="0">
                <a:solidFill>
                  <a:schemeClr val="accent4">
                    <a:lumMod val="10000"/>
                  </a:schemeClr>
                </a:solidFill>
              </a:rPr>
              <a:t> a los </a:t>
            </a:r>
            <a:r>
              <a:rPr lang="fr-CH" altLang="it-CH" sz="2000" b="1" dirty="0" err="1">
                <a:solidFill>
                  <a:schemeClr val="accent4">
                    <a:lumMod val="10000"/>
                  </a:schemeClr>
                </a:solidFill>
              </a:rPr>
              <a:t>colonos</a:t>
            </a:r>
            <a:r>
              <a:rPr lang="fr-CH" altLang="it-CH" sz="2000" b="1" dirty="0">
                <a:solidFill>
                  <a:schemeClr val="accent4">
                    <a:lumMod val="10000"/>
                  </a:schemeClr>
                </a:solidFill>
              </a:rPr>
              <a:t> israelíes</a:t>
            </a:r>
            <a:endParaRPr lang="it-IT" altLang="it-CH" sz="2000" b="1" dirty="0">
              <a:solidFill>
                <a:schemeClr val="accent4">
                  <a:lumMod val="10000"/>
                </a:schemeClr>
              </a:solidFill>
            </a:endParaRPr>
          </a:p>
        </p:txBody>
      </p:sp>
      <p:pic>
        <p:nvPicPr>
          <p:cNvPr id="397318" name="Picture 6" descr="Immagine1">
            <a:extLst>
              <a:ext uri="{FF2B5EF4-FFF2-40B4-BE49-F238E27FC236}">
                <a16:creationId xmlns:a16="http://schemas.microsoft.com/office/drawing/2014/main" id="{D5460BA4-5B18-8CFE-2D30-FEE487C09F93}"/>
              </a:ext>
            </a:extLst>
          </p:cNvPr>
          <p:cNvPicPr>
            <a:picLocks noChangeAspect="1" noChangeArrowheads="1"/>
          </p:cNvPicPr>
          <p:nvPr/>
        </p:nvPicPr>
        <p:blipFill>
          <a:blip r:embed="rId4">
            <a:lum bright="-10000" contrast="10000"/>
          </a:blip>
          <a:srcRect/>
          <a:stretch>
            <a:fillRect/>
          </a:stretch>
        </p:blipFill>
        <p:spPr bwMode="auto">
          <a:xfrm>
            <a:off x="4578350" y="115888"/>
            <a:ext cx="4411663" cy="66262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9239" name="Text Box 8">
            <a:extLst>
              <a:ext uri="{FF2B5EF4-FFF2-40B4-BE49-F238E27FC236}">
                <a16:creationId xmlns:a16="http://schemas.microsoft.com/office/drawing/2014/main" id="{DCDCBE98-08DE-295F-BEF1-C8E10C5AD62C}"/>
              </a:ext>
            </a:extLst>
          </p:cNvPr>
          <p:cNvSpPr txBox="1">
            <a:spLocks noChangeArrowheads="1"/>
          </p:cNvSpPr>
          <p:nvPr/>
        </p:nvSpPr>
        <p:spPr bwMode="auto">
          <a:xfrm>
            <a:off x="2786063" y="5618163"/>
            <a:ext cx="1785937" cy="1127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fr-CH" altLang="it-CH" sz="800" b="1">
                <a:solidFill>
                  <a:srgbClr val="333333"/>
                </a:solidFill>
              </a:rPr>
              <a:t>Mandarina: Localidades palestinas</a:t>
            </a:r>
          </a:p>
          <a:p>
            <a:pPr eaLnBrk="1" hangingPunct="1">
              <a:lnSpc>
                <a:spcPct val="80000"/>
              </a:lnSpc>
              <a:spcBef>
                <a:spcPct val="50000"/>
              </a:spcBef>
              <a:buFontTx/>
              <a:buNone/>
            </a:pPr>
            <a:r>
              <a:rPr lang="fr-CH" altLang="it-CH" sz="800" b="1">
                <a:solidFill>
                  <a:srgbClr val="333333"/>
                </a:solidFill>
              </a:rPr>
              <a:t>Mandarina claro : Territorio controlado por Israel</a:t>
            </a:r>
          </a:p>
          <a:p>
            <a:pPr eaLnBrk="1" hangingPunct="1">
              <a:lnSpc>
                <a:spcPct val="80000"/>
              </a:lnSpc>
              <a:spcBef>
                <a:spcPct val="50000"/>
              </a:spcBef>
              <a:buFontTx/>
              <a:buNone/>
            </a:pPr>
            <a:r>
              <a:rPr lang="fr-CH" altLang="it-CH" sz="800" b="1">
                <a:solidFill>
                  <a:srgbClr val="333333"/>
                </a:solidFill>
              </a:rPr>
              <a:t>Azúl :Establesiminetos israelíes</a:t>
            </a:r>
          </a:p>
          <a:p>
            <a:pPr eaLnBrk="1" hangingPunct="1">
              <a:lnSpc>
                <a:spcPct val="80000"/>
              </a:lnSpc>
              <a:spcBef>
                <a:spcPct val="50000"/>
              </a:spcBef>
              <a:buFontTx/>
              <a:buNone/>
            </a:pPr>
            <a:r>
              <a:rPr lang="fr-CH" altLang="it-CH" sz="800" b="1">
                <a:solidFill>
                  <a:srgbClr val="333333"/>
                </a:solidFill>
              </a:rPr>
              <a:t>Línea doble : Ruta reservadas a los colonos</a:t>
            </a:r>
          </a:p>
          <a:p>
            <a:pPr eaLnBrk="1" hangingPunct="1">
              <a:lnSpc>
                <a:spcPct val="80000"/>
              </a:lnSpc>
              <a:spcBef>
                <a:spcPct val="50000"/>
              </a:spcBef>
              <a:buFontTx/>
              <a:buNone/>
            </a:pPr>
            <a:r>
              <a:rPr lang="fr-CH" altLang="it-CH" sz="800" b="1">
                <a:solidFill>
                  <a:srgbClr val="333333"/>
                </a:solidFill>
              </a:rPr>
              <a:t>Línea verde : armisticio 1949</a:t>
            </a:r>
            <a:endParaRPr lang="it-IT" altLang="it-CH" sz="800" b="1">
              <a:solidFill>
                <a:srgbClr val="333333"/>
              </a:solidFill>
            </a:endParaRPr>
          </a:p>
        </p:txBody>
      </p:sp>
      <p:sp>
        <p:nvSpPr>
          <p:cNvPr id="479240" name="Segnaposto numero diapositiva 1">
            <a:extLst>
              <a:ext uri="{FF2B5EF4-FFF2-40B4-BE49-F238E27FC236}">
                <a16:creationId xmlns:a16="http://schemas.microsoft.com/office/drawing/2014/main" id="{0232BFD7-BA38-ADA9-77CE-4941621D85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29473E-3496-46C8-803D-81BE1A69806E}" type="slidenum">
              <a:rPr lang="it-IT" altLang="en-US" sz="1400" smtClean="0">
                <a:solidFill>
                  <a:srgbClr val="FFFFFF"/>
                </a:solidFill>
              </a:rPr>
              <a:pPr>
                <a:spcBef>
                  <a:spcPct val="0"/>
                </a:spcBef>
                <a:buFontTx/>
                <a:buNone/>
              </a:pPr>
              <a:t>121</a:t>
            </a:fld>
            <a:endParaRPr lang="it-IT" altLang="en-US" sz="1400">
              <a:solidFill>
                <a:srgbClr val="FFFFFF"/>
              </a:solidFill>
            </a:endParaRPr>
          </a:p>
        </p:txBody>
      </p:sp>
      <p:sp>
        <p:nvSpPr>
          <p:cNvPr id="9" name="Rettangolo 8">
            <a:extLst>
              <a:ext uri="{FF2B5EF4-FFF2-40B4-BE49-F238E27FC236}">
                <a16:creationId xmlns:a16="http://schemas.microsoft.com/office/drawing/2014/main" id="{DEB79DA8-BA42-B615-E140-365F421F77F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3">
            <a:extLst>
              <a:ext uri="{FF2B5EF4-FFF2-40B4-BE49-F238E27FC236}">
                <a16:creationId xmlns:a16="http://schemas.microsoft.com/office/drawing/2014/main" id="{3BF4F668-4239-0B24-6243-37D2E9E10466}"/>
              </a:ext>
            </a:extLst>
          </p:cNvPr>
          <p:cNvSpPr>
            <a:spLocks noGrp="1"/>
          </p:cNvSpPr>
          <p:nvPr>
            <p:ph type="sldNum" sz="quarter" idx="12"/>
          </p:nvPr>
        </p:nvSpPr>
        <p:spPr>
          <a:xfrm>
            <a:off x="8148638" y="302577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7BC609-3E9B-4A38-8CCE-BAE26EB6EF69}"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816134" name="Text Box 5">
            <a:extLst>
              <a:ext uri="{FF2B5EF4-FFF2-40B4-BE49-F238E27FC236}">
                <a16:creationId xmlns:a16="http://schemas.microsoft.com/office/drawing/2014/main" id="{87175AFC-3190-03B3-0EEE-4CCA02C4A724}"/>
              </a:ext>
            </a:extLst>
          </p:cNvPr>
          <p:cNvSpPr txBox="1">
            <a:spLocks noChangeArrowheads="1"/>
          </p:cNvSpPr>
          <p:nvPr/>
        </p:nvSpPr>
        <p:spPr bwMode="auto">
          <a:xfrm>
            <a:off x="215900" y="282575"/>
            <a:ext cx="3419475"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s-ES" altLang="it-CH" sz="1400" b="1" dirty="0">
                <a:solidFill>
                  <a:schemeClr val="accent4">
                    <a:lumMod val="10000"/>
                  </a:schemeClr>
                </a:solidFill>
              </a:rPr>
              <a:t>Pequeña ruta y pequeño pasaje                         para los Palestinos</a:t>
            </a:r>
          </a:p>
        </p:txBody>
      </p:sp>
      <p:sp>
        <p:nvSpPr>
          <p:cNvPr id="481284" name="Text Box 6">
            <a:extLst>
              <a:ext uri="{FF2B5EF4-FFF2-40B4-BE49-F238E27FC236}">
                <a16:creationId xmlns:a16="http://schemas.microsoft.com/office/drawing/2014/main" id="{86382129-8ECD-4A2F-8D12-6B65E372B4A7}"/>
              </a:ext>
            </a:extLst>
          </p:cNvPr>
          <p:cNvSpPr txBox="1">
            <a:spLocks noChangeArrowheads="1"/>
          </p:cNvSpPr>
          <p:nvPr/>
        </p:nvSpPr>
        <p:spPr bwMode="auto">
          <a:xfrm>
            <a:off x="531813" y="3052763"/>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 altLang="it-CH" sz="1400" b="1"/>
              <a:t>Autopista (sobre tierra palestina) reservada a los Israelíes</a:t>
            </a:r>
          </a:p>
        </p:txBody>
      </p:sp>
      <p:sp>
        <p:nvSpPr>
          <p:cNvPr id="10" name="Rettangolo 9">
            <a:extLst>
              <a:ext uri="{FF2B5EF4-FFF2-40B4-BE49-F238E27FC236}">
                <a16:creationId xmlns:a16="http://schemas.microsoft.com/office/drawing/2014/main" id="{5930A12E-D40E-916E-4752-9A14FD9DABA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481286" name="Immagine 3">
            <a:extLst>
              <a:ext uri="{FF2B5EF4-FFF2-40B4-BE49-F238E27FC236}">
                <a16:creationId xmlns:a16="http://schemas.microsoft.com/office/drawing/2014/main" id="{083829CA-4009-D18A-5664-D99C84FD86C4}"/>
              </a:ext>
            </a:extLst>
          </p:cNvPr>
          <p:cNvPicPr>
            <a:picLocks noChangeAspect="1"/>
          </p:cNvPicPr>
          <p:nvPr/>
        </p:nvPicPr>
        <p:blipFill>
          <a:blip r:embed="rId3">
            <a:extLst>
              <a:ext uri="{28A0092B-C50C-407E-A947-70E740481C1C}">
                <a14:useLocalDpi xmlns:a14="http://schemas.microsoft.com/office/drawing/2010/main" val="0"/>
              </a:ext>
            </a:extLst>
          </a:blip>
          <a:srcRect l="2" r="110"/>
          <a:stretch>
            <a:fillRect/>
          </a:stretch>
        </p:blipFill>
        <p:spPr bwMode="auto">
          <a:xfrm>
            <a:off x="4545013" y="3594100"/>
            <a:ext cx="4298950" cy="2860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B66F4EE3-7D50-5869-0F5A-C257CA34F4B1}"/>
              </a:ext>
            </a:extLst>
          </p:cNvPr>
          <p:cNvPicPr>
            <a:picLocks noChangeAspect="1"/>
          </p:cNvPicPr>
          <p:nvPr/>
        </p:nvPicPr>
        <p:blipFill rotWithShape="1">
          <a:blip r:embed="rId4"/>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6" descr="Charity For Gaza - 🇵🇸#Palestine || Palestinian Road Vs &amp;quot;Israelis Only&amp;quot;  Road | Facebook">
            <a:extLst>
              <a:ext uri="{FF2B5EF4-FFF2-40B4-BE49-F238E27FC236}">
                <a16:creationId xmlns:a16="http://schemas.microsoft.com/office/drawing/2014/main" id="{DC9A2C9E-9F48-E778-F2BE-3BF9DB6090C2}"/>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3A122DCD-8824-8D47-FAFB-503C7CEF5450}"/>
              </a:ext>
            </a:extLst>
          </p:cNvPr>
          <p:cNvSpPr txBox="1"/>
          <p:nvPr/>
        </p:nvSpPr>
        <p:spPr>
          <a:xfrm>
            <a:off x="4921250" y="3028950"/>
            <a:ext cx="3076575"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Las </a:t>
            </a:r>
            <a:r>
              <a:rPr lang="en-US" b="1" dirty="0" err="1">
                <a:solidFill>
                  <a:schemeClr val="accent4">
                    <a:lumMod val="10000"/>
                  </a:schemeClr>
                </a:solidFill>
              </a:rPr>
              <a:t>carreteras</a:t>
            </a:r>
            <a:r>
              <a:rPr lang="en-US" b="1" dirty="0">
                <a:solidFill>
                  <a:schemeClr val="accent4">
                    <a:lumMod val="10000"/>
                  </a:schemeClr>
                </a:solidFill>
              </a:rPr>
              <a:t> </a:t>
            </a:r>
            <a:r>
              <a:rPr lang="en-US" b="1" dirty="0" err="1">
                <a:solidFill>
                  <a:schemeClr val="accent4">
                    <a:lumMod val="10000"/>
                  </a:schemeClr>
                </a:solidFill>
              </a:rPr>
              <a:t>separadas</a:t>
            </a:r>
            <a:endParaRPr lang="en-US" b="1" dirty="0">
              <a:solidFill>
                <a:schemeClr val="accent4">
                  <a:lumMod val="10000"/>
                </a:schemeClr>
              </a:solidFill>
            </a:endParaRPr>
          </a:p>
        </p:txBody>
      </p:sp>
      <p:sp>
        <p:nvSpPr>
          <p:cNvPr id="2" name="CasellaDiTesto 1">
            <a:extLst>
              <a:ext uri="{FF2B5EF4-FFF2-40B4-BE49-F238E27FC236}">
                <a16:creationId xmlns:a16="http://schemas.microsoft.com/office/drawing/2014/main" id="{26410A82-2731-5286-FDCF-B5838496BA49}"/>
              </a:ext>
            </a:extLst>
          </p:cNvPr>
          <p:cNvSpPr txBox="1"/>
          <p:nvPr/>
        </p:nvSpPr>
        <p:spPr>
          <a:xfrm>
            <a:off x="4514850" y="5516563"/>
            <a:ext cx="1728788" cy="938212"/>
          </a:xfrm>
          <a:prstGeom prst="rect">
            <a:avLst/>
          </a:prstGeom>
          <a:solidFill>
            <a:schemeClr val="tx1"/>
          </a:solidFill>
        </p:spPr>
        <p:txBody>
          <a:bodyPr>
            <a:spAutoFit/>
          </a:bodyPr>
          <a:lstStyle/>
          <a:p>
            <a:pPr>
              <a:defRPr/>
            </a:pPr>
            <a:r>
              <a:rPr lang="es-ES" sz="1100" b="1" dirty="0">
                <a:solidFill>
                  <a:schemeClr val="accent4">
                    <a:lumMod val="10000"/>
                  </a:schemeClr>
                </a:solidFill>
              </a:rPr>
              <a:t>Autopista 4370 en Jerusalén: los colonos israelíes a la derecha, los palestinos a la izquierda.</a:t>
            </a:r>
            <a:endParaRPr lang="it-CH" sz="1100" b="1" dirty="0">
              <a:solidFill>
                <a:schemeClr val="accent4">
                  <a:lumMod val="10000"/>
                </a:schemeClr>
              </a:solidFill>
            </a:endParaRPr>
          </a:p>
        </p:txBody>
      </p:sp>
      <p:pic>
        <p:nvPicPr>
          <p:cNvPr id="14" name="Picture 2" descr="strada per coloni az sawiyia">
            <a:extLst>
              <a:ext uri="{FF2B5EF4-FFF2-40B4-BE49-F238E27FC236}">
                <a16:creationId xmlns:a16="http://schemas.microsoft.com/office/drawing/2014/main" id="{9C16C349-7AB8-3486-91DA-F2CE2F946789}"/>
              </a:ext>
            </a:extLst>
          </p:cNvPr>
          <p:cNvPicPr>
            <a:picLocks noChangeAspect="1" noChangeArrowheads="1"/>
          </p:cNvPicPr>
          <p:nvPr/>
        </p:nvPicPr>
        <p:blipFill>
          <a:blip r:embed="rId6">
            <a:lum bright="-10000" contrast="10000"/>
          </a:blip>
          <a:srcRect/>
          <a:stretch>
            <a:fillRect/>
          </a:stretch>
        </p:blipFill>
        <p:spPr bwMode="auto">
          <a:xfrm>
            <a:off x="360363" y="3581400"/>
            <a:ext cx="3954462" cy="28606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5D5E1686-5D88-60FB-E5B3-756B67AC9CF5}"/>
              </a:ext>
            </a:extLst>
          </p:cNvPr>
          <p:cNvSpPr txBox="1"/>
          <p:nvPr/>
        </p:nvSpPr>
        <p:spPr>
          <a:xfrm>
            <a:off x="6516688" y="3594100"/>
            <a:ext cx="1631950" cy="461963"/>
          </a:xfrm>
          <a:prstGeom prst="rect">
            <a:avLst/>
          </a:prstGeom>
          <a:noFill/>
        </p:spPr>
        <p:txBody>
          <a:bodyPr>
            <a:spAutoFit/>
          </a:bodyPr>
          <a:lstStyle/>
          <a:p>
            <a:pPr algn="r">
              <a:defRPr/>
            </a:pPr>
            <a:r>
              <a:rPr lang="en-US" sz="1200" dirty="0" err="1">
                <a:solidFill>
                  <a:schemeClr val="accent4">
                    <a:lumMod val="10000"/>
                  </a:schemeClr>
                </a:solidFill>
              </a:rPr>
              <a:t>Chek</a:t>
            </a:r>
            <a:r>
              <a:rPr lang="en-US" sz="1200" dirty="0">
                <a:solidFill>
                  <a:schemeClr val="accent4">
                    <a:lumMod val="10000"/>
                  </a:schemeClr>
                </a:solidFill>
              </a:rPr>
              <a:t> point para </a:t>
            </a:r>
            <a:r>
              <a:rPr lang="en-US" sz="1200" dirty="0" err="1">
                <a:solidFill>
                  <a:schemeClr val="accent4">
                    <a:lumMod val="10000"/>
                  </a:schemeClr>
                </a:solidFill>
              </a:rPr>
              <a:t>los</a:t>
            </a:r>
            <a:r>
              <a:rPr lang="en-US" sz="1200" dirty="0">
                <a:solidFill>
                  <a:schemeClr val="accent4">
                    <a:lumMod val="10000"/>
                  </a:schemeClr>
                </a:solidFill>
              </a:rPr>
              <a:t> </a:t>
            </a:r>
            <a:r>
              <a:rPr lang="en-US" sz="1200" dirty="0" err="1">
                <a:solidFill>
                  <a:schemeClr val="accent4">
                    <a:lumMod val="10000"/>
                  </a:schemeClr>
                </a:solidFill>
              </a:rPr>
              <a:t>Palestinos</a:t>
            </a:r>
            <a:endParaRPr lang="en-US" sz="1200" dirty="0">
              <a:solidFill>
                <a:schemeClr val="accent4">
                  <a:lumMod val="10000"/>
                </a:schemeClr>
              </a:solidFill>
            </a:endParaRPr>
          </a:p>
        </p:txBody>
      </p:sp>
      <p:cxnSp>
        <p:nvCxnSpPr>
          <p:cNvPr id="5" name="Connettore 2 4">
            <a:extLst>
              <a:ext uri="{FF2B5EF4-FFF2-40B4-BE49-F238E27FC236}">
                <a16:creationId xmlns:a16="http://schemas.microsoft.com/office/drawing/2014/main" id="{CF11218A-59EF-6B0A-8433-850FA718405D}"/>
              </a:ext>
            </a:extLst>
          </p:cNvPr>
          <p:cNvCxnSpPr/>
          <p:nvPr/>
        </p:nvCxnSpPr>
        <p:spPr>
          <a:xfrm flipH="1">
            <a:off x="6443663" y="3933825"/>
            <a:ext cx="360362" cy="503238"/>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5" name="Picture 3" descr="golda meir">
            <a:extLst>
              <a:ext uri="{FF2B5EF4-FFF2-40B4-BE49-F238E27FC236}">
                <a16:creationId xmlns:a16="http://schemas.microsoft.com/office/drawing/2014/main" id="{73FB2EE5-2409-2DC0-DA9E-669ABCBAB2DA}"/>
              </a:ext>
            </a:extLst>
          </p:cNvPr>
          <p:cNvPicPr>
            <a:picLocks noChangeAspect="1" noChangeArrowheads="1"/>
          </p:cNvPicPr>
          <p:nvPr/>
        </p:nvPicPr>
        <p:blipFill>
          <a:blip r:embed="rId3"/>
          <a:srcRect b="6525"/>
          <a:stretch>
            <a:fillRect/>
          </a:stretch>
        </p:blipFill>
        <p:spPr bwMode="auto">
          <a:xfrm>
            <a:off x="4511675" y="217488"/>
            <a:ext cx="1446213"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2436" name="Picture 4" descr="Sadat2">
            <a:extLst>
              <a:ext uri="{FF2B5EF4-FFF2-40B4-BE49-F238E27FC236}">
                <a16:creationId xmlns:a16="http://schemas.microsoft.com/office/drawing/2014/main" id="{F63B96D2-61AB-DB5E-D3B6-777584494E36}"/>
              </a:ext>
            </a:extLst>
          </p:cNvPr>
          <p:cNvPicPr>
            <a:picLocks noChangeAspect="1" noChangeArrowheads="1"/>
          </p:cNvPicPr>
          <p:nvPr/>
        </p:nvPicPr>
        <p:blipFill>
          <a:blip r:embed="rId4"/>
          <a:srcRect/>
          <a:stretch>
            <a:fillRect/>
          </a:stretch>
        </p:blipFill>
        <p:spPr bwMode="auto">
          <a:xfrm>
            <a:off x="7270750" y="238125"/>
            <a:ext cx="1419225" cy="2117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3332" name="Text Box 5">
            <a:extLst>
              <a:ext uri="{FF2B5EF4-FFF2-40B4-BE49-F238E27FC236}">
                <a16:creationId xmlns:a16="http://schemas.microsoft.com/office/drawing/2014/main" id="{3EBF2CB0-A757-7BD5-0C2B-FD671417F4DA}"/>
              </a:ext>
            </a:extLst>
          </p:cNvPr>
          <p:cNvSpPr txBox="1">
            <a:spLocks noChangeArrowheads="1"/>
          </p:cNvSpPr>
          <p:nvPr/>
        </p:nvSpPr>
        <p:spPr bwMode="auto">
          <a:xfrm>
            <a:off x="6019800" y="333375"/>
            <a:ext cx="1223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Golda Meir</a:t>
            </a:r>
            <a:endParaRPr lang="it-IT" altLang="it-CH" sz="1200" b="1">
              <a:solidFill>
                <a:srgbClr val="FFFFFF"/>
              </a:solidFill>
            </a:endParaRPr>
          </a:p>
        </p:txBody>
      </p:sp>
      <p:pic>
        <p:nvPicPr>
          <p:cNvPr id="402438" name="Picture 6">
            <a:extLst>
              <a:ext uri="{FF2B5EF4-FFF2-40B4-BE49-F238E27FC236}">
                <a16:creationId xmlns:a16="http://schemas.microsoft.com/office/drawing/2014/main" id="{B74035D9-16DE-CFF2-0B7F-D95AA24292E5}"/>
              </a:ext>
            </a:extLst>
          </p:cNvPr>
          <p:cNvPicPr>
            <a:picLocks noChangeAspect="1" noChangeArrowheads="1"/>
          </p:cNvPicPr>
          <p:nvPr/>
        </p:nvPicPr>
        <p:blipFill>
          <a:blip r:embed="rId5"/>
          <a:srcRect l="2853" t="3307" r="25238" b="4459"/>
          <a:stretch>
            <a:fillRect/>
          </a:stretch>
        </p:blipFill>
        <p:spPr bwMode="auto">
          <a:xfrm>
            <a:off x="422275" y="217488"/>
            <a:ext cx="3881438" cy="6442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2439" name="Picture 7" descr="generle egiziano gamastenda negoziazione armistizio israe egitto al km 101 20 gennaio 1974">
            <a:extLst>
              <a:ext uri="{FF2B5EF4-FFF2-40B4-BE49-F238E27FC236}">
                <a16:creationId xmlns:a16="http://schemas.microsoft.com/office/drawing/2014/main" id="{FC15F670-1747-25B1-BDF0-F4FFC6EA90BE}"/>
              </a:ext>
            </a:extLst>
          </p:cNvPr>
          <p:cNvPicPr>
            <a:picLocks noChangeAspect="1" noChangeArrowheads="1"/>
          </p:cNvPicPr>
          <p:nvPr/>
        </p:nvPicPr>
        <p:blipFill>
          <a:blip r:embed="rId6"/>
          <a:srcRect/>
          <a:stretch>
            <a:fillRect/>
          </a:stretch>
        </p:blipFill>
        <p:spPr bwMode="auto">
          <a:xfrm>
            <a:off x="6408738" y="3698875"/>
            <a:ext cx="2319337" cy="2954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3335" name="Text Box 8">
            <a:extLst>
              <a:ext uri="{FF2B5EF4-FFF2-40B4-BE49-F238E27FC236}">
                <a16:creationId xmlns:a16="http://schemas.microsoft.com/office/drawing/2014/main" id="{245EF93C-21AF-57CD-D20B-B939789505B9}"/>
              </a:ext>
            </a:extLst>
          </p:cNvPr>
          <p:cNvSpPr txBox="1">
            <a:spLocks noChangeArrowheads="1"/>
          </p:cNvSpPr>
          <p:nvPr/>
        </p:nvSpPr>
        <p:spPr bwMode="auto">
          <a:xfrm>
            <a:off x="6526213" y="3722688"/>
            <a:ext cx="717550" cy="284162"/>
          </a:xfrm>
          <a:prstGeom prst="rect">
            <a:avLst/>
          </a:prstGeom>
          <a:solidFill>
            <a:schemeClr val="tx1"/>
          </a:solidFill>
          <a:ln w="9525">
            <a:solidFill>
              <a:srgbClr val="333333"/>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333333"/>
                </a:solidFill>
              </a:rPr>
              <a:t>Km 101</a:t>
            </a:r>
            <a:endParaRPr lang="it-IT" altLang="it-CH" sz="1200">
              <a:solidFill>
                <a:srgbClr val="333333"/>
              </a:solidFill>
            </a:endParaRPr>
          </a:p>
        </p:txBody>
      </p:sp>
      <p:sp>
        <p:nvSpPr>
          <p:cNvPr id="483336" name="Rectangle 9">
            <a:extLst>
              <a:ext uri="{FF2B5EF4-FFF2-40B4-BE49-F238E27FC236}">
                <a16:creationId xmlns:a16="http://schemas.microsoft.com/office/drawing/2014/main" id="{9AD3FD94-F0E5-0443-A91F-60507FC7062D}"/>
              </a:ext>
            </a:extLst>
          </p:cNvPr>
          <p:cNvSpPr>
            <a:spLocks noChangeArrowheads="1"/>
          </p:cNvSpPr>
          <p:nvPr/>
        </p:nvSpPr>
        <p:spPr bwMode="auto">
          <a:xfrm>
            <a:off x="4557713" y="5805488"/>
            <a:ext cx="18208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Enero de 1974: </a:t>
            </a:r>
            <a:r>
              <a:rPr lang="fr-CH" altLang="it-CH" sz="1000" b="1">
                <a:solidFill>
                  <a:srgbClr val="FFFFFF"/>
                </a:solidFill>
              </a:rPr>
              <a:t>el general egipcio Gamas después de la negociación de un armisticio en el Km 101 en el Sinaí</a:t>
            </a:r>
            <a:endParaRPr lang="it-IT" altLang="it-CH" sz="1000" b="1">
              <a:solidFill>
                <a:srgbClr val="FFFFFF"/>
              </a:solidFill>
            </a:endParaRPr>
          </a:p>
        </p:txBody>
      </p:sp>
      <p:sp>
        <p:nvSpPr>
          <p:cNvPr id="483337" name="Rectangle 10">
            <a:extLst>
              <a:ext uri="{FF2B5EF4-FFF2-40B4-BE49-F238E27FC236}">
                <a16:creationId xmlns:a16="http://schemas.microsoft.com/office/drawing/2014/main" id="{1E7B8F79-F355-8D41-1C25-C05BE8C091D6}"/>
              </a:ext>
            </a:extLst>
          </p:cNvPr>
          <p:cNvSpPr>
            <a:spLocks noChangeArrowheads="1"/>
          </p:cNvSpPr>
          <p:nvPr/>
        </p:nvSpPr>
        <p:spPr bwMode="auto">
          <a:xfrm>
            <a:off x="7270750" y="2427288"/>
            <a:ext cx="1547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Presidente egipcio  Anwar El Sadat</a:t>
            </a:r>
            <a:endParaRPr lang="it-IT" altLang="it-CH" sz="1000" b="1">
              <a:solidFill>
                <a:srgbClr val="FFFFFF"/>
              </a:solidFill>
            </a:endParaRPr>
          </a:p>
        </p:txBody>
      </p:sp>
      <p:sp>
        <p:nvSpPr>
          <p:cNvPr id="483338" name="Segnaposto numero diapositiva 1">
            <a:extLst>
              <a:ext uri="{FF2B5EF4-FFF2-40B4-BE49-F238E27FC236}">
                <a16:creationId xmlns:a16="http://schemas.microsoft.com/office/drawing/2014/main" id="{A29BE680-3A14-AA5E-15E6-02AF36227383}"/>
              </a:ext>
            </a:extLst>
          </p:cNvPr>
          <p:cNvSpPr>
            <a:spLocks noGrp="1"/>
          </p:cNvSpPr>
          <p:nvPr>
            <p:ph type="sldNum" sz="quarter" idx="12"/>
          </p:nvPr>
        </p:nvSpPr>
        <p:spPr>
          <a:xfrm>
            <a:off x="8101013" y="3197225"/>
            <a:ext cx="63341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398D35-0C09-4F00-9910-5BDEA6BF7348}" type="slidenum">
              <a:rPr lang="it-IT" altLang="en-US" sz="1400" b="1" smtClean="0">
                <a:solidFill>
                  <a:srgbClr val="FFFFFF"/>
                </a:solidFill>
              </a:rPr>
              <a:pPr>
                <a:spcBef>
                  <a:spcPct val="0"/>
                </a:spcBef>
                <a:buFontTx/>
                <a:buNone/>
              </a:pPr>
              <a:t>123</a:t>
            </a:fld>
            <a:endParaRPr lang="it-IT" altLang="en-US" sz="1400" b="1">
              <a:solidFill>
                <a:srgbClr val="FFFFFF"/>
              </a:solidFill>
            </a:endParaRPr>
          </a:p>
        </p:txBody>
      </p:sp>
      <p:sp>
        <p:nvSpPr>
          <p:cNvPr id="12" name="Rettangolo 11">
            <a:extLst>
              <a:ext uri="{FF2B5EF4-FFF2-40B4-BE49-F238E27FC236}">
                <a16:creationId xmlns:a16="http://schemas.microsoft.com/office/drawing/2014/main" id="{DF038123-CCA9-E9A0-F7D7-D988A8EE24B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3340" name="Text Box 2">
            <a:extLst>
              <a:ext uri="{FF2B5EF4-FFF2-40B4-BE49-F238E27FC236}">
                <a16:creationId xmlns:a16="http://schemas.microsoft.com/office/drawing/2014/main" id="{4B7DD684-1AA3-65ED-CF28-72241A968575}"/>
              </a:ext>
            </a:extLst>
          </p:cNvPr>
          <p:cNvSpPr txBox="1">
            <a:spLocks noChangeArrowheads="1"/>
          </p:cNvSpPr>
          <p:nvPr/>
        </p:nvSpPr>
        <p:spPr bwMode="auto">
          <a:xfrm>
            <a:off x="4471988" y="3663950"/>
            <a:ext cx="17287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Egipto recupera una parte de Sinaí </a:t>
            </a:r>
          </a:p>
          <a:p>
            <a:pPr algn="ctr" eaLnBrk="1" hangingPunct="1">
              <a:spcBef>
                <a:spcPct val="50000"/>
              </a:spcBef>
              <a:buFontTx/>
              <a:buNone/>
            </a:pPr>
            <a:r>
              <a:rPr lang="fr-CH" altLang="it-CH" sz="1200" b="1">
                <a:solidFill>
                  <a:srgbClr val="FFFFFF"/>
                </a:solidFill>
              </a:rPr>
              <a:t>La ONU impone un armisticio en el Km 101</a:t>
            </a:r>
          </a:p>
          <a:p>
            <a:pPr algn="ctr" eaLnBrk="1" hangingPunct="1">
              <a:spcBef>
                <a:spcPct val="50000"/>
              </a:spcBef>
              <a:buFontTx/>
              <a:buNone/>
            </a:pPr>
            <a:r>
              <a:rPr lang="fr-CH" altLang="it-CH" sz="1200" b="1">
                <a:solidFill>
                  <a:srgbClr val="FFFFFF"/>
                </a:solidFill>
              </a:rPr>
              <a:t>Israel rechaza una ofensiva siria y ocupa otra parte de Golan sirio</a:t>
            </a:r>
            <a:endParaRPr lang="it-IT" altLang="it-CH" sz="1200" b="1">
              <a:solidFill>
                <a:srgbClr val="FFFFFF"/>
              </a:solidFill>
            </a:endParaRPr>
          </a:p>
        </p:txBody>
      </p:sp>
      <p:sp>
        <p:nvSpPr>
          <p:cNvPr id="2" name="CasellaDiTesto 1">
            <a:extLst>
              <a:ext uri="{FF2B5EF4-FFF2-40B4-BE49-F238E27FC236}">
                <a16:creationId xmlns:a16="http://schemas.microsoft.com/office/drawing/2014/main" id="{6D498666-53A5-35F7-59E8-CFB02ECABD57}"/>
              </a:ext>
            </a:extLst>
          </p:cNvPr>
          <p:cNvSpPr txBox="1"/>
          <p:nvPr/>
        </p:nvSpPr>
        <p:spPr>
          <a:xfrm>
            <a:off x="4484688" y="2559050"/>
            <a:ext cx="1704975" cy="9239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1973</a:t>
            </a:r>
          </a:p>
          <a:p>
            <a:pPr algn="ctr">
              <a:defRPr/>
            </a:pPr>
            <a:r>
              <a:rPr lang="en-US" b="1" dirty="0">
                <a:solidFill>
                  <a:schemeClr val="accent4">
                    <a:lumMod val="10000"/>
                  </a:schemeClr>
                </a:solidFill>
              </a:rPr>
              <a:t>Guerra de            Yom </a:t>
            </a:r>
            <a:r>
              <a:rPr lang="en-US" b="1" dirty="0" err="1">
                <a:solidFill>
                  <a:schemeClr val="accent4">
                    <a:lumMod val="10000"/>
                  </a:schemeClr>
                </a:solidFill>
              </a:rPr>
              <a:t>Kippour</a:t>
            </a:r>
            <a:endParaRPr lang="en-US" b="1" dirty="0">
              <a:solidFill>
                <a:schemeClr val="accent4">
                  <a:lumMod val="10000"/>
                </a:schemeClr>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Box 3">
            <a:extLst>
              <a:ext uri="{FF2B5EF4-FFF2-40B4-BE49-F238E27FC236}">
                <a16:creationId xmlns:a16="http://schemas.microsoft.com/office/drawing/2014/main" id="{6A7857D2-4492-A252-DF92-AE07CDC7BB2A}"/>
              </a:ext>
            </a:extLst>
          </p:cNvPr>
          <p:cNvSpPr txBox="1">
            <a:spLocks noChangeArrowheads="1"/>
          </p:cNvSpPr>
          <p:nvPr/>
        </p:nvSpPr>
        <p:spPr bwMode="auto">
          <a:xfrm>
            <a:off x="2695575" y="6029325"/>
            <a:ext cx="3860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Israel devuelve (casi todo) el Sinaí a Egipto a                                                                               cambio de la paz y del mutuo reconocimiento</a:t>
            </a:r>
            <a:endParaRPr lang="it-IT" altLang="it-CH" sz="1400">
              <a:solidFill>
                <a:srgbClr val="FFFFFF"/>
              </a:solidFill>
            </a:endParaRPr>
          </a:p>
        </p:txBody>
      </p:sp>
      <p:sp>
        <p:nvSpPr>
          <p:cNvPr id="485379" name="Text Box 4">
            <a:extLst>
              <a:ext uri="{FF2B5EF4-FFF2-40B4-BE49-F238E27FC236}">
                <a16:creationId xmlns:a16="http://schemas.microsoft.com/office/drawing/2014/main" id="{9A8715E0-F50C-DE07-A869-20091243C0A2}"/>
              </a:ext>
            </a:extLst>
          </p:cNvPr>
          <p:cNvSpPr txBox="1">
            <a:spLocks noChangeArrowheads="1"/>
          </p:cNvSpPr>
          <p:nvPr/>
        </p:nvSpPr>
        <p:spPr bwMode="auto">
          <a:xfrm>
            <a:off x="6751638" y="6029325"/>
            <a:ext cx="2376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Foto:                                          Sadat, Carter, Begin</a:t>
            </a:r>
            <a:endParaRPr lang="it-IT" altLang="it-CH" sz="1400">
              <a:solidFill>
                <a:srgbClr val="FFFFFF"/>
              </a:solidFill>
            </a:endParaRPr>
          </a:p>
        </p:txBody>
      </p:sp>
      <p:pic>
        <p:nvPicPr>
          <p:cNvPr id="7" name="Picture 2" descr="pace israele egitto buona">
            <a:extLst>
              <a:ext uri="{FF2B5EF4-FFF2-40B4-BE49-F238E27FC236}">
                <a16:creationId xmlns:a16="http://schemas.microsoft.com/office/drawing/2014/main" id="{D1F536E3-792D-480B-8BF7-B9D1A6639A32}"/>
              </a:ext>
            </a:extLst>
          </p:cNvPr>
          <p:cNvPicPr>
            <a:picLocks noChangeAspect="1" noChangeArrowheads="1"/>
          </p:cNvPicPr>
          <p:nvPr/>
        </p:nvPicPr>
        <p:blipFill>
          <a:blip r:embed="rId3">
            <a:lum bright="-2000" contrast="6000"/>
          </a:blip>
          <a:srcRect/>
          <a:stretch>
            <a:fillRect/>
          </a:stretch>
        </p:blipFill>
        <p:spPr bwMode="auto">
          <a:xfrm>
            <a:off x="684213" y="482600"/>
            <a:ext cx="7883525" cy="5345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1F2FEB47-144A-149E-12F4-04CDFAD80C5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D056AF7-BAC7-7A8B-0E7E-06BFEAFD7CE1}"/>
              </a:ext>
            </a:extLst>
          </p:cNvPr>
          <p:cNvSpPr txBox="1"/>
          <p:nvPr/>
        </p:nvSpPr>
        <p:spPr>
          <a:xfrm>
            <a:off x="663575" y="5956300"/>
            <a:ext cx="1800225"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1978 - La </a:t>
            </a:r>
            <a:r>
              <a:rPr lang="en-US" b="1" dirty="0" err="1">
                <a:solidFill>
                  <a:schemeClr val="accent4">
                    <a:lumMod val="10000"/>
                  </a:schemeClr>
                </a:solidFill>
              </a:rPr>
              <a:t>paz</a:t>
            </a:r>
            <a:r>
              <a:rPr lang="en-US" b="1" dirty="0">
                <a:solidFill>
                  <a:schemeClr val="accent4">
                    <a:lumMod val="10000"/>
                  </a:schemeClr>
                </a:solidFill>
              </a:rPr>
              <a:t> Israel y </a:t>
            </a:r>
            <a:r>
              <a:rPr lang="en-US" b="1" dirty="0" err="1">
                <a:solidFill>
                  <a:schemeClr val="accent4">
                    <a:lumMod val="10000"/>
                  </a:schemeClr>
                </a:solidFill>
              </a:rPr>
              <a:t>Egipto</a:t>
            </a:r>
            <a:endParaRPr lang="en-US" b="1" dirty="0">
              <a:solidFill>
                <a:schemeClr val="accent4">
                  <a:lumMod val="10000"/>
                </a:schemeClr>
              </a:solidFill>
            </a:endParaRPr>
          </a:p>
        </p:txBody>
      </p:sp>
      <p:sp>
        <p:nvSpPr>
          <p:cNvPr id="485383" name="Segnaposto numero diapositiva 1">
            <a:extLst>
              <a:ext uri="{FF2B5EF4-FFF2-40B4-BE49-F238E27FC236}">
                <a16:creationId xmlns:a16="http://schemas.microsoft.com/office/drawing/2014/main" id="{8CBE5279-F328-BECD-47EB-B38478298BF3}"/>
              </a:ext>
            </a:extLst>
          </p:cNvPr>
          <p:cNvSpPr>
            <a:spLocks noGrp="1"/>
          </p:cNvSpPr>
          <p:nvPr>
            <p:ph type="sldNum" sz="quarter" idx="12"/>
          </p:nvPr>
        </p:nvSpPr>
        <p:spPr>
          <a:xfrm>
            <a:off x="7885113" y="5922963"/>
            <a:ext cx="682625" cy="40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412E1C-73B3-4DB2-89C5-A91A56C9A660}" type="slidenum">
              <a:rPr lang="it-IT" altLang="en-US" sz="1400" b="1" smtClean="0">
                <a:solidFill>
                  <a:srgbClr val="FFFFFF"/>
                </a:solidFill>
              </a:rPr>
              <a:pPr>
                <a:spcBef>
                  <a:spcPct val="0"/>
                </a:spcBef>
                <a:buFontTx/>
                <a:buNone/>
              </a:pPr>
              <a:t>124</a:t>
            </a:fld>
            <a:endParaRPr lang="it-IT" altLang="en-US" sz="1400" b="1">
              <a:solidFill>
                <a:srgbClr val="FFFFFF"/>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3" descr="Libano 1983">
            <a:extLst>
              <a:ext uri="{FF2B5EF4-FFF2-40B4-BE49-F238E27FC236}">
                <a16:creationId xmlns:a16="http://schemas.microsoft.com/office/drawing/2014/main" id="{36E2CC6C-112F-5DA9-2158-1C2E1DA9A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50006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427" name="Picture 20" descr="bombardamenti israeliani in libano del sud">
            <a:extLst>
              <a:ext uri="{FF2B5EF4-FFF2-40B4-BE49-F238E27FC236}">
                <a16:creationId xmlns:a16="http://schemas.microsoft.com/office/drawing/2014/main" id="{6CD48EDB-9492-6B9C-5F30-5188D4998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5300663"/>
            <a:ext cx="23034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428" name="Picture 21" descr="Truppe UNO in Libano">
            <a:extLst>
              <a:ext uri="{FF2B5EF4-FFF2-40B4-BE49-F238E27FC236}">
                <a16:creationId xmlns:a16="http://schemas.microsoft.com/office/drawing/2014/main" id="{EAFF4CF1-3D30-3D30-DDC9-0416E58C2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005263"/>
            <a:ext cx="103981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beirut 6">
            <a:extLst>
              <a:ext uri="{FF2B5EF4-FFF2-40B4-BE49-F238E27FC236}">
                <a16:creationId xmlns:a16="http://schemas.microsoft.com/office/drawing/2014/main" id="{E6CFA25D-C86B-CA35-51F3-931FF9760487}"/>
              </a:ext>
            </a:extLst>
          </p:cNvPr>
          <p:cNvPicPr>
            <a:picLocks noChangeAspect="1" noChangeArrowheads="1"/>
          </p:cNvPicPr>
          <p:nvPr/>
        </p:nvPicPr>
        <p:blipFill>
          <a:blip r:embed="rId6">
            <a:lum bright="-10000" contrast="8000"/>
          </a:blip>
          <a:srcRect/>
          <a:stretch>
            <a:fillRect/>
          </a:stretch>
        </p:blipFill>
        <p:spPr bwMode="auto">
          <a:xfrm>
            <a:off x="6516688" y="5300663"/>
            <a:ext cx="2482850"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7430" name="Text Box 2">
            <a:extLst>
              <a:ext uri="{FF2B5EF4-FFF2-40B4-BE49-F238E27FC236}">
                <a16:creationId xmlns:a16="http://schemas.microsoft.com/office/drawing/2014/main" id="{F3F00A63-8725-CAD2-2EEF-4A7FEFD92E67}"/>
              </a:ext>
            </a:extLst>
          </p:cNvPr>
          <p:cNvSpPr txBox="1">
            <a:spLocks noChangeArrowheads="1"/>
          </p:cNvSpPr>
          <p:nvPr/>
        </p:nvSpPr>
        <p:spPr bwMode="auto">
          <a:xfrm>
            <a:off x="5322888" y="2762250"/>
            <a:ext cx="3603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80975">
              <a:spcBef>
                <a:spcPct val="20000"/>
              </a:spcBef>
              <a:buChar char="•"/>
              <a:defRPr sz="3200">
                <a:solidFill>
                  <a:schemeClr val="tx1"/>
                </a:solidFill>
                <a:latin typeface="Arial" panose="020B0604020202020204" pitchFamily="34" charset="0"/>
              </a:defRPr>
            </a:lvl1pPr>
            <a:lvl2pPr marL="742950" indent="-285750" defTabSz="180975">
              <a:spcBef>
                <a:spcPct val="20000"/>
              </a:spcBef>
              <a:buChar char="–"/>
              <a:defRPr sz="2800">
                <a:solidFill>
                  <a:schemeClr val="tx1"/>
                </a:solidFill>
                <a:latin typeface="Arial" panose="020B0604020202020204" pitchFamily="34" charset="0"/>
              </a:defRPr>
            </a:lvl2pPr>
            <a:lvl3pPr marL="1143000" indent="-228600" defTabSz="180975">
              <a:spcBef>
                <a:spcPct val="20000"/>
              </a:spcBef>
              <a:buChar char="•"/>
              <a:defRPr sz="2400">
                <a:solidFill>
                  <a:schemeClr val="tx1"/>
                </a:solidFill>
                <a:latin typeface="Arial" panose="020B0604020202020204" pitchFamily="34" charset="0"/>
              </a:defRPr>
            </a:lvl3pPr>
            <a:lvl4pPr marL="1600200" indent="-228600" defTabSz="180975">
              <a:spcBef>
                <a:spcPct val="20000"/>
              </a:spcBef>
              <a:buChar char="–"/>
              <a:defRPr sz="2000">
                <a:solidFill>
                  <a:schemeClr val="tx1"/>
                </a:solidFill>
                <a:latin typeface="Arial" panose="020B0604020202020204" pitchFamily="34" charset="0"/>
              </a:defRPr>
            </a:lvl4pPr>
            <a:lvl5pPr marL="2057400" indent="-228600" defTabSz="180975">
              <a:spcBef>
                <a:spcPct val="20000"/>
              </a:spcBef>
              <a:buChar char="»"/>
              <a:defRPr sz="2000">
                <a:solidFill>
                  <a:schemeClr val="tx1"/>
                </a:solidFill>
                <a:latin typeface="Arial" panose="020B0604020202020204" pitchFamily="34" charset="0"/>
              </a:defRPr>
            </a:lvl5pPr>
            <a:lvl6pPr marL="25146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Desde 1975, en el Líbano, las fuerzas de derecha, de izquierda, los drusos, las fuerzas sirias y palestinas se contienden, entran en conflictos unos con otros. Todas las partes comenten repugnantes atrocidades.</a:t>
            </a:r>
            <a:r>
              <a:rPr lang="fr-CH" altLang="it-CH" sz="1200">
                <a:solidFill>
                  <a:srgbClr val="FFFFFF"/>
                </a:solidFill>
              </a:rPr>
              <a:t>                  </a:t>
            </a:r>
            <a:r>
              <a:rPr lang="fr-CH" altLang="it-CH" sz="1200" b="1">
                <a:solidFill>
                  <a:srgbClr val="FFFFFF"/>
                </a:solidFill>
              </a:rPr>
              <a:t>Las fuerzas enviadas por la ONU son incapaces de detener la guerra civil.                                                            Desde el Líbano,  las milicias palestinas lanzan operaciones de guerilla en el norte de Israel. </a:t>
            </a:r>
          </a:p>
          <a:p>
            <a:pPr eaLnBrk="1" hangingPunct="1">
              <a:spcBef>
                <a:spcPct val="50000"/>
              </a:spcBef>
              <a:buFontTx/>
              <a:buNone/>
            </a:pPr>
            <a:r>
              <a:rPr lang="fr-CH" altLang="it-CH" sz="1200" b="1">
                <a:solidFill>
                  <a:srgbClr val="FFFFFF"/>
                </a:solidFill>
              </a:rPr>
              <a:t>En 1982, Israel pone en marcha la operación, « Paz en Galilea » e invade el Líbano una vez más.</a:t>
            </a:r>
            <a:endParaRPr lang="it-IT" altLang="it-CH" sz="1200" b="1">
              <a:solidFill>
                <a:srgbClr val="FFFFFF"/>
              </a:solidFill>
            </a:endParaRPr>
          </a:p>
        </p:txBody>
      </p:sp>
      <p:sp>
        <p:nvSpPr>
          <p:cNvPr id="3" name="Text Box 4">
            <a:extLst>
              <a:ext uri="{FF2B5EF4-FFF2-40B4-BE49-F238E27FC236}">
                <a16:creationId xmlns:a16="http://schemas.microsoft.com/office/drawing/2014/main" id="{CFD9C8C9-FB4E-108B-58D4-444035614AD7}"/>
              </a:ext>
            </a:extLst>
          </p:cNvPr>
          <p:cNvSpPr txBox="1">
            <a:spLocks noChangeArrowheads="1"/>
          </p:cNvSpPr>
          <p:nvPr/>
        </p:nvSpPr>
        <p:spPr bwMode="auto">
          <a:xfrm>
            <a:off x="3348038" y="1773238"/>
            <a:ext cx="936625" cy="527050"/>
          </a:xfrm>
          <a:prstGeom prst="rect">
            <a:avLst/>
          </a:prstGeom>
          <a:solidFill>
            <a:schemeClr val="tx1"/>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400" b="1" dirty="0" err="1">
                <a:solidFill>
                  <a:schemeClr val="accent4">
                    <a:lumMod val="10000"/>
                  </a:schemeClr>
                </a:solidFill>
                <a:cs typeface="Arial" charset="0"/>
              </a:rPr>
              <a:t>Fuerzas</a:t>
            </a:r>
            <a:r>
              <a:rPr lang="fr-CH" altLang="it-CH" sz="1400" b="1" dirty="0">
                <a:solidFill>
                  <a:schemeClr val="accent4">
                    <a:lumMod val="10000"/>
                  </a:schemeClr>
                </a:solidFill>
                <a:cs typeface="Arial" charset="0"/>
              </a:rPr>
              <a:t> </a:t>
            </a:r>
            <a:r>
              <a:rPr lang="fr-CH" altLang="it-CH" sz="1400" b="1" dirty="0" err="1">
                <a:solidFill>
                  <a:schemeClr val="accent4">
                    <a:lumMod val="10000"/>
                  </a:schemeClr>
                </a:solidFill>
                <a:cs typeface="Arial" charset="0"/>
              </a:rPr>
              <a:t>sirias</a:t>
            </a:r>
            <a:endParaRPr lang="it-IT" altLang="it-CH" sz="1400" b="1" dirty="0">
              <a:solidFill>
                <a:schemeClr val="accent4">
                  <a:lumMod val="10000"/>
                </a:schemeClr>
              </a:solidFill>
              <a:cs typeface="Arial" charset="0"/>
            </a:endParaRPr>
          </a:p>
        </p:txBody>
      </p:sp>
      <p:sp>
        <p:nvSpPr>
          <p:cNvPr id="487432" name="Text Box 5">
            <a:extLst>
              <a:ext uri="{FF2B5EF4-FFF2-40B4-BE49-F238E27FC236}">
                <a16:creationId xmlns:a16="http://schemas.microsoft.com/office/drawing/2014/main" id="{7C719E81-7FD1-9349-AC7B-C04E2F9ED0C9}"/>
              </a:ext>
            </a:extLst>
          </p:cNvPr>
          <p:cNvSpPr txBox="1">
            <a:spLocks noChangeArrowheads="1"/>
          </p:cNvSpPr>
          <p:nvPr/>
        </p:nvSpPr>
        <p:spPr bwMode="auto">
          <a:xfrm>
            <a:off x="1476375" y="4508500"/>
            <a:ext cx="13668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Fuerzas israelíes</a:t>
            </a:r>
            <a:endParaRPr lang="it-IT" altLang="it-CH" sz="1400" b="1">
              <a:solidFill>
                <a:srgbClr val="000000"/>
              </a:solidFill>
            </a:endParaRPr>
          </a:p>
        </p:txBody>
      </p:sp>
      <p:sp>
        <p:nvSpPr>
          <p:cNvPr id="487433" name="Text Box 6">
            <a:extLst>
              <a:ext uri="{FF2B5EF4-FFF2-40B4-BE49-F238E27FC236}">
                <a16:creationId xmlns:a16="http://schemas.microsoft.com/office/drawing/2014/main" id="{75CB9C4F-B3F8-22DC-65C1-7B1760CA70A7}"/>
              </a:ext>
            </a:extLst>
          </p:cNvPr>
          <p:cNvSpPr txBox="1">
            <a:spLocks noChangeArrowheads="1"/>
          </p:cNvSpPr>
          <p:nvPr/>
        </p:nvSpPr>
        <p:spPr bwMode="auto">
          <a:xfrm>
            <a:off x="323850" y="105251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87434" name="Text Box 7">
            <a:extLst>
              <a:ext uri="{FF2B5EF4-FFF2-40B4-BE49-F238E27FC236}">
                <a16:creationId xmlns:a16="http://schemas.microsoft.com/office/drawing/2014/main" id="{BCD62E86-E723-46F7-2460-E1833F3A5F3E}"/>
              </a:ext>
            </a:extLst>
          </p:cNvPr>
          <p:cNvSpPr txBox="1">
            <a:spLocks noChangeArrowheads="1"/>
          </p:cNvSpPr>
          <p:nvPr/>
        </p:nvSpPr>
        <p:spPr bwMode="auto">
          <a:xfrm>
            <a:off x="250825" y="1268413"/>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Milicias libaneses</a:t>
            </a:r>
            <a:r>
              <a:rPr lang="fr-CH" altLang="it-CH" sz="1200" b="1">
                <a:solidFill>
                  <a:srgbClr val="FFFFFF"/>
                </a:solidFill>
              </a:rPr>
              <a:t> </a:t>
            </a:r>
            <a:r>
              <a:rPr lang="fr-CH" altLang="it-CH" sz="1200" b="1">
                <a:solidFill>
                  <a:srgbClr val="333333"/>
                </a:solidFill>
              </a:rPr>
              <a:t>cristianas</a:t>
            </a:r>
            <a:endParaRPr lang="it-IT" altLang="it-CH" sz="1200" b="1">
              <a:solidFill>
                <a:srgbClr val="333333"/>
              </a:solidFill>
            </a:endParaRPr>
          </a:p>
        </p:txBody>
      </p:sp>
      <p:sp>
        <p:nvSpPr>
          <p:cNvPr id="487435" name="Line 8">
            <a:extLst>
              <a:ext uri="{FF2B5EF4-FFF2-40B4-BE49-F238E27FC236}">
                <a16:creationId xmlns:a16="http://schemas.microsoft.com/office/drawing/2014/main" id="{26018FA6-4CC9-80F8-48E4-015D03F6362C}"/>
              </a:ext>
            </a:extLst>
          </p:cNvPr>
          <p:cNvSpPr>
            <a:spLocks noChangeShapeType="1"/>
          </p:cNvSpPr>
          <p:nvPr/>
        </p:nvSpPr>
        <p:spPr bwMode="auto">
          <a:xfrm>
            <a:off x="1116013" y="1700213"/>
            <a:ext cx="1368425" cy="7207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87436" name="Text Box 9">
            <a:extLst>
              <a:ext uri="{FF2B5EF4-FFF2-40B4-BE49-F238E27FC236}">
                <a16:creationId xmlns:a16="http://schemas.microsoft.com/office/drawing/2014/main" id="{90FAD30C-E059-1182-03EE-64C5B864B5CA}"/>
              </a:ext>
            </a:extLst>
          </p:cNvPr>
          <p:cNvSpPr txBox="1">
            <a:spLocks noChangeArrowheads="1"/>
          </p:cNvSpPr>
          <p:nvPr/>
        </p:nvSpPr>
        <p:spPr bwMode="auto">
          <a:xfrm>
            <a:off x="539750" y="573405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87437" name="Text Box 10">
            <a:extLst>
              <a:ext uri="{FF2B5EF4-FFF2-40B4-BE49-F238E27FC236}">
                <a16:creationId xmlns:a16="http://schemas.microsoft.com/office/drawing/2014/main" id="{239C8CBB-D22D-F56A-44B2-C84DC573EAE4}"/>
              </a:ext>
            </a:extLst>
          </p:cNvPr>
          <p:cNvSpPr txBox="1">
            <a:spLocks noChangeArrowheads="1"/>
          </p:cNvSpPr>
          <p:nvPr/>
        </p:nvSpPr>
        <p:spPr bwMode="auto">
          <a:xfrm>
            <a:off x="1042988" y="5661025"/>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ONU</a:t>
            </a:r>
            <a:endParaRPr lang="it-IT" altLang="it-CH" sz="1400" b="1">
              <a:solidFill>
                <a:srgbClr val="000000"/>
              </a:solidFill>
            </a:endParaRPr>
          </a:p>
        </p:txBody>
      </p:sp>
      <p:sp>
        <p:nvSpPr>
          <p:cNvPr id="487438" name="Text Box 11">
            <a:extLst>
              <a:ext uri="{FF2B5EF4-FFF2-40B4-BE49-F238E27FC236}">
                <a16:creationId xmlns:a16="http://schemas.microsoft.com/office/drawing/2014/main" id="{E20D06A2-FA28-CEEB-BB4D-CBC2AFCB6206}"/>
              </a:ext>
            </a:extLst>
          </p:cNvPr>
          <p:cNvSpPr txBox="1">
            <a:spLocks noChangeArrowheads="1"/>
          </p:cNvSpPr>
          <p:nvPr/>
        </p:nvSpPr>
        <p:spPr bwMode="auto">
          <a:xfrm>
            <a:off x="827088" y="3284538"/>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Beirut</a:t>
            </a:r>
            <a:endParaRPr lang="it-IT" altLang="it-CH" sz="1800">
              <a:solidFill>
                <a:srgbClr val="000000"/>
              </a:solidFill>
            </a:endParaRPr>
          </a:p>
        </p:txBody>
      </p:sp>
      <p:sp>
        <p:nvSpPr>
          <p:cNvPr id="487439" name="Text Box 12">
            <a:extLst>
              <a:ext uri="{FF2B5EF4-FFF2-40B4-BE49-F238E27FC236}">
                <a16:creationId xmlns:a16="http://schemas.microsoft.com/office/drawing/2014/main" id="{97F239BA-2BD6-B9F8-45B9-127E148E3E83}"/>
              </a:ext>
            </a:extLst>
          </p:cNvPr>
          <p:cNvSpPr txBox="1">
            <a:spLocks noChangeArrowheads="1"/>
          </p:cNvSpPr>
          <p:nvPr/>
        </p:nvSpPr>
        <p:spPr bwMode="auto">
          <a:xfrm>
            <a:off x="1979613" y="6165850"/>
            <a:ext cx="172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Milicias cristianas</a:t>
            </a:r>
            <a:endParaRPr lang="it-IT" altLang="it-CH" sz="1400" b="1">
              <a:solidFill>
                <a:srgbClr val="FFFFFF"/>
              </a:solidFill>
            </a:endParaRPr>
          </a:p>
        </p:txBody>
      </p:sp>
      <p:sp>
        <p:nvSpPr>
          <p:cNvPr id="487440" name="Line 13">
            <a:extLst>
              <a:ext uri="{FF2B5EF4-FFF2-40B4-BE49-F238E27FC236}">
                <a16:creationId xmlns:a16="http://schemas.microsoft.com/office/drawing/2014/main" id="{F5BE8395-1B15-5E07-61D1-16A660491A21}"/>
              </a:ext>
            </a:extLst>
          </p:cNvPr>
          <p:cNvSpPr>
            <a:spLocks noChangeShapeType="1"/>
          </p:cNvSpPr>
          <p:nvPr/>
        </p:nvSpPr>
        <p:spPr bwMode="auto">
          <a:xfrm flipH="1" flipV="1">
            <a:off x="1403350" y="6308725"/>
            <a:ext cx="6477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87441" name="Text Box 14">
            <a:extLst>
              <a:ext uri="{FF2B5EF4-FFF2-40B4-BE49-F238E27FC236}">
                <a16:creationId xmlns:a16="http://schemas.microsoft.com/office/drawing/2014/main" id="{13757A28-23A4-B276-C44F-1162FD9FFB99}"/>
              </a:ext>
            </a:extLst>
          </p:cNvPr>
          <p:cNvSpPr txBox="1">
            <a:spLocks noChangeArrowheads="1"/>
          </p:cNvSpPr>
          <p:nvPr/>
        </p:nvSpPr>
        <p:spPr bwMode="auto">
          <a:xfrm>
            <a:off x="4500563" y="3068638"/>
            <a:ext cx="792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Syrie</a:t>
            </a:r>
            <a:endParaRPr lang="it-IT" altLang="it-CH" sz="1800" b="1">
              <a:solidFill>
                <a:srgbClr val="FFFFFF"/>
              </a:solidFill>
            </a:endParaRPr>
          </a:p>
        </p:txBody>
      </p:sp>
      <p:sp>
        <p:nvSpPr>
          <p:cNvPr id="487442" name="Text Box 15">
            <a:extLst>
              <a:ext uri="{FF2B5EF4-FFF2-40B4-BE49-F238E27FC236}">
                <a16:creationId xmlns:a16="http://schemas.microsoft.com/office/drawing/2014/main" id="{5C4582DD-A6D3-6653-06A6-309DCB78A2E4}"/>
              </a:ext>
            </a:extLst>
          </p:cNvPr>
          <p:cNvSpPr txBox="1">
            <a:spLocks noChangeArrowheads="1"/>
          </p:cNvSpPr>
          <p:nvPr/>
        </p:nvSpPr>
        <p:spPr bwMode="auto">
          <a:xfrm>
            <a:off x="684213" y="6381750"/>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Israel</a:t>
            </a:r>
            <a:endParaRPr lang="it-IT" altLang="it-CH" sz="1400" b="1">
              <a:solidFill>
                <a:srgbClr val="000000"/>
              </a:solidFill>
            </a:endParaRPr>
          </a:p>
        </p:txBody>
      </p:sp>
      <p:sp>
        <p:nvSpPr>
          <p:cNvPr id="487443" name="Text Box 16">
            <a:extLst>
              <a:ext uri="{FF2B5EF4-FFF2-40B4-BE49-F238E27FC236}">
                <a16:creationId xmlns:a16="http://schemas.microsoft.com/office/drawing/2014/main" id="{230F89E9-485E-A18C-0036-D804D8E70E2E}"/>
              </a:ext>
            </a:extLst>
          </p:cNvPr>
          <p:cNvSpPr txBox="1">
            <a:spLocks noChangeArrowheads="1"/>
          </p:cNvSpPr>
          <p:nvPr/>
        </p:nvSpPr>
        <p:spPr bwMode="auto">
          <a:xfrm>
            <a:off x="2017713" y="5362575"/>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ONU</a:t>
            </a:r>
            <a:endParaRPr lang="it-IT" altLang="it-CH" sz="1000" b="1">
              <a:solidFill>
                <a:srgbClr val="000000"/>
              </a:solidFill>
            </a:endParaRPr>
          </a:p>
        </p:txBody>
      </p:sp>
      <p:pic>
        <p:nvPicPr>
          <p:cNvPr id="487444" name="Picture 17" descr="uno">
            <a:extLst>
              <a:ext uri="{FF2B5EF4-FFF2-40B4-BE49-F238E27FC236}">
                <a16:creationId xmlns:a16="http://schemas.microsoft.com/office/drawing/2014/main" id="{E930F3DA-8639-9D5B-0C8F-C3B1466CA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4941888"/>
            <a:ext cx="503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45" name="Text Box 18">
            <a:extLst>
              <a:ext uri="{FF2B5EF4-FFF2-40B4-BE49-F238E27FC236}">
                <a16:creationId xmlns:a16="http://schemas.microsoft.com/office/drawing/2014/main" id="{10E1C3C0-D36B-2065-1BC0-6F8C0DC2B028}"/>
              </a:ext>
            </a:extLst>
          </p:cNvPr>
          <p:cNvSpPr txBox="1">
            <a:spLocks noChangeArrowheads="1"/>
          </p:cNvSpPr>
          <p:nvPr/>
        </p:nvSpPr>
        <p:spPr bwMode="auto">
          <a:xfrm>
            <a:off x="323850" y="260350"/>
            <a:ext cx="1584325" cy="71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Situación 1983</a:t>
            </a:r>
            <a:endParaRPr lang="it-IT" altLang="it-CH" sz="2000" b="1">
              <a:solidFill>
                <a:srgbClr val="000000"/>
              </a:solidFill>
            </a:endParaRPr>
          </a:p>
        </p:txBody>
      </p:sp>
      <p:pic>
        <p:nvPicPr>
          <p:cNvPr id="487446" name="Picture 19" descr="Syria">
            <a:extLst>
              <a:ext uri="{FF2B5EF4-FFF2-40B4-BE49-F238E27FC236}">
                <a16:creationId xmlns:a16="http://schemas.microsoft.com/office/drawing/2014/main" id="{E181F3CC-7D49-8CF4-987D-899EDCE847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38" y="2420938"/>
            <a:ext cx="4683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47" name="Line 22">
            <a:extLst>
              <a:ext uri="{FF2B5EF4-FFF2-40B4-BE49-F238E27FC236}">
                <a16:creationId xmlns:a16="http://schemas.microsoft.com/office/drawing/2014/main" id="{A451AF87-11B8-85E3-EC76-F2AE3C539513}"/>
              </a:ext>
            </a:extLst>
          </p:cNvPr>
          <p:cNvSpPr>
            <a:spLocks noChangeShapeType="1"/>
          </p:cNvSpPr>
          <p:nvPr/>
        </p:nvSpPr>
        <p:spPr bwMode="auto">
          <a:xfrm flipH="1">
            <a:off x="2268538" y="5229225"/>
            <a:ext cx="1439862"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87448" name="Picture 26" descr="bandiera israeliana 2 jpg">
            <a:extLst>
              <a:ext uri="{FF2B5EF4-FFF2-40B4-BE49-F238E27FC236}">
                <a16:creationId xmlns:a16="http://schemas.microsoft.com/office/drawing/2014/main" id="{715BF533-8BFF-855A-D2BB-D38EE22265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150" y="4076700"/>
            <a:ext cx="360363"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7449" name="Picture 27" descr="bandiera palestinese con asta ">
            <a:extLst>
              <a:ext uri="{FF2B5EF4-FFF2-40B4-BE49-F238E27FC236}">
                <a16:creationId xmlns:a16="http://schemas.microsoft.com/office/drawing/2014/main" id="{05F78AD5-CE07-E750-953B-AE1BCAEEC03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2060575"/>
            <a:ext cx="647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50" name="Text Box 28">
            <a:extLst>
              <a:ext uri="{FF2B5EF4-FFF2-40B4-BE49-F238E27FC236}">
                <a16:creationId xmlns:a16="http://schemas.microsoft.com/office/drawing/2014/main" id="{F7E193CA-E9DE-537C-19D7-5DDC4C8DCE4F}"/>
              </a:ext>
            </a:extLst>
          </p:cNvPr>
          <p:cNvSpPr txBox="1">
            <a:spLocks noChangeArrowheads="1"/>
          </p:cNvSpPr>
          <p:nvPr/>
        </p:nvSpPr>
        <p:spPr bwMode="auto">
          <a:xfrm>
            <a:off x="250825" y="2492375"/>
            <a:ext cx="1079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Los palestinos   están en    Tunis</a:t>
            </a:r>
            <a:endParaRPr lang="it-IT" altLang="it-CH" sz="1200" b="1">
              <a:solidFill>
                <a:srgbClr val="000000"/>
              </a:solidFill>
            </a:endParaRPr>
          </a:p>
        </p:txBody>
      </p:sp>
      <p:pic>
        <p:nvPicPr>
          <p:cNvPr id="487451" name="Picture 29" descr="libano">
            <a:extLst>
              <a:ext uri="{FF2B5EF4-FFF2-40B4-BE49-F238E27FC236}">
                <a16:creationId xmlns:a16="http://schemas.microsoft.com/office/drawing/2014/main" id="{7DA00D16-044A-3372-3401-33490F9E2A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8538" y="2492375"/>
            <a:ext cx="392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52" name="Segnaposto numero diapositiva 1">
            <a:extLst>
              <a:ext uri="{FF2B5EF4-FFF2-40B4-BE49-F238E27FC236}">
                <a16:creationId xmlns:a16="http://schemas.microsoft.com/office/drawing/2014/main" id="{1EE28B57-F875-9F1B-C10E-DE079066FE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07E799-120B-400F-8EE7-B3F143188880}"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
        <p:nvSpPr>
          <p:cNvPr id="31" name="Rettangolo 30">
            <a:extLst>
              <a:ext uri="{FF2B5EF4-FFF2-40B4-BE49-F238E27FC236}">
                <a16:creationId xmlns:a16="http://schemas.microsoft.com/office/drawing/2014/main" id="{C30F70D2-A6B7-5E95-6790-1ED841FFBCA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23" descr="libano beirut">
            <a:extLst>
              <a:ext uri="{FF2B5EF4-FFF2-40B4-BE49-F238E27FC236}">
                <a16:creationId xmlns:a16="http://schemas.microsoft.com/office/drawing/2014/main" id="{DA154A4B-31C5-D999-62F4-4BEE1A13AA2F}"/>
              </a:ext>
            </a:extLst>
          </p:cNvPr>
          <p:cNvPicPr>
            <a:picLocks noChangeAspect="1" noChangeArrowheads="1"/>
          </p:cNvPicPr>
          <p:nvPr/>
        </p:nvPicPr>
        <p:blipFill>
          <a:blip r:embed="rId12"/>
          <a:srcRect/>
          <a:stretch>
            <a:fillRect/>
          </a:stretch>
        </p:blipFill>
        <p:spPr bwMode="auto">
          <a:xfrm>
            <a:off x="5435600" y="225425"/>
            <a:ext cx="1552575" cy="1738313"/>
          </a:xfrm>
          <a:prstGeom prst="rect">
            <a:avLst/>
          </a:prstGeom>
          <a:ln>
            <a:noFill/>
          </a:ln>
          <a:effectLst>
            <a:outerShdw blurRad="292100" dist="139700" dir="2700000" algn="tl" rotWithShape="0">
              <a:srgbClr val="333333">
                <a:alpha val="65000"/>
              </a:srgbClr>
            </a:outerShdw>
          </a:effectLst>
        </p:spPr>
      </p:pic>
      <p:pic>
        <p:nvPicPr>
          <p:cNvPr id="33" name="Picture 24" descr="beirut 7">
            <a:extLst>
              <a:ext uri="{FF2B5EF4-FFF2-40B4-BE49-F238E27FC236}">
                <a16:creationId xmlns:a16="http://schemas.microsoft.com/office/drawing/2014/main" id="{EBF70ED8-B478-2388-5819-C03FD968D072}"/>
              </a:ext>
            </a:extLst>
          </p:cNvPr>
          <p:cNvPicPr>
            <a:picLocks noChangeAspect="1" noChangeArrowheads="1"/>
          </p:cNvPicPr>
          <p:nvPr/>
        </p:nvPicPr>
        <p:blipFill>
          <a:blip r:embed="rId13"/>
          <a:srcRect/>
          <a:stretch>
            <a:fillRect/>
          </a:stretch>
        </p:blipFill>
        <p:spPr bwMode="auto">
          <a:xfrm>
            <a:off x="7194550" y="225425"/>
            <a:ext cx="1555750" cy="1738313"/>
          </a:xfrm>
          <a:prstGeom prst="rect">
            <a:avLst/>
          </a:prstGeom>
          <a:ln>
            <a:noFill/>
          </a:ln>
          <a:effectLst>
            <a:outerShdw blurRad="292100" dist="139700" dir="2700000" algn="tl" rotWithShape="0">
              <a:srgbClr val="333333">
                <a:alpha val="65000"/>
              </a:srgbClr>
            </a:outerShdw>
          </a:effectLst>
        </p:spPr>
      </p:pic>
      <p:sp>
        <p:nvSpPr>
          <p:cNvPr id="37" name="CasellaDiTesto 36">
            <a:extLst>
              <a:ext uri="{FF2B5EF4-FFF2-40B4-BE49-F238E27FC236}">
                <a16:creationId xmlns:a16="http://schemas.microsoft.com/office/drawing/2014/main" id="{9A1007E1-FAB7-9D76-56E7-7EF5D9CDAA8B}"/>
              </a:ext>
            </a:extLst>
          </p:cNvPr>
          <p:cNvSpPr txBox="1"/>
          <p:nvPr/>
        </p:nvSpPr>
        <p:spPr>
          <a:xfrm>
            <a:off x="5435600" y="2076450"/>
            <a:ext cx="2808288" cy="677863"/>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1982</a:t>
            </a:r>
          </a:p>
          <a:p>
            <a:pPr algn="ctr">
              <a:defRPr/>
            </a:pPr>
            <a:r>
              <a:rPr lang="en-US" b="1" dirty="0">
                <a:solidFill>
                  <a:schemeClr val="accent4">
                    <a:lumMod val="10000"/>
                  </a:schemeClr>
                </a:solidFill>
              </a:rPr>
              <a:t>Israel invade </a:t>
            </a:r>
            <a:r>
              <a:rPr lang="en-US" b="1" dirty="0" err="1">
                <a:solidFill>
                  <a:schemeClr val="accent4">
                    <a:lumMod val="10000"/>
                  </a:schemeClr>
                </a:solidFill>
              </a:rPr>
              <a:t>el</a:t>
            </a:r>
            <a:r>
              <a:rPr lang="en-US" b="1" dirty="0">
                <a:solidFill>
                  <a:schemeClr val="accent4">
                    <a:lumMod val="10000"/>
                  </a:schemeClr>
                </a:solidFill>
              </a:rPr>
              <a:t> </a:t>
            </a:r>
            <a:r>
              <a:rPr lang="en-US" b="1" dirty="0" err="1">
                <a:solidFill>
                  <a:schemeClr val="accent4">
                    <a:lumMod val="10000"/>
                  </a:schemeClr>
                </a:solidFill>
              </a:rPr>
              <a:t>Líbano</a:t>
            </a:r>
            <a:endParaRPr lang="en-US" b="1" dirty="0">
              <a:solidFill>
                <a:schemeClr val="accent4">
                  <a:lumMod val="10000"/>
                </a:schemeClr>
              </a:solidFill>
            </a:endParaRPr>
          </a:p>
        </p:txBody>
      </p:sp>
      <p:sp>
        <p:nvSpPr>
          <p:cNvPr id="487457" name="Slide Number Placeholder 3">
            <a:extLst>
              <a:ext uri="{FF2B5EF4-FFF2-40B4-BE49-F238E27FC236}">
                <a16:creationId xmlns:a16="http://schemas.microsoft.com/office/drawing/2014/main" id="{7EED7969-0933-E988-33C8-E62FC9875021}"/>
              </a:ext>
            </a:extLst>
          </p:cNvPr>
          <p:cNvSpPr txBox="1">
            <a:spLocks/>
          </p:cNvSpPr>
          <p:nvPr/>
        </p:nvSpPr>
        <p:spPr bwMode="auto">
          <a:xfrm>
            <a:off x="8202613" y="2247900"/>
            <a:ext cx="6016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99566A9-3A31-45C9-A7F4-57F51CB2C96C}" type="slidenum">
              <a:rPr lang="it-IT" altLang="it-CH" sz="1400" b="1">
                <a:solidFill>
                  <a:srgbClr val="FFFFFF"/>
                </a:solidFill>
              </a:rPr>
              <a:pPr algn="r" eaLnBrk="1" hangingPunct="1">
                <a:spcBef>
                  <a:spcPct val="0"/>
                </a:spcBef>
                <a:buFontTx/>
                <a:buNone/>
              </a:pPr>
              <a:t>125</a:t>
            </a:fld>
            <a:endParaRPr lang="it-IT" altLang="it-CH" sz="1400" b="1">
              <a:solidFill>
                <a:srgbClr val="FFFFFF"/>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ext Box 3">
            <a:extLst>
              <a:ext uri="{FF2B5EF4-FFF2-40B4-BE49-F238E27FC236}">
                <a16:creationId xmlns:a16="http://schemas.microsoft.com/office/drawing/2014/main" id="{990147EE-2DC0-23AA-DE3D-29016DB34CE9}"/>
              </a:ext>
            </a:extLst>
          </p:cNvPr>
          <p:cNvSpPr txBox="1">
            <a:spLocks noChangeArrowheads="1"/>
          </p:cNvSpPr>
          <p:nvPr/>
        </p:nvSpPr>
        <p:spPr bwMode="auto">
          <a:xfrm>
            <a:off x="5975350" y="2427288"/>
            <a:ext cx="31686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Las fuerzas israelíes, parten del Líbano a finales de </a:t>
            </a:r>
            <a:r>
              <a:rPr lang="fr-CH" altLang="it-CH" sz="1600" b="1" u="sng"/>
              <a:t>1985</a:t>
            </a:r>
            <a:r>
              <a:rPr lang="fr-CH" altLang="it-CH" sz="1600" b="1"/>
              <a:t>, </a:t>
            </a:r>
            <a:r>
              <a:rPr lang="fr-CH" altLang="it-CH" sz="1600" b="1">
                <a:solidFill>
                  <a:srgbClr val="FFFFFF"/>
                </a:solidFill>
              </a:rPr>
              <a:t>después de haber causado aproximadamente 20’000 muertos, enormes destrucciones y saqueos, sobretodo a los refugiados palestinos.</a:t>
            </a:r>
          </a:p>
        </p:txBody>
      </p:sp>
      <p:sp>
        <p:nvSpPr>
          <p:cNvPr id="489475" name="Rectangle 4">
            <a:extLst>
              <a:ext uri="{FF2B5EF4-FFF2-40B4-BE49-F238E27FC236}">
                <a16:creationId xmlns:a16="http://schemas.microsoft.com/office/drawing/2014/main" id="{847C315A-F678-CA54-1A75-380DD5C8CBD9}"/>
              </a:ext>
            </a:extLst>
          </p:cNvPr>
          <p:cNvSpPr>
            <a:spLocks noChangeArrowheads="1"/>
          </p:cNvSpPr>
          <p:nvPr/>
        </p:nvSpPr>
        <p:spPr bwMode="auto">
          <a:xfrm>
            <a:off x="4445000" y="4776788"/>
            <a:ext cx="1244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u="sng"/>
              <a:t>1982 - 1985</a:t>
            </a:r>
          </a:p>
          <a:p>
            <a:pPr algn="r" eaLnBrk="1" hangingPunct="1">
              <a:spcBef>
                <a:spcPct val="0"/>
              </a:spcBef>
              <a:buFontTx/>
              <a:buNone/>
            </a:pPr>
            <a:r>
              <a:rPr lang="fr-CH" altLang="it-CH" sz="1200" b="1">
                <a:solidFill>
                  <a:srgbClr val="FFFFFF"/>
                </a:solidFill>
              </a:rPr>
              <a:t>En Beirut los israelíes bombardean sistemática-mente los barrios       habitados por los refugiados palestinos</a:t>
            </a:r>
            <a:endParaRPr lang="it-IT" altLang="it-CH" sz="1200" b="1">
              <a:solidFill>
                <a:srgbClr val="FFFFFF"/>
              </a:solidFill>
            </a:endParaRPr>
          </a:p>
        </p:txBody>
      </p:sp>
      <p:pic>
        <p:nvPicPr>
          <p:cNvPr id="425990" name="Picture 6" descr="mbegin">
            <a:extLst>
              <a:ext uri="{FF2B5EF4-FFF2-40B4-BE49-F238E27FC236}">
                <a16:creationId xmlns:a16="http://schemas.microsoft.com/office/drawing/2014/main" id="{A6FE6506-0768-21E0-30F3-7B425CD8AB58}"/>
              </a:ext>
            </a:extLst>
          </p:cNvPr>
          <p:cNvPicPr>
            <a:picLocks noChangeAspect="1" noChangeArrowheads="1"/>
          </p:cNvPicPr>
          <p:nvPr/>
        </p:nvPicPr>
        <p:blipFill>
          <a:blip r:embed="rId3"/>
          <a:srcRect/>
          <a:stretch>
            <a:fillRect/>
          </a:stretch>
        </p:blipFill>
        <p:spPr bwMode="auto">
          <a:xfrm>
            <a:off x="3962400" y="249238"/>
            <a:ext cx="1065213" cy="1065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0634" name="Picture 10" descr="truppe del sud lbano alleate di israele">
            <a:extLst>
              <a:ext uri="{FF2B5EF4-FFF2-40B4-BE49-F238E27FC236}">
                <a16:creationId xmlns:a16="http://schemas.microsoft.com/office/drawing/2014/main" id="{3E0C86CB-9CD3-BB96-E416-03283643E26B}"/>
              </a:ext>
            </a:extLst>
          </p:cNvPr>
          <p:cNvPicPr>
            <a:picLocks noChangeAspect="1" noChangeArrowheads="1"/>
          </p:cNvPicPr>
          <p:nvPr/>
        </p:nvPicPr>
        <p:blipFill>
          <a:blip r:embed="rId4"/>
          <a:srcRect/>
          <a:stretch>
            <a:fillRect/>
          </a:stretch>
        </p:blipFill>
        <p:spPr bwMode="auto">
          <a:xfrm>
            <a:off x="5724525" y="188913"/>
            <a:ext cx="1079500" cy="1295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0635" name="Picture 11" descr="sharon durante guerra in libano">
            <a:extLst>
              <a:ext uri="{FF2B5EF4-FFF2-40B4-BE49-F238E27FC236}">
                <a16:creationId xmlns:a16="http://schemas.microsoft.com/office/drawing/2014/main" id="{640684C0-7A0F-F742-DC77-AB83C7E43954}"/>
              </a:ext>
            </a:extLst>
          </p:cNvPr>
          <p:cNvPicPr>
            <a:picLocks noChangeAspect="1" noChangeArrowheads="1"/>
          </p:cNvPicPr>
          <p:nvPr/>
        </p:nvPicPr>
        <p:blipFill>
          <a:blip r:embed="rId5"/>
          <a:srcRect/>
          <a:stretch>
            <a:fillRect/>
          </a:stretch>
        </p:blipFill>
        <p:spPr bwMode="auto">
          <a:xfrm>
            <a:off x="3989388" y="2427288"/>
            <a:ext cx="1739900" cy="11699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0636" name="Picture 12" descr="libano invasione ">
            <a:extLst>
              <a:ext uri="{FF2B5EF4-FFF2-40B4-BE49-F238E27FC236}">
                <a16:creationId xmlns:a16="http://schemas.microsoft.com/office/drawing/2014/main" id="{70FBA978-0381-0386-70C9-FB763BC993C3}"/>
              </a:ext>
            </a:extLst>
          </p:cNvPr>
          <p:cNvPicPr>
            <a:picLocks noChangeAspect="1" noChangeArrowheads="1"/>
          </p:cNvPicPr>
          <p:nvPr/>
        </p:nvPicPr>
        <p:blipFill>
          <a:blip r:embed="rId6"/>
          <a:srcRect/>
          <a:stretch>
            <a:fillRect/>
          </a:stretch>
        </p:blipFill>
        <p:spPr bwMode="auto">
          <a:xfrm>
            <a:off x="6877050" y="188913"/>
            <a:ext cx="2017713" cy="1300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0639" name="Picture 15" descr="Arafat lascia il Libano">
            <a:extLst>
              <a:ext uri="{FF2B5EF4-FFF2-40B4-BE49-F238E27FC236}">
                <a16:creationId xmlns:a16="http://schemas.microsoft.com/office/drawing/2014/main" id="{6D38C008-6F65-14DB-54EF-3CE2B8DCDAB6}"/>
              </a:ext>
            </a:extLst>
          </p:cNvPr>
          <p:cNvPicPr>
            <a:picLocks noChangeAspect="1" noChangeArrowheads="1"/>
          </p:cNvPicPr>
          <p:nvPr/>
        </p:nvPicPr>
        <p:blipFill>
          <a:blip r:embed="rId7"/>
          <a:srcRect/>
          <a:stretch>
            <a:fillRect/>
          </a:stretch>
        </p:blipFill>
        <p:spPr bwMode="auto">
          <a:xfrm>
            <a:off x="369888" y="4776788"/>
            <a:ext cx="2303462" cy="1830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89481" name="Picture 16">
            <a:extLst>
              <a:ext uri="{FF2B5EF4-FFF2-40B4-BE49-F238E27FC236}">
                <a16:creationId xmlns:a16="http://schemas.microsoft.com/office/drawing/2014/main" id="{4F73B6D4-5DCE-15AB-E880-21AA8C4FC9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50" y="3692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82" name="Picture 17">
            <a:extLst>
              <a:ext uri="{FF2B5EF4-FFF2-40B4-BE49-F238E27FC236}">
                <a16:creationId xmlns:a16="http://schemas.microsoft.com/office/drawing/2014/main" id="{7440071F-9A8E-D38C-9BEE-1BD1A03A3A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0750" y="3692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83" name="Picture 18">
            <a:extLst>
              <a:ext uri="{FF2B5EF4-FFF2-40B4-BE49-F238E27FC236}">
                <a16:creationId xmlns:a16="http://schemas.microsoft.com/office/drawing/2014/main" id="{E2BD53BE-9077-F286-D78E-84F7282C47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0750" y="3692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43" name="Picture 19">
            <a:extLst>
              <a:ext uri="{FF2B5EF4-FFF2-40B4-BE49-F238E27FC236}">
                <a16:creationId xmlns:a16="http://schemas.microsoft.com/office/drawing/2014/main" id="{2DE00F87-0071-C810-9BEF-619E16ED50AF}"/>
              </a:ext>
            </a:extLst>
          </p:cNvPr>
          <p:cNvPicPr>
            <a:picLocks noChangeAspect="1" noChangeArrowheads="1"/>
          </p:cNvPicPr>
          <p:nvPr/>
        </p:nvPicPr>
        <p:blipFill>
          <a:blip r:embed="rId10"/>
          <a:srcRect/>
          <a:stretch>
            <a:fillRect/>
          </a:stretch>
        </p:blipFill>
        <p:spPr bwMode="auto">
          <a:xfrm>
            <a:off x="5724525" y="4652963"/>
            <a:ext cx="3168650"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9485" name="Line 20">
            <a:extLst>
              <a:ext uri="{FF2B5EF4-FFF2-40B4-BE49-F238E27FC236}">
                <a16:creationId xmlns:a16="http://schemas.microsoft.com/office/drawing/2014/main" id="{5947C75F-2CB4-DD97-D664-456057F77757}"/>
              </a:ext>
            </a:extLst>
          </p:cNvPr>
          <p:cNvSpPr>
            <a:spLocks noChangeShapeType="1"/>
          </p:cNvSpPr>
          <p:nvPr/>
        </p:nvSpPr>
        <p:spPr bwMode="auto">
          <a:xfrm flipH="1" flipV="1">
            <a:off x="3087688" y="465138"/>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89486" name="Segnaposto numero diapositiva 1">
            <a:extLst>
              <a:ext uri="{FF2B5EF4-FFF2-40B4-BE49-F238E27FC236}">
                <a16:creationId xmlns:a16="http://schemas.microsoft.com/office/drawing/2014/main" id="{CA0633E3-993D-EE01-CFD4-DB13F407AB04}"/>
              </a:ext>
            </a:extLst>
          </p:cNvPr>
          <p:cNvSpPr>
            <a:spLocks noGrp="1"/>
          </p:cNvSpPr>
          <p:nvPr>
            <p:ph type="sldNum" sz="quarter" idx="12"/>
          </p:nvPr>
        </p:nvSpPr>
        <p:spPr>
          <a:xfrm>
            <a:off x="3519488" y="5222875"/>
            <a:ext cx="530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CCEAF9-44DD-45E2-B10C-2982BA3A4C54}" type="slidenum">
              <a:rPr lang="it-IT" altLang="en-US" sz="1400" b="1" smtClean="0">
                <a:solidFill>
                  <a:srgbClr val="FFFFFF"/>
                </a:solidFill>
              </a:rPr>
              <a:pPr>
                <a:spcBef>
                  <a:spcPct val="0"/>
                </a:spcBef>
                <a:buFontTx/>
                <a:buNone/>
              </a:pPr>
              <a:t>126</a:t>
            </a:fld>
            <a:endParaRPr lang="it-IT" altLang="en-US" sz="1400" b="1">
              <a:solidFill>
                <a:srgbClr val="FFFFFF"/>
              </a:solidFill>
            </a:endParaRPr>
          </a:p>
        </p:txBody>
      </p:sp>
      <p:sp>
        <p:nvSpPr>
          <p:cNvPr id="22" name="Rettangolo 21">
            <a:extLst>
              <a:ext uri="{FF2B5EF4-FFF2-40B4-BE49-F238E27FC236}">
                <a16:creationId xmlns:a16="http://schemas.microsoft.com/office/drawing/2014/main" id="{A6D4A52C-BBF4-D6AB-0580-A5414234DE0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D3D89C5-1EE9-625A-C9FB-96EE7D8C31BB}"/>
              </a:ext>
            </a:extLst>
          </p:cNvPr>
          <p:cNvSpPr txBox="1"/>
          <p:nvPr/>
        </p:nvSpPr>
        <p:spPr>
          <a:xfrm>
            <a:off x="6030913" y="1663700"/>
            <a:ext cx="2862262" cy="6477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1982 - 1985 </a:t>
            </a:r>
          </a:p>
          <a:p>
            <a:pPr algn="ctr">
              <a:defRPr/>
            </a:pPr>
            <a:r>
              <a:rPr lang="en-US" b="1" dirty="0" err="1">
                <a:solidFill>
                  <a:schemeClr val="accent4">
                    <a:lumMod val="10000"/>
                  </a:schemeClr>
                </a:solidFill>
              </a:rPr>
              <a:t>Invasión</a:t>
            </a:r>
            <a:r>
              <a:rPr lang="en-US" b="1" dirty="0">
                <a:solidFill>
                  <a:schemeClr val="accent4">
                    <a:lumMod val="10000"/>
                  </a:schemeClr>
                </a:solidFill>
              </a:rPr>
              <a:t> del </a:t>
            </a:r>
            <a:r>
              <a:rPr lang="en-US" b="1" dirty="0" err="1">
                <a:solidFill>
                  <a:schemeClr val="accent4">
                    <a:lumMod val="10000"/>
                  </a:schemeClr>
                </a:solidFill>
              </a:rPr>
              <a:t>Líbano</a:t>
            </a:r>
            <a:endParaRPr lang="en-US" b="1" dirty="0">
              <a:solidFill>
                <a:schemeClr val="accent4">
                  <a:lumMod val="10000"/>
                </a:schemeClr>
              </a:solidFill>
            </a:endParaRPr>
          </a:p>
        </p:txBody>
      </p:sp>
      <p:sp>
        <p:nvSpPr>
          <p:cNvPr id="489489" name="Text Box 7">
            <a:extLst>
              <a:ext uri="{FF2B5EF4-FFF2-40B4-BE49-F238E27FC236}">
                <a16:creationId xmlns:a16="http://schemas.microsoft.com/office/drawing/2014/main" id="{66937C86-A1AC-D005-5CAB-5CE79EB79F34}"/>
              </a:ext>
            </a:extLst>
          </p:cNvPr>
          <p:cNvSpPr txBox="1">
            <a:spLocks noChangeArrowheads="1"/>
          </p:cNvSpPr>
          <p:nvPr/>
        </p:nvSpPr>
        <p:spPr bwMode="auto">
          <a:xfrm>
            <a:off x="2773363" y="5918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Y.Arafat en viaje hacia Tunez (Tunis)</a:t>
            </a:r>
            <a:endParaRPr lang="it-IT" altLang="it-CH" sz="1000" b="1">
              <a:solidFill>
                <a:srgbClr val="FFFFFF"/>
              </a:solidFill>
            </a:endParaRPr>
          </a:p>
        </p:txBody>
      </p:sp>
      <p:sp>
        <p:nvSpPr>
          <p:cNvPr id="489490" name="Text Box 9">
            <a:extLst>
              <a:ext uri="{FF2B5EF4-FFF2-40B4-BE49-F238E27FC236}">
                <a16:creationId xmlns:a16="http://schemas.microsoft.com/office/drawing/2014/main" id="{C126194E-72F6-3D1E-A613-CA422948F940}"/>
              </a:ext>
            </a:extLst>
          </p:cNvPr>
          <p:cNvSpPr txBox="1">
            <a:spLocks noChangeArrowheads="1"/>
          </p:cNvSpPr>
          <p:nvPr/>
        </p:nvSpPr>
        <p:spPr bwMode="auto">
          <a:xfrm>
            <a:off x="3948113" y="3716338"/>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A.Sharon ministro   de la defensa  de Israel</a:t>
            </a:r>
            <a:endParaRPr lang="it-IT" altLang="it-CH" sz="1200" b="1">
              <a:solidFill>
                <a:srgbClr val="FFFFFF"/>
              </a:solidFill>
            </a:endParaRPr>
          </a:p>
        </p:txBody>
      </p:sp>
      <p:sp>
        <p:nvSpPr>
          <p:cNvPr id="489491" name="Text Box 8">
            <a:extLst>
              <a:ext uri="{FF2B5EF4-FFF2-40B4-BE49-F238E27FC236}">
                <a16:creationId xmlns:a16="http://schemas.microsoft.com/office/drawing/2014/main" id="{46455C2D-BFFE-FF8A-0608-8BA0F0375131}"/>
              </a:ext>
            </a:extLst>
          </p:cNvPr>
          <p:cNvSpPr txBox="1">
            <a:spLocks noChangeArrowheads="1"/>
          </p:cNvSpPr>
          <p:nvPr/>
        </p:nvSpPr>
        <p:spPr bwMode="auto">
          <a:xfrm>
            <a:off x="3968750" y="1425575"/>
            <a:ext cx="198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M.Begin 1er                   ministro  de Israel</a:t>
            </a:r>
            <a:endParaRPr lang="it-IT" altLang="it-CH" sz="1200" b="1">
              <a:solidFill>
                <a:srgbClr val="FFFFFF"/>
              </a:solidFill>
            </a:endParaRPr>
          </a:p>
        </p:txBody>
      </p:sp>
      <p:pic>
        <p:nvPicPr>
          <p:cNvPr id="489492" name="Picture 3" descr="Libano 1983">
            <a:extLst>
              <a:ext uri="{FF2B5EF4-FFF2-40B4-BE49-F238E27FC236}">
                <a16:creationId xmlns:a16="http://schemas.microsoft.com/office/drawing/2014/main" id="{2011F1A6-6043-9D24-1BE0-A61565F78D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075" y="195263"/>
            <a:ext cx="34686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93" name="Text Box 4">
            <a:extLst>
              <a:ext uri="{FF2B5EF4-FFF2-40B4-BE49-F238E27FC236}">
                <a16:creationId xmlns:a16="http://schemas.microsoft.com/office/drawing/2014/main" id="{16792D66-18E8-F7F8-F03F-15C690C984F6}"/>
              </a:ext>
            </a:extLst>
          </p:cNvPr>
          <p:cNvSpPr txBox="1">
            <a:spLocks noChangeArrowheads="1"/>
          </p:cNvSpPr>
          <p:nvPr/>
        </p:nvSpPr>
        <p:spPr bwMode="auto">
          <a:xfrm>
            <a:off x="2436813" y="1277938"/>
            <a:ext cx="673100" cy="461962"/>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Syrian Army</a:t>
            </a:r>
            <a:endParaRPr lang="it-IT" altLang="it-CH" sz="1200" b="1">
              <a:solidFill>
                <a:srgbClr val="000000"/>
              </a:solidFill>
            </a:endParaRPr>
          </a:p>
        </p:txBody>
      </p:sp>
      <p:sp>
        <p:nvSpPr>
          <p:cNvPr id="489494" name="Text Box 5">
            <a:extLst>
              <a:ext uri="{FF2B5EF4-FFF2-40B4-BE49-F238E27FC236}">
                <a16:creationId xmlns:a16="http://schemas.microsoft.com/office/drawing/2014/main" id="{47525180-7A7B-0E43-006E-18AED680993D}"/>
              </a:ext>
            </a:extLst>
          </p:cNvPr>
          <p:cNvSpPr txBox="1">
            <a:spLocks noChangeArrowheads="1"/>
          </p:cNvSpPr>
          <p:nvPr/>
        </p:nvSpPr>
        <p:spPr bwMode="auto">
          <a:xfrm>
            <a:off x="1214438" y="3086100"/>
            <a:ext cx="1006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Israel Army</a:t>
            </a:r>
            <a:endParaRPr lang="it-IT" altLang="it-CH" sz="1200" b="1">
              <a:solidFill>
                <a:srgbClr val="000000"/>
              </a:solidFill>
            </a:endParaRPr>
          </a:p>
        </p:txBody>
      </p:sp>
      <p:sp>
        <p:nvSpPr>
          <p:cNvPr id="489495" name="Text Box 7">
            <a:extLst>
              <a:ext uri="{FF2B5EF4-FFF2-40B4-BE49-F238E27FC236}">
                <a16:creationId xmlns:a16="http://schemas.microsoft.com/office/drawing/2014/main" id="{679C5F6D-9D6A-BD7A-6191-35DCE866E14F}"/>
              </a:ext>
            </a:extLst>
          </p:cNvPr>
          <p:cNvSpPr txBox="1">
            <a:spLocks noChangeArrowheads="1"/>
          </p:cNvSpPr>
          <p:nvPr/>
        </p:nvSpPr>
        <p:spPr bwMode="auto">
          <a:xfrm>
            <a:off x="538163" y="1265238"/>
            <a:ext cx="1114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Christian Lebanese militias</a:t>
            </a:r>
            <a:endParaRPr lang="it-IT" altLang="it-CH" sz="1200" b="1">
              <a:solidFill>
                <a:srgbClr val="000000"/>
              </a:solidFill>
            </a:endParaRPr>
          </a:p>
        </p:txBody>
      </p:sp>
      <p:sp>
        <p:nvSpPr>
          <p:cNvPr id="489496" name="Text Box 11">
            <a:extLst>
              <a:ext uri="{FF2B5EF4-FFF2-40B4-BE49-F238E27FC236}">
                <a16:creationId xmlns:a16="http://schemas.microsoft.com/office/drawing/2014/main" id="{16C713E0-FFD0-D1EA-4FF5-71656629C303}"/>
              </a:ext>
            </a:extLst>
          </p:cNvPr>
          <p:cNvSpPr txBox="1">
            <a:spLocks noChangeArrowheads="1"/>
          </p:cNvSpPr>
          <p:nvPr/>
        </p:nvSpPr>
        <p:spPr bwMode="auto">
          <a:xfrm>
            <a:off x="846138" y="2235200"/>
            <a:ext cx="688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89497" name="Text Box 12">
            <a:extLst>
              <a:ext uri="{FF2B5EF4-FFF2-40B4-BE49-F238E27FC236}">
                <a16:creationId xmlns:a16="http://schemas.microsoft.com/office/drawing/2014/main" id="{8D738168-989A-A595-D66B-8AFAA431B624}"/>
              </a:ext>
            </a:extLst>
          </p:cNvPr>
          <p:cNvSpPr txBox="1">
            <a:spLocks noChangeArrowheads="1"/>
          </p:cNvSpPr>
          <p:nvPr/>
        </p:nvSpPr>
        <p:spPr bwMode="auto">
          <a:xfrm>
            <a:off x="2366963" y="3870325"/>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000000"/>
                </a:solidFill>
              </a:rPr>
              <a:t>Christian militias under Israel's control (security strip)</a:t>
            </a:r>
            <a:endParaRPr lang="it-IT" altLang="it-CH" sz="1000" b="1">
              <a:solidFill>
                <a:srgbClr val="FFFFFF"/>
              </a:solidFill>
            </a:endParaRPr>
          </a:p>
        </p:txBody>
      </p:sp>
      <p:sp>
        <p:nvSpPr>
          <p:cNvPr id="489498" name="Text Box 18">
            <a:extLst>
              <a:ext uri="{FF2B5EF4-FFF2-40B4-BE49-F238E27FC236}">
                <a16:creationId xmlns:a16="http://schemas.microsoft.com/office/drawing/2014/main" id="{057DA044-02AE-CF70-5912-A4F156CD0808}"/>
              </a:ext>
            </a:extLst>
          </p:cNvPr>
          <p:cNvSpPr txBox="1">
            <a:spLocks noChangeArrowheads="1"/>
          </p:cNvSpPr>
          <p:nvPr/>
        </p:nvSpPr>
        <p:spPr bwMode="auto">
          <a:xfrm>
            <a:off x="446088" y="271463"/>
            <a:ext cx="134302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Situation 1983</a:t>
            </a:r>
            <a:endParaRPr lang="it-IT" altLang="it-CH" sz="2000" b="1">
              <a:solidFill>
                <a:srgbClr val="000000"/>
              </a:solidFill>
            </a:endParaRPr>
          </a:p>
        </p:txBody>
      </p:sp>
      <p:pic>
        <p:nvPicPr>
          <p:cNvPr id="489499" name="Picture 19" descr="Syria">
            <a:extLst>
              <a:ext uri="{FF2B5EF4-FFF2-40B4-BE49-F238E27FC236}">
                <a16:creationId xmlns:a16="http://schemas.microsoft.com/office/drawing/2014/main" id="{E5D0B4C7-5782-DF6F-4E6C-38579D9FD7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1513" y="2849563"/>
            <a:ext cx="4699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500" name="Line 22">
            <a:extLst>
              <a:ext uri="{FF2B5EF4-FFF2-40B4-BE49-F238E27FC236}">
                <a16:creationId xmlns:a16="http://schemas.microsoft.com/office/drawing/2014/main" id="{C130DBC3-5073-AF2E-C6DE-6C63D179236E}"/>
              </a:ext>
            </a:extLst>
          </p:cNvPr>
          <p:cNvSpPr>
            <a:spLocks noChangeShapeType="1"/>
          </p:cNvSpPr>
          <p:nvPr/>
        </p:nvSpPr>
        <p:spPr bwMode="auto">
          <a:xfrm flipH="1">
            <a:off x="1366838" y="4152900"/>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89501" name="Picture 26" descr="bandiera israeliana 2 jpg">
            <a:extLst>
              <a:ext uri="{FF2B5EF4-FFF2-40B4-BE49-F238E27FC236}">
                <a16:creationId xmlns:a16="http://schemas.microsoft.com/office/drawing/2014/main" id="{6139F78A-8C40-5CBD-0D0B-B9F616E2F5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7188" y="4346575"/>
            <a:ext cx="358775"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9502" name="Line 22">
            <a:extLst>
              <a:ext uri="{FF2B5EF4-FFF2-40B4-BE49-F238E27FC236}">
                <a16:creationId xmlns:a16="http://schemas.microsoft.com/office/drawing/2014/main" id="{A8A07E16-E9EF-CB9A-F50F-3327B201D127}"/>
              </a:ext>
            </a:extLst>
          </p:cNvPr>
          <p:cNvSpPr>
            <a:spLocks noChangeShapeType="1"/>
          </p:cNvSpPr>
          <p:nvPr/>
        </p:nvSpPr>
        <p:spPr bwMode="auto">
          <a:xfrm>
            <a:off x="1287463" y="1792288"/>
            <a:ext cx="698500" cy="1555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89503" name="CasellaDiTesto 2">
            <a:extLst>
              <a:ext uri="{FF2B5EF4-FFF2-40B4-BE49-F238E27FC236}">
                <a16:creationId xmlns:a16="http://schemas.microsoft.com/office/drawing/2014/main" id="{1E9F39DD-9B1E-4EB7-BCFF-CBCF7A908883}"/>
              </a:ext>
            </a:extLst>
          </p:cNvPr>
          <p:cNvSpPr txBox="1">
            <a:spLocks noChangeArrowheads="1"/>
          </p:cNvSpPr>
          <p:nvPr/>
        </p:nvSpPr>
        <p:spPr bwMode="auto">
          <a:xfrm>
            <a:off x="950913" y="3913188"/>
            <a:ext cx="527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UN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bra chatila 2">
            <a:extLst>
              <a:ext uri="{FF2B5EF4-FFF2-40B4-BE49-F238E27FC236}">
                <a16:creationId xmlns:a16="http://schemas.microsoft.com/office/drawing/2014/main" id="{320787FF-DAAB-A5A3-6A13-41DC9E8C1171}"/>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1523" name="Text Box 5">
            <a:extLst>
              <a:ext uri="{FF2B5EF4-FFF2-40B4-BE49-F238E27FC236}">
                <a16:creationId xmlns:a16="http://schemas.microsoft.com/office/drawing/2014/main" id="{8AE0BAD8-2776-2991-29AA-32DFF8EEEED7}"/>
              </a:ext>
            </a:extLst>
          </p:cNvPr>
          <p:cNvSpPr txBox="1">
            <a:spLocks noChangeArrowheads="1"/>
          </p:cNvSpPr>
          <p:nvPr/>
        </p:nvSpPr>
        <p:spPr bwMode="auto">
          <a:xfrm>
            <a:off x="5837238" y="2157413"/>
            <a:ext cx="2952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Del 16 al 18 de septiembre, bajo  la supervisión de la armada israelí, las milicias cristianas masacran   al rededor de 3500 civiles. El responsable es A.Sharon, ministro de la defensa israelí.</a:t>
            </a:r>
            <a:endParaRPr lang="it-IT" altLang="it-CH" sz="1200" b="1">
              <a:solidFill>
                <a:srgbClr val="FFFFFF"/>
              </a:solidFill>
            </a:endParaRPr>
          </a:p>
        </p:txBody>
      </p:sp>
      <p:sp>
        <p:nvSpPr>
          <p:cNvPr id="491524" name="Segnaposto numero diapositiva 1">
            <a:extLst>
              <a:ext uri="{FF2B5EF4-FFF2-40B4-BE49-F238E27FC236}">
                <a16:creationId xmlns:a16="http://schemas.microsoft.com/office/drawing/2014/main" id="{74399BD5-32C9-9B28-0ED9-917A324AF370}"/>
              </a:ext>
            </a:extLst>
          </p:cNvPr>
          <p:cNvSpPr>
            <a:spLocks noGrp="1"/>
          </p:cNvSpPr>
          <p:nvPr>
            <p:ph type="sldNum" sz="quarter" idx="12"/>
          </p:nvPr>
        </p:nvSpPr>
        <p:spPr>
          <a:xfrm>
            <a:off x="7899400" y="3308350"/>
            <a:ext cx="868363"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6AACE8-AFEC-4BD1-B577-3E4F5EC8FECE}" type="slidenum">
              <a:rPr lang="it-IT" altLang="en-US" sz="1400" smtClean="0">
                <a:solidFill>
                  <a:srgbClr val="FFFFFF"/>
                </a:solidFill>
              </a:rPr>
              <a:pPr>
                <a:spcBef>
                  <a:spcPct val="0"/>
                </a:spcBef>
                <a:buFontTx/>
                <a:buNone/>
              </a:pPr>
              <a:t>127</a:t>
            </a:fld>
            <a:endParaRPr lang="it-IT" altLang="en-US" sz="1400">
              <a:solidFill>
                <a:srgbClr val="FFFFFF"/>
              </a:solidFill>
            </a:endParaRPr>
          </a:p>
        </p:txBody>
      </p:sp>
      <p:sp>
        <p:nvSpPr>
          <p:cNvPr id="1122311" name="CasellaDiTesto 2">
            <a:extLst>
              <a:ext uri="{FF2B5EF4-FFF2-40B4-BE49-F238E27FC236}">
                <a16:creationId xmlns:a16="http://schemas.microsoft.com/office/drawing/2014/main" id="{D73A2A57-7470-FB00-C78C-090D5A1856EA}"/>
              </a:ext>
            </a:extLst>
          </p:cNvPr>
          <p:cNvSpPr txBox="1">
            <a:spLocks noChangeArrowheads="1"/>
          </p:cNvSpPr>
          <p:nvPr/>
        </p:nvSpPr>
        <p:spPr bwMode="auto">
          <a:xfrm>
            <a:off x="684213" y="6423025"/>
            <a:ext cx="352742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000" dirty="0">
                <a:solidFill>
                  <a:schemeClr val="accent4">
                    <a:lumMod val="10000"/>
                  </a:schemeClr>
                </a:solidFill>
              </a:rPr>
              <a:t>https://es.wikipedia.org/wiki/Masacre_de_Sabra_y_Chatila</a:t>
            </a:r>
          </a:p>
        </p:txBody>
      </p:sp>
      <p:pic>
        <p:nvPicPr>
          <p:cNvPr id="3" name="Picture 3" descr="sabra chatila 20001">
            <a:extLst>
              <a:ext uri="{FF2B5EF4-FFF2-40B4-BE49-F238E27FC236}">
                <a16:creationId xmlns:a16="http://schemas.microsoft.com/office/drawing/2014/main" id="{CAE6FB71-58DD-BB0E-11C7-FB116B17790A}"/>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DCE10C8E-1DB5-4965-7E45-1152CFB555E2}"/>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97EF120E-BBB6-6FC0-BDCD-D812035C233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A1E88FC7-E2F0-0D6D-E216-7B9EFBC7F34A}"/>
              </a:ext>
            </a:extLst>
          </p:cNvPr>
          <p:cNvSpPr txBox="1"/>
          <p:nvPr/>
        </p:nvSpPr>
        <p:spPr>
          <a:xfrm>
            <a:off x="5915025" y="438150"/>
            <a:ext cx="2874963" cy="1538288"/>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1982 - Beirut                        </a:t>
            </a:r>
            <a:r>
              <a:rPr lang="en-US" b="1" dirty="0">
                <a:solidFill>
                  <a:schemeClr val="accent4">
                    <a:lumMod val="10000"/>
                  </a:schemeClr>
                </a:solidFill>
              </a:rPr>
              <a:t>Los </a:t>
            </a:r>
            <a:r>
              <a:rPr lang="en-US" b="1" dirty="0" err="1">
                <a:solidFill>
                  <a:schemeClr val="accent4">
                    <a:lumMod val="10000"/>
                  </a:schemeClr>
                </a:solidFill>
              </a:rPr>
              <a:t>masacres</a:t>
            </a:r>
            <a:r>
              <a:rPr lang="en-US" b="1" dirty="0">
                <a:solidFill>
                  <a:schemeClr val="accent4">
                    <a:lumMod val="10000"/>
                  </a:schemeClr>
                </a:solidFill>
              </a:rPr>
              <a:t> </a:t>
            </a:r>
            <a:r>
              <a:rPr lang="en-US" b="1" dirty="0" err="1">
                <a:solidFill>
                  <a:schemeClr val="accent4">
                    <a:lumMod val="10000"/>
                  </a:schemeClr>
                </a:solidFill>
              </a:rPr>
              <a:t>en</a:t>
            </a:r>
            <a:r>
              <a:rPr lang="en-US" b="1" dirty="0">
                <a:solidFill>
                  <a:schemeClr val="accent4">
                    <a:lumMod val="10000"/>
                  </a:schemeClr>
                </a:solidFill>
              </a:rPr>
              <a:t> los </a:t>
            </a:r>
            <a:r>
              <a:rPr lang="en-US" b="1" dirty="0" err="1">
                <a:solidFill>
                  <a:schemeClr val="accent4">
                    <a:lumMod val="10000"/>
                  </a:schemeClr>
                </a:solidFill>
              </a:rPr>
              <a:t>campamentos</a:t>
            </a:r>
            <a:r>
              <a:rPr lang="en-US" b="1" dirty="0">
                <a:solidFill>
                  <a:schemeClr val="accent4">
                    <a:lumMod val="10000"/>
                  </a:schemeClr>
                </a:solidFill>
              </a:rPr>
              <a:t> de </a:t>
            </a:r>
            <a:r>
              <a:rPr lang="en-US" b="1" dirty="0" err="1">
                <a:solidFill>
                  <a:schemeClr val="accent4">
                    <a:lumMod val="10000"/>
                  </a:schemeClr>
                </a:solidFill>
              </a:rPr>
              <a:t>refugiados</a:t>
            </a:r>
            <a:r>
              <a:rPr lang="en-US" b="1" dirty="0">
                <a:solidFill>
                  <a:schemeClr val="accent4">
                    <a:lumMod val="10000"/>
                  </a:schemeClr>
                </a:solidFill>
              </a:rPr>
              <a:t> </a:t>
            </a:r>
            <a:r>
              <a:rPr lang="en-US" b="1" dirty="0" err="1">
                <a:solidFill>
                  <a:schemeClr val="accent4">
                    <a:lumMod val="10000"/>
                  </a:schemeClr>
                </a:solidFill>
              </a:rPr>
              <a:t>palestinos</a:t>
            </a:r>
            <a:r>
              <a:rPr lang="en-US" b="1" dirty="0">
                <a:solidFill>
                  <a:schemeClr val="accent4">
                    <a:lumMod val="10000"/>
                  </a:schemeClr>
                </a:solidFill>
              </a:rPr>
              <a:t>      de Sabra y </a:t>
            </a:r>
            <a:r>
              <a:rPr lang="en-US" b="1" dirty="0" err="1">
                <a:solidFill>
                  <a:schemeClr val="accent4">
                    <a:lumMod val="10000"/>
                  </a:schemeClr>
                </a:solidFill>
              </a:rPr>
              <a:t>Chatila</a:t>
            </a:r>
            <a:endParaRPr lang="en-US" b="1" dirty="0">
              <a:solidFill>
                <a:schemeClr val="accent4">
                  <a:lumMod val="10000"/>
                </a:schemeClr>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accordi di Oslo">
            <a:extLst>
              <a:ext uri="{FF2B5EF4-FFF2-40B4-BE49-F238E27FC236}">
                <a16:creationId xmlns:a16="http://schemas.microsoft.com/office/drawing/2014/main" id="{63E00257-312D-F516-CFC8-D2E805956ED7}"/>
              </a:ext>
            </a:extLst>
          </p:cNvPr>
          <p:cNvPicPr>
            <a:picLocks noChangeAspect="1" noChangeArrowheads="1"/>
          </p:cNvPicPr>
          <p:nvPr/>
        </p:nvPicPr>
        <p:blipFill>
          <a:blip r:embed="rId3"/>
          <a:srcRect l="3459" t="3796" r="3491" b="2754"/>
          <a:stretch>
            <a:fillRect/>
          </a:stretch>
        </p:blipFill>
        <p:spPr bwMode="auto">
          <a:xfrm>
            <a:off x="684213" y="188913"/>
            <a:ext cx="4911725" cy="6524625"/>
          </a:xfrm>
          <a:prstGeom prst="rect">
            <a:avLst/>
          </a:prstGeom>
          <a:ln>
            <a:noFill/>
          </a:ln>
          <a:effectLst>
            <a:outerShdw blurRad="292100" dist="139700" dir="2700000" algn="tl" rotWithShape="0">
              <a:srgbClr val="333333">
                <a:alpha val="65000"/>
              </a:srgbClr>
            </a:outerShdw>
          </a:effectLst>
        </p:spPr>
      </p:pic>
      <p:sp>
        <p:nvSpPr>
          <p:cNvPr id="572419" name="Text Box 3">
            <a:extLst>
              <a:ext uri="{FF2B5EF4-FFF2-40B4-BE49-F238E27FC236}">
                <a16:creationId xmlns:a16="http://schemas.microsoft.com/office/drawing/2014/main" id="{E3676FB3-FC9A-905F-5DCF-159ACA696811}"/>
              </a:ext>
            </a:extLst>
          </p:cNvPr>
          <p:cNvSpPr txBox="1">
            <a:spLocks noChangeArrowheads="1"/>
          </p:cNvSpPr>
          <p:nvPr/>
        </p:nvSpPr>
        <p:spPr bwMode="auto">
          <a:xfrm>
            <a:off x="5827713" y="2935288"/>
            <a:ext cx="2808287" cy="15700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1993                     </a:t>
            </a:r>
            <a:r>
              <a:rPr lang="fr-CH" altLang="it-CH" dirty="0" err="1"/>
              <a:t>Acuerdos</a:t>
            </a:r>
            <a:r>
              <a:rPr lang="fr-CH" altLang="it-CH" dirty="0"/>
              <a:t> de Oslo  y </a:t>
            </a:r>
            <a:r>
              <a:rPr lang="fr-CH" altLang="it-CH" dirty="0" err="1"/>
              <a:t>desarrollos</a:t>
            </a:r>
            <a:r>
              <a:rPr lang="fr-CH" altLang="it-CH" dirty="0"/>
              <a:t> </a:t>
            </a:r>
            <a:r>
              <a:rPr lang="fr-CH" altLang="it-CH" dirty="0" err="1"/>
              <a:t>sucesivos</a:t>
            </a:r>
            <a:endParaRPr lang="it-IT" altLang="it-CH" dirty="0"/>
          </a:p>
        </p:txBody>
      </p:sp>
      <p:sp>
        <p:nvSpPr>
          <p:cNvPr id="493572" name="Segnaposto numero diapositiva 1">
            <a:extLst>
              <a:ext uri="{FF2B5EF4-FFF2-40B4-BE49-F238E27FC236}">
                <a16:creationId xmlns:a16="http://schemas.microsoft.com/office/drawing/2014/main" id="{5992C2E8-B7ED-AFC8-968E-25DC6E63EA51}"/>
              </a:ext>
            </a:extLst>
          </p:cNvPr>
          <p:cNvSpPr>
            <a:spLocks noGrp="1"/>
          </p:cNvSpPr>
          <p:nvPr>
            <p:ph type="sldNum" sz="quarter" idx="12"/>
          </p:nvPr>
        </p:nvSpPr>
        <p:spPr>
          <a:xfrm>
            <a:off x="6542088" y="6110288"/>
            <a:ext cx="11160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015ECC-9C69-486C-A0DB-833DF9A9F329}" type="slidenum">
              <a:rPr lang="it-IT" altLang="en-US" sz="1400" smtClean="0">
                <a:solidFill>
                  <a:srgbClr val="FFFFFF"/>
                </a:solidFill>
              </a:rPr>
              <a:pPr>
                <a:spcBef>
                  <a:spcPct val="0"/>
                </a:spcBef>
                <a:buFontTx/>
                <a:buNone/>
              </a:pPr>
              <a:t>128</a:t>
            </a:fld>
            <a:endParaRPr lang="it-IT" altLang="en-US" sz="1400">
              <a:solidFill>
                <a:srgbClr val="FFFFFF"/>
              </a:solidFill>
            </a:endParaRPr>
          </a:p>
        </p:txBody>
      </p:sp>
      <p:sp>
        <p:nvSpPr>
          <p:cNvPr id="5" name="Rettangolo 4">
            <a:extLst>
              <a:ext uri="{FF2B5EF4-FFF2-40B4-BE49-F238E27FC236}">
                <a16:creationId xmlns:a16="http://schemas.microsoft.com/office/drawing/2014/main" id="{019DA75E-34AF-7972-A081-3A23A02EDD4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3" descr="C:\Users\Enrico\Desktop\Oslo 2 jpeg.jpg">
            <a:extLst>
              <a:ext uri="{FF2B5EF4-FFF2-40B4-BE49-F238E27FC236}">
                <a16:creationId xmlns:a16="http://schemas.microsoft.com/office/drawing/2014/main" id="{F96EB22E-7A37-D9CB-CED6-52A80F645CBC}"/>
              </a:ext>
            </a:extLst>
          </p:cNvPr>
          <p:cNvPicPr>
            <a:picLocks noChangeAspect="1" noChangeArrowheads="1"/>
          </p:cNvPicPr>
          <p:nvPr/>
        </p:nvPicPr>
        <p:blipFill>
          <a:blip r:embed="rId4"/>
          <a:srcRect/>
          <a:stretch>
            <a:fillRect/>
          </a:stretch>
        </p:blipFill>
        <p:spPr bwMode="auto">
          <a:xfrm>
            <a:off x="5973763" y="836613"/>
            <a:ext cx="2486025" cy="1617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3575" name="Picture 7">
            <a:extLst>
              <a:ext uri="{FF2B5EF4-FFF2-40B4-BE49-F238E27FC236}">
                <a16:creationId xmlns:a16="http://schemas.microsoft.com/office/drawing/2014/main" id="{DE6A2F6E-56A1-3167-1C2A-6A23A144C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613" y="4986338"/>
            <a:ext cx="6524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3576" name="Picture 8">
            <a:extLst>
              <a:ext uri="{FF2B5EF4-FFF2-40B4-BE49-F238E27FC236}">
                <a16:creationId xmlns:a16="http://schemas.microsoft.com/office/drawing/2014/main" id="{9C035DF1-3151-01DC-7A6C-C149B289D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75" y="4968875"/>
            <a:ext cx="660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3577" name="Immagine 3">
            <a:extLst>
              <a:ext uri="{FF2B5EF4-FFF2-40B4-BE49-F238E27FC236}">
                <a16:creationId xmlns:a16="http://schemas.microsoft.com/office/drawing/2014/main" id="{1B167A38-AC6A-552F-E7DE-218344FF8C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837363" y="4968875"/>
            <a:ext cx="790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19920612-DA6D-A6FE-09C9-29CFCFFBAA25}"/>
              </a:ext>
            </a:extLst>
          </p:cNvPr>
          <p:cNvSpPr>
            <a:spLocks noGrp="1" noChangeArrowheads="1"/>
          </p:cNvSpPr>
          <p:nvPr>
            <p:ph type="title" sz="quarter"/>
          </p:nvPr>
        </p:nvSpPr>
        <p:spPr>
          <a:xfrm>
            <a:off x="4951413" y="1633538"/>
            <a:ext cx="3679825" cy="822325"/>
          </a:xfrm>
          <a:solidFill>
            <a:srgbClr val="FFFF00"/>
          </a:solidFill>
          <a:ln>
            <a:solidFill>
              <a:schemeClr val="accent4">
                <a:lumMod val="10000"/>
              </a:schemeClr>
            </a:solidFill>
          </a:ln>
        </p:spPr>
        <p:txBody>
          <a:bodyPr/>
          <a:lstStyle/>
          <a:p>
            <a:pPr eaLnBrk="1" hangingPunct="1">
              <a:defRPr/>
            </a:pPr>
            <a:r>
              <a:rPr lang="fr-CH" altLang="it-CH" sz="2000" b="1" dirty="0">
                <a:solidFill>
                  <a:schemeClr val="accent4">
                    <a:lumMod val="10000"/>
                  </a:schemeClr>
                </a:solidFill>
              </a:rPr>
              <a:t> 1994: la </a:t>
            </a:r>
            <a:r>
              <a:rPr lang="fr-CH" altLang="it-CH" sz="2000" b="1" dirty="0" err="1">
                <a:solidFill>
                  <a:schemeClr val="accent4">
                    <a:lumMod val="10000"/>
                  </a:schemeClr>
                </a:solidFill>
              </a:rPr>
              <a:t>paz</a:t>
            </a:r>
            <a:r>
              <a:rPr lang="fr-CH" altLang="it-CH" sz="2000" b="1" dirty="0">
                <a:solidFill>
                  <a:schemeClr val="accent4">
                    <a:lumMod val="10000"/>
                  </a:schemeClr>
                </a:solidFill>
              </a:rPr>
              <a:t> entre                        Israel y </a:t>
            </a:r>
            <a:r>
              <a:rPr lang="fr-CH" altLang="it-CH" sz="2000" b="1" dirty="0" err="1">
                <a:solidFill>
                  <a:schemeClr val="accent4">
                    <a:lumMod val="10000"/>
                  </a:schemeClr>
                </a:solidFill>
              </a:rPr>
              <a:t>Jordania</a:t>
            </a:r>
            <a:endParaRPr lang="it-IT" altLang="it-CH" sz="2000" b="1" dirty="0">
              <a:solidFill>
                <a:schemeClr val="accent4">
                  <a:lumMod val="10000"/>
                </a:schemeClr>
              </a:solidFill>
            </a:endParaRPr>
          </a:p>
        </p:txBody>
      </p:sp>
      <p:pic>
        <p:nvPicPr>
          <p:cNvPr id="413699" name="Picture 3" descr="diga di adasiya dove israele preleva parte dell'acqua del fiume Yarmuch">
            <a:extLst>
              <a:ext uri="{FF2B5EF4-FFF2-40B4-BE49-F238E27FC236}">
                <a16:creationId xmlns:a16="http://schemas.microsoft.com/office/drawing/2014/main" id="{639EF250-B109-0FA4-799B-D11F1E49594B}"/>
              </a:ext>
            </a:extLst>
          </p:cNvPr>
          <p:cNvPicPr>
            <a:picLocks noGrp="1" noChangeAspect="1" noChangeArrowheads="1"/>
          </p:cNvPicPr>
          <p:nvPr>
            <p:ph sz="quarter" idx="1"/>
          </p:nvPr>
        </p:nvPicPr>
        <p:blipFill>
          <a:blip r:embed="rId3"/>
          <a:srcRect/>
          <a:stretch>
            <a:fillRect/>
          </a:stretch>
        </p:blipFill>
        <p:spPr>
          <a:xfrm>
            <a:off x="4951413" y="3860800"/>
            <a:ext cx="3679825" cy="2736850"/>
          </a:xfrm>
          <a:ln w="28575">
            <a:solidFill>
              <a:schemeClr val="tx1"/>
            </a:solidFill>
          </a:ln>
          <a:effectLst>
            <a:outerShdw blurRad="292100" dist="139700" dir="2700000" algn="tl" rotWithShape="0">
              <a:srgbClr val="333333">
                <a:alpha val="65000"/>
              </a:srgbClr>
            </a:outerShdw>
          </a:effectLst>
        </p:spPr>
      </p:pic>
      <p:pic>
        <p:nvPicPr>
          <p:cNvPr id="413700" name="Picture 4" descr="peace 1 jordan">
            <a:extLst>
              <a:ext uri="{FF2B5EF4-FFF2-40B4-BE49-F238E27FC236}">
                <a16:creationId xmlns:a16="http://schemas.microsoft.com/office/drawing/2014/main" id="{111E92A8-B78C-5F9D-CAD0-B5202FF4FA3A}"/>
              </a:ext>
            </a:extLst>
          </p:cNvPr>
          <p:cNvPicPr>
            <a:picLocks noGrp="1" noChangeAspect="1" noChangeArrowheads="1"/>
          </p:cNvPicPr>
          <p:nvPr>
            <p:ph sz="quarter" idx="3"/>
          </p:nvPr>
        </p:nvPicPr>
        <p:blipFill>
          <a:blip r:embed="rId4"/>
          <a:srcRect/>
          <a:stretch>
            <a:fillRect/>
          </a:stretch>
        </p:blipFill>
        <p:spPr>
          <a:xfrm>
            <a:off x="414338" y="3860800"/>
            <a:ext cx="4321175" cy="2736850"/>
          </a:xfrm>
          <a:ln w="28575">
            <a:solidFill>
              <a:schemeClr val="tx1"/>
            </a:solidFill>
          </a:ln>
          <a:effectLst>
            <a:outerShdw blurRad="292100" dist="139700" dir="2700000" algn="tl" rotWithShape="0">
              <a:srgbClr val="333333">
                <a:alpha val="65000"/>
              </a:srgbClr>
            </a:outerShdw>
          </a:effectLst>
        </p:spPr>
      </p:pic>
      <p:pic>
        <p:nvPicPr>
          <p:cNvPr id="413701" name="Picture 5" descr="peace jordan israel">
            <a:extLst>
              <a:ext uri="{FF2B5EF4-FFF2-40B4-BE49-F238E27FC236}">
                <a16:creationId xmlns:a16="http://schemas.microsoft.com/office/drawing/2014/main" id="{B475852B-D2C4-D411-B29D-1ADE5056C2FF}"/>
              </a:ext>
            </a:extLst>
          </p:cNvPr>
          <p:cNvPicPr>
            <a:picLocks noGrp="1" noChangeAspect="1" noChangeArrowheads="1"/>
          </p:cNvPicPr>
          <p:nvPr>
            <p:ph sz="quarter" idx="4"/>
          </p:nvPr>
        </p:nvPicPr>
        <p:blipFill>
          <a:blip r:embed="rId5"/>
          <a:srcRect/>
          <a:stretch>
            <a:fillRect/>
          </a:stretch>
        </p:blipFill>
        <p:spPr>
          <a:xfrm>
            <a:off x="414338" y="333375"/>
            <a:ext cx="4321175" cy="3194050"/>
          </a:xfrm>
          <a:ln w="28575">
            <a:solidFill>
              <a:schemeClr val="tx1"/>
            </a:solidFill>
          </a:ln>
          <a:effectLst>
            <a:outerShdw blurRad="292100" dist="139700" dir="2700000" algn="tl" rotWithShape="0">
              <a:srgbClr val="333333">
                <a:alpha val="65000"/>
              </a:srgbClr>
            </a:outerShdw>
          </a:effectLst>
        </p:spPr>
      </p:pic>
      <p:sp>
        <p:nvSpPr>
          <p:cNvPr id="495622" name="Text Box 6">
            <a:extLst>
              <a:ext uri="{FF2B5EF4-FFF2-40B4-BE49-F238E27FC236}">
                <a16:creationId xmlns:a16="http://schemas.microsoft.com/office/drawing/2014/main" id="{9C6301C8-F8A3-21C2-9643-4D0EBBC4943F}"/>
              </a:ext>
            </a:extLst>
          </p:cNvPr>
          <p:cNvSpPr txBox="1">
            <a:spLocks noChangeArrowheads="1"/>
          </p:cNvSpPr>
          <p:nvPr/>
        </p:nvSpPr>
        <p:spPr bwMode="auto">
          <a:xfrm>
            <a:off x="4899025" y="3073400"/>
            <a:ext cx="388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Hechos los acuerdos de paz,  para la explotación en común de los recursos de las aguas a lo largo de la frontera. </a:t>
            </a:r>
            <a:endParaRPr lang="it-IT" altLang="it-CH" sz="1200" b="1">
              <a:solidFill>
                <a:srgbClr val="FFFFFF"/>
              </a:solidFill>
            </a:endParaRPr>
          </a:p>
        </p:txBody>
      </p:sp>
      <p:sp>
        <p:nvSpPr>
          <p:cNvPr id="495623" name="Text Box 7">
            <a:extLst>
              <a:ext uri="{FF2B5EF4-FFF2-40B4-BE49-F238E27FC236}">
                <a16:creationId xmlns:a16="http://schemas.microsoft.com/office/drawing/2014/main" id="{24F8FF0E-B46E-A668-1086-5A888E4E5020}"/>
              </a:ext>
            </a:extLst>
          </p:cNvPr>
          <p:cNvSpPr txBox="1">
            <a:spLocks noChangeArrowheads="1"/>
          </p:cNvSpPr>
          <p:nvPr/>
        </p:nvSpPr>
        <p:spPr bwMode="auto">
          <a:xfrm>
            <a:off x="4879975" y="333375"/>
            <a:ext cx="2087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El acuerdo de paz fue patrocinado por el presidente americano               Bill Clinton</a:t>
            </a:r>
            <a:endParaRPr lang="it-IT" altLang="it-CH" sz="1200" b="1">
              <a:solidFill>
                <a:srgbClr val="FFFFFF"/>
              </a:solidFill>
            </a:endParaRPr>
          </a:p>
        </p:txBody>
      </p:sp>
      <p:sp>
        <p:nvSpPr>
          <p:cNvPr id="495624" name="Segnaposto numero diapositiva 1">
            <a:extLst>
              <a:ext uri="{FF2B5EF4-FFF2-40B4-BE49-F238E27FC236}">
                <a16:creationId xmlns:a16="http://schemas.microsoft.com/office/drawing/2014/main" id="{8C1F61C8-CFAD-2BD7-2281-23D6D900B26B}"/>
              </a:ext>
            </a:extLst>
          </p:cNvPr>
          <p:cNvSpPr>
            <a:spLocks noGrp="1"/>
          </p:cNvSpPr>
          <p:nvPr>
            <p:ph type="sldNum" sz="quarter" idx="12"/>
          </p:nvPr>
        </p:nvSpPr>
        <p:spPr>
          <a:xfrm>
            <a:off x="7637463" y="679450"/>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6C30AB-134B-4F4C-8B1A-FD7939225C4F}" type="slidenum">
              <a:rPr lang="it-IT" altLang="en-US" sz="1400" smtClean="0">
                <a:solidFill>
                  <a:srgbClr val="FFFFFF"/>
                </a:solidFill>
              </a:rPr>
              <a:pPr>
                <a:spcBef>
                  <a:spcPct val="0"/>
                </a:spcBef>
                <a:buFontTx/>
                <a:buNone/>
              </a:pPr>
              <a:t>129</a:t>
            </a:fld>
            <a:endParaRPr lang="it-IT" altLang="en-US" sz="1400">
              <a:solidFill>
                <a:srgbClr val="FFFFFF"/>
              </a:solidFill>
            </a:endParaRPr>
          </a:p>
        </p:txBody>
      </p:sp>
      <p:sp>
        <p:nvSpPr>
          <p:cNvPr id="9" name="Rettangolo 8">
            <a:extLst>
              <a:ext uri="{FF2B5EF4-FFF2-40B4-BE49-F238E27FC236}">
                <a16:creationId xmlns:a16="http://schemas.microsoft.com/office/drawing/2014/main" id="{5DE9B218-7023-E049-2B0A-E92BB846EE1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3">
            <a:extLst>
              <a:ext uri="{FF2B5EF4-FFF2-40B4-BE49-F238E27FC236}">
                <a16:creationId xmlns:a16="http://schemas.microsoft.com/office/drawing/2014/main" id="{E671A8E5-9EB8-672F-8A97-F3227689D373}"/>
              </a:ext>
            </a:extLst>
          </p:cNvPr>
          <p:cNvSpPr txBox="1">
            <a:spLocks noChangeArrowheads="1"/>
          </p:cNvSpPr>
          <p:nvPr/>
        </p:nvSpPr>
        <p:spPr bwMode="auto">
          <a:xfrm>
            <a:off x="933450" y="6035675"/>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donde matan muchos de los filisteos y cananeos, estos últimos habían llegado en el mismo período.                        Los sacerdotes judíos de la época decían que Palestina había sido prometida a los judíos por Dios</a:t>
            </a:r>
            <a:endParaRPr lang="it-IT" altLang="it-CH" sz="1200">
              <a:solidFill>
                <a:srgbClr val="FFFFFF"/>
              </a:solidFill>
            </a:endParaRPr>
          </a:p>
        </p:txBody>
      </p:sp>
      <p:pic>
        <p:nvPicPr>
          <p:cNvPr id="96259" name="Picture 5" descr="esodo ebrei">
            <a:extLst>
              <a:ext uri="{FF2B5EF4-FFF2-40B4-BE49-F238E27FC236}">
                <a16:creationId xmlns:a16="http://schemas.microsoft.com/office/drawing/2014/main" id="{5B753660-9516-BE9F-B1F8-9014F5060084}"/>
              </a:ext>
            </a:extLst>
          </p:cNvPr>
          <p:cNvPicPr>
            <a:picLocks noGrp="1" noChangeAspect="1" noChangeArrowheads="1"/>
          </p:cNvPicPr>
          <p:nvPr>
            <p:ph/>
          </p:nvPr>
        </p:nvPicPr>
        <p:blipFill>
          <a:blip r:embed="rId3"/>
          <a:srcRect/>
          <a:stretch>
            <a:fillRect/>
          </a:stretch>
        </p:blipFill>
        <p:spPr>
          <a:xfrm>
            <a:off x="1114425" y="571500"/>
            <a:ext cx="6913563" cy="4859338"/>
          </a:xfrm>
          <a:ln w="38100">
            <a:solidFill>
              <a:schemeClr val="tx1"/>
            </a:solidFill>
          </a:ln>
          <a:effectLst>
            <a:outerShdw blurRad="292100" dist="139700" dir="2700000" algn="tl" rotWithShape="0">
              <a:srgbClr val="333333">
                <a:alpha val="65000"/>
              </a:srgbClr>
            </a:outerShdw>
          </a:effectLst>
        </p:spPr>
      </p:pic>
      <p:sp>
        <p:nvSpPr>
          <p:cNvPr id="258052" name="Slide Number Placeholder 6">
            <a:extLst>
              <a:ext uri="{FF2B5EF4-FFF2-40B4-BE49-F238E27FC236}">
                <a16:creationId xmlns:a16="http://schemas.microsoft.com/office/drawing/2014/main" id="{A306735A-07E9-0FFC-6A4B-E6207A0CA44C}"/>
              </a:ext>
            </a:extLst>
          </p:cNvPr>
          <p:cNvSpPr>
            <a:spLocks noGrp="1"/>
          </p:cNvSpPr>
          <p:nvPr>
            <p:ph type="sldNum" sz="quarter" idx="12"/>
          </p:nvPr>
        </p:nvSpPr>
        <p:spPr>
          <a:xfrm>
            <a:off x="7823200" y="4810125"/>
            <a:ext cx="877888" cy="404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A9B06B-4153-4DC7-8E0E-708DF1668D0A}"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sp>
        <p:nvSpPr>
          <p:cNvPr id="6" name="Rettangolo 5">
            <a:extLst>
              <a:ext uri="{FF2B5EF4-FFF2-40B4-BE49-F238E27FC236}">
                <a16:creationId xmlns:a16="http://schemas.microsoft.com/office/drawing/2014/main" id="{92DED4B3-7699-8D80-CE5E-59B8ACD87C2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8054" name="CasellaDiTesto 1">
            <a:extLst>
              <a:ext uri="{FF2B5EF4-FFF2-40B4-BE49-F238E27FC236}">
                <a16:creationId xmlns:a16="http://schemas.microsoft.com/office/drawing/2014/main" id="{7D3BFD59-EB7B-D643-4889-32D552604AC2}"/>
              </a:ext>
            </a:extLst>
          </p:cNvPr>
          <p:cNvSpPr txBox="1">
            <a:spLocks noChangeArrowheads="1"/>
          </p:cNvSpPr>
          <p:nvPr/>
        </p:nvSpPr>
        <p:spPr bwMode="auto">
          <a:xfrm>
            <a:off x="1092200" y="5594350"/>
            <a:ext cx="6935788"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n-US" sz="1400" b="1">
                <a:solidFill>
                  <a:srgbClr val="161616"/>
                </a:solidFill>
              </a:rPr>
              <a:t>Alrededor de 1250 a.C. los judíos huyen de Egipto y regresan a Palestina </a:t>
            </a:r>
            <a:endParaRPr lang="en-US" altLang="en-US" sz="1400" b="1">
              <a:solidFill>
                <a:srgbClr val="161616"/>
              </a:solidFill>
            </a:endParaRPr>
          </a:p>
        </p:txBody>
      </p:sp>
      <p:sp>
        <p:nvSpPr>
          <p:cNvPr id="8" name="CasellaDiTesto 1">
            <a:extLst>
              <a:ext uri="{FF2B5EF4-FFF2-40B4-BE49-F238E27FC236}">
                <a16:creationId xmlns:a16="http://schemas.microsoft.com/office/drawing/2014/main" id="{2014814F-DE3F-6D9C-2D82-50F5ABC35F9D}"/>
              </a:ext>
            </a:extLst>
          </p:cNvPr>
          <p:cNvSpPr txBox="1">
            <a:spLocks noChangeArrowheads="1"/>
          </p:cNvSpPr>
          <p:nvPr/>
        </p:nvSpPr>
        <p:spPr bwMode="auto">
          <a:xfrm>
            <a:off x="1258888" y="3001963"/>
            <a:ext cx="1225550" cy="246062"/>
          </a:xfrm>
          <a:prstGeom prst="rect">
            <a:avLst/>
          </a:prstGeom>
          <a:solidFill>
            <a:srgbClr val="FFFF00"/>
          </a:solidFill>
          <a:ln>
            <a:solidFill>
              <a:schemeClr val="accent4">
                <a:lumMod val="10000"/>
              </a:schemeClr>
            </a:solidFill>
          </a:ln>
        </p:spPr>
        <p:txBody>
          <a:bodyPr>
            <a:spAutoFit/>
          </a:bodyPr>
          <a:lstStyle>
            <a:defPPr>
              <a:defRPr lang="it-CH"/>
            </a:defPPr>
            <a:lvl1pPr algn="ctr" eaLnBrk="1" hangingPunct="1">
              <a:buFontTx/>
              <a:buNone/>
              <a:defRPr sz="1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a:t>
            </a:r>
            <a:r>
              <a:rPr lang="it-CH" altLang="it-CH" dirty="0" err="1"/>
              <a:t>Versión</a:t>
            </a:r>
            <a:r>
              <a:rPr lang="it-CH" altLang="it-CH" dirty="0"/>
              <a:t> </a:t>
            </a:r>
            <a:r>
              <a:rPr lang="it-CH" altLang="it-CH" dirty="0" err="1"/>
              <a:t>bíblica</a:t>
            </a:r>
            <a:r>
              <a:rPr lang="it-CH" altLang="it-CH" dirty="0"/>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a:extLst>
              <a:ext uri="{FF2B5EF4-FFF2-40B4-BE49-F238E27FC236}">
                <a16:creationId xmlns:a16="http://schemas.microsoft.com/office/drawing/2014/main" id="{B757B67E-3A69-1057-F30E-2E19E4C0F52A}"/>
              </a:ext>
            </a:extLst>
          </p:cNvPr>
          <p:cNvSpPr>
            <a:spLocks noChangeArrowheads="1"/>
          </p:cNvSpPr>
          <p:nvPr/>
        </p:nvSpPr>
        <p:spPr bwMode="auto">
          <a:xfrm>
            <a:off x="5018088" y="3983038"/>
            <a:ext cx="36004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t>28 de septiembre del 2000</a:t>
            </a:r>
            <a:r>
              <a:rPr lang="fr-CH" altLang="it-CH" sz="1400"/>
              <a:t> </a:t>
            </a:r>
          </a:p>
          <a:p>
            <a:pPr eaLnBrk="1" hangingPunct="1">
              <a:spcBef>
                <a:spcPct val="0"/>
              </a:spcBef>
              <a:buFontTx/>
              <a:buNone/>
            </a:pPr>
            <a:r>
              <a:rPr lang="fr-CH" altLang="it-CH" sz="1400" b="1"/>
              <a:t>Sharon visita de forma provocativa la explanadas  de las mezquitas.</a:t>
            </a:r>
          </a:p>
          <a:p>
            <a:pPr eaLnBrk="1" hangingPunct="1">
              <a:spcBef>
                <a:spcPct val="0"/>
              </a:spcBef>
              <a:buFontTx/>
              <a:buNone/>
            </a:pPr>
            <a:endParaRPr lang="fr-CH" altLang="it-CH" sz="1400" b="1"/>
          </a:p>
          <a:p>
            <a:pPr eaLnBrk="1" hangingPunct="1">
              <a:spcBef>
                <a:spcPct val="0"/>
              </a:spcBef>
              <a:buFontTx/>
              <a:buNone/>
            </a:pPr>
            <a:r>
              <a:rPr lang="fr-CH" altLang="it-CH" sz="1400" b="1"/>
              <a:t>30 de septiembre del 2000</a:t>
            </a:r>
          </a:p>
          <a:p>
            <a:pPr eaLnBrk="1" hangingPunct="1">
              <a:spcBef>
                <a:spcPct val="0"/>
              </a:spcBef>
              <a:buFontTx/>
              <a:buNone/>
            </a:pPr>
            <a:r>
              <a:rPr lang="fr-CH" altLang="it-CH" sz="1400" b="1"/>
              <a:t>Israel ahoga en sangre la protesta de los palestinos.</a:t>
            </a:r>
          </a:p>
          <a:p>
            <a:pPr eaLnBrk="1" hangingPunct="1">
              <a:spcBef>
                <a:spcPct val="0"/>
              </a:spcBef>
              <a:buFontTx/>
              <a:buNone/>
            </a:pPr>
            <a:r>
              <a:rPr lang="fr-CH" altLang="it-CH" sz="1400" b="1"/>
              <a:t>Es el comienzo de la II. Intifada…                 …y «la muerte de los acuerdos de           paz de Oslo» (A. Sharon).</a:t>
            </a:r>
            <a:endParaRPr lang="it-IT" altLang="it-CH" sz="1400" b="1"/>
          </a:p>
        </p:txBody>
      </p:sp>
      <p:sp>
        <p:nvSpPr>
          <p:cNvPr id="497667" name="Segnaposto numero diapositiva 1">
            <a:extLst>
              <a:ext uri="{FF2B5EF4-FFF2-40B4-BE49-F238E27FC236}">
                <a16:creationId xmlns:a16="http://schemas.microsoft.com/office/drawing/2014/main" id="{835F4332-30FE-44DA-52C4-ECBD7FFAA948}"/>
              </a:ext>
            </a:extLst>
          </p:cNvPr>
          <p:cNvSpPr>
            <a:spLocks noGrp="1"/>
          </p:cNvSpPr>
          <p:nvPr>
            <p:ph type="sldNum" sz="quarter" idx="12"/>
          </p:nvPr>
        </p:nvSpPr>
        <p:spPr>
          <a:xfrm>
            <a:off x="6484938" y="6169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D297E0-4B3A-469B-B7B1-056F523E21C4}" type="slidenum">
              <a:rPr lang="it-IT" altLang="en-US" sz="1400" smtClean="0">
                <a:solidFill>
                  <a:srgbClr val="FFFFFF"/>
                </a:solidFill>
              </a:rPr>
              <a:pPr>
                <a:spcBef>
                  <a:spcPct val="0"/>
                </a:spcBef>
                <a:buFontTx/>
                <a:buNone/>
              </a:pPr>
              <a:t>130</a:t>
            </a:fld>
            <a:endParaRPr lang="it-IT" altLang="en-US" sz="1400">
              <a:solidFill>
                <a:srgbClr val="FFFFFF"/>
              </a:solidFill>
            </a:endParaRPr>
          </a:p>
        </p:txBody>
      </p:sp>
      <p:pic>
        <p:nvPicPr>
          <p:cNvPr id="6" name="Picture 5" descr="28 sett 2000 Sharon su spianata moschee">
            <a:extLst>
              <a:ext uri="{FF2B5EF4-FFF2-40B4-BE49-F238E27FC236}">
                <a16:creationId xmlns:a16="http://schemas.microsoft.com/office/drawing/2014/main" id="{57560F9E-ED39-8EA6-4E49-CE405FDEE3A5}"/>
              </a:ext>
            </a:extLst>
          </p:cNvPr>
          <p:cNvPicPr>
            <a:picLocks noChangeAspect="1" noChangeArrowheads="1"/>
          </p:cNvPicPr>
          <p:nvPr/>
        </p:nvPicPr>
        <p:blipFill>
          <a:blip r:embed="rId3">
            <a:lum bright="-8000" contrast="10000"/>
          </a:blip>
          <a:srcRect/>
          <a:stretch>
            <a:fillRect/>
          </a:stretch>
        </p:blipFill>
        <p:spPr bwMode="auto">
          <a:xfrm>
            <a:off x="485775" y="476250"/>
            <a:ext cx="4268788" cy="56880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7" name="Picture 6" descr="Sharon su spianata moschee">
            <a:extLst>
              <a:ext uri="{FF2B5EF4-FFF2-40B4-BE49-F238E27FC236}">
                <a16:creationId xmlns:a16="http://schemas.microsoft.com/office/drawing/2014/main" id="{5E6B7DF5-847C-5BCD-3A25-F6735BE34D12}"/>
              </a:ext>
            </a:extLst>
          </p:cNvPr>
          <p:cNvPicPr>
            <a:picLocks noChangeAspect="1" noChangeArrowheads="1"/>
          </p:cNvPicPr>
          <p:nvPr/>
        </p:nvPicPr>
        <p:blipFill>
          <a:blip r:embed="rId4">
            <a:lum bright="-8000" contrast="8000"/>
          </a:blip>
          <a:srcRect/>
          <a:stretch>
            <a:fillRect/>
          </a:stretch>
        </p:blipFill>
        <p:spPr bwMode="auto">
          <a:xfrm>
            <a:off x="4932363" y="476250"/>
            <a:ext cx="3738562" cy="256698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97670" name="CasellaDiTesto 2">
            <a:extLst>
              <a:ext uri="{FF2B5EF4-FFF2-40B4-BE49-F238E27FC236}">
                <a16:creationId xmlns:a16="http://schemas.microsoft.com/office/drawing/2014/main" id="{91545B41-A39C-3A92-D645-2DA9B3DB9CB3}"/>
              </a:ext>
            </a:extLst>
          </p:cNvPr>
          <p:cNvSpPr txBox="1">
            <a:spLocks noChangeArrowheads="1"/>
          </p:cNvSpPr>
          <p:nvPr/>
        </p:nvSpPr>
        <p:spPr bwMode="auto">
          <a:xfrm>
            <a:off x="442913" y="6403975"/>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https://es.wikipedia.org/wiki/Primera_Intifada</a:t>
            </a:r>
          </a:p>
        </p:txBody>
      </p:sp>
      <p:sp>
        <p:nvSpPr>
          <p:cNvPr id="497671" name="CasellaDiTesto 3">
            <a:extLst>
              <a:ext uri="{FF2B5EF4-FFF2-40B4-BE49-F238E27FC236}">
                <a16:creationId xmlns:a16="http://schemas.microsoft.com/office/drawing/2014/main" id="{07BF0D00-E406-C8D4-7511-DB3015C59BD3}"/>
              </a:ext>
            </a:extLst>
          </p:cNvPr>
          <p:cNvSpPr txBox="1">
            <a:spLocks noChangeArrowheads="1"/>
          </p:cNvSpPr>
          <p:nvPr/>
        </p:nvSpPr>
        <p:spPr bwMode="auto">
          <a:xfrm>
            <a:off x="5056188" y="6402388"/>
            <a:ext cx="2527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https://es.wikipedia.org/wiki/Segunda_Intifada</a:t>
            </a:r>
          </a:p>
        </p:txBody>
      </p:sp>
      <p:sp>
        <p:nvSpPr>
          <p:cNvPr id="8" name="Rettangolo 7">
            <a:extLst>
              <a:ext uri="{FF2B5EF4-FFF2-40B4-BE49-F238E27FC236}">
                <a16:creationId xmlns:a16="http://schemas.microsoft.com/office/drawing/2014/main" id="{0F425557-C27A-21CA-F9F7-3EBA39D1056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C23004F5-1A10-866D-C7C0-D03A1B5CE96D}"/>
              </a:ext>
            </a:extLst>
          </p:cNvPr>
          <p:cNvSpPr txBox="1"/>
          <p:nvPr/>
        </p:nvSpPr>
        <p:spPr>
          <a:xfrm>
            <a:off x="5095875" y="3311525"/>
            <a:ext cx="2792413" cy="523875"/>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400" b="1" dirty="0">
                <a:solidFill>
                  <a:schemeClr val="accent4">
                    <a:lumMod val="10000"/>
                  </a:schemeClr>
                </a:solidFill>
              </a:rPr>
              <a:t>1987 - 1993  Primera intifada                      2000 - </a:t>
            </a:r>
            <a:r>
              <a:rPr lang="fr-CH" altLang="it-CH" sz="1400" b="1" dirty="0" err="1">
                <a:solidFill>
                  <a:schemeClr val="accent4">
                    <a:lumMod val="10000"/>
                  </a:schemeClr>
                </a:solidFill>
              </a:rPr>
              <a:t>Segunda</a:t>
            </a:r>
            <a:r>
              <a:rPr lang="fr-CH" altLang="it-CH" sz="1400" b="1" dirty="0">
                <a:solidFill>
                  <a:schemeClr val="accent4">
                    <a:lumMod val="10000"/>
                  </a:schemeClr>
                </a:solidFill>
              </a:rPr>
              <a:t> intifada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018">
            <a:extLst>
              <a:ext uri="{FF2B5EF4-FFF2-40B4-BE49-F238E27FC236}">
                <a16:creationId xmlns:a16="http://schemas.microsoft.com/office/drawing/2014/main" id="{80FB00DA-49B0-61BB-DCF0-259498183448}"/>
              </a:ext>
            </a:extLst>
          </p:cNvPr>
          <p:cNvPicPr>
            <a:picLocks noChangeAspect="1" noChangeArrowheads="1"/>
          </p:cNvPicPr>
          <p:nvPr/>
        </p:nvPicPr>
        <p:blipFill>
          <a:blip r:embed="rId3"/>
          <a:srcRect b="12837"/>
          <a:stretch>
            <a:fillRect/>
          </a:stretch>
        </p:blipFill>
        <p:spPr bwMode="auto">
          <a:xfrm>
            <a:off x="179388" y="117475"/>
            <a:ext cx="4679950" cy="3068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59779" name="Picture 3" descr="rare-picture-yassin">
            <a:extLst>
              <a:ext uri="{FF2B5EF4-FFF2-40B4-BE49-F238E27FC236}">
                <a16:creationId xmlns:a16="http://schemas.microsoft.com/office/drawing/2014/main" id="{D8759DB3-3FF4-1956-BCB2-ECCB5A49F560}"/>
              </a:ext>
            </a:extLst>
          </p:cNvPr>
          <p:cNvPicPr>
            <a:picLocks noChangeAspect="1" noChangeArrowheads="1"/>
          </p:cNvPicPr>
          <p:nvPr/>
        </p:nvPicPr>
        <p:blipFill>
          <a:blip r:embed="rId4"/>
          <a:srcRect t="5550"/>
          <a:stretch>
            <a:fillRect/>
          </a:stretch>
        </p:blipFill>
        <p:spPr bwMode="auto">
          <a:xfrm>
            <a:off x="5003800" y="3576638"/>
            <a:ext cx="39608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59780" name="Picture 4" descr="rafah 2004 massacro">
            <a:extLst>
              <a:ext uri="{FF2B5EF4-FFF2-40B4-BE49-F238E27FC236}">
                <a16:creationId xmlns:a16="http://schemas.microsoft.com/office/drawing/2014/main" id="{ABC85F6F-FB26-DF2E-1FCB-962EA67F3E96}"/>
              </a:ext>
            </a:extLst>
          </p:cNvPr>
          <p:cNvPicPr>
            <a:picLocks noChangeAspect="1" noChangeArrowheads="1"/>
          </p:cNvPicPr>
          <p:nvPr/>
        </p:nvPicPr>
        <p:blipFill>
          <a:blip r:embed="rId5"/>
          <a:srcRect/>
          <a:stretch>
            <a:fillRect/>
          </a:stretch>
        </p:blipFill>
        <p:spPr bwMode="auto">
          <a:xfrm>
            <a:off x="179388" y="3360738"/>
            <a:ext cx="4679950" cy="3349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9717" name="Text Box 5">
            <a:extLst>
              <a:ext uri="{FF2B5EF4-FFF2-40B4-BE49-F238E27FC236}">
                <a16:creationId xmlns:a16="http://schemas.microsoft.com/office/drawing/2014/main" id="{D4E2FC7E-899E-CA27-D8BD-D6D8D0A06E17}"/>
              </a:ext>
            </a:extLst>
          </p:cNvPr>
          <p:cNvSpPr txBox="1">
            <a:spLocks noChangeArrowheads="1"/>
          </p:cNvSpPr>
          <p:nvPr/>
        </p:nvSpPr>
        <p:spPr bwMode="auto">
          <a:xfrm>
            <a:off x="5003800" y="628650"/>
            <a:ext cx="4067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Desde el comienzo, los israelíes han asesinado a más de 5’000 palestinos y herido aproximadamente 30’000. Las víctimas israelíes, son aproximadamente 1000 y los heridos unos 3000.  Los daños y destrucciones causados               por los israelíes son enormes.  Los estragos experimentados por los israelíes son limitados. </a:t>
            </a:r>
            <a:endParaRPr lang="it-IT" altLang="it-CH" sz="1400">
              <a:solidFill>
                <a:srgbClr val="FFFFFF"/>
              </a:solidFill>
            </a:endParaRPr>
          </a:p>
        </p:txBody>
      </p:sp>
      <p:sp>
        <p:nvSpPr>
          <p:cNvPr id="499718" name="Text Box 6">
            <a:extLst>
              <a:ext uri="{FF2B5EF4-FFF2-40B4-BE49-F238E27FC236}">
                <a16:creationId xmlns:a16="http://schemas.microsoft.com/office/drawing/2014/main" id="{51639B01-2C12-D897-A24C-F6DAA79B7D03}"/>
              </a:ext>
            </a:extLst>
          </p:cNvPr>
          <p:cNvSpPr txBox="1">
            <a:spLocks noChangeArrowheads="1"/>
          </p:cNvSpPr>
          <p:nvPr/>
        </p:nvSpPr>
        <p:spPr bwMode="auto">
          <a:xfrm>
            <a:off x="2757488" y="2833688"/>
            <a:ext cx="208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Funerales palestinos</a:t>
            </a:r>
            <a:endParaRPr lang="it-IT" altLang="it-CH" sz="1400" b="1">
              <a:solidFill>
                <a:srgbClr val="FFFFFF"/>
              </a:solidFill>
            </a:endParaRPr>
          </a:p>
        </p:txBody>
      </p:sp>
      <p:sp>
        <p:nvSpPr>
          <p:cNvPr id="499719" name="Text Box 7">
            <a:extLst>
              <a:ext uri="{FF2B5EF4-FFF2-40B4-BE49-F238E27FC236}">
                <a16:creationId xmlns:a16="http://schemas.microsoft.com/office/drawing/2014/main" id="{9D27E53F-EECE-07F3-104B-D7067D83A20D}"/>
              </a:ext>
            </a:extLst>
          </p:cNvPr>
          <p:cNvSpPr txBox="1">
            <a:spLocks noChangeArrowheads="1"/>
          </p:cNvSpPr>
          <p:nvPr/>
        </p:nvSpPr>
        <p:spPr bwMode="auto">
          <a:xfrm>
            <a:off x="207963" y="3484563"/>
            <a:ext cx="18716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Rafah 2004:                      víctimas palestinas</a:t>
            </a:r>
            <a:endParaRPr lang="it-IT" altLang="it-CH" sz="1400" b="1">
              <a:solidFill>
                <a:srgbClr val="FFFFFF"/>
              </a:solidFill>
            </a:endParaRPr>
          </a:p>
        </p:txBody>
      </p:sp>
      <p:sp>
        <p:nvSpPr>
          <p:cNvPr id="499720" name="Text Box 8">
            <a:extLst>
              <a:ext uri="{FF2B5EF4-FFF2-40B4-BE49-F238E27FC236}">
                <a16:creationId xmlns:a16="http://schemas.microsoft.com/office/drawing/2014/main" id="{B025B6A2-0854-D71C-A628-0380E2BD1537}"/>
              </a:ext>
            </a:extLst>
          </p:cNvPr>
          <p:cNvSpPr txBox="1">
            <a:spLocks noChangeArrowheads="1"/>
          </p:cNvSpPr>
          <p:nvPr/>
        </p:nvSpPr>
        <p:spPr bwMode="auto">
          <a:xfrm>
            <a:off x="5002213" y="2308225"/>
            <a:ext cx="2486025"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Shaykh Ahmad Yasin, guía espiritual de la organización de resistencia Hamas, asesinado por los Israelíes  en Gaza en el 2004</a:t>
            </a:r>
            <a:endParaRPr lang="it-IT" altLang="it-CH" sz="1400">
              <a:solidFill>
                <a:srgbClr val="FFFFFF"/>
              </a:solidFill>
            </a:endParaRPr>
          </a:p>
        </p:txBody>
      </p:sp>
      <p:pic>
        <p:nvPicPr>
          <p:cNvPr id="476169" name="Picture 9">
            <a:extLst>
              <a:ext uri="{FF2B5EF4-FFF2-40B4-BE49-F238E27FC236}">
                <a16:creationId xmlns:a16="http://schemas.microsoft.com/office/drawing/2014/main" id="{1DAEBC0E-C2D7-5B37-AF83-17C29E5D2D9B}"/>
              </a:ext>
            </a:extLst>
          </p:cNvPr>
          <p:cNvPicPr>
            <a:picLocks noChangeAspect="1" noChangeArrowheads="1"/>
          </p:cNvPicPr>
          <p:nvPr/>
        </p:nvPicPr>
        <p:blipFill>
          <a:blip r:embed="rId6"/>
          <a:srcRect/>
          <a:stretch>
            <a:fillRect/>
          </a:stretch>
        </p:blipFill>
        <p:spPr bwMode="auto">
          <a:xfrm>
            <a:off x="7667625" y="2351088"/>
            <a:ext cx="1296988" cy="1112837"/>
          </a:xfrm>
          <a:prstGeom prst="rect">
            <a:avLst/>
          </a:prstGeom>
          <a:ln>
            <a:noFill/>
          </a:ln>
          <a:effectLst>
            <a:outerShdw blurRad="292100" dist="139700" dir="2700000" algn="tl" rotWithShape="0">
              <a:srgbClr val="333333">
                <a:alpha val="65000"/>
              </a:srgbClr>
            </a:outerShdw>
          </a:effectLst>
        </p:spPr>
      </p:pic>
      <p:pic>
        <p:nvPicPr>
          <p:cNvPr id="459786" name="Picture 10" descr="bandiera palestinese con asta ">
            <a:extLst>
              <a:ext uri="{FF2B5EF4-FFF2-40B4-BE49-F238E27FC236}">
                <a16:creationId xmlns:a16="http://schemas.microsoft.com/office/drawing/2014/main" id="{FE633567-BB39-68A9-0D85-5B2FD73AF064}"/>
              </a:ext>
            </a:extLst>
          </p:cNvPr>
          <p:cNvPicPr>
            <a:picLocks noChangeAspect="1" noChangeArrowheads="1" noCrop="1"/>
          </p:cNvPicPr>
          <p:nvPr/>
        </p:nvPicPr>
        <p:blipFill>
          <a:blip r:embed="rId7"/>
          <a:srcRect/>
          <a:stretch>
            <a:fillRect/>
          </a:stretch>
        </p:blipFill>
        <p:spPr bwMode="auto">
          <a:xfrm>
            <a:off x="6983413" y="301625"/>
            <a:ext cx="358775" cy="263525"/>
          </a:xfrm>
          <a:prstGeom prst="rect">
            <a:avLst/>
          </a:prstGeom>
          <a:ln>
            <a:noFill/>
          </a:ln>
          <a:effectLst>
            <a:outerShdw blurRad="292100" dist="139700" dir="2700000" algn="tl" rotWithShape="0">
              <a:srgbClr val="333333">
                <a:alpha val="65000"/>
              </a:srgbClr>
            </a:outerShdw>
          </a:effectLst>
        </p:spPr>
      </p:pic>
      <p:sp>
        <p:nvSpPr>
          <p:cNvPr id="499723" name="Segnaposto numero diapositiva 1">
            <a:extLst>
              <a:ext uri="{FF2B5EF4-FFF2-40B4-BE49-F238E27FC236}">
                <a16:creationId xmlns:a16="http://schemas.microsoft.com/office/drawing/2014/main" id="{CE0AA8BE-ADEA-D9B3-0C63-11424007AB3F}"/>
              </a:ext>
            </a:extLst>
          </p:cNvPr>
          <p:cNvSpPr>
            <a:spLocks noGrp="1"/>
          </p:cNvSpPr>
          <p:nvPr>
            <p:ph type="sldNum" sz="quarter" idx="12"/>
          </p:nvPr>
        </p:nvSpPr>
        <p:spPr>
          <a:xfrm>
            <a:off x="7986713" y="260350"/>
            <a:ext cx="658812" cy="26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F82E83-78F3-48C2-9641-E5FC1B19C9D9}" type="slidenum">
              <a:rPr lang="it-IT" altLang="en-US" sz="1400" smtClean="0">
                <a:solidFill>
                  <a:srgbClr val="FFFFFF"/>
                </a:solidFill>
              </a:rPr>
              <a:pPr>
                <a:spcBef>
                  <a:spcPct val="0"/>
                </a:spcBef>
                <a:buFontTx/>
                <a:buNone/>
              </a:pPr>
              <a:t>131</a:t>
            </a:fld>
            <a:endParaRPr lang="it-IT" altLang="en-US" sz="1400">
              <a:solidFill>
                <a:srgbClr val="FFFFFF"/>
              </a:solidFill>
            </a:endParaRPr>
          </a:p>
        </p:txBody>
      </p:sp>
      <p:sp>
        <p:nvSpPr>
          <p:cNvPr id="12" name="Rettangolo 11">
            <a:extLst>
              <a:ext uri="{FF2B5EF4-FFF2-40B4-BE49-F238E27FC236}">
                <a16:creationId xmlns:a16="http://schemas.microsoft.com/office/drawing/2014/main" id="{E0F91703-369A-D86E-8301-3F7BC7B946C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 Box 8">
            <a:extLst>
              <a:ext uri="{FF2B5EF4-FFF2-40B4-BE49-F238E27FC236}">
                <a16:creationId xmlns:a16="http://schemas.microsoft.com/office/drawing/2014/main" id="{D730A05E-FA48-BB55-EC2C-239878BA87F7}"/>
              </a:ext>
            </a:extLst>
          </p:cNvPr>
          <p:cNvSpPr txBox="1">
            <a:spLocks noChangeArrowheads="1"/>
          </p:cNvSpPr>
          <p:nvPr/>
        </p:nvSpPr>
        <p:spPr bwMode="auto">
          <a:xfrm>
            <a:off x="5076825" y="228600"/>
            <a:ext cx="1127125" cy="368300"/>
          </a:xfrm>
          <a:prstGeom prst="rect">
            <a:avLst/>
          </a:prstGeom>
          <a:solidFill>
            <a:srgbClr val="FFFF00"/>
          </a:solidFill>
          <a:ln w="9525">
            <a:solidFill>
              <a:schemeClr val="accent4">
                <a:lumMod val="10000"/>
              </a:schemeClr>
            </a:solidFill>
            <a:miter lim="800000"/>
            <a:headEnd/>
            <a:tailEnd/>
          </a:ln>
        </p:spPr>
        <p:txBody>
          <a:bodyPr>
            <a:spAutoFit/>
          </a:bodyPr>
          <a:lstStyle>
            <a:defPPr>
              <a:defRPr lang="it-CH"/>
            </a:defPPr>
            <a:lvl1pPr algn="ctr">
              <a:buFontTx/>
              <a:buNone/>
              <a:defRPr sz="1700" b="1">
                <a:solidFill>
                  <a:srgbClr val="161616"/>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Intifada</a:t>
            </a:r>
            <a:endParaRPr lang="it-IT" altLang="it-CH" sz="1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Number Placeholder 3">
            <a:extLst>
              <a:ext uri="{FF2B5EF4-FFF2-40B4-BE49-F238E27FC236}">
                <a16:creationId xmlns:a16="http://schemas.microsoft.com/office/drawing/2014/main" id="{7D755A2C-8147-C85C-1C94-5B54BE6920C2}"/>
              </a:ext>
            </a:extLst>
          </p:cNvPr>
          <p:cNvSpPr>
            <a:spLocks noGrp="1"/>
          </p:cNvSpPr>
          <p:nvPr>
            <p:ph type="sldNum" sz="quarter" idx="12"/>
          </p:nvPr>
        </p:nvSpPr>
        <p:spPr>
          <a:xfrm>
            <a:off x="1908175"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ECF696-D502-4B0A-B2C2-B35ACE024BE2}" type="slidenum">
              <a:rPr lang="it-IT" altLang="it-CH" sz="1400" smtClean="0">
                <a:solidFill>
                  <a:srgbClr val="FFFFFF"/>
                </a:solidFill>
              </a:rPr>
              <a:pPr>
                <a:spcBef>
                  <a:spcPct val="0"/>
                </a:spcBef>
                <a:buFontTx/>
                <a:buNone/>
              </a:pPr>
              <a:t>132</a:t>
            </a:fld>
            <a:endParaRPr lang="it-IT" altLang="it-CH" sz="1400">
              <a:solidFill>
                <a:srgbClr val="FFFFFF"/>
              </a:solidFill>
            </a:endParaRPr>
          </a:p>
        </p:txBody>
      </p:sp>
      <p:sp>
        <p:nvSpPr>
          <p:cNvPr id="501763" name="Text Box 4">
            <a:extLst>
              <a:ext uri="{FF2B5EF4-FFF2-40B4-BE49-F238E27FC236}">
                <a16:creationId xmlns:a16="http://schemas.microsoft.com/office/drawing/2014/main" id="{0DA105A1-37FA-2383-0F8A-CC4FE344B624}"/>
              </a:ext>
            </a:extLst>
          </p:cNvPr>
          <p:cNvSpPr txBox="1">
            <a:spLocks noChangeArrowheads="1"/>
          </p:cNvSpPr>
          <p:nvPr/>
        </p:nvSpPr>
        <p:spPr bwMode="auto">
          <a:xfrm>
            <a:off x="3149600" y="2638425"/>
            <a:ext cx="122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Resistencia</a:t>
            </a:r>
            <a:endParaRPr lang="it-IT" altLang="it-CH" sz="1400" b="1">
              <a:solidFill>
                <a:srgbClr val="FFFFFF"/>
              </a:solidFill>
            </a:endParaRPr>
          </a:p>
        </p:txBody>
      </p:sp>
      <p:pic>
        <p:nvPicPr>
          <p:cNvPr id="208901" name="Picture 6">
            <a:extLst>
              <a:ext uri="{FF2B5EF4-FFF2-40B4-BE49-F238E27FC236}">
                <a16:creationId xmlns:a16="http://schemas.microsoft.com/office/drawing/2014/main" id="{446DBEED-7167-5253-A8E8-306B15BBD9F5}"/>
              </a:ext>
            </a:extLst>
          </p:cNvPr>
          <p:cNvPicPr>
            <a:picLocks noChangeAspect="1" noChangeArrowheads="1"/>
          </p:cNvPicPr>
          <p:nvPr/>
        </p:nvPicPr>
        <p:blipFill>
          <a:blip r:embed="rId3"/>
          <a:srcRect/>
          <a:stretch>
            <a:fillRect/>
          </a:stretch>
        </p:blipFill>
        <p:spPr bwMode="auto">
          <a:xfrm>
            <a:off x="4356100" y="3429000"/>
            <a:ext cx="4610100" cy="324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2" name="Picture 8" descr="I">
            <a:extLst>
              <a:ext uri="{FF2B5EF4-FFF2-40B4-BE49-F238E27FC236}">
                <a16:creationId xmlns:a16="http://schemas.microsoft.com/office/drawing/2014/main" id="{8A45395F-677A-08A5-D930-10D604BB3DD3}"/>
              </a:ext>
            </a:extLst>
          </p:cNvPr>
          <p:cNvPicPr>
            <a:picLocks noChangeAspect="1" noChangeArrowheads="1"/>
          </p:cNvPicPr>
          <p:nvPr/>
        </p:nvPicPr>
        <p:blipFill>
          <a:blip r:embed="rId4"/>
          <a:srcRect/>
          <a:stretch>
            <a:fillRect/>
          </a:stretch>
        </p:blipFill>
        <p:spPr bwMode="auto">
          <a:xfrm>
            <a:off x="179388" y="115888"/>
            <a:ext cx="2959100" cy="3960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3" name="Picture 10" descr="Tank_Israel">
            <a:extLst>
              <a:ext uri="{FF2B5EF4-FFF2-40B4-BE49-F238E27FC236}">
                <a16:creationId xmlns:a16="http://schemas.microsoft.com/office/drawing/2014/main" id="{CA29C297-E74A-43B7-DBA7-4E8569993F35}"/>
              </a:ext>
            </a:extLst>
          </p:cNvPr>
          <p:cNvPicPr>
            <a:picLocks noChangeAspect="1" noChangeArrowheads="1"/>
          </p:cNvPicPr>
          <p:nvPr/>
        </p:nvPicPr>
        <p:blipFill>
          <a:blip r:embed="rId5"/>
          <a:srcRect/>
          <a:stretch>
            <a:fillRect/>
          </a:stretch>
        </p:blipFill>
        <p:spPr bwMode="auto">
          <a:xfrm>
            <a:off x="4356100" y="133350"/>
            <a:ext cx="4608513" cy="3081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01767" name="Picture 2">
            <a:extLst>
              <a:ext uri="{FF2B5EF4-FFF2-40B4-BE49-F238E27FC236}">
                <a16:creationId xmlns:a16="http://schemas.microsoft.com/office/drawing/2014/main" id="{4846B887-1896-D7F4-CCD4-E0F931FE2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286125" y="5000625"/>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8" name="Picture 2">
            <a:extLst>
              <a:ext uri="{FF2B5EF4-FFF2-40B4-BE49-F238E27FC236}">
                <a16:creationId xmlns:a16="http://schemas.microsoft.com/office/drawing/2014/main" id="{2623D877-E531-E6D3-D4ED-90901F5E5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1143000"/>
            <a:ext cx="10715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6" name="Picture 12" descr="http://www.onefamilyfund.org/Portals/0/WWH_Pics/memorial%20services/787/Bus.jpg">
            <a:extLst>
              <a:ext uri="{FF2B5EF4-FFF2-40B4-BE49-F238E27FC236}">
                <a16:creationId xmlns:a16="http://schemas.microsoft.com/office/drawing/2014/main" id="{3DD147F9-EB6B-31B6-14CD-3994C50AB610}"/>
              </a:ext>
            </a:extLst>
          </p:cNvPr>
          <p:cNvPicPr>
            <a:picLocks noChangeAspect="1" noChangeArrowheads="1"/>
          </p:cNvPicPr>
          <p:nvPr/>
        </p:nvPicPr>
        <p:blipFill>
          <a:blip r:embed="rId7"/>
          <a:srcRect/>
          <a:stretch>
            <a:fillRect/>
          </a:stretch>
        </p:blipFill>
        <p:spPr bwMode="auto">
          <a:xfrm>
            <a:off x="142875" y="4500563"/>
            <a:ext cx="3046413"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1770" name="TextBox 11">
            <a:extLst>
              <a:ext uri="{FF2B5EF4-FFF2-40B4-BE49-F238E27FC236}">
                <a16:creationId xmlns:a16="http://schemas.microsoft.com/office/drawing/2014/main" id="{2B7C4448-3901-8722-8750-E9FEC42D9A54}"/>
              </a:ext>
            </a:extLst>
          </p:cNvPr>
          <p:cNvSpPr txBox="1">
            <a:spLocks noChangeArrowheads="1"/>
          </p:cNvSpPr>
          <p:nvPr/>
        </p:nvSpPr>
        <p:spPr bwMode="auto">
          <a:xfrm>
            <a:off x="684213" y="4214813"/>
            <a:ext cx="201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Atentados suicidas</a:t>
            </a:r>
            <a:endParaRPr lang="it-IT" altLang="it-CH" sz="1400" b="1">
              <a:solidFill>
                <a:srgbClr val="FFFFFF"/>
              </a:solidFill>
            </a:endParaRPr>
          </a:p>
        </p:txBody>
      </p:sp>
      <p:sp>
        <p:nvSpPr>
          <p:cNvPr id="12" name="Rettangolo 11">
            <a:extLst>
              <a:ext uri="{FF2B5EF4-FFF2-40B4-BE49-F238E27FC236}">
                <a16:creationId xmlns:a16="http://schemas.microsoft.com/office/drawing/2014/main" id="{1DAA51D8-3C59-8EE9-1880-D2F823CB5AD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08900" name="Text Box 5">
            <a:extLst>
              <a:ext uri="{FF2B5EF4-FFF2-40B4-BE49-F238E27FC236}">
                <a16:creationId xmlns:a16="http://schemas.microsoft.com/office/drawing/2014/main" id="{FDEC20BB-6CFD-DCBD-71F7-7E9E00DDCF46}"/>
              </a:ext>
            </a:extLst>
          </p:cNvPr>
          <p:cNvSpPr txBox="1">
            <a:spLocks noChangeArrowheads="1"/>
          </p:cNvSpPr>
          <p:nvPr/>
        </p:nvSpPr>
        <p:spPr bwMode="auto">
          <a:xfrm>
            <a:off x="3246438" y="3733800"/>
            <a:ext cx="1000125" cy="368300"/>
          </a:xfrm>
          <a:prstGeom prst="rect">
            <a:avLst/>
          </a:prstGeom>
          <a:solidFill>
            <a:srgbClr val="FFFF00"/>
          </a:solidFill>
          <a:ln w="9525">
            <a:solidFill>
              <a:schemeClr val="accent4">
                <a:lumMod val="10000"/>
              </a:schemeClr>
            </a:solidFill>
            <a:miter lim="800000"/>
            <a:headEnd/>
            <a:tailEnd/>
          </a:ln>
        </p:spPr>
        <p:txBody>
          <a:bodyPr>
            <a:spAutoFit/>
          </a:bodyPr>
          <a:lstStyle>
            <a:defPPr>
              <a:defRPr lang="it-CH"/>
            </a:defPPr>
            <a:lvl1pPr algn="ctr">
              <a:buFontTx/>
              <a:buNone/>
              <a:defRPr sz="1800" b="1">
                <a:solidFill>
                  <a:srgbClr val="161616"/>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Intifada</a:t>
            </a:r>
            <a:endParaRPr lang="it-IT" altLang="it-CH"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EFE9C9"/>
        </a:solidFill>
        <a:effectLst/>
      </p:bgPr>
    </p:bg>
    <p:spTree>
      <p:nvGrpSpPr>
        <p:cNvPr id="1" name=""/>
        <p:cNvGrpSpPr/>
        <p:nvPr/>
      </p:nvGrpSpPr>
      <p:grpSpPr>
        <a:xfrm>
          <a:off x="0" y="0"/>
          <a:ext cx="0" cy="0"/>
          <a:chOff x="0" y="0"/>
          <a:chExt cx="0" cy="0"/>
        </a:xfrm>
      </p:grpSpPr>
      <p:sp>
        <p:nvSpPr>
          <p:cNvPr id="503810" name="Text Box 9">
            <a:extLst>
              <a:ext uri="{FF2B5EF4-FFF2-40B4-BE49-F238E27FC236}">
                <a16:creationId xmlns:a16="http://schemas.microsoft.com/office/drawing/2014/main" id="{F0C765D9-8748-4117-D98F-B727567CE178}"/>
              </a:ext>
            </a:extLst>
          </p:cNvPr>
          <p:cNvSpPr txBox="1">
            <a:spLocks noChangeArrowheads="1"/>
          </p:cNvSpPr>
          <p:nvPr/>
        </p:nvSpPr>
        <p:spPr bwMode="auto">
          <a:xfrm>
            <a:off x="1125538" y="2779713"/>
            <a:ext cx="38528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Niños isrealíes y palestinos asesinados desde septiembre del 2000- </a:t>
            </a:r>
            <a:r>
              <a:rPr lang="es-ES" altLang="it-CH" sz="1200" b="1">
                <a:solidFill>
                  <a:srgbClr val="000000"/>
                </a:solidFill>
              </a:rPr>
              <a:t>hasta 2023</a:t>
            </a:r>
            <a:endParaRPr lang="es-ES_tradnl" altLang="it-CH" sz="1200" b="1">
              <a:solidFill>
                <a:srgbClr val="000000"/>
              </a:solidFill>
            </a:endParaRPr>
          </a:p>
        </p:txBody>
      </p:sp>
      <p:sp>
        <p:nvSpPr>
          <p:cNvPr id="503811" name="Text Box 10">
            <a:extLst>
              <a:ext uri="{FF2B5EF4-FFF2-40B4-BE49-F238E27FC236}">
                <a16:creationId xmlns:a16="http://schemas.microsoft.com/office/drawing/2014/main" id="{FE1812BF-4687-D9CD-91AF-55E4EBF8BA02}"/>
              </a:ext>
            </a:extLst>
          </p:cNvPr>
          <p:cNvSpPr txBox="1">
            <a:spLocks noChangeArrowheads="1"/>
          </p:cNvSpPr>
          <p:nvPr/>
        </p:nvSpPr>
        <p:spPr bwMode="auto">
          <a:xfrm>
            <a:off x="4791075" y="2763838"/>
            <a:ext cx="37004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Israelíes y palestinos asesinados </a:t>
            </a:r>
            <a:r>
              <a:rPr lang="es-ES" altLang="it-CH" sz="1200" b="1">
                <a:solidFill>
                  <a:srgbClr val="000000"/>
                </a:solidFill>
              </a:rPr>
              <a:t>desde septiembre del 2000- hasta 2023</a:t>
            </a:r>
            <a:endParaRPr lang="es-ES_tradnl" altLang="it-CH" sz="1200" b="1">
              <a:solidFill>
                <a:srgbClr val="000000"/>
              </a:solidFill>
            </a:endParaRPr>
          </a:p>
        </p:txBody>
      </p:sp>
      <p:sp>
        <p:nvSpPr>
          <p:cNvPr id="503812" name="Text Box 12">
            <a:extLst>
              <a:ext uri="{FF2B5EF4-FFF2-40B4-BE49-F238E27FC236}">
                <a16:creationId xmlns:a16="http://schemas.microsoft.com/office/drawing/2014/main" id="{ECBF48B5-C77A-78DB-1982-9E465273DC75}"/>
              </a:ext>
            </a:extLst>
          </p:cNvPr>
          <p:cNvSpPr txBox="1">
            <a:spLocks noChangeArrowheads="1"/>
          </p:cNvSpPr>
          <p:nvPr/>
        </p:nvSpPr>
        <p:spPr bwMode="auto">
          <a:xfrm>
            <a:off x="1125538" y="5937250"/>
            <a:ext cx="363696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it-CH" sz="1200" b="1">
                <a:solidFill>
                  <a:srgbClr val="000000"/>
                </a:solidFill>
              </a:rPr>
              <a:t>Israelíes y palestinos heridos, </a:t>
            </a:r>
            <a:r>
              <a:rPr lang="es-ES" altLang="it-CH" sz="1200" b="1">
                <a:solidFill>
                  <a:srgbClr val="000000"/>
                </a:solidFill>
              </a:rPr>
              <a:t>desde septiembre del 2000- hasta 2023</a:t>
            </a:r>
          </a:p>
        </p:txBody>
      </p:sp>
      <p:sp>
        <p:nvSpPr>
          <p:cNvPr id="503813" name="Text Box 13">
            <a:extLst>
              <a:ext uri="{FF2B5EF4-FFF2-40B4-BE49-F238E27FC236}">
                <a16:creationId xmlns:a16="http://schemas.microsoft.com/office/drawing/2014/main" id="{0E43787F-E6C4-984E-9D18-6B2540F1B036}"/>
              </a:ext>
            </a:extLst>
          </p:cNvPr>
          <p:cNvSpPr txBox="1">
            <a:spLocks noChangeArrowheads="1"/>
          </p:cNvSpPr>
          <p:nvPr/>
        </p:nvSpPr>
        <p:spPr bwMode="auto">
          <a:xfrm>
            <a:off x="4873625" y="5918200"/>
            <a:ext cx="297656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it-CH" sz="1200" b="1">
                <a:solidFill>
                  <a:srgbClr val="000000"/>
                </a:solidFill>
              </a:rPr>
              <a:t>Destrucciones de casas palestinas e israelíes, desde 1967- hasta 2023</a:t>
            </a:r>
          </a:p>
        </p:txBody>
      </p:sp>
      <p:sp>
        <p:nvSpPr>
          <p:cNvPr id="2" name="CasellaDiTesto 1">
            <a:extLst>
              <a:ext uri="{FF2B5EF4-FFF2-40B4-BE49-F238E27FC236}">
                <a16:creationId xmlns:a16="http://schemas.microsoft.com/office/drawing/2014/main" id="{E93F86AA-BE45-A32F-3E2F-0BBFC0612E11}"/>
              </a:ext>
            </a:extLst>
          </p:cNvPr>
          <p:cNvSpPr txBox="1"/>
          <p:nvPr/>
        </p:nvSpPr>
        <p:spPr>
          <a:xfrm>
            <a:off x="3203575" y="6470650"/>
            <a:ext cx="3024188" cy="277813"/>
          </a:xfrm>
          <a:prstGeom prst="rect">
            <a:avLst/>
          </a:prstGeom>
          <a:noFill/>
        </p:spPr>
        <p:txBody>
          <a:bodyPr>
            <a:spAutoFit/>
          </a:bodyPr>
          <a:lstStyle/>
          <a:p>
            <a:pPr eaLnBrk="1" hangingPunct="1">
              <a:defRPr/>
            </a:pPr>
            <a:r>
              <a:rPr lang="it-CH" sz="1200" dirty="0" err="1">
                <a:solidFill>
                  <a:schemeClr val="accent4">
                    <a:lumMod val="10000"/>
                  </a:schemeClr>
                </a:solidFill>
                <a:latin typeface="Arial" charset="0"/>
                <a:cs typeface="Arial" charset="0"/>
              </a:rPr>
              <a:t>Fuente</a:t>
            </a:r>
            <a:r>
              <a:rPr lang="it-CH" sz="1200" dirty="0">
                <a:solidFill>
                  <a:schemeClr val="accent4">
                    <a:lumMod val="10000"/>
                  </a:schemeClr>
                </a:solidFill>
                <a:latin typeface="Arial" charset="0"/>
                <a:cs typeface="Arial" charset="0"/>
              </a:rPr>
              <a:t>: http://www.ifamericansknew.org/</a:t>
            </a:r>
          </a:p>
        </p:txBody>
      </p:sp>
      <p:sp>
        <p:nvSpPr>
          <p:cNvPr id="503815" name="Segnaposto numero diapositiva 2">
            <a:extLst>
              <a:ext uri="{FF2B5EF4-FFF2-40B4-BE49-F238E27FC236}">
                <a16:creationId xmlns:a16="http://schemas.microsoft.com/office/drawing/2014/main" id="{FBB4A594-0302-6CEE-4084-09D0C543454C}"/>
              </a:ext>
            </a:extLst>
          </p:cNvPr>
          <p:cNvSpPr>
            <a:spLocks noGrp="1"/>
          </p:cNvSpPr>
          <p:nvPr>
            <p:ph type="sldNum" sz="quarter" idx="12"/>
          </p:nvPr>
        </p:nvSpPr>
        <p:spPr>
          <a:xfrm>
            <a:off x="6653213" y="6265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B196C4-D816-4B0E-9736-A8CFA0F29342}" type="slidenum">
              <a:rPr lang="it-IT" altLang="en-US" sz="1400" b="1" smtClean="0">
                <a:solidFill>
                  <a:srgbClr val="161616"/>
                </a:solidFill>
              </a:rPr>
              <a:pPr>
                <a:spcBef>
                  <a:spcPct val="0"/>
                </a:spcBef>
                <a:buFontTx/>
                <a:buNone/>
              </a:pPr>
              <a:t>133</a:t>
            </a:fld>
            <a:endParaRPr lang="it-IT" altLang="en-US" sz="1400" b="1">
              <a:solidFill>
                <a:srgbClr val="161616"/>
              </a:solidFill>
            </a:endParaRPr>
          </a:p>
        </p:txBody>
      </p:sp>
      <p:sp>
        <p:nvSpPr>
          <p:cNvPr id="3" name="CasellaDiTesto 2">
            <a:extLst>
              <a:ext uri="{FF2B5EF4-FFF2-40B4-BE49-F238E27FC236}">
                <a16:creationId xmlns:a16="http://schemas.microsoft.com/office/drawing/2014/main" id="{78F660D6-6FDC-5B1E-9176-F13233A75C52}"/>
              </a:ext>
            </a:extLst>
          </p:cNvPr>
          <p:cNvSpPr txBox="1"/>
          <p:nvPr/>
        </p:nvSpPr>
        <p:spPr>
          <a:xfrm>
            <a:off x="2774950" y="3255963"/>
            <a:ext cx="3252788" cy="368300"/>
          </a:xfrm>
          <a:prstGeom prst="rect">
            <a:avLst/>
          </a:prstGeom>
          <a:solidFill>
            <a:srgbClr val="FFFF00"/>
          </a:solidFill>
          <a:ln w="19050">
            <a:solidFill>
              <a:schemeClr val="accent4">
                <a:lumMod val="10000"/>
              </a:schemeClr>
            </a:solidFill>
          </a:ln>
        </p:spPr>
        <p:txBody>
          <a:bodyPr>
            <a:spAutoFit/>
          </a:bodyPr>
          <a:lstStyle/>
          <a:p>
            <a:pPr algn="ctr">
              <a:defRPr/>
            </a:pPr>
            <a:r>
              <a:rPr lang="en-US" b="1" dirty="0" err="1">
                <a:solidFill>
                  <a:schemeClr val="accent4">
                    <a:lumMod val="10000"/>
                  </a:schemeClr>
                </a:solidFill>
              </a:rPr>
              <a:t>Víctimas</a:t>
            </a:r>
            <a:r>
              <a:rPr lang="en-US" b="1" dirty="0">
                <a:solidFill>
                  <a:schemeClr val="accent4">
                    <a:lumMod val="10000"/>
                  </a:schemeClr>
                </a:solidFill>
              </a:rPr>
              <a:t> y </a:t>
            </a:r>
            <a:r>
              <a:rPr lang="en-US" b="1" dirty="0" err="1">
                <a:solidFill>
                  <a:schemeClr val="accent4">
                    <a:lumMod val="10000"/>
                  </a:schemeClr>
                </a:solidFill>
              </a:rPr>
              <a:t>daños</a:t>
            </a:r>
            <a:r>
              <a:rPr lang="en-US" b="1" dirty="0">
                <a:solidFill>
                  <a:schemeClr val="accent4">
                    <a:lumMod val="10000"/>
                  </a:schemeClr>
                </a:solidFill>
              </a:rPr>
              <a:t> </a:t>
            </a:r>
            <a:r>
              <a:rPr lang="en-US" b="1" dirty="0" err="1">
                <a:solidFill>
                  <a:schemeClr val="accent4">
                    <a:lumMod val="10000"/>
                  </a:schemeClr>
                </a:solidFill>
              </a:rPr>
              <a:t>materiales</a:t>
            </a:r>
            <a:endParaRPr lang="en-US" b="1" dirty="0">
              <a:solidFill>
                <a:schemeClr val="accent4">
                  <a:lumMod val="10000"/>
                </a:schemeClr>
              </a:solidFill>
            </a:endParaRPr>
          </a:p>
        </p:txBody>
      </p:sp>
      <p:pic>
        <p:nvPicPr>
          <p:cNvPr id="4" name="Immagine 3">
            <a:extLst>
              <a:ext uri="{FF2B5EF4-FFF2-40B4-BE49-F238E27FC236}">
                <a16:creationId xmlns:a16="http://schemas.microsoft.com/office/drawing/2014/main" id="{1F5AC643-25FB-C152-59D3-B739B7C37C30}"/>
              </a:ext>
            </a:extLst>
          </p:cNvPr>
          <p:cNvPicPr>
            <a:picLocks noChangeAspect="1"/>
          </p:cNvPicPr>
          <p:nvPr/>
        </p:nvPicPr>
        <p:blipFill rotWithShape="1">
          <a:blip r:embed="rId4"/>
          <a:srcRect r="65962"/>
          <a:stretch/>
        </p:blipFill>
        <p:spPr bwMode="auto">
          <a:xfrm>
            <a:off x="1573213" y="623888"/>
            <a:ext cx="2130425" cy="2008187"/>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84C7431D-1CE1-84C5-FAF8-7BB9E6B6170C}"/>
              </a:ext>
            </a:extLst>
          </p:cNvPr>
          <p:cNvPicPr>
            <a:picLocks noChangeAspect="1"/>
          </p:cNvPicPr>
          <p:nvPr/>
        </p:nvPicPr>
        <p:blipFill rotWithShape="1">
          <a:blip r:embed="rId5"/>
          <a:srcRect r="66493"/>
          <a:stretch/>
        </p:blipFill>
        <p:spPr bwMode="auto">
          <a:xfrm>
            <a:off x="5195888" y="3792538"/>
            <a:ext cx="2200275" cy="20351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0C7C5F62-6F96-FF19-6D29-D6F64253E165}"/>
              </a:ext>
            </a:extLst>
          </p:cNvPr>
          <p:cNvPicPr>
            <a:picLocks noChangeAspect="1"/>
          </p:cNvPicPr>
          <p:nvPr/>
        </p:nvPicPr>
        <p:blipFill>
          <a:blip r:embed="rId6"/>
          <a:stretch>
            <a:fillRect/>
          </a:stretch>
        </p:blipFill>
        <p:spPr>
          <a:xfrm>
            <a:off x="5227638" y="625475"/>
            <a:ext cx="2168525" cy="20097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50587981-2C61-0768-DFFB-A312CBEFEB2A}"/>
              </a:ext>
            </a:extLst>
          </p:cNvPr>
          <p:cNvPicPr>
            <a:picLocks noChangeAspect="1"/>
          </p:cNvPicPr>
          <p:nvPr/>
        </p:nvPicPr>
        <p:blipFill>
          <a:blip r:embed="rId7"/>
          <a:stretch>
            <a:fillRect/>
          </a:stretch>
        </p:blipFill>
        <p:spPr>
          <a:xfrm>
            <a:off x="1600200" y="3814763"/>
            <a:ext cx="2103438" cy="20351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222044ED-F16A-F87C-7AAF-B49B13FA591C}"/>
              </a:ext>
            </a:extLst>
          </p:cNvPr>
          <p:cNvSpPr/>
          <p:nvPr/>
        </p:nvSpPr>
        <p:spPr>
          <a:xfrm>
            <a:off x="0" y="0"/>
            <a:ext cx="9144000" cy="6858000"/>
          </a:xfrm>
          <a:prstGeom prst="rect">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4">
                  <a:lumMod val="10000"/>
                </a:schemeClr>
              </a:solidFill>
            </a:endParaRPr>
          </a:p>
        </p:txBody>
      </p:sp>
    </p:spTree>
  </p:cSld>
  <p:clrMapOvr>
    <a:overrideClrMapping bg1="dk2" tx1="lt1" bg2="dk1"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Text Box 3">
            <a:extLst>
              <a:ext uri="{FF2B5EF4-FFF2-40B4-BE49-F238E27FC236}">
                <a16:creationId xmlns:a16="http://schemas.microsoft.com/office/drawing/2014/main" id="{59D46C98-F3E4-986F-926A-819FEA0C232B}"/>
              </a:ext>
            </a:extLst>
          </p:cNvPr>
          <p:cNvSpPr txBox="1">
            <a:spLocks noChangeArrowheads="1"/>
          </p:cNvSpPr>
          <p:nvPr/>
        </p:nvSpPr>
        <p:spPr bwMode="auto">
          <a:xfrm>
            <a:off x="5654675" y="4522788"/>
            <a:ext cx="2468563" cy="646112"/>
          </a:xfrm>
          <a:prstGeom prst="rect">
            <a:avLst/>
          </a:prstGeom>
          <a:solidFill>
            <a:srgbClr val="FFFF00"/>
          </a:solidFill>
          <a:ln w="9525">
            <a:solidFill>
              <a:schemeClr val="accent4">
                <a:lumMod val="10000"/>
              </a:schemeClr>
            </a:solidFill>
            <a:miter lim="800000"/>
            <a:headEnd/>
            <a:tailEnd/>
          </a:ln>
        </p:spPr>
        <p:txBody>
          <a:bodyPr>
            <a:spAutoFit/>
          </a:bodyPr>
          <a:lstStyle>
            <a:defPPr>
              <a:defRPr lang="it-CH"/>
            </a:defPPr>
            <a:lvl1pPr algn="ctr">
              <a:buFontTx/>
              <a:buNone/>
              <a:defRPr sz="1800" b="1">
                <a:solidFill>
                  <a:srgbClr val="161616"/>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2001</a:t>
            </a:r>
            <a:endParaRPr lang="it-IT" altLang="it-CH" dirty="0"/>
          </a:p>
          <a:p>
            <a:pPr>
              <a:defRPr/>
            </a:pPr>
            <a:r>
              <a:rPr lang="fr-CH" altLang="it-CH" dirty="0" err="1"/>
              <a:t>Proposición</a:t>
            </a:r>
            <a:r>
              <a:rPr lang="fr-CH" altLang="it-CH" dirty="0"/>
              <a:t> Sharon</a:t>
            </a:r>
          </a:p>
        </p:txBody>
      </p:sp>
      <p:sp>
        <p:nvSpPr>
          <p:cNvPr id="505859" name="Segnaposto numero diapositiva 1">
            <a:extLst>
              <a:ext uri="{FF2B5EF4-FFF2-40B4-BE49-F238E27FC236}">
                <a16:creationId xmlns:a16="http://schemas.microsoft.com/office/drawing/2014/main" id="{67238C12-B5BF-CB3F-C5D5-BBBEAA7B3D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5A946F-06D6-4560-BFD3-5CB34CBBAE7F}" type="slidenum">
              <a:rPr lang="it-CH" altLang="en-US" sz="1400" smtClean="0">
                <a:solidFill>
                  <a:srgbClr val="FFFFFF"/>
                </a:solidFill>
              </a:rPr>
              <a:pPr>
                <a:spcBef>
                  <a:spcPct val="0"/>
                </a:spcBef>
                <a:buFontTx/>
                <a:buNone/>
              </a:pPr>
              <a:t>134</a:t>
            </a:fld>
            <a:endParaRPr lang="it-CH" altLang="en-US" sz="1400">
              <a:solidFill>
                <a:srgbClr val="FFFFFF"/>
              </a:solidFill>
            </a:endParaRPr>
          </a:p>
        </p:txBody>
      </p:sp>
      <p:pic>
        <p:nvPicPr>
          <p:cNvPr id="5" name="Picture 2" descr="stato palestinese Proposta Sharon">
            <a:extLst>
              <a:ext uri="{FF2B5EF4-FFF2-40B4-BE49-F238E27FC236}">
                <a16:creationId xmlns:a16="http://schemas.microsoft.com/office/drawing/2014/main" id="{D24C31CE-BD85-E1EA-C437-8052DB902DDA}"/>
              </a:ext>
            </a:extLst>
          </p:cNvPr>
          <p:cNvPicPr>
            <a:picLocks noChangeAspect="1" noChangeArrowheads="1"/>
          </p:cNvPicPr>
          <p:nvPr/>
        </p:nvPicPr>
        <p:blipFill>
          <a:blip r:embed="rId3">
            <a:lum bright="-10000" contrast="10000"/>
          </a:blip>
          <a:srcRect/>
          <a:stretch>
            <a:fillRect/>
          </a:stretch>
        </p:blipFill>
        <p:spPr bwMode="auto">
          <a:xfrm>
            <a:off x="595313" y="249238"/>
            <a:ext cx="4656137" cy="638175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0B67105-81C7-A9A4-32E1-7DF08FD34CE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7" name="Picture 5" descr="Ariel Sharon Biography - Facts, Childhood, Family Life &amp;amp; Achievements of  Israeli Prime Minister">
            <a:extLst>
              <a:ext uri="{FF2B5EF4-FFF2-40B4-BE49-F238E27FC236}">
                <a16:creationId xmlns:a16="http://schemas.microsoft.com/office/drawing/2014/main" id="{7B3180CD-7E54-2A13-7BFB-8816B3DCA3D1}"/>
              </a:ext>
            </a:extLst>
          </p:cNvPr>
          <p:cNvPicPr>
            <a:picLocks noChangeAspect="1" noChangeArrowheads="1"/>
          </p:cNvPicPr>
          <p:nvPr/>
        </p:nvPicPr>
        <p:blipFill>
          <a:blip r:embed="rId4"/>
          <a:srcRect/>
          <a:stretch>
            <a:fillRect/>
          </a:stretch>
        </p:blipFill>
        <p:spPr bwMode="auto">
          <a:xfrm>
            <a:off x="5662613" y="1363663"/>
            <a:ext cx="2460625" cy="2051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8" descr="bandiera israeliana 2 jpg">
            <a:extLst>
              <a:ext uri="{FF2B5EF4-FFF2-40B4-BE49-F238E27FC236}">
                <a16:creationId xmlns:a16="http://schemas.microsoft.com/office/drawing/2014/main" id="{F022DFEE-0FD6-DC8A-A5A8-A0362A54F191}"/>
              </a:ext>
            </a:extLst>
          </p:cNvPr>
          <p:cNvPicPr>
            <a:picLocks noChangeAspect="1" noChangeArrowheads="1"/>
          </p:cNvPicPr>
          <p:nvPr/>
        </p:nvPicPr>
        <p:blipFill>
          <a:blip r:embed="rId5"/>
          <a:srcRect/>
          <a:stretch>
            <a:fillRect/>
          </a:stretch>
        </p:blipFill>
        <p:spPr bwMode="auto">
          <a:xfrm>
            <a:off x="5654675" y="509588"/>
            <a:ext cx="504825" cy="368300"/>
          </a:xfrm>
          <a:prstGeom prst="rect">
            <a:avLst/>
          </a:prstGeom>
          <a:ln>
            <a:noFill/>
          </a:ln>
          <a:effectLst>
            <a:outerShdw blurRad="292100" dist="139700" dir="2700000" algn="tl" rotWithShape="0">
              <a:srgbClr val="333333">
                <a:alpha val="65000"/>
              </a:srgbClr>
            </a:outerShdw>
          </a:effectLst>
        </p:spPr>
      </p:pic>
      <p:sp>
        <p:nvSpPr>
          <p:cNvPr id="505864" name="CasellaDiTesto 10">
            <a:extLst>
              <a:ext uri="{FF2B5EF4-FFF2-40B4-BE49-F238E27FC236}">
                <a16:creationId xmlns:a16="http://schemas.microsoft.com/office/drawing/2014/main" id="{6F09089C-7725-3C9B-250F-5622588A6A9E}"/>
              </a:ext>
            </a:extLst>
          </p:cNvPr>
          <p:cNvSpPr txBox="1">
            <a:spLocks noChangeArrowheads="1"/>
          </p:cNvSpPr>
          <p:nvPr/>
        </p:nvSpPr>
        <p:spPr bwMode="auto">
          <a:xfrm>
            <a:off x="5576888" y="3543300"/>
            <a:ext cx="2813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Ariel Sharon</a:t>
            </a:r>
          </a:p>
          <a:p>
            <a:pPr algn="ctr">
              <a:spcBef>
                <a:spcPct val="0"/>
              </a:spcBef>
              <a:buFontTx/>
              <a:buNone/>
            </a:pPr>
            <a:r>
              <a:rPr lang="en-US" altLang="en-US" sz="1400"/>
              <a:t>Israeli Prime Minister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Rectangle 2">
            <a:extLst>
              <a:ext uri="{FF2B5EF4-FFF2-40B4-BE49-F238E27FC236}">
                <a16:creationId xmlns:a16="http://schemas.microsoft.com/office/drawing/2014/main" id="{63ABA3E8-72D0-443A-E72E-EEE3BD1D286D}"/>
              </a:ext>
            </a:extLst>
          </p:cNvPr>
          <p:cNvSpPr>
            <a:spLocks noGrp="1" noChangeArrowheads="1"/>
          </p:cNvSpPr>
          <p:nvPr>
            <p:ph type="title" sz="quarter"/>
          </p:nvPr>
        </p:nvSpPr>
        <p:spPr>
          <a:xfrm>
            <a:off x="955675" y="195263"/>
            <a:ext cx="4937125" cy="401637"/>
          </a:xfrm>
          <a:solidFill>
            <a:srgbClr val="FFFF00"/>
          </a:solidFill>
          <a:ln w="12700">
            <a:solidFill>
              <a:schemeClr val="accent4">
                <a:lumMod val="10000"/>
              </a:schemeClr>
            </a:solidFill>
          </a:ln>
        </p:spPr>
        <p:txBody>
          <a:bodyPr rtlCol="0">
            <a:spAutoFit/>
          </a:bodyPr>
          <a:lstStyle/>
          <a:p>
            <a:pPr>
              <a:defRPr/>
            </a:pPr>
            <a:r>
              <a:rPr lang="fr-CH" altLang="it-CH" sz="2000" b="1" kern="1200" dirty="0">
                <a:solidFill>
                  <a:schemeClr val="accent4">
                    <a:lumMod val="10000"/>
                  </a:schemeClr>
                </a:solidFill>
                <a:ea typeface="+mn-ea"/>
                <a:cs typeface="Arial" panose="020B0604020202020204" pitchFamily="34" charset="0"/>
              </a:rPr>
              <a:t>2006: </a:t>
            </a:r>
            <a:r>
              <a:rPr lang="fr-CH" altLang="it-CH" sz="2000" b="1" kern="1200" dirty="0" err="1">
                <a:solidFill>
                  <a:schemeClr val="accent4">
                    <a:lumMod val="10000"/>
                  </a:schemeClr>
                </a:solidFill>
                <a:ea typeface="+mn-ea"/>
                <a:cs typeface="Arial" panose="020B0604020202020204" pitchFamily="34" charset="0"/>
              </a:rPr>
              <a:t>guerra</a:t>
            </a:r>
            <a:r>
              <a:rPr lang="fr-CH" altLang="it-CH" sz="2000" b="1" kern="1200" dirty="0">
                <a:solidFill>
                  <a:schemeClr val="accent4">
                    <a:lumMod val="10000"/>
                  </a:schemeClr>
                </a:solidFill>
                <a:ea typeface="+mn-ea"/>
                <a:cs typeface="Arial" panose="020B0604020202020204" pitchFamily="34" charset="0"/>
              </a:rPr>
              <a:t> </a:t>
            </a:r>
            <a:r>
              <a:rPr lang="fr-CH" altLang="it-CH" sz="2000" b="1" kern="1200" dirty="0" err="1">
                <a:solidFill>
                  <a:schemeClr val="accent4">
                    <a:lumMod val="10000"/>
                  </a:schemeClr>
                </a:solidFill>
                <a:ea typeface="+mn-ea"/>
                <a:cs typeface="Arial" panose="020B0604020202020204" pitchFamily="34" charset="0"/>
              </a:rPr>
              <a:t>del</a:t>
            </a:r>
            <a:r>
              <a:rPr lang="fr-CH" altLang="it-CH" sz="2000" b="1" kern="1200" dirty="0">
                <a:solidFill>
                  <a:schemeClr val="accent4">
                    <a:lumMod val="10000"/>
                  </a:schemeClr>
                </a:solidFill>
                <a:ea typeface="+mn-ea"/>
                <a:cs typeface="Arial" panose="020B0604020202020204" pitchFamily="34" charset="0"/>
              </a:rPr>
              <a:t> </a:t>
            </a:r>
            <a:r>
              <a:rPr lang="fr-CH" altLang="it-CH" sz="2000" b="1" kern="1200" dirty="0" err="1">
                <a:solidFill>
                  <a:schemeClr val="accent4">
                    <a:lumMod val="10000"/>
                  </a:schemeClr>
                </a:solidFill>
                <a:ea typeface="+mn-ea"/>
                <a:cs typeface="Arial" panose="020B0604020202020204" pitchFamily="34" charset="0"/>
              </a:rPr>
              <a:t>Líbano</a:t>
            </a:r>
            <a:endParaRPr lang="it-IT" altLang="it-CH" sz="2000" b="1" kern="1200" dirty="0">
              <a:solidFill>
                <a:schemeClr val="accent4">
                  <a:lumMod val="10000"/>
                </a:schemeClr>
              </a:solidFill>
              <a:ea typeface="+mn-ea"/>
              <a:cs typeface="Arial" panose="020B0604020202020204" pitchFamily="34" charset="0"/>
            </a:endParaRPr>
          </a:p>
        </p:txBody>
      </p:sp>
      <p:pic>
        <p:nvPicPr>
          <p:cNvPr id="508931" name="Picture 3" descr="Beirut luglio 06">
            <a:extLst>
              <a:ext uri="{FF2B5EF4-FFF2-40B4-BE49-F238E27FC236}">
                <a16:creationId xmlns:a16="http://schemas.microsoft.com/office/drawing/2014/main" id="{D35C2A4A-3296-8B3D-64E5-B4FC2C4EA261}"/>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508932" name="Picture 4" descr="destructionIsraeliarmyF16S">
            <a:extLst>
              <a:ext uri="{FF2B5EF4-FFF2-40B4-BE49-F238E27FC236}">
                <a16:creationId xmlns:a16="http://schemas.microsoft.com/office/drawing/2014/main" id="{9BC57531-52BD-D347-A4B7-3E135D0AEB3C}"/>
              </a:ext>
            </a:extLst>
          </p:cNvPr>
          <p:cNvPicPr>
            <a:picLocks noGrp="1" noChangeAspect="1" noChangeArrowheads="1"/>
          </p:cNvPicPr>
          <p:nvPr>
            <p:ph sz="quarter" idx="2"/>
          </p:nvPr>
        </p:nvPicPr>
        <p:blipFill>
          <a:blip r:embed="rId4"/>
          <a:srcRect/>
          <a:stretch>
            <a:fillRect/>
          </a:stretch>
        </p:blipFill>
        <p:spPr>
          <a:xfrm>
            <a:off x="6791325" y="1341438"/>
            <a:ext cx="2205038" cy="3084512"/>
          </a:xfrm>
          <a:ln w="12700">
            <a:solidFill>
              <a:schemeClr val="tx1"/>
            </a:solidFill>
          </a:ln>
          <a:effectLst>
            <a:outerShdw blurRad="292100" dist="139700" dir="2700000" algn="tl" rotWithShape="0">
              <a:srgbClr val="333333">
                <a:alpha val="65000"/>
              </a:srgbClr>
            </a:outerShdw>
          </a:effectLst>
        </p:spPr>
      </p:pic>
      <p:pic>
        <p:nvPicPr>
          <p:cNvPr id="508933" name="Picture 5" descr="libano 2006 distruzioni">
            <a:extLst>
              <a:ext uri="{FF2B5EF4-FFF2-40B4-BE49-F238E27FC236}">
                <a16:creationId xmlns:a16="http://schemas.microsoft.com/office/drawing/2014/main" id="{1BA7B307-15FC-1177-2E8E-19ACC2B25A7C}"/>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508934" name="Picture 6" descr="lebanon_bridges_2006">
            <a:extLst>
              <a:ext uri="{FF2B5EF4-FFF2-40B4-BE49-F238E27FC236}">
                <a16:creationId xmlns:a16="http://schemas.microsoft.com/office/drawing/2014/main" id="{2237B85A-A50F-AF1E-7D30-5B6FE4C23A1D}"/>
              </a:ext>
            </a:extLst>
          </p:cNvPr>
          <p:cNvPicPr>
            <a:picLocks noGrp="1" noChangeAspect="1" noChangeArrowheads="1"/>
          </p:cNvPicPr>
          <p:nvPr>
            <p:ph sz="quarter" idx="4"/>
          </p:nvPr>
        </p:nvPicPr>
        <p:blipFill>
          <a:blip r:embed="rId6"/>
          <a:srcRect/>
          <a:stretch>
            <a:fillRect/>
          </a:stretch>
        </p:blipFill>
        <p:spPr>
          <a:xfrm>
            <a:off x="6804025" y="4508500"/>
            <a:ext cx="2192338" cy="2201863"/>
          </a:xfrm>
          <a:ln w="12700">
            <a:solidFill>
              <a:schemeClr val="tx1"/>
            </a:solidFill>
          </a:ln>
          <a:effectLst>
            <a:outerShdw blurRad="292100" dist="139700" dir="2700000" algn="tl" rotWithShape="0">
              <a:srgbClr val="333333">
                <a:alpha val="65000"/>
              </a:srgbClr>
            </a:outerShdw>
          </a:effectLst>
        </p:spPr>
      </p:pic>
      <p:pic>
        <p:nvPicPr>
          <p:cNvPr id="508935" name="Picture 7" descr="beirut12_2006">
            <a:extLst>
              <a:ext uri="{FF2B5EF4-FFF2-40B4-BE49-F238E27FC236}">
                <a16:creationId xmlns:a16="http://schemas.microsoft.com/office/drawing/2014/main" id="{2757FF57-0C93-5FB1-81F9-23BAC6913580}"/>
              </a:ext>
            </a:extLst>
          </p:cNvPr>
          <p:cNvPicPr>
            <a:picLocks noChangeAspect="1" noChangeArrowheads="1"/>
          </p:cNvPicPr>
          <p:nvPr/>
        </p:nvPicPr>
        <p:blipFill>
          <a:blip r:embed="rId7"/>
          <a:srcRect/>
          <a:stretch>
            <a:fillRect/>
          </a:stretch>
        </p:blipFill>
        <p:spPr bwMode="auto">
          <a:xfrm>
            <a:off x="5003800" y="2205038"/>
            <a:ext cx="1655763"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6" name="Picture 8" descr="Libano 2006 2">
            <a:extLst>
              <a:ext uri="{FF2B5EF4-FFF2-40B4-BE49-F238E27FC236}">
                <a16:creationId xmlns:a16="http://schemas.microsoft.com/office/drawing/2014/main" id="{15E7A519-7248-C1E5-930B-6F431EB1E4B8}"/>
              </a:ext>
            </a:extLst>
          </p:cNvPr>
          <p:cNvPicPr>
            <a:picLocks noChangeAspect="1" noChangeArrowheads="1"/>
          </p:cNvPicPr>
          <p:nvPr/>
        </p:nvPicPr>
        <p:blipFill>
          <a:blip r:embed="rId8"/>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7" name="Picture 9" descr="Libano 2006 3">
            <a:extLst>
              <a:ext uri="{FF2B5EF4-FFF2-40B4-BE49-F238E27FC236}">
                <a16:creationId xmlns:a16="http://schemas.microsoft.com/office/drawing/2014/main" id="{7011BB3D-8305-4A70-20D8-15A5AAA3135C}"/>
              </a:ext>
            </a:extLst>
          </p:cNvPr>
          <p:cNvPicPr>
            <a:picLocks noChangeAspect="1" noChangeArrowheads="1"/>
          </p:cNvPicPr>
          <p:nvPr/>
        </p:nvPicPr>
        <p:blipFill>
          <a:blip r:embed="rId9"/>
          <a:srcRect/>
          <a:stretch>
            <a:fillRect/>
          </a:stretch>
        </p:blipFill>
        <p:spPr bwMode="auto">
          <a:xfrm>
            <a:off x="5148263" y="3260725"/>
            <a:ext cx="1498600" cy="11652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8" name="Picture 10" descr="Libano 2006">
            <a:extLst>
              <a:ext uri="{FF2B5EF4-FFF2-40B4-BE49-F238E27FC236}">
                <a16:creationId xmlns:a16="http://schemas.microsoft.com/office/drawing/2014/main" id="{ADA2F95A-043D-0CF9-4B45-946515CDE92C}"/>
              </a:ext>
            </a:extLst>
          </p:cNvPr>
          <p:cNvPicPr>
            <a:picLocks noChangeAspect="1" noChangeArrowheads="1"/>
          </p:cNvPicPr>
          <p:nvPr/>
        </p:nvPicPr>
        <p:blipFill>
          <a:blip r:embed="rId10"/>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9" name="Picture 11" descr="emblem_hezbollah">
            <a:extLst>
              <a:ext uri="{FF2B5EF4-FFF2-40B4-BE49-F238E27FC236}">
                <a16:creationId xmlns:a16="http://schemas.microsoft.com/office/drawing/2014/main" id="{8E921F4C-8D3F-DE20-A0B4-FDE226DB1AA7}"/>
              </a:ext>
            </a:extLst>
          </p:cNvPr>
          <p:cNvPicPr>
            <a:picLocks noChangeAspect="1" noChangeArrowheads="1"/>
          </p:cNvPicPr>
          <p:nvPr/>
        </p:nvPicPr>
        <p:blipFill>
          <a:blip r:embed="rId11"/>
          <a:srcRect/>
          <a:stretch>
            <a:fillRect/>
          </a:stretch>
        </p:blipFill>
        <p:spPr bwMode="auto">
          <a:xfrm>
            <a:off x="179388" y="765175"/>
            <a:ext cx="657225" cy="863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508940" name="Picture 12" descr="lebanon-flag">
            <a:extLst>
              <a:ext uri="{FF2B5EF4-FFF2-40B4-BE49-F238E27FC236}">
                <a16:creationId xmlns:a16="http://schemas.microsoft.com/office/drawing/2014/main" id="{37AD6BDA-1EF8-DBAD-9BC6-F52364CE6A7A}"/>
              </a:ext>
            </a:extLst>
          </p:cNvPr>
          <p:cNvPicPr>
            <a:picLocks noChangeAspect="1" noChangeArrowheads="1"/>
          </p:cNvPicPr>
          <p:nvPr/>
        </p:nvPicPr>
        <p:blipFill>
          <a:blip r:embed="rId12"/>
          <a:srcRect/>
          <a:stretch>
            <a:fillRect/>
          </a:stretch>
        </p:blipFill>
        <p:spPr bwMode="auto">
          <a:xfrm>
            <a:off x="179388" y="188913"/>
            <a:ext cx="647700" cy="4318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508941" name="Picture 13" descr="bandiera israeliana 2 jpg">
            <a:extLst>
              <a:ext uri="{FF2B5EF4-FFF2-40B4-BE49-F238E27FC236}">
                <a16:creationId xmlns:a16="http://schemas.microsoft.com/office/drawing/2014/main" id="{CE8B9794-4779-0470-3BA1-B2368DE50D39}"/>
              </a:ext>
            </a:extLst>
          </p:cNvPr>
          <p:cNvPicPr>
            <a:picLocks noChangeAspect="1" noChangeArrowheads="1"/>
          </p:cNvPicPr>
          <p:nvPr/>
        </p:nvPicPr>
        <p:blipFill>
          <a:blip r:embed="rId13"/>
          <a:srcRect/>
          <a:stretch>
            <a:fillRect/>
          </a:stretch>
        </p:blipFill>
        <p:spPr bwMode="auto">
          <a:xfrm>
            <a:off x="179388" y="1773238"/>
            <a:ext cx="647700" cy="473075"/>
          </a:xfrm>
          <a:prstGeom prst="rect">
            <a:avLst/>
          </a:prstGeom>
          <a:ln w="12700">
            <a:noFill/>
            <a:miter lim="800000"/>
            <a:headEnd/>
            <a:tailEnd/>
          </a:ln>
          <a:effectLst>
            <a:outerShdw blurRad="292100" dist="139700" dir="2700000" algn="tl" rotWithShape="0">
              <a:srgbClr val="333333">
                <a:alpha val="65000"/>
              </a:srgbClr>
            </a:outerShdw>
          </a:effectLst>
        </p:spPr>
      </p:pic>
      <p:sp>
        <p:nvSpPr>
          <p:cNvPr id="507918" name="Text Box 14">
            <a:extLst>
              <a:ext uri="{FF2B5EF4-FFF2-40B4-BE49-F238E27FC236}">
                <a16:creationId xmlns:a16="http://schemas.microsoft.com/office/drawing/2014/main" id="{E308EBA5-6910-3285-B8EA-ACD48A846453}"/>
              </a:ext>
            </a:extLst>
          </p:cNvPr>
          <p:cNvSpPr txBox="1">
            <a:spLocks noChangeArrowheads="1"/>
          </p:cNvSpPr>
          <p:nvPr/>
        </p:nvSpPr>
        <p:spPr bwMode="auto">
          <a:xfrm>
            <a:off x="6732588" y="115888"/>
            <a:ext cx="241141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Con el pretexto de liberar soldados quitados por Hetzbollah y de detener el lanzamiento de misiles Katiusha, Israel invade y bombardea fuertemente el Líbano, asesinando 1200 personas y causando enormes destrucciones. </a:t>
            </a:r>
            <a:endParaRPr lang="it-IT" altLang="it-CH" sz="1000" b="1">
              <a:solidFill>
                <a:srgbClr val="FFFFFF"/>
              </a:solidFill>
            </a:endParaRPr>
          </a:p>
        </p:txBody>
      </p:sp>
      <p:pic>
        <p:nvPicPr>
          <p:cNvPr id="508943" name="Picture 15" descr="Lebanon 2006 israel bombs un - killed 4">
            <a:extLst>
              <a:ext uri="{FF2B5EF4-FFF2-40B4-BE49-F238E27FC236}">
                <a16:creationId xmlns:a16="http://schemas.microsoft.com/office/drawing/2014/main" id="{644BB7BB-9174-93F9-7879-F3F6639CFF2C}"/>
              </a:ext>
            </a:extLst>
          </p:cNvPr>
          <p:cNvPicPr>
            <a:picLocks noChangeAspect="1" noChangeArrowheads="1"/>
          </p:cNvPicPr>
          <p:nvPr/>
        </p:nvPicPr>
        <p:blipFill>
          <a:blip r:embed="rId14"/>
          <a:srcRect/>
          <a:stretch>
            <a:fillRect/>
          </a:stretch>
        </p:blipFill>
        <p:spPr bwMode="auto">
          <a:xfrm>
            <a:off x="3348038" y="2182813"/>
            <a:ext cx="1511300" cy="1028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4" name="Picture 16" descr="Bambini LIbano">
            <a:extLst>
              <a:ext uri="{FF2B5EF4-FFF2-40B4-BE49-F238E27FC236}">
                <a16:creationId xmlns:a16="http://schemas.microsoft.com/office/drawing/2014/main" id="{68EAAF8B-27B4-F645-4C6F-4C4EC235575D}"/>
              </a:ext>
            </a:extLst>
          </p:cNvPr>
          <p:cNvPicPr>
            <a:picLocks noChangeAspect="1" noChangeArrowheads="1"/>
          </p:cNvPicPr>
          <p:nvPr/>
        </p:nvPicPr>
        <p:blipFill>
          <a:blip r:embed="rId15"/>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5" name="Picture 17" descr="Libano 2006">
            <a:extLst>
              <a:ext uri="{FF2B5EF4-FFF2-40B4-BE49-F238E27FC236}">
                <a16:creationId xmlns:a16="http://schemas.microsoft.com/office/drawing/2014/main" id="{C2E0A7E8-BD4E-B168-34C0-C6D824BDB523}"/>
              </a:ext>
            </a:extLst>
          </p:cNvPr>
          <p:cNvPicPr>
            <a:picLocks noChangeAspect="1" noChangeArrowheads="1"/>
          </p:cNvPicPr>
          <p:nvPr/>
        </p:nvPicPr>
        <p:blipFill>
          <a:blip r:embed="rId16"/>
          <a:srcRect/>
          <a:stretch>
            <a:fillRect/>
          </a:stretch>
        </p:blipFill>
        <p:spPr bwMode="auto">
          <a:xfrm>
            <a:off x="3348038" y="777875"/>
            <a:ext cx="1800225" cy="1338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6" name="Picture 18" descr="bambini Libano 2">
            <a:extLst>
              <a:ext uri="{FF2B5EF4-FFF2-40B4-BE49-F238E27FC236}">
                <a16:creationId xmlns:a16="http://schemas.microsoft.com/office/drawing/2014/main" id="{749097E3-3F71-F3F3-5362-178A7CAE6CB2}"/>
              </a:ext>
            </a:extLst>
          </p:cNvPr>
          <p:cNvPicPr>
            <a:picLocks noChangeAspect="1" noChangeArrowheads="1"/>
          </p:cNvPicPr>
          <p:nvPr/>
        </p:nvPicPr>
        <p:blipFill>
          <a:blip r:embed="rId17"/>
          <a:srcRect/>
          <a:stretch>
            <a:fillRect/>
          </a:stretch>
        </p:blipFill>
        <p:spPr bwMode="auto">
          <a:xfrm>
            <a:off x="5219700" y="765175"/>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07923" name="Text Box 19">
            <a:extLst>
              <a:ext uri="{FF2B5EF4-FFF2-40B4-BE49-F238E27FC236}">
                <a16:creationId xmlns:a16="http://schemas.microsoft.com/office/drawing/2014/main" id="{AEA100F9-7567-E023-6A48-8445877CA9F5}"/>
              </a:ext>
            </a:extLst>
          </p:cNvPr>
          <p:cNvSpPr txBox="1">
            <a:spLocks noChangeArrowheads="1"/>
          </p:cNvSpPr>
          <p:nvPr/>
        </p:nvSpPr>
        <p:spPr bwMode="auto">
          <a:xfrm>
            <a:off x="5148263" y="1773238"/>
            <a:ext cx="1584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CH" sz="800">
                <a:solidFill>
                  <a:srgbClr val="FFFFFF"/>
                </a:solidFill>
              </a:rPr>
              <a:t>Cadaveres de niños libaneses</a:t>
            </a:r>
          </a:p>
        </p:txBody>
      </p:sp>
      <p:sp>
        <p:nvSpPr>
          <p:cNvPr id="507924" name="Text Box 20">
            <a:extLst>
              <a:ext uri="{FF2B5EF4-FFF2-40B4-BE49-F238E27FC236}">
                <a16:creationId xmlns:a16="http://schemas.microsoft.com/office/drawing/2014/main" id="{ADD4B945-015D-90B2-3290-01F4913719FF}"/>
              </a:ext>
            </a:extLst>
          </p:cNvPr>
          <p:cNvSpPr txBox="1">
            <a:spLocks noChangeArrowheads="1"/>
          </p:cNvSpPr>
          <p:nvPr/>
        </p:nvSpPr>
        <p:spPr bwMode="auto">
          <a:xfrm>
            <a:off x="7308850" y="4508500"/>
            <a:ext cx="1511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140 puentes destruidos</a:t>
            </a:r>
            <a:endParaRPr lang="it-IT" altLang="it-CH" sz="800" b="1">
              <a:solidFill>
                <a:srgbClr val="000000"/>
              </a:solidFill>
            </a:endParaRPr>
          </a:p>
        </p:txBody>
      </p:sp>
      <p:sp>
        <p:nvSpPr>
          <p:cNvPr id="507925" name="Text Box 21">
            <a:extLst>
              <a:ext uri="{FF2B5EF4-FFF2-40B4-BE49-F238E27FC236}">
                <a16:creationId xmlns:a16="http://schemas.microsoft.com/office/drawing/2014/main" id="{E0BDC0F0-DCF1-DAE3-58CD-6D73BAB21811}"/>
              </a:ext>
            </a:extLst>
          </p:cNvPr>
          <p:cNvSpPr txBox="1">
            <a:spLocks noChangeArrowheads="1"/>
          </p:cNvSpPr>
          <p:nvPr/>
        </p:nvSpPr>
        <p:spPr bwMode="auto">
          <a:xfrm>
            <a:off x="8243888" y="1341438"/>
            <a:ext cx="7207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viviendas destruidas</a:t>
            </a:r>
            <a:endParaRPr lang="it-IT" altLang="it-CH" sz="800" b="1">
              <a:solidFill>
                <a:srgbClr val="000000"/>
              </a:solidFill>
            </a:endParaRPr>
          </a:p>
        </p:txBody>
      </p:sp>
      <p:sp>
        <p:nvSpPr>
          <p:cNvPr id="507926" name="Segnaposto numero diapositiva 1">
            <a:extLst>
              <a:ext uri="{FF2B5EF4-FFF2-40B4-BE49-F238E27FC236}">
                <a16:creationId xmlns:a16="http://schemas.microsoft.com/office/drawing/2014/main" id="{70B70CCC-B7FB-5503-1E23-80B1718763C0}"/>
              </a:ext>
            </a:extLst>
          </p:cNvPr>
          <p:cNvSpPr>
            <a:spLocks noGrp="1"/>
          </p:cNvSpPr>
          <p:nvPr>
            <p:ph type="sldNum" sz="quarter" idx="12"/>
          </p:nvPr>
        </p:nvSpPr>
        <p:spPr>
          <a:xfrm>
            <a:off x="5953125" y="258763"/>
            <a:ext cx="647700"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974F41-18F9-4F29-93B3-0910CCA917B5}" type="slidenum">
              <a:rPr lang="it-IT" altLang="en-US" sz="1400" b="1" smtClean="0">
                <a:solidFill>
                  <a:srgbClr val="FFFFFF"/>
                </a:solidFill>
              </a:rPr>
              <a:pPr>
                <a:spcBef>
                  <a:spcPct val="0"/>
                </a:spcBef>
                <a:buFontTx/>
                <a:buNone/>
              </a:pPr>
              <a:t>135</a:t>
            </a:fld>
            <a:endParaRPr lang="it-IT" altLang="en-US" sz="1400" b="1">
              <a:solidFill>
                <a:srgbClr val="FFFFFF"/>
              </a:solidFill>
            </a:endParaRPr>
          </a:p>
        </p:txBody>
      </p:sp>
      <p:sp>
        <p:nvSpPr>
          <p:cNvPr id="23" name="Rettangolo 22">
            <a:extLst>
              <a:ext uri="{FF2B5EF4-FFF2-40B4-BE49-F238E27FC236}">
                <a16:creationId xmlns:a16="http://schemas.microsoft.com/office/drawing/2014/main" id="{0F4783A6-9471-CFD9-07F0-2957B68017F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Number Placeholder 3">
            <a:extLst>
              <a:ext uri="{FF2B5EF4-FFF2-40B4-BE49-F238E27FC236}">
                <a16:creationId xmlns:a16="http://schemas.microsoft.com/office/drawing/2014/main" id="{CB90F477-5E8E-C03E-FB3B-AAD7B1694DC9}"/>
              </a:ext>
            </a:extLst>
          </p:cNvPr>
          <p:cNvSpPr>
            <a:spLocks noGrp="1"/>
          </p:cNvSpPr>
          <p:nvPr>
            <p:ph type="sldNum" sz="quarter" idx="12"/>
          </p:nvPr>
        </p:nvSpPr>
        <p:spPr>
          <a:xfrm>
            <a:off x="8440738" y="6508750"/>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D0795F-C95C-4656-B1C8-2B3D6A69D1B5}" type="slidenum">
              <a:rPr lang="it-IT" altLang="it-CH" sz="1400" smtClean="0">
                <a:solidFill>
                  <a:srgbClr val="FFFFFF"/>
                </a:solidFill>
              </a:rPr>
              <a:pPr>
                <a:spcBef>
                  <a:spcPct val="0"/>
                </a:spcBef>
                <a:buFontTx/>
                <a:buNone/>
              </a:pPr>
              <a:t>136</a:t>
            </a:fld>
            <a:endParaRPr lang="it-IT" altLang="it-CH" sz="1400">
              <a:solidFill>
                <a:srgbClr val="FFFFFF"/>
              </a:solidFill>
            </a:endParaRPr>
          </a:p>
        </p:txBody>
      </p:sp>
      <p:pic>
        <p:nvPicPr>
          <p:cNvPr id="533507" name="Picture 3" descr="massacro nel villaggio giordano di Ein Hazir 26">
            <a:extLst>
              <a:ext uri="{FF2B5EF4-FFF2-40B4-BE49-F238E27FC236}">
                <a16:creationId xmlns:a16="http://schemas.microsoft.com/office/drawing/2014/main" id="{9AD8B328-DD34-86E7-FB08-5E4BB266BFE8}"/>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3508" name="Picture 6" descr="Napalm">
            <a:extLst>
              <a:ext uri="{FF2B5EF4-FFF2-40B4-BE49-F238E27FC236}">
                <a16:creationId xmlns:a16="http://schemas.microsoft.com/office/drawing/2014/main" id="{017B2066-2AE3-18A5-AD3E-2EF9BB43FFB3}"/>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9957" name="Text Box 7">
            <a:extLst>
              <a:ext uri="{FF2B5EF4-FFF2-40B4-BE49-F238E27FC236}">
                <a16:creationId xmlns:a16="http://schemas.microsoft.com/office/drawing/2014/main" id="{A4F5E482-6FA1-917D-1D30-AD27A806A425}"/>
              </a:ext>
            </a:extLst>
          </p:cNvPr>
          <p:cNvSpPr txBox="1">
            <a:spLocks noChangeArrowheads="1"/>
          </p:cNvSpPr>
          <p:nvPr/>
        </p:nvSpPr>
        <p:spPr bwMode="auto">
          <a:xfrm>
            <a:off x="177800" y="1963738"/>
            <a:ext cx="1944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Victima del napalm en 1967</a:t>
            </a:r>
            <a:endParaRPr lang="it-IT" altLang="it-CH" sz="1000" b="1">
              <a:solidFill>
                <a:srgbClr val="161616"/>
              </a:solidFill>
            </a:endParaRPr>
          </a:p>
        </p:txBody>
      </p:sp>
      <p:sp>
        <p:nvSpPr>
          <p:cNvPr id="509958" name="Text Box 9">
            <a:extLst>
              <a:ext uri="{FF2B5EF4-FFF2-40B4-BE49-F238E27FC236}">
                <a16:creationId xmlns:a16="http://schemas.microsoft.com/office/drawing/2014/main" id="{4417FB63-A555-6ED0-A1DD-FD5EFE3ADD13}"/>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509959" name="Text Box 12">
            <a:extLst>
              <a:ext uri="{FF2B5EF4-FFF2-40B4-BE49-F238E27FC236}">
                <a16:creationId xmlns:a16="http://schemas.microsoft.com/office/drawing/2014/main" id="{60E16B8E-D531-DF89-C87F-2EB83324E1F6}"/>
              </a:ext>
            </a:extLst>
          </p:cNvPr>
          <p:cNvSpPr txBox="1">
            <a:spLocks noChangeArrowheads="1"/>
          </p:cNvSpPr>
          <p:nvPr/>
        </p:nvSpPr>
        <p:spPr bwMode="auto">
          <a:xfrm>
            <a:off x="2995613" y="2784475"/>
            <a:ext cx="30353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Armas biológicas a Acre en </a:t>
            </a:r>
            <a:r>
              <a:rPr lang="fr-CH" altLang="it-CH" sz="1600" b="1"/>
              <a:t>1948</a:t>
            </a:r>
            <a:r>
              <a:rPr lang="fr-CH" altLang="it-CH" sz="1400" b="1">
                <a:solidFill>
                  <a:srgbClr val="00FF00"/>
                </a:solidFill>
              </a:rPr>
              <a:t> </a:t>
            </a:r>
            <a:r>
              <a:rPr lang="fr-CH" altLang="it-CH" sz="1400" b="1">
                <a:solidFill>
                  <a:srgbClr val="FFFFFF"/>
                </a:solidFill>
              </a:rPr>
              <a:t>                                               Napalm desde </a:t>
            </a:r>
            <a:r>
              <a:rPr lang="fr-CH" altLang="it-CH" sz="1600" b="1"/>
              <a:t>1967</a:t>
            </a:r>
            <a:r>
              <a:rPr lang="fr-CH" altLang="it-CH" sz="1400" b="1">
                <a:solidFill>
                  <a:srgbClr val="00FF00"/>
                </a:solidFill>
              </a:rPr>
              <a:t>                                                          </a:t>
            </a:r>
            <a:r>
              <a:rPr lang="fr-CH" altLang="it-CH" sz="1400" b="1">
                <a:solidFill>
                  <a:srgbClr val="FFFFFF"/>
                </a:solidFill>
              </a:rPr>
              <a:t>Bombas en racimo en Libano                                      </a:t>
            </a:r>
            <a:r>
              <a:rPr lang="fr-CH" altLang="it-CH" sz="1600" b="1"/>
              <a:t>1980-82  y  2000-06                                                         </a:t>
            </a:r>
            <a:r>
              <a:rPr lang="fr-CH" altLang="it-CH" sz="1400" b="1">
                <a:solidFill>
                  <a:srgbClr val="FFFFFF"/>
                </a:solidFill>
              </a:rPr>
              <a:t>Fósforo blanco a Gaza en </a:t>
            </a:r>
            <a:r>
              <a:rPr lang="fr-CH" altLang="it-CH" sz="1600" b="1"/>
              <a:t>2009 </a:t>
            </a:r>
            <a:r>
              <a:rPr lang="fr-CH" altLang="it-CH" sz="1400" b="1">
                <a:solidFill>
                  <a:srgbClr val="00FF00"/>
                </a:solidFill>
              </a:rPr>
              <a:t>                                                     </a:t>
            </a:r>
            <a:r>
              <a:rPr lang="fr-CH" altLang="it-CH" sz="1400" b="1">
                <a:solidFill>
                  <a:srgbClr val="FFFFFF"/>
                </a:solidFill>
              </a:rPr>
              <a:t>Bomba nuclear, quando?</a:t>
            </a:r>
            <a:endParaRPr lang="it-IT" altLang="it-CH" sz="1400" b="1">
              <a:solidFill>
                <a:srgbClr val="FFFFFF"/>
              </a:solidFill>
            </a:endParaRPr>
          </a:p>
        </p:txBody>
      </p:sp>
      <p:sp>
        <p:nvSpPr>
          <p:cNvPr id="509960" name="CasellaDiTesto 1">
            <a:extLst>
              <a:ext uri="{FF2B5EF4-FFF2-40B4-BE49-F238E27FC236}">
                <a16:creationId xmlns:a16="http://schemas.microsoft.com/office/drawing/2014/main" id="{31BFCE0D-A791-0C96-451E-B3AA197062CF}"/>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533513" name="Picture 2" descr="C:\Users\Enrico\Desktop\Fosforo b jpeg.jpg">
            <a:extLst>
              <a:ext uri="{FF2B5EF4-FFF2-40B4-BE49-F238E27FC236}">
                <a16:creationId xmlns:a16="http://schemas.microsoft.com/office/drawing/2014/main" id="{835E3719-2EC1-99B5-27B6-3ED8C41D027E}"/>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9962" name="CasellaDiTesto 2">
            <a:extLst>
              <a:ext uri="{FF2B5EF4-FFF2-40B4-BE49-F238E27FC236}">
                <a16:creationId xmlns:a16="http://schemas.microsoft.com/office/drawing/2014/main" id="{0D55A3A2-33A6-6CA2-0C36-D21242666AB1}"/>
              </a:ext>
            </a:extLst>
          </p:cNvPr>
          <p:cNvSpPr txBox="1">
            <a:spLocks noChangeArrowheads="1"/>
          </p:cNvSpPr>
          <p:nvPr/>
        </p:nvSpPr>
        <p:spPr bwMode="auto">
          <a:xfrm>
            <a:off x="139700" y="6400800"/>
            <a:ext cx="145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Fósforo blanco, Gaza, 2009</a:t>
            </a:r>
          </a:p>
        </p:txBody>
      </p:sp>
      <p:pic>
        <p:nvPicPr>
          <p:cNvPr id="533515" name="Picture 3" descr="C:\Users\Enrico\Desktop\Cluster bomb 2 jpeg.jpg">
            <a:extLst>
              <a:ext uri="{FF2B5EF4-FFF2-40B4-BE49-F238E27FC236}">
                <a16:creationId xmlns:a16="http://schemas.microsoft.com/office/drawing/2014/main" id="{58C798FB-331D-C591-3996-B1BAA3A0FEF1}"/>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3516" name="Picture 4" descr="C:\Users\Enrico\Desktop\Cluster bomb 3 jpeg.jpg">
            <a:extLst>
              <a:ext uri="{FF2B5EF4-FFF2-40B4-BE49-F238E27FC236}">
                <a16:creationId xmlns:a16="http://schemas.microsoft.com/office/drawing/2014/main" id="{B63D50B9-13AC-0E0B-D0CA-3CBE8620204C}"/>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9965" name="CasellaDiTesto 4">
            <a:extLst>
              <a:ext uri="{FF2B5EF4-FFF2-40B4-BE49-F238E27FC236}">
                <a16:creationId xmlns:a16="http://schemas.microsoft.com/office/drawing/2014/main" id="{3C32CA54-FAA5-A5D1-E387-359B912CCE08}"/>
              </a:ext>
            </a:extLst>
          </p:cNvPr>
          <p:cNvSpPr txBox="1">
            <a:spLocks noChangeArrowheads="1"/>
          </p:cNvSpPr>
          <p:nvPr/>
        </p:nvSpPr>
        <p:spPr bwMode="auto">
          <a:xfrm>
            <a:off x="6459538" y="6400800"/>
            <a:ext cx="1928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Libano, victima de bomba en racimo </a:t>
            </a:r>
          </a:p>
        </p:txBody>
      </p:sp>
      <p:pic>
        <p:nvPicPr>
          <p:cNvPr id="533518" name="Picture 5" descr="C:\Users\Enrico\Desktop\Ph 1 jpeg.jpg">
            <a:extLst>
              <a:ext uri="{FF2B5EF4-FFF2-40B4-BE49-F238E27FC236}">
                <a16:creationId xmlns:a16="http://schemas.microsoft.com/office/drawing/2014/main" id="{16F7443A-57CD-FE07-AD4C-ECCF0A95171E}"/>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3519" name="Picture 6" descr="C:\Users\Enrico\Desktop\Ph 2 jpeg.jpg">
            <a:extLst>
              <a:ext uri="{FF2B5EF4-FFF2-40B4-BE49-F238E27FC236}">
                <a16:creationId xmlns:a16="http://schemas.microsoft.com/office/drawing/2014/main" id="{79F0B74D-E0E4-FB95-CAFD-9E7CF7C95B96}"/>
              </a:ext>
            </a:extLst>
          </p:cNvPr>
          <p:cNvPicPr>
            <a:picLocks noChangeAspect="1" noChangeArrowheads="1"/>
          </p:cNvPicPr>
          <p:nvPr/>
        </p:nvPicPr>
        <p:blipFill>
          <a:blip r:embed="rId9"/>
          <a:srcRect/>
          <a:stretch>
            <a:fillRect/>
          </a:stretch>
        </p:blipFill>
        <p:spPr bwMode="auto">
          <a:xfrm>
            <a:off x="4578350" y="423863"/>
            <a:ext cx="1462088" cy="11255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9968" name="CasellaDiTesto 5">
            <a:extLst>
              <a:ext uri="{FF2B5EF4-FFF2-40B4-BE49-F238E27FC236}">
                <a16:creationId xmlns:a16="http://schemas.microsoft.com/office/drawing/2014/main" id="{F53332EA-50EC-4849-0D28-A4B8908641CA}"/>
              </a:ext>
            </a:extLst>
          </p:cNvPr>
          <p:cNvSpPr txBox="1">
            <a:spLocks noChangeArrowheads="1"/>
          </p:cNvSpPr>
          <p:nvPr/>
        </p:nvSpPr>
        <p:spPr bwMode="auto">
          <a:xfrm>
            <a:off x="3706813" y="154940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Gaza, victimas del fósforo blanco</a:t>
            </a:r>
          </a:p>
        </p:txBody>
      </p:sp>
      <p:sp>
        <p:nvSpPr>
          <p:cNvPr id="17" name="Rettangolo 16">
            <a:extLst>
              <a:ext uri="{FF2B5EF4-FFF2-40B4-BE49-F238E27FC236}">
                <a16:creationId xmlns:a16="http://schemas.microsoft.com/office/drawing/2014/main" id="{DFC47A13-ABFC-94DC-7CBE-15875DB8A11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DED9927-8420-2E4A-428A-A334243CF2C3}"/>
              </a:ext>
            </a:extLst>
          </p:cNvPr>
          <p:cNvSpPr txBox="1"/>
          <p:nvPr/>
        </p:nvSpPr>
        <p:spPr>
          <a:xfrm>
            <a:off x="2927350" y="1806575"/>
            <a:ext cx="3171825" cy="985838"/>
          </a:xfrm>
          <a:prstGeom prst="rect">
            <a:avLst/>
          </a:prstGeom>
          <a:solidFill>
            <a:srgbClr val="FFFF00"/>
          </a:solidFill>
          <a:ln w="12700">
            <a:solidFill>
              <a:schemeClr val="accent4">
                <a:lumMod val="10000"/>
              </a:schemeClr>
            </a:solidFill>
          </a:ln>
        </p:spPr>
        <p:txBody>
          <a:bodyPr>
            <a:spAutoFit/>
          </a:bodyPr>
          <a:lstStyle/>
          <a:p>
            <a:pPr algn="ctr">
              <a:defRPr/>
            </a:pPr>
            <a:r>
              <a:rPr lang="es-ES" sz="2200" b="1" dirty="0">
                <a:solidFill>
                  <a:schemeClr val="accent4">
                    <a:lumMod val="10000"/>
                  </a:schemeClr>
                </a:solidFill>
              </a:rPr>
              <a:t>Israel utilizó armas de </a:t>
            </a:r>
            <a:br>
              <a:rPr lang="es-ES" sz="2200" b="1" dirty="0">
                <a:solidFill>
                  <a:schemeClr val="accent4">
                    <a:lumMod val="10000"/>
                  </a:schemeClr>
                </a:solidFill>
              </a:rPr>
            </a:br>
            <a:r>
              <a:rPr lang="es-ES" sz="2200" b="1" dirty="0">
                <a:solidFill>
                  <a:schemeClr val="accent4">
                    <a:lumMod val="10000"/>
                  </a:schemeClr>
                </a:solidFill>
              </a:rPr>
              <a:t>destrucción masivas </a:t>
            </a:r>
            <a:r>
              <a:rPr lang="es-ES" sz="1400" b="1" dirty="0">
                <a:solidFill>
                  <a:schemeClr val="accent4">
                    <a:lumMod val="10000"/>
                  </a:schemeClr>
                </a:solidFill>
              </a:rPr>
              <a:t>(ilegales)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ebron-011 occupazione">
            <a:extLst>
              <a:ext uri="{FF2B5EF4-FFF2-40B4-BE49-F238E27FC236}">
                <a16:creationId xmlns:a16="http://schemas.microsoft.com/office/drawing/2014/main" id="{64162955-4B23-9737-B65A-0DC9FFC5E7C6}"/>
              </a:ext>
            </a:extLst>
          </p:cNvPr>
          <p:cNvPicPr>
            <a:picLocks noChangeAspect="1" noChangeArrowheads="1"/>
          </p:cNvPicPr>
          <p:nvPr/>
        </p:nvPicPr>
        <p:blipFill rotWithShape="1">
          <a:blip r:embed="rId3"/>
          <a:srcRect b="23525"/>
          <a:stretch/>
        </p:blipFill>
        <p:spPr bwMode="auto">
          <a:xfrm>
            <a:off x="5795963" y="2997200"/>
            <a:ext cx="3206750"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truppe israeliane  a Jenin">
            <a:extLst>
              <a:ext uri="{FF2B5EF4-FFF2-40B4-BE49-F238E27FC236}">
                <a16:creationId xmlns:a16="http://schemas.microsoft.com/office/drawing/2014/main" id="{EB42D9B7-C609-8E4A-3738-2B457A6BEC09}"/>
              </a:ext>
            </a:extLst>
          </p:cNvPr>
          <p:cNvPicPr>
            <a:picLocks noChangeAspect="1" noChangeArrowheads="1"/>
          </p:cNvPicPr>
          <p:nvPr/>
        </p:nvPicPr>
        <p:blipFill>
          <a:blip r:embed="rId4"/>
          <a:srcRect/>
          <a:stretch>
            <a:fillRect/>
          </a:stretch>
        </p:blipFill>
        <p:spPr bwMode="auto">
          <a:xfrm>
            <a:off x="179388" y="2997200"/>
            <a:ext cx="2620962" cy="3671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4" descr="coprifuoco">
            <a:extLst>
              <a:ext uri="{FF2B5EF4-FFF2-40B4-BE49-F238E27FC236}">
                <a16:creationId xmlns:a16="http://schemas.microsoft.com/office/drawing/2014/main" id="{85C61E10-3D89-B5C6-8509-16F3F59718C2}"/>
              </a:ext>
            </a:extLst>
          </p:cNvPr>
          <p:cNvPicPr>
            <a:picLocks noChangeAspect="1" noChangeArrowheads="1"/>
          </p:cNvPicPr>
          <p:nvPr/>
        </p:nvPicPr>
        <p:blipFill>
          <a:blip r:embed="rId5"/>
          <a:srcRect/>
          <a:stretch>
            <a:fillRect/>
          </a:stretch>
        </p:blipFill>
        <p:spPr bwMode="auto">
          <a:xfrm>
            <a:off x="2862263" y="4471988"/>
            <a:ext cx="2843212" cy="2197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8" descr="foto 19">
            <a:extLst>
              <a:ext uri="{FF2B5EF4-FFF2-40B4-BE49-F238E27FC236}">
                <a16:creationId xmlns:a16="http://schemas.microsoft.com/office/drawing/2014/main" id="{6DD404F2-2DA0-A550-37C6-4F14C7D0BBE2}"/>
              </a:ext>
            </a:extLst>
          </p:cNvPr>
          <p:cNvPicPr>
            <a:picLocks noChangeAspect="1" noChangeArrowheads="1"/>
          </p:cNvPicPr>
          <p:nvPr/>
        </p:nvPicPr>
        <p:blipFill>
          <a:blip r:embed="rId6"/>
          <a:srcRect/>
          <a:stretch>
            <a:fillRect/>
          </a:stretch>
        </p:blipFill>
        <p:spPr bwMode="auto">
          <a:xfrm>
            <a:off x="179388" y="188913"/>
            <a:ext cx="4106862" cy="2706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9" descr="rafah 6">
            <a:extLst>
              <a:ext uri="{FF2B5EF4-FFF2-40B4-BE49-F238E27FC236}">
                <a16:creationId xmlns:a16="http://schemas.microsoft.com/office/drawing/2014/main" id="{ACF872FF-E2D5-5DE0-51A2-0116BBFFAB94}"/>
              </a:ext>
            </a:extLst>
          </p:cNvPr>
          <p:cNvPicPr>
            <a:picLocks noChangeAspect="1" noChangeArrowheads="1"/>
          </p:cNvPicPr>
          <p:nvPr/>
        </p:nvPicPr>
        <p:blipFill>
          <a:blip r:embed="rId7"/>
          <a:srcRect/>
          <a:stretch>
            <a:fillRect/>
          </a:stretch>
        </p:blipFill>
        <p:spPr bwMode="auto">
          <a:xfrm>
            <a:off x="5219700" y="188913"/>
            <a:ext cx="3744913" cy="270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10" descr="July2003">
            <a:extLst>
              <a:ext uri="{FF2B5EF4-FFF2-40B4-BE49-F238E27FC236}">
                <a16:creationId xmlns:a16="http://schemas.microsoft.com/office/drawing/2014/main" id="{BECC7B18-0DE4-B0CB-05FC-EDFC9CDDAE41}"/>
              </a:ext>
            </a:extLst>
          </p:cNvPr>
          <p:cNvPicPr>
            <a:picLocks noChangeAspect="1" noChangeArrowheads="1"/>
          </p:cNvPicPr>
          <p:nvPr/>
        </p:nvPicPr>
        <p:blipFill>
          <a:blip r:embed="rId8"/>
          <a:srcRect/>
          <a:stretch>
            <a:fillRect/>
          </a:stretch>
        </p:blipFill>
        <p:spPr bwMode="auto">
          <a:xfrm>
            <a:off x="2862263" y="1958975"/>
            <a:ext cx="2843212" cy="2463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2008" name="Text Box 6">
            <a:extLst>
              <a:ext uri="{FF2B5EF4-FFF2-40B4-BE49-F238E27FC236}">
                <a16:creationId xmlns:a16="http://schemas.microsoft.com/office/drawing/2014/main" id="{C84E5D9E-ECDF-C5DA-9A20-275F27DCDA55}"/>
              </a:ext>
            </a:extLst>
          </p:cNvPr>
          <p:cNvSpPr txBox="1">
            <a:spLocks noChangeArrowheads="1"/>
          </p:cNvSpPr>
          <p:nvPr/>
        </p:nvSpPr>
        <p:spPr bwMode="auto">
          <a:xfrm>
            <a:off x="4500563" y="4005263"/>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Venceremos</a:t>
            </a:r>
            <a:endParaRPr lang="it-IT" altLang="it-CH" sz="1400" b="1">
              <a:solidFill>
                <a:srgbClr val="FFFFFF"/>
              </a:solidFill>
            </a:endParaRPr>
          </a:p>
        </p:txBody>
      </p:sp>
      <p:pic>
        <p:nvPicPr>
          <p:cNvPr id="214025" name="Picture 11" descr="bandiera israeliana 2 jpg">
            <a:extLst>
              <a:ext uri="{FF2B5EF4-FFF2-40B4-BE49-F238E27FC236}">
                <a16:creationId xmlns:a16="http://schemas.microsoft.com/office/drawing/2014/main" id="{6D0E84CA-9470-19AE-C3BE-FAF4FF7AB652}"/>
              </a:ext>
            </a:extLst>
          </p:cNvPr>
          <p:cNvPicPr>
            <a:picLocks noChangeAspect="1" noChangeArrowheads="1"/>
          </p:cNvPicPr>
          <p:nvPr/>
        </p:nvPicPr>
        <p:blipFill>
          <a:blip r:embed="rId9">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214026" name="Picture 12" descr="flag tank">
            <a:extLst>
              <a:ext uri="{FF2B5EF4-FFF2-40B4-BE49-F238E27FC236}">
                <a16:creationId xmlns:a16="http://schemas.microsoft.com/office/drawing/2014/main" id="{74172B9A-D470-C78B-57BE-486A42352895}"/>
              </a:ext>
            </a:extLst>
          </p:cNvPr>
          <p:cNvPicPr>
            <a:picLocks noChangeAspect="1" noChangeArrowheads="1"/>
          </p:cNvPicPr>
          <p:nvPr/>
        </p:nvPicPr>
        <p:blipFill>
          <a:blip r:embed="rId10"/>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512011" name="Text Box 13">
            <a:extLst>
              <a:ext uri="{FF2B5EF4-FFF2-40B4-BE49-F238E27FC236}">
                <a16:creationId xmlns:a16="http://schemas.microsoft.com/office/drawing/2014/main" id="{4B0D03E7-7550-A60A-C40C-3F963ECB7131}"/>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 ?</a:t>
            </a:r>
            <a:endParaRPr lang="it-IT" altLang="it-CH" sz="1800">
              <a:solidFill>
                <a:srgbClr val="FFFFFF"/>
              </a:solidFill>
            </a:endParaRPr>
          </a:p>
        </p:txBody>
      </p:sp>
      <p:sp>
        <p:nvSpPr>
          <p:cNvPr id="512012" name="Text Box 5">
            <a:extLst>
              <a:ext uri="{FF2B5EF4-FFF2-40B4-BE49-F238E27FC236}">
                <a16:creationId xmlns:a16="http://schemas.microsoft.com/office/drawing/2014/main" id="{3C31C022-1FA9-D157-A2D2-4E81827EFEB3}"/>
              </a:ext>
            </a:extLst>
          </p:cNvPr>
          <p:cNvSpPr txBox="1">
            <a:spLocks noChangeArrowheads="1"/>
          </p:cNvSpPr>
          <p:nvPr/>
        </p:nvSpPr>
        <p:spPr bwMode="auto">
          <a:xfrm>
            <a:off x="5791200" y="5919788"/>
            <a:ext cx="3206750" cy="73977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Desde 1967 los israelí ocupan militarmente los territorios palestinos.</a:t>
            </a:r>
            <a:endParaRPr lang="it-IT" altLang="it-CH" sz="1400" b="1">
              <a:solidFill>
                <a:srgbClr val="000000"/>
              </a:solidFill>
            </a:endParaRPr>
          </a:p>
        </p:txBody>
      </p:sp>
      <p:sp>
        <p:nvSpPr>
          <p:cNvPr id="512013" name="Segnaposto numero diapositiva 1">
            <a:extLst>
              <a:ext uri="{FF2B5EF4-FFF2-40B4-BE49-F238E27FC236}">
                <a16:creationId xmlns:a16="http://schemas.microsoft.com/office/drawing/2014/main" id="{3A821A44-4DC8-C3DC-F10E-7909DFC4915D}"/>
              </a:ext>
            </a:extLst>
          </p:cNvPr>
          <p:cNvSpPr>
            <a:spLocks noGrp="1"/>
          </p:cNvSpPr>
          <p:nvPr>
            <p:ph type="sldNum" sz="quarter" idx="12"/>
          </p:nvPr>
        </p:nvSpPr>
        <p:spPr>
          <a:xfrm>
            <a:off x="6823075" y="54705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1AB2F5-DB16-4BCC-8DB1-E4038F893E0E}" type="slidenum">
              <a:rPr lang="it-CH" altLang="en-US" sz="1400" b="1" smtClean="0">
                <a:solidFill>
                  <a:srgbClr val="FFFFFF"/>
                </a:solidFill>
              </a:rPr>
              <a:pPr>
                <a:spcBef>
                  <a:spcPct val="0"/>
                </a:spcBef>
                <a:buFontTx/>
                <a:buNone/>
              </a:pPr>
              <a:t>137</a:t>
            </a:fld>
            <a:endParaRPr lang="it-CH" altLang="en-US" sz="1400" b="1">
              <a:solidFill>
                <a:srgbClr val="FFFFFF"/>
              </a:solidFill>
            </a:endParaRPr>
          </a:p>
        </p:txBody>
      </p:sp>
      <p:sp>
        <p:nvSpPr>
          <p:cNvPr id="20" name="Rettangolo 19">
            <a:extLst>
              <a:ext uri="{FF2B5EF4-FFF2-40B4-BE49-F238E27FC236}">
                <a16:creationId xmlns:a16="http://schemas.microsoft.com/office/drawing/2014/main" id="{8227578A-CC54-1153-86AB-65399679C47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affumicazione">
            <a:extLst>
              <a:ext uri="{FF2B5EF4-FFF2-40B4-BE49-F238E27FC236}">
                <a16:creationId xmlns:a16="http://schemas.microsoft.com/office/drawing/2014/main" id="{7951A935-D36D-642F-2F51-8EC602663775}"/>
              </a:ext>
            </a:extLst>
          </p:cNvPr>
          <p:cNvPicPr>
            <a:picLocks noChangeAspect="1" noChangeArrowheads="1"/>
          </p:cNvPicPr>
          <p:nvPr/>
        </p:nvPicPr>
        <p:blipFill>
          <a:blip r:embed="rId3">
            <a:lum contrast="12000"/>
          </a:blip>
          <a:srcRect/>
          <a:stretch>
            <a:fillRect/>
          </a:stretch>
        </p:blipFill>
        <p:spPr bwMode="auto">
          <a:xfrm>
            <a:off x="179388" y="188913"/>
            <a:ext cx="2879725"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9843" name="Picture 3" descr="coprifuoco a ramallah">
            <a:extLst>
              <a:ext uri="{FF2B5EF4-FFF2-40B4-BE49-F238E27FC236}">
                <a16:creationId xmlns:a16="http://schemas.microsoft.com/office/drawing/2014/main" id="{4C8E70D2-DD5F-09F1-7AC4-44DD83BF619F}"/>
              </a:ext>
            </a:extLst>
          </p:cNvPr>
          <p:cNvPicPr>
            <a:picLocks noChangeAspect="1" noChangeArrowheads="1"/>
          </p:cNvPicPr>
          <p:nvPr/>
        </p:nvPicPr>
        <p:blipFill>
          <a:blip r:embed="rId4"/>
          <a:srcRect/>
          <a:stretch>
            <a:fillRect/>
          </a:stretch>
        </p:blipFill>
        <p:spPr bwMode="auto">
          <a:xfrm>
            <a:off x="6084888" y="188913"/>
            <a:ext cx="2897187"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9845" name="Picture 5" descr="hebron coprifuoco">
            <a:extLst>
              <a:ext uri="{FF2B5EF4-FFF2-40B4-BE49-F238E27FC236}">
                <a16:creationId xmlns:a16="http://schemas.microsoft.com/office/drawing/2014/main" id="{79CCF279-622D-8B19-783F-FE96342A64DB}"/>
              </a:ext>
            </a:extLst>
          </p:cNvPr>
          <p:cNvPicPr>
            <a:picLocks noChangeAspect="1" noChangeArrowheads="1"/>
          </p:cNvPicPr>
          <p:nvPr/>
        </p:nvPicPr>
        <p:blipFill>
          <a:blip r:embed="rId5"/>
          <a:srcRect/>
          <a:stretch>
            <a:fillRect/>
          </a:stretch>
        </p:blipFill>
        <p:spPr bwMode="auto">
          <a:xfrm>
            <a:off x="6083300" y="2852738"/>
            <a:ext cx="2865438" cy="379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4053" name="Picture 7" descr="bandiera palestinese con asta ">
            <a:extLst>
              <a:ext uri="{FF2B5EF4-FFF2-40B4-BE49-F238E27FC236}">
                <a16:creationId xmlns:a16="http://schemas.microsoft.com/office/drawing/2014/main" id="{B7CD4778-1AA1-04F8-BF2D-33F6B7C1720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365625"/>
            <a:ext cx="5762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Picture 8" descr="bandiera israeliana 2 jpg">
            <a:extLst>
              <a:ext uri="{FF2B5EF4-FFF2-40B4-BE49-F238E27FC236}">
                <a16:creationId xmlns:a16="http://schemas.microsoft.com/office/drawing/2014/main" id="{02C12BE0-3D9A-5508-C75F-9AEC52F95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29260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577" name="Text Box 9">
            <a:extLst>
              <a:ext uri="{FF2B5EF4-FFF2-40B4-BE49-F238E27FC236}">
                <a16:creationId xmlns:a16="http://schemas.microsoft.com/office/drawing/2014/main" id="{33A844B8-F825-BF48-D80E-74BFDD25C574}"/>
              </a:ext>
            </a:extLst>
          </p:cNvPr>
          <p:cNvSpPr txBox="1">
            <a:spLocks noChangeArrowheads="1"/>
          </p:cNvSpPr>
          <p:nvPr/>
        </p:nvSpPr>
        <p:spPr bwMode="auto">
          <a:xfrm>
            <a:off x="3360738" y="2852738"/>
            <a:ext cx="2303462" cy="762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El </a:t>
            </a:r>
            <a:r>
              <a:rPr lang="fr-CH" altLang="it-CH" sz="1600" b="1" dirty="0">
                <a:solidFill>
                  <a:schemeClr val="accent4">
                    <a:lumMod val="10000"/>
                  </a:schemeClr>
                </a:solidFill>
              </a:rPr>
              <a:t>TOQUE DE QUEDA</a:t>
            </a:r>
            <a:r>
              <a:rPr lang="fr-CH" altLang="it-CH" sz="1400" b="1" dirty="0">
                <a:solidFill>
                  <a:schemeClr val="accent4">
                    <a:lumMod val="10000"/>
                  </a:schemeClr>
                </a:solidFill>
              </a:rPr>
              <a:t>  se </a:t>
            </a:r>
            <a:r>
              <a:rPr lang="fr-CH" altLang="it-CH" sz="1400" b="1" dirty="0" err="1">
                <a:solidFill>
                  <a:schemeClr val="accent4">
                    <a:lumMod val="10000"/>
                  </a:schemeClr>
                </a:solidFill>
              </a:rPr>
              <a:t>extiende</a:t>
            </a:r>
            <a:r>
              <a:rPr lang="fr-CH" altLang="it-CH" sz="1400" b="1" dirty="0">
                <a:solidFill>
                  <a:schemeClr val="accent4">
                    <a:lumMod val="10000"/>
                  </a:schemeClr>
                </a:solidFill>
              </a:rPr>
              <a:t> </a:t>
            </a:r>
            <a:r>
              <a:rPr lang="fr-CH" altLang="it-CH" sz="1400" b="1" dirty="0" err="1">
                <a:solidFill>
                  <a:schemeClr val="accent4">
                    <a:lumMod val="10000"/>
                  </a:schemeClr>
                </a:solidFill>
              </a:rPr>
              <a:t>durante</a:t>
            </a:r>
            <a:r>
              <a:rPr lang="fr-CH" altLang="it-CH" sz="1400" b="1" dirty="0">
                <a:solidFill>
                  <a:schemeClr val="accent4">
                    <a:lumMod val="10000"/>
                  </a:schemeClr>
                </a:solidFill>
              </a:rPr>
              <a:t> </a:t>
            </a:r>
            <a:r>
              <a:rPr lang="fr-CH" altLang="it-CH" sz="1400" b="1" dirty="0" err="1">
                <a:solidFill>
                  <a:schemeClr val="accent4">
                    <a:lumMod val="10000"/>
                  </a:schemeClr>
                </a:solidFill>
              </a:rPr>
              <a:t>días</a:t>
            </a:r>
            <a:r>
              <a:rPr lang="fr-CH" altLang="it-CH" sz="1400" b="1" dirty="0">
                <a:solidFill>
                  <a:schemeClr val="accent4">
                    <a:lumMod val="10000"/>
                  </a:schemeClr>
                </a:solidFill>
              </a:rPr>
              <a:t> y </a:t>
            </a:r>
            <a:r>
              <a:rPr lang="fr-CH" altLang="it-CH" sz="1400" b="1" dirty="0" err="1">
                <a:solidFill>
                  <a:schemeClr val="accent4">
                    <a:lumMod val="10000"/>
                  </a:schemeClr>
                </a:solidFill>
              </a:rPr>
              <a:t>aún</a:t>
            </a:r>
            <a:r>
              <a:rPr lang="fr-CH" altLang="it-CH" sz="1400" b="1" dirty="0">
                <a:solidFill>
                  <a:schemeClr val="accent4">
                    <a:lumMod val="10000"/>
                  </a:schemeClr>
                </a:solidFill>
              </a:rPr>
              <a:t> </a:t>
            </a:r>
            <a:r>
              <a:rPr lang="fr-CH" altLang="it-CH" sz="1400" b="1" dirty="0" err="1">
                <a:solidFill>
                  <a:schemeClr val="accent4">
                    <a:lumMod val="10000"/>
                  </a:schemeClr>
                </a:solidFill>
              </a:rPr>
              <a:t>semanas</a:t>
            </a:r>
            <a:endParaRPr lang="it-IT" altLang="it-CH" sz="1400" b="1" dirty="0">
              <a:solidFill>
                <a:schemeClr val="accent4">
                  <a:lumMod val="10000"/>
                </a:schemeClr>
              </a:solidFill>
            </a:endParaRPr>
          </a:p>
        </p:txBody>
      </p:sp>
      <p:pic>
        <p:nvPicPr>
          <p:cNvPr id="419850" name="Picture 10" descr="coprifuoco a jenin">
            <a:extLst>
              <a:ext uri="{FF2B5EF4-FFF2-40B4-BE49-F238E27FC236}">
                <a16:creationId xmlns:a16="http://schemas.microsoft.com/office/drawing/2014/main" id="{549D4E39-6E46-1AAA-F03D-E8EEC166E7FD}"/>
              </a:ext>
            </a:extLst>
          </p:cNvPr>
          <p:cNvPicPr>
            <a:picLocks noChangeAspect="1" noChangeArrowheads="1"/>
          </p:cNvPicPr>
          <p:nvPr/>
        </p:nvPicPr>
        <p:blipFill>
          <a:blip r:embed="rId8">
            <a:lum contrast="12000"/>
          </a:blip>
          <a:srcRect/>
          <a:stretch>
            <a:fillRect/>
          </a:stretch>
        </p:blipFill>
        <p:spPr bwMode="auto">
          <a:xfrm>
            <a:off x="179388" y="4748213"/>
            <a:ext cx="2879725" cy="1893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4057" name="Text Box 11">
            <a:extLst>
              <a:ext uri="{FF2B5EF4-FFF2-40B4-BE49-F238E27FC236}">
                <a16:creationId xmlns:a16="http://schemas.microsoft.com/office/drawing/2014/main" id="{B8DA00B2-F0C6-CF8E-CA07-FF75433F0C0F}"/>
              </a:ext>
            </a:extLst>
          </p:cNvPr>
          <p:cNvSpPr txBox="1">
            <a:spLocks noChangeArrowheads="1"/>
          </p:cNvSpPr>
          <p:nvPr/>
        </p:nvSpPr>
        <p:spPr bwMode="auto">
          <a:xfrm>
            <a:off x="1908175" y="6245225"/>
            <a:ext cx="115093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000000"/>
                </a:solidFill>
              </a:rPr>
              <a:t>Toque de                          queda en Jenin</a:t>
            </a:r>
            <a:endParaRPr lang="it-IT" altLang="it-CH" sz="1000" b="1">
              <a:solidFill>
                <a:srgbClr val="000000"/>
              </a:solidFill>
            </a:endParaRPr>
          </a:p>
        </p:txBody>
      </p:sp>
      <p:pic>
        <p:nvPicPr>
          <p:cNvPr id="419853" name="Picture 14" descr="coprifuoco a">
            <a:extLst>
              <a:ext uri="{FF2B5EF4-FFF2-40B4-BE49-F238E27FC236}">
                <a16:creationId xmlns:a16="http://schemas.microsoft.com/office/drawing/2014/main" id="{371E99BE-3272-B721-0B7B-3C1CBF61E3D0}"/>
              </a:ext>
            </a:extLst>
          </p:cNvPr>
          <p:cNvPicPr>
            <a:picLocks noChangeAspect="1" noChangeArrowheads="1"/>
          </p:cNvPicPr>
          <p:nvPr/>
        </p:nvPicPr>
        <p:blipFill>
          <a:blip r:embed="rId9"/>
          <a:srcRect/>
          <a:stretch>
            <a:fillRect/>
          </a:stretch>
        </p:blipFill>
        <p:spPr bwMode="auto">
          <a:xfrm>
            <a:off x="3132138" y="188913"/>
            <a:ext cx="2879725" cy="2159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4059" name="Text Box 15">
            <a:extLst>
              <a:ext uri="{FF2B5EF4-FFF2-40B4-BE49-F238E27FC236}">
                <a16:creationId xmlns:a16="http://schemas.microsoft.com/office/drawing/2014/main" id="{1B910CAF-ED54-556D-E110-B6FDA6FAF7C7}"/>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Belén</a:t>
            </a:r>
            <a:endParaRPr lang="it-IT" altLang="it-CH" sz="1000" b="1">
              <a:solidFill>
                <a:srgbClr val="FFFFFF"/>
              </a:solidFill>
            </a:endParaRPr>
          </a:p>
        </p:txBody>
      </p:sp>
      <p:pic>
        <p:nvPicPr>
          <p:cNvPr id="419855" name="Picture 16" descr="curfew-street">
            <a:extLst>
              <a:ext uri="{FF2B5EF4-FFF2-40B4-BE49-F238E27FC236}">
                <a16:creationId xmlns:a16="http://schemas.microsoft.com/office/drawing/2014/main" id="{F819A529-3857-B802-8B23-D2F612FDD1D8}"/>
              </a:ext>
            </a:extLst>
          </p:cNvPr>
          <p:cNvPicPr>
            <a:picLocks noChangeAspect="1" noChangeArrowheads="1"/>
          </p:cNvPicPr>
          <p:nvPr/>
        </p:nvPicPr>
        <p:blipFill>
          <a:blip r:embed="rId10"/>
          <a:srcRect/>
          <a:stretch>
            <a:fillRect/>
          </a:stretch>
        </p:blipFill>
        <p:spPr bwMode="auto">
          <a:xfrm>
            <a:off x="3132138" y="4892675"/>
            <a:ext cx="2879725" cy="1757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9856" name="Picture 17" descr="coprifuoco a Nablus">
            <a:extLst>
              <a:ext uri="{FF2B5EF4-FFF2-40B4-BE49-F238E27FC236}">
                <a16:creationId xmlns:a16="http://schemas.microsoft.com/office/drawing/2014/main" id="{8213273E-53E1-AF0B-5F64-D22A245930B5}"/>
              </a:ext>
            </a:extLst>
          </p:cNvPr>
          <p:cNvPicPr>
            <a:picLocks noChangeAspect="1" noChangeArrowheads="1"/>
          </p:cNvPicPr>
          <p:nvPr/>
        </p:nvPicPr>
        <p:blipFill>
          <a:blip r:embed="rId11"/>
          <a:srcRect/>
          <a:stretch>
            <a:fillRect/>
          </a:stretch>
        </p:blipFill>
        <p:spPr bwMode="auto">
          <a:xfrm>
            <a:off x="179388" y="2436813"/>
            <a:ext cx="2879725" cy="2216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4062" name="Text Box 18">
            <a:extLst>
              <a:ext uri="{FF2B5EF4-FFF2-40B4-BE49-F238E27FC236}">
                <a16:creationId xmlns:a16="http://schemas.microsoft.com/office/drawing/2014/main" id="{9C218A4E-1C5D-DC14-8FFF-C8891FFA49C7}"/>
              </a:ext>
            </a:extLst>
          </p:cNvPr>
          <p:cNvSpPr txBox="1">
            <a:spLocks noChangeArrowheads="1"/>
          </p:cNvSpPr>
          <p:nvPr/>
        </p:nvSpPr>
        <p:spPr bwMode="auto">
          <a:xfrm>
            <a:off x="179388" y="4365625"/>
            <a:ext cx="9350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Napluse</a:t>
            </a:r>
            <a:endParaRPr lang="it-IT" altLang="it-CH" sz="1200" b="1">
              <a:solidFill>
                <a:srgbClr val="FFFFFF"/>
              </a:solidFill>
            </a:endParaRPr>
          </a:p>
        </p:txBody>
      </p:sp>
      <p:sp>
        <p:nvSpPr>
          <p:cNvPr id="514063" name="Segnaposto numero diapositiva 1">
            <a:extLst>
              <a:ext uri="{FF2B5EF4-FFF2-40B4-BE49-F238E27FC236}">
                <a16:creationId xmlns:a16="http://schemas.microsoft.com/office/drawing/2014/main" id="{9574E7A0-4166-96F8-7AA5-E9746396A131}"/>
              </a:ext>
            </a:extLst>
          </p:cNvPr>
          <p:cNvSpPr>
            <a:spLocks noGrp="1"/>
          </p:cNvSpPr>
          <p:nvPr>
            <p:ph type="sldNum" sz="quarter" idx="12"/>
          </p:nvPr>
        </p:nvSpPr>
        <p:spPr>
          <a:xfrm>
            <a:off x="4183063" y="3781425"/>
            <a:ext cx="658812"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5112444-B4DA-4406-8BAE-80D7F72CB937}" type="slidenum">
              <a:rPr lang="it-IT" altLang="en-US" sz="1400" smtClean="0">
                <a:solidFill>
                  <a:srgbClr val="FFFFFF"/>
                </a:solidFill>
              </a:rPr>
              <a:pPr algn="ctr">
                <a:spcBef>
                  <a:spcPct val="0"/>
                </a:spcBef>
                <a:buFontTx/>
                <a:buNone/>
              </a:pPr>
              <a:t>138</a:t>
            </a:fld>
            <a:endParaRPr lang="it-IT" altLang="en-US" sz="1400">
              <a:solidFill>
                <a:srgbClr val="FFFFFF"/>
              </a:solidFill>
            </a:endParaRPr>
          </a:p>
        </p:txBody>
      </p:sp>
      <p:sp>
        <p:nvSpPr>
          <p:cNvPr id="19" name="Rettangolo 18">
            <a:extLst>
              <a:ext uri="{FF2B5EF4-FFF2-40B4-BE49-F238E27FC236}">
                <a16:creationId xmlns:a16="http://schemas.microsoft.com/office/drawing/2014/main" id="{5F0262E7-3A24-2E8B-E0EB-55DE86E7E50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4065" name="Text Box 4">
            <a:extLst>
              <a:ext uri="{FF2B5EF4-FFF2-40B4-BE49-F238E27FC236}">
                <a16:creationId xmlns:a16="http://schemas.microsoft.com/office/drawing/2014/main" id="{7A3939EB-CA4A-E641-809E-0B956EDE2F6F}"/>
              </a:ext>
            </a:extLst>
          </p:cNvPr>
          <p:cNvSpPr txBox="1">
            <a:spLocks noChangeArrowheads="1"/>
          </p:cNvSpPr>
          <p:nvPr/>
        </p:nvSpPr>
        <p:spPr bwMode="auto">
          <a:xfrm>
            <a:off x="6732588" y="2395538"/>
            <a:ext cx="195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Ramallah - Un jovén desafía el toque de quedaen</a:t>
            </a:r>
            <a:endParaRPr lang="it-IT" altLang="it-CH" sz="1000" b="1">
              <a:solidFill>
                <a:srgbClr val="FFFFFF"/>
              </a:solidFill>
            </a:endParaRPr>
          </a:p>
        </p:txBody>
      </p:sp>
      <p:sp>
        <p:nvSpPr>
          <p:cNvPr id="514066" name="Text Box 13">
            <a:extLst>
              <a:ext uri="{FF2B5EF4-FFF2-40B4-BE49-F238E27FC236}">
                <a16:creationId xmlns:a16="http://schemas.microsoft.com/office/drawing/2014/main" id="{A6F3CC5C-80F5-220F-294F-DEFD30BA39BF}"/>
              </a:ext>
            </a:extLst>
          </p:cNvPr>
          <p:cNvSpPr txBox="1">
            <a:spLocks noChangeArrowheads="1"/>
          </p:cNvSpPr>
          <p:nvPr/>
        </p:nvSpPr>
        <p:spPr bwMode="auto">
          <a:xfrm>
            <a:off x="3132138" y="4437063"/>
            <a:ext cx="1439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Toque de queda en Belén (Hebron)       </a:t>
            </a:r>
            <a:endParaRPr lang="it-IT" altLang="it-CH" sz="1000" b="1">
              <a:solidFill>
                <a:srgbClr val="FFFFFF"/>
              </a:solidFill>
            </a:endParaRPr>
          </a:p>
        </p:txBody>
      </p:sp>
      <p:sp>
        <p:nvSpPr>
          <p:cNvPr id="514067" name="Text Box 6">
            <a:extLst>
              <a:ext uri="{FF2B5EF4-FFF2-40B4-BE49-F238E27FC236}">
                <a16:creationId xmlns:a16="http://schemas.microsoft.com/office/drawing/2014/main" id="{3B8637B9-733B-CED6-6918-CD01AE917889}"/>
              </a:ext>
            </a:extLst>
          </p:cNvPr>
          <p:cNvSpPr txBox="1">
            <a:spLocks noChangeArrowheads="1"/>
          </p:cNvSpPr>
          <p:nvPr/>
        </p:nvSpPr>
        <p:spPr bwMode="auto">
          <a:xfrm>
            <a:off x="6103938" y="6092825"/>
            <a:ext cx="1008062"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Toque de queda en Hebrón</a:t>
            </a:r>
            <a:endParaRPr lang="it-IT" altLang="it-CH" sz="1000" b="1">
              <a:solidFill>
                <a:srgbClr val="00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Immagine 2">
            <a:extLst>
              <a:ext uri="{FF2B5EF4-FFF2-40B4-BE49-F238E27FC236}">
                <a16:creationId xmlns:a16="http://schemas.microsoft.com/office/drawing/2014/main" id="{65B710E4-24F1-5942-313C-C9428782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Segnaposto numero diapositiva 1">
            <a:extLst>
              <a:ext uri="{FF2B5EF4-FFF2-40B4-BE49-F238E27FC236}">
                <a16:creationId xmlns:a16="http://schemas.microsoft.com/office/drawing/2014/main" id="{F466D309-1472-183B-DF16-A6C73BCA47D5}"/>
              </a:ext>
            </a:extLst>
          </p:cNvPr>
          <p:cNvSpPr>
            <a:spLocks noGrp="1" noChangeArrowheads="1"/>
          </p:cNvSpPr>
          <p:nvPr>
            <p:ph type="sldNum" sz="quarter" idx="12"/>
          </p:nvPr>
        </p:nvSpPr>
        <p:spPr>
          <a:xfrm>
            <a:off x="4225925" y="233521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12497CA-2A3D-4314-B65F-1E58F685B8AB}" type="slidenum">
              <a:rPr lang="it-IT" altLang="en-US" sz="1400" b="1" smtClean="0">
                <a:solidFill>
                  <a:srgbClr val="FFFFFF"/>
                </a:solidFill>
              </a:rPr>
              <a:pPr algn="ctr">
                <a:spcBef>
                  <a:spcPct val="0"/>
                </a:spcBef>
                <a:buFontTx/>
                <a:buNone/>
              </a:pPr>
              <a:t>139</a:t>
            </a:fld>
            <a:endParaRPr lang="it-IT" altLang="en-US" sz="1400" b="1">
              <a:solidFill>
                <a:srgbClr val="FFFFFF"/>
              </a:solidFill>
            </a:endParaRPr>
          </a:p>
        </p:txBody>
      </p:sp>
      <p:sp>
        <p:nvSpPr>
          <p:cNvPr id="1664004" name="CasellaDiTesto 5">
            <a:extLst>
              <a:ext uri="{FF2B5EF4-FFF2-40B4-BE49-F238E27FC236}">
                <a16:creationId xmlns:a16="http://schemas.microsoft.com/office/drawing/2014/main" id="{15630ACC-8CD0-61E6-DF63-92F2A5E2AB7A}"/>
              </a:ext>
            </a:extLst>
          </p:cNvPr>
          <p:cNvSpPr txBox="1">
            <a:spLocks noChangeArrowheads="1"/>
          </p:cNvSpPr>
          <p:nvPr/>
        </p:nvSpPr>
        <p:spPr bwMode="auto">
          <a:xfrm>
            <a:off x="3959225" y="2887663"/>
            <a:ext cx="1081088" cy="12001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s-ES" altLang="en-US" dirty="0"/>
              <a:t>El difícil camino a la escuela</a:t>
            </a:r>
          </a:p>
        </p:txBody>
      </p:sp>
      <p:sp>
        <p:nvSpPr>
          <p:cNvPr id="6" name="Rettangolo 5">
            <a:extLst>
              <a:ext uri="{FF2B5EF4-FFF2-40B4-BE49-F238E27FC236}">
                <a16:creationId xmlns:a16="http://schemas.microsoft.com/office/drawing/2014/main" id="{CD4FC473-16F1-C454-C2F4-DB3D66CAC217}"/>
              </a:ext>
            </a:extLst>
          </p:cNvPr>
          <p:cNvSpPr/>
          <p:nvPr/>
        </p:nvSpPr>
        <p:spPr>
          <a:xfrm>
            <a:off x="0" y="0"/>
            <a:ext cx="9156700" cy="69738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6102" name="Text Box 4">
            <a:extLst>
              <a:ext uri="{FF2B5EF4-FFF2-40B4-BE49-F238E27FC236}">
                <a16:creationId xmlns:a16="http://schemas.microsoft.com/office/drawing/2014/main" id="{CA187804-FA4B-046C-D75C-44712DB3CF12}"/>
              </a:ext>
            </a:extLst>
          </p:cNvPr>
          <p:cNvSpPr txBox="1">
            <a:spLocks noChangeArrowheads="1"/>
          </p:cNvSpPr>
          <p:nvPr/>
        </p:nvSpPr>
        <p:spPr bwMode="auto">
          <a:xfrm>
            <a:off x="3816350" y="4545013"/>
            <a:ext cx="1366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t>Ocupación</a:t>
            </a:r>
            <a:endParaRPr lang="it-IT" altLang="it-CH" sz="18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e fasi storiche di Israele mappe semplici e chiare">
            <a:extLst>
              <a:ext uri="{FF2B5EF4-FFF2-40B4-BE49-F238E27FC236}">
                <a16:creationId xmlns:a16="http://schemas.microsoft.com/office/drawing/2014/main" id="{4D351E65-412A-43BF-E6E4-B73AFC00E6A5}"/>
              </a:ext>
            </a:extLst>
          </p:cNvPr>
          <p:cNvPicPr>
            <a:picLocks noGrp="1" noChangeAspect="1" noChangeArrowheads="1"/>
          </p:cNvPicPr>
          <p:nvPr>
            <p:ph idx="4294967295"/>
          </p:nvPr>
        </p:nvPicPr>
        <p:blipFill>
          <a:blip r:embed="rId3"/>
          <a:srcRect l="1611" t="5946" r="68564" b="53145"/>
          <a:stretch>
            <a:fillRect/>
          </a:stretch>
        </p:blipFill>
        <p:spPr>
          <a:xfrm>
            <a:off x="250825" y="260350"/>
            <a:ext cx="3819525" cy="6337300"/>
          </a:xfrm>
          <a:ln w="38100">
            <a:solidFill>
              <a:schemeClr val="tx1"/>
            </a:solidFill>
          </a:ln>
          <a:effectLst>
            <a:outerShdw blurRad="292100" dist="139700" dir="2700000" algn="tl" rotWithShape="0">
              <a:srgbClr val="333333">
                <a:alpha val="65000"/>
              </a:srgbClr>
            </a:outerShdw>
          </a:effectLst>
        </p:spPr>
      </p:pic>
      <p:sp>
        <p:nvSpPr>
          <p:cNvPr id="260099" name="Text Box 3">
            <a:extLst>
              <a:ext uri="{FF2B5EF4-FFF2-40B4-BE49-F238E27FC236}">
                <a16:creationId xmlns:a16="http://schemas.microsoft.com/office/drawing/2014/main" id="{3955E439-82C2-DF42-02F6-F41BDB8DF421}"/>
              </a:ext>
            </a:extLst>
          </p:cNvPr>
          <p:cNvSpPr txBox="1">
            <a:spLocks noChangeArrowheads="1"/>
          </p:cNvSpPr>
          <p:nvPr/>
        </p:nvSpPr>
        <p:spPr bwMode="auto">
          <a:xfrm>
            <a:off x="4524375" y="3590925"/>
            <a:ext cx="4464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Los reinados de                                 David </a:t>
            </a:r>
            <a:r>
              <a:rPr lang="fr-CH" altLang="it-CH" sz="2400" b="1" u="sng"/>
              <a:t>(970 a.C.)</a:t>
            </a:r>
            <a:r>
              <a:rPr lang="fr-CH" altLang="it-CH" sz="2400" b="1">
                <a:solidFill>
                  <a:srgbClr val="FFFFFF"/>
                </a:solidFill>
              </a:rPr>
              <a:t>                                y de Salomón </a:t>
            </a:r>
            <a:r>
              <a:rPr lang="fr-CH" altLang="it-CH" sz="2400" b="1" u="sng"/>
              <a:t>(930 a.C.)</a:t>
            </a:r>
          </a:p>
          <a:p>
            <a:pPr eaLnBrk="1" hangingPunct="1">
              <a:spcBef>
                <a:spcPct val="50000"/>
              </a:spcBef>
              <a:buFontTx/>
              <a:buNone/>
            </a:pPr>
            <a:endParaRPr lang="fr-CH" altLang="it-CH" sz="2400" b="1">
              <a:solidFill>
                <a:srgbClr val="66FF33"/>
              </a:solidFill>
            </a:endParaRPr>
          </a:p>
          <a:p>
            <a:pPr eaLnBrk="1" hangingPunct="1">
              <a:spcBef>
                <a:spcPct val="50000"/>
              </a:spcBef>
              <a:buFontTx/>
              <a:buNone/>
            </a:pPr>
            <a:r>
              <a:rPr lang="es-ES" altLang="it-CH" sz="1200">
                <a:solidFill>
                  <a:srgbClr val="FFFFFF"/>
                </a:solidFill>
              </a:rPr>
              <a:t>Según algunos investigadores modernos los reinos judíos eran</a:t>
            </a:r>
          </a:p>
          <a:p>
            <a:pPr eaLnBrk="1" hangingPunct="1">
              <a:spcBef>
                <a:spcPct val="50000"/>
              </a:spcBef>
              <a:buFontTx/>
              <a:buNone/>
            </a:pPr>
            <a:r>
              <a:rPr lang="es-ES" altLang="it-CH" sz="1200">
                <a:solidFill>
                  <a:srgbClr val="FFFFFF"/>
                </a:solidFill>
              </a:rPr>
              <a:t>sólo pequeños dominios tribales y Jerusalén poco más</a:t>
            </a:r>
          </a:p>
          <a:p>
            <a:pPr eaLnBrk="1" hangingPunct="1">
              <a:spcBef>
                <a:spcPct val="50000"/>
              </a:spcBef>
              <a:buFontTx/>
              <a:buNone/>
            </a:pPr>
            <a:r>
              <a:rPr lang="es-ES" altLang="it-CH" sz="1200">
                <a:solidFill>
                  <a:srgbClr val="FFFFFF"/>
                </a:solidFill>
              </a:rPr>
              <a:t>de un pueblo.</a:t>
            </a:r>
            <a:endParaRPr lang="it-IT" altLang="it-CH" sz="1200">
              <a:solidFill>
                <a:srgbClr val="FFFFFF"/>
              </a:solidFill>
            </a:endParaRPr>
          </a:p>
        </p:txBody>
      </p:sp>
      <p:pic>
        <p:nvPicPr>
          <p:cNvPr id="97284" name="Picture 4" descr="gifmenorah">
            <a:extLst>
              <a:ext uri="{FF2B5EF4-FFF2-40B4-BE49-F238E27FC236}">
                <a16:creationId xmlns:a16="http://schemas.microsoft.com/office/drawing/2014/main" id="{0AB1179E-A287-56EE-A30D-2B4D44A3E322}"/>
              </a:ext>
            </a:extLst>
          </p:cNvPr>
          <p:cNvPicPr>
            <a:picLocks noChangeAspect="1" noChangeArrowheads="1"/>
          </p:cNvPicPr>
          <p:nvPr/>
        </p:nvPicPr>
        <p:blipFill>
          <a:blip r:embed="rId4"/>
          <a:srcRect/>
          <a:stretch>
            <a:fillRect/>
          </a:stretch>
        </p:blipFill>
        <p:spPr bwMode="auto">
          <a:xfrm>
            <a:off x="5364163" y="866775"/>
            <a:ext cx="2089150" cy="1857375"/>
          </a:xfrm>
          <a:prstGeom prst="rect">
            <a:avLst/>
          </a:prstGeom>
          <a:ln>
            <a:noFill/>
          </a:ln>
          <a:effectLst>
            <a:outerShdw blurRad="292100" dist="139700" dir="2700000" algn="tl" rotWithShape="0">
              <a:srgbClr val="333333">
                <a:alpha val="65000"/>
              </a:srgbClr>
            </a:outerShdw>
          </a:effectLst>
        </p:spPr>
      </p:pic>
      <p:sp>
        <p:nvSpPr>
          <p:cNvPr id="260101" name="Segnaposto numero diapositiva 1">
            <a:extLst>
              <a:ext uri="{FF2B5EF4-FFF2-40B4-BE49-F238E27FC236}">
                <a16:creationId xmlns:a16="http://schemas.microsoft.com/office/drawing/2014/main" id="{898FB929-1A91-041F-FD36-8B11155CD0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B822BA-94D6-4F6F-B3C1-D26EE21CD3B9}"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6" name="Rettangolo 5">
            <a:extLst>
              <a:ext uri="{FF2B5EF4-FFF2-40B4-BE49-F238E27FC236}">
                <a16:creationId xmlns:a16="http://schemas.microsoft.com/office/drawing/2014/main" id="{5CF89536-9AE8-B93C-56EC-DAA64196066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C52D1C3F-A4B3-D2E6-A99A-736EBD29EE2F}"/>
              </a:ext>
            </a:extLst>
          </p:cNvPr>
          <p:cNvSpPr txBox="1"/>
          <p:nvPr/>
        </p:nvSpPr>
        <p:spPr>
          <a:xfrm>
            <a:off x="4618038" y="3105150"/>
            <a:ext cx="3168650" cy="400050"/>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en-US" dirty="0"/>
              <a:t>Los </a:t>
            </a:r>
            <a:r>
              <a:rPr lang="en-US" dirty="0" err="1"/>
              <a:t>Judíos</a:t>
            </a:r>
            <a:r>
              <a:rPr lang="en-US" dirty="0"/>
              <a:t> </a:t>
            </a:r>
            <a:r>
              <a:rPr lang="en-US" dirty="0" err="1"/>
              <a:t>en</a:t>
            </a:r>
            <a:r>
              <a:rPr lang="en-US" dirty="0"/>
              <a:t> </a:t>
            </a:r>
            <a:r>
              <a:rPr lang="en-US" dirty="0" err="1"/>
              <a:t>Palestina</a:t>
            </a:r>
            <a:endParaRPr lang="en-US" dirty="0"/>
          </a:p>
        </p:txBody>
      </p:sp>
      <p:sp>
        <p:nvSpPr>
          <p:cNvPr id="3" name="CasellaDiTesto 2">
            <a:extLst>
              <a:ext uri="{FF2B5EF4-FFF2-40B4-BE49-F238E27FC236}">
                <a16:creationId xmlns:a16="http://schemas.microsoft.com/office/drawing/2014/main" id="{482389D7-1274-0978-1CF3-A8BA9A1C125E}"/>
              </a:ext>
            </a:extLst>
          </p:cNvPr>
          <p:cNvSpPr txBox="1"/>
          <p:nvPr/>
        </p:nvSpPr>
        <p:spPr>
          <a:xfrm rot="17580006">
            <a:off x="842169" y="2205832"/>
            <a:ext cx="1101725" cy="287337"/>
          </a:xfrm>
          <a:prstGeom prst="rect">
            <a:avLst/>
          </a:prstGeom>
          <a:noFill/>
        </p:spPr>
        <p:txBody>
          <a:bodyPr>
            <a:spAutoFit/>
          </a:bodyPr>
          <a:lstStyle/>
          <a:p>
            <a:pPr>
              <a:defRPr/>
            </a:pPr>
            <a:r>
              <a:rPr lang="en-US" sz="1200" b="1" dirty="0">
                <a:solidFill>
                  <a:schemeClr val="accent4">
                    <a:lumMod val="10000"/>
                  </a:schemeClr>
                </a:solidFill>
              </a:rPr>
              <a:t>Phoenicians</a:t>
            </a:r>
          </a:p>
        </p:txBody>
      </p:sp>
      <p:sp>
        <p:nvSpPr>
          <p:cNvPr id="4" name="CasellaDiTesto 3">
            <a:extLst>
              <a:ext uri="{FF2B5EF4-FFF2-40B4-BE49-F238E27FC236}">
                <a16:creationId xmlns:a16="http://schemas.microsoft.com/office/drawing/2014/main" id="{C732F366-F48D-5A75-02ED-0F0C7E25FBC8}"/>
              </a:ext>
            </a:extLst>
          </p:cNvPr>
          <p:cNvSpPr txBox="1"/>
          <p:nvPr/>
        </p:nvSpPr>
        <p:spPr>
          <a:xfrm rot="17962086">
            <a:off x="169863" y="4108450"/>
            <a:ext cx="1011237" cy="277813"/>
          </a:xfrm>
          <a:prstGeom prst="rect">
            <a:avLst/>
          </a:prstGeom>
          <a:noFill/>
        </p:spPr>
        <p:txBody>
          <a:bodyPr>
            <a:spAutoFit/>
          </a:bodyPr>
          <a:lstStyle/>
          <a:p>
            <a:pPr>
              <a:defRPr/>
            </a:pPr>
            <a:r>
              <a:rPr lang="en-US" sz="1200" b="1" dirty="0">
                <a:solidFill>
                  <a:schemeClr val="accent4">
                    <a:lumMod val="10000"/>
                  </a:schemeClr>
                </a:solidFill>
              </a:rPr>
              <a:t>Philistines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5" name="Picture 3" descr="kidsschool destroyed n Gaza by IA 03 10 04 GZRR">
            <a:extLst>
              <a:ext uri="{FF2B5EF4-FFF2-40B4-BE49-F238E27FC236}">
                <a16:creationId xmlns:a16="http://schemas.microsoft.com/office/drawing/2014/main" id="{50D43E0F-0964-E94D-497C-560E15B60F71}"/>
              </a:ext>
            </a:extLst>
          </p:cNvPr>
          <p:cNvPicPr>
            <a:picLocks noChangeAspect="1" noChangeArrowheads="1"/>
          </p:cNvPicPr>
          <p:nvPr/>
        </p:nvPicPr>
        <p:blipFill>
          <a:blip r:embed="rId3">
            <a:lum bright="-10000" contrast="8000"/>
          </a:blip>
          <a:srcRect/>
          <a:stretch>
            <a:fillRect/>
          </a:stretch>
        </p:blipFill>
        <p:spPr bwMode="auto">
          <a:xfrm>
            <a:off x="604838" y="279400"/>
            <a:ext cx="2314575" cy="1789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36" name="Picture 4" descr="Gaza college 16 03 04 GZ RR2">
            <a:extLst>
              <a:ext uri="{FF2B5EF4-FFF2-40B4-BE49-F238E27FC236}">
                <a16:creationId xmlns:a16="http://schemas.microsoft.com/office/drawing/2014/main" id="{41CCCABA-9138-E161-EF6F-B541BFDD8EA8}"/>
              </a:ext>
            </a:extLst>
          </p:cNvPr>
          <p:cNvPicPr>
            <a:picLocks noChangeAspect="1" noChangeArrowheads="1"/>
          </p:cNvPicPr>
          <p:nvPr/>
        </p:nvPicPr>
        <p:blipFill>
          <a:blip r:embed="rId4">
            <a:lum bright="-10000" contrast="8000"/>
          </a:blip>
          <a:srcRect/>
          <a:stretch>
            <a:fillRect/>
          </a:stretch>
        </p:blipFill>
        <p:spPr bwMode="auto">
          <a:xfrm>
            <a:off x="604838" y="4024313"/>
            <a:ext cx="4392612" cy="2635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37" name="Picture 5" descr="school">
            <a:extLst>
              <a:ext uri="{FF2B5EF4-FFF2-40B4-BE49-F238E27FC236}">
                <a16:creationId xmlns:a16="http://schemas.microsoft.com/office/drawing/2014/main" id="{1EBE56EF-519E-A592-C18B-F8F88F270428}"/>
              </a:ext>
            </a:extLst>
          </p:cNvPr>
          <p:cNvPicPr>
            <a:picLocks noChangeAspect="1" noChangeArrowheads="1"/>
          </p:cNvPicPr>
          <p:nvPr/>
        </p:nvPicPr>
        <p:blipFill>
          <a:blip r:embed="rId5">
            <a:lum bright="-10000" contrast="8000"/>
          </a:blip>
          <a:srcRect/>
          <a:stretch>
            <a:fillRect/>
          </a:stretch>
        </p:blipFill>
        <p:spPr bwMode="auto">
          <a:xfrm>
            <a:off x="6365875" y="2157413"/>
            <a:ext cx="2233613"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38" name="Picture 6" descr="insegnanti trattenuti per ore dai soldati israeliani">
            <a:extLst>
              <a:ext uri="{FF2B5EF4-FFF2-40B4-BE49-F238E27FC236}">
                <a16:creationId xmlns:a16="http://schemas.microsoft.com/office/drawing/2014/main" id="{E8B0B470-E1BB-9ADD-CFBE-91C2DEF95B88}"/>
              </a:ext>
            </a:extLst>
          </p:cNvPr>
          <p:cNvPicPr>
            <a:picLocks noChangeAspect="1" noChangeArrowheads="1"/>
          </p:cNvPicPr>
          <p:nvPr/>
        </p:nvPicPr>
        <p:blipFill>
          <a:blip r:embed="rId6">
            <a:lum bright="-10000" contrast="8000"/>
          </a:blip>
          <a:srcRect/>
          <a:stretch>
            <a:fillRect/>
          </a:stretch>
        </p:blipFill>
        <p:spPr bwMode="auto">
          <a:xfrm>
            <a:off x="3413125" y="279400"/>
            <a:ext cx="2836863" cy="1797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39" name="Picture 7" descr="blocco strada per birzeit">
            <a:extLst>
              <a:ext uri="{FF2B5EF4-FFF2-40B4-BE49-F238E27FC236}">
                <a16:creationId xmlns:a16="http://schemas.microsoft.com/office/drawing/2014/main" id="{7BC599BB-B4F1-7D74-1D4A-17420D0A9A99}"/>
              </a:ext>
            </a:extLst>
          </p:cNvPr>
          <p:cNvPicPr>
            <a:picLocks noChangeAspect="1" noChangeArrowheads="1"/>
          </p:cNvPicPr>
          <p:nvPr/>
        </p:nvPicPr>
        <p:blipFill>
          <a:blip r:embed="rId7">
            <a:lum bright="-10000" contrast="8000"/>
          </a:blip>
          <a:srcRect/>
          <a:stretch>
            <a:fillRect/>
          </a:stretch>
        </p:blipFill>
        <p:spPr bwMode="auto">
          <a:xfrm>
            <a:off x="6365875" y="5430838"/>
            <a:ext cx="2227263" cy="1230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40" name="Picture 8" descr="school2001">
            <a:extLst>
              <a:ext uri="{FF2B5EF4-FFF2-40B4-BE49-F238E27FC236}">
                <a16:creationId xmlns:a16="http://schemas.microsoft.com/office/drawing/2014/main" id="{80C89522-2B7A-EA53-8AF9-F3E3957C004C}"/>
              </a:ext>
            </a:extLst>
          </p:cNvPr>
          <p:cNvPicPr>
            <a:picLocks noChangeAspect="1" noChangeArrowheads="1"/>
          </p:cNvPicPr>
          <p:nvPr/>
        </p:nvPicPr>
        <p:blipFill>
          <a:blip r:embed="rId8">
            <a:lum bright="-10000" contrast="8000"/>
          </a:blip>
          <a:srcRect/>
          <a:stretch>
            <a:fillRect/>
          </a:stretch>
        </p:blipFill>
        <p:spPr bwMode="auto">
          <a:xfrm>
            <a:off x="6365875" y="279400"/>
            <a:ext cx="2233613" cy="17827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58441" name="Picture 9" descr="back_toschool6">
            <a:extLst>
              <a:ext uri="{FF2B5EF4-FFF2-40B4-BE49-F238E27FC236}">
                <a16:creationId xmlns:a16="http://schemas.microsoft.com/office/drawing/2014/main" id="{621FD136-83F0-FE87-695A-FA1468884673}"/>
              </a:ext>
            </a:extLst>
          </p:cNvPr>
          <p:cNvPicPr>
            <a:picLocks noChangeAspect="1" noChangeArrowheads="1"/>
          </p:cNvPicPr>
          <p:nvPr/>
        </p:nvPicPr>
        <p:blipFill rotWithShape="1">
          <a:blip r:embed="rId9">
            <a:lum bright="-10000" contrast="8000"/>
          </a:blip>
          <a:srcRect/>
          <a:stretch/>
        </p:blipFill>
        <p:spPr bwMode="auto">
          <a:xfrm>
            <a:off x="6365875" y="4005263"/>
            <a:ext cx="2233613" cy="1323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8153" name="Text Box 10">
            <a:extLst>
              <a:ext uri="{FF2B5EF4-FFF2-40B4-BE49-F238E27FC236}">
                <a16:creationId xmlns:a16="http://schemas.microsoft.com/office/drawing/2014/main" id="{551576F8-F446-58F4-B725-DF4E9DC1327C}"/>
              </a:ext>
            </a:extLst>
          </p:cNvPr>
          <p:cNvSpPr txBox="1">
            <a:spLocks noChangeArrowheads="1"/>
          </p:cNvSpPr>
          <p:nvPr/>
        </p:nvSpPr>
        <p:spPr bwMode="auto">
          <a:xfrm>
            <a:off x="695325" y="1800225"/>
            <a:ext cx="2124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Círculos infantiles   dañados</a:t>
            </a:r>
            <a:endParaRPr lang="it-IT" altLang="it-CH" sz="1000" b="1"/>
          </a:p>
        </p:txBody>
      </p:sp>
      <p:sp>
        <p:nvSpPr>
          <p:cNvPr id="672779" name="Text Box 11">
            <a:extLst>
              <a:ext uri="{FF2B5EF4-FFF2-40B4-BE49-F238E27FC236}">
                <a16:creationId xmlns:a16="http://schemas.microsoft.com/office/drawing/2014/main" id="{4ECB7678-883F-3F88-1C4B-58D1536B9F96}"/>
              </a:ext>
            </a:extLst>
          </p:cNvPr>
          <p:cNvSpPr txBox="1">
            <a:spLocks noChangeArrowheads="1"/>
          </p:cNvSpPr>
          <p:nvPr/>
        </p:nvSpPr>
        <p:spPr bwMode="auto">
          <a:xfrm>
            <a:off x="1100138" y="4029075"/>
            <a:ext cx="3402012" cy="2460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Escuela </a:t>
            </a:r>
            <a:r>
              <a:rPr lang="fr-CH" altLang="it-CH" sz="1000" b="1" dirty="0" err="1">
                <a:solidFill>
                  <a:schemeClr val="accent4">
                    <a:lumMod val="10000"/>
                  </a:schemeClr>
                </a:solidFill>
                <a:cs typeface="Arial" charset="0"/>
              </a:rPr>
              <a:t>palestina</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destruida</a:t>
            </a:r>
            <a:r>
              <a:rPr lang="fr-CH" altLang="it-CH" sz="1000" b="1" dirty="0">
                <a:solidFill>
                  <a:schemeClr val="accent4">
                    <a:lumMod val="10000"/>
                  </a:schemeClr>
                </a:solidFill>
                <a:cs typeface="Arial" charset="0"/>
              </a:rPr>
              <a:t> en Gaza el, 16.03.2004</a:t>
            </a:r>
            <a:endParaRPr lang="it-IT" altLang="it-CH" sz="1000" b="1" dirty="0">
              <a:solidFill>
                <a:schemeClr val="accent4">
                  <a:lumMod val="10000"/>
                </a:schemeClr>
              </a:solidFill>
              <a:cs typeface="Arial" charset="0"/>
            </a:endParaRPr>
          </a:p>
        </p:txBody>
      </p:sp>
      <p:sp>
        <p:nvSpPr>
          <p:cNvPr id="518155" name="Text Box 12">
            <a:extLst>
              <a:ext uri="{FF2B5EF4-FFF2-40B4-BE49-F238E27FC236}">
                <a16:creationId xmlns:a16="http://schemas.microsoft.com/office/drawing/2014/main" id="{3663BC38-6C41-3EAA-F547-BE7C990802FB}"/>
              </a:ext>
            </a:extLst>
          </p:cNvPr>
          <p:cNvSpPr txBox="1">
            <a:spLocks noChangeArrowheads="1"/>
          </p:cNvSpPr>
          <p:nvPr/>
        </p:nvSpPr>
        <p:spPr bwMode="auto">
          <a:xfrm>
            <a:off x="5286375" y="5519738"/>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Los israelíes impiden a los estudiantes universitarios de Birzeit, de reunirse en la escuela</a:t>
            </a:r>
            <a:endParaRPr lang="it-IT" altLang="it-CH" sz="1000" b="1">
              <a:solidFill>
                <a:srgbClr val="FFFFFF"/>
              </a:solidFill>
            </a:endParaRPr>
          </a:p>
        </p:txBody>
      </p:sp>
      <p:sp>
        <p:nvSpPr>
          <p:cNvPr id="518156" name="Text Box 13">
            <a:extLst>
              <a:ext uri="{FF2B5EF4-FFF2-40B4-BE49-F238E27FC236}">
                <a16:creationId xmlns:a16="http://schemas.microsoft.com/office/drawing/2014/main" id="{EC0C89D4-9494-85DF-6CCD-94688C16C9BD}"/>
              </a:ext>
            </a:extLst>
          </p:cNvPr>
          <p:cNvSpPr txBox="1">
            <a:spLocks noChangeArrowheads="1"/>
          </p:cNvSpPr>
          <p:nvPr/>
        </p:nvSpPr>
        <p:spPr bwMode="auto">
          <a:xfrm>
            <a:off x="3370263" y="2076450"/>
            <a:ext cx="2879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Los israelíes, impiden a los profesores palestinos de hacer sus trabajos en las escuelas</a:t>
            </a:r>
            <a:endParaRPr lang="it-IT" altLang="it-CH" sz="1000" b="1">
              <a:solidFill>
                <a:srgbClr val="FFFFFF"/>
              </a:solidFill>
            </a:endParaRPr>
          </a:p>
        </p:txBody>
      </p:sp>
      <p:sp>
        <p:nvSpPr>
          <p:cNvPr id="518157" name="Text Box 14">
            <a:extLst>
              <a:ext uri="{FF2B5EF4-FFF2-40B4-BE49-F238E27FC236}">
                <a16:creationId xmlns:a16="http://schemas.microsoft.com/office/drawing/2014/main" id="{4031B5E4-5B01-2738-3D36-1A111CB612E4}"/>
              </a:ext>
            </a:extLst>
          </p:cNvPr>
          <p:cNvSpPr txBox="1">
            <a:spLocks noChangeArrowheads="1"/>
          </p:cNvSpPr>
          <p:nvPr/>
        </p:nvSpPr>
        <p:spPr bwMode="auto">
          <a:xfrm>
            <a:off x="5357813" y="3954463"/>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Escolares retenidos</a:t>
            </a:r>
            <a:endParaRPr lang="it-IT" altLang="it-CH" sz="1000" b="1">
              <a:solidFill>
                <a:srgbClr val="FFFFFF"/>
              </a:solidFill>
            </a:endParaRPr>
          </a:p>
        </p:txBody>
      </p:sp>
      <p:sp>
        <p:nvSpPr>
          <p:cNvPr id="518158" name="Text Box 15">
            <a:extLst>
              <a:ext uri="{FF2B5EF4-FFF2-40B4-BE49-F238E27FC236}">
                <a16:creationId xmlns:a16="http://schemas.microsoft.com/office/drawing/2014/main" id="{E7DF1B1D-145B-697B-6725-639678C72381}"/>
              </a:ext>
            </a:extLst>
          </p:cNvPr>
          <p:cNvSpPr txBox="1">
            <a:spLocks noChangeArrowheads="1"/>
          </p:cNvSpPr>
          <p:nvPr/>
        </p:nvSpPr>
        <p:spPr bwMode="auto">
          <a:xfrm>
            <a:off x="3370263" y="3049588"/>
            <a:ext cx="21971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Los israelíes privan a los palestinos de recibir una adecuada instrucción.</a:t>
            </a:r>
            <a:endParaRPr lang="it-IT" altLang="it-CH" sz="1400">
              <a:solidFill>
                <a:srgbClr val="FFFFFF"/>
              </a:solidFill>
            </a:endParaRPr>
          </a:p>
        </p:txBody>
      </p:sp>
      <p:sp>
        <p:nvSpPr>
          <p:cNvPr id="518159" name="Segnaposto numero diapositiva 1">
            <a:extLst>
              <a:ext uri="{FF2B5EF4-FFF2-40B4-BE49-F238E27FC236}">
                <a16:creationId xmlns:a16="http://schemas.microsoft.com/office/drawing/2014/main" id="{5C35B4D0-FE42-254F-20B0-00035737EA60}"/>
              </a:ext>
            </a:extLst>
          </p:cNvPr>
          <p:cNvSpPr>
            <a:spLocks noGrp="1"/>
          </p:cNvSpPr>
          <p:nvPr>
            <p:ph type="sldNum" sz="quarter" idx="12"/>
          </p:nvPr>
        </p:nvSpPr>
        <p:spPr>
          <a:xfrm>
            <a:off x="5422900" y="4814888"/>
            <a:ext cx="555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8A8D3B-3848-426D-BDCC-49E7A91BBB5E}" type="slidenum">
              <a:rPr lang="it-IT" altLang="en-US" sz="1400" b="1" smtClean="0">
                <a:solidFill>
                  <a:srgbClr val="FFFFFF"/>
                </a:solidFill>
              </a:rPr>
              <a:pPr>
                <a:spcBef>
                  <a:spcPct val="0"/>
                </a:spcBef>
                <a:buFontTx/>
                <a:buNone/>
              </a:pPr>
              <a:t>140</a:t>
            </a:fld>
            <a:endParaRPr lang="it-IT" altLang="en-US" sz="1400" b="1">
              <a:solidFill>
                <a:srgbClr val="FFFFFF"/>
              </a:solidFill>
            </a:endParaRPr>
          </a:p>
        </p:txBody>
      </p:sp>
      <p:pic>
        <p:nvPicPr>
          <p:cNvPr id="18" name="Immagine 17">
            <a:extLst>
              <a:ext uri="{FF2B5EF4-FFF2-40B4-BE49-F238E27FC236}">
                <a16:creationId xmlns:a16="http://schemas.microsoft.com/office/drawing/2014/main" id="{2639AF5B-D331-B10E-25D0-58D3F2C929A4}"/>
              </a:ext>
            </a:extLst>
          </p:cNvPr>
          <p:cNvPicPr>
            <a:picLocks noChangeAspect="1"/>
          </p:cNvPicPr>
          <p:nvPr/>
        </p:nvPicPr>
        <p:blipFill>
          <a:blip r:embed="rId10">
            <a:lum bright="-10000" contrast="8000"/>
          </a:blip>
          <a:stretch>
            <a:fillRect/>
          </a:stretch>
        </p:blipFill>
        <p:spPr>
          <a:xfrm>
            <a:off x="614363" y="21828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CBEAA110-6184-77E4-0557-16648CA0C22E}"/>
              </a:ext>
            </a:extLst>
          </p:cNvPr>
          <p:cNvSpPr txBox="1"/>
          <p:nvPr/>
        </p:nvSpPr>
        <p:spPr>
          <a:xfrm>
            <a:off x="1444625" y="2160588"/>
            <a:ext cx="1517650" cy="461962"/>
          </a:xfrm>
          <a:prstGeom prst="rect">
            <a:avLst/>
          </a:prstGeom>
          <a:noFill/>
        </p:spPr>
        <p:txBody>
          <a:bodyPr>
            <a:spAutoFit/>
          </a:bodyPr>
          <a:lstStyle/>
          <a:p>
            <a:pPr algn="r">
              <a:defRPr/>
            </a:pPr>
            <a:r>
              <a:rPr lang="es-ES" sz="800" dirty="0">
                <a:solidFill>
                  <a:schemeClr val="accent4">
                    <a:lumMod val="10000"/>
                  </a:schemeClr>
                </a:solidFill>
              </a:rPr>
              <a:t>La escuela de Abu Nowar fue destruida por los israelíes en febrero de 2018</a:t>
            </a:r>
            <a:endParaRPr lang="en-US" sz="800" dirty="0">
              <a:solidFill>
                <a:schemeClr val="accent4">
                  <a:lumMod val="10000"/>
                </a:schemeClr>
              </a:solidFill>
            </a:endParaRPr>
          </a:p>
        </p:txBody>
      </p:sp>
      <p:sp>
        <p:nvSpPr>
          <p:cNvPr id="20" name="Rettangolo 19">
            <a:extLst>
              <a:ext uri="{FF2B5EF4-FFF2-40B4-BE49-F238E27FC236}">
                <a16:creationId xmlns:a16="http://schemas.microsoft.com/office/drawing/2014/main" id="{3160F299-6FDF-8047-45D3-39DD93397D4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 Box 4">
            <a:extLst>
              <a:ext uri="{FF2B5EF4-FFF2-40B4-BE49-F238E27FC236}">
                <a16:creationId xmlns:a16="http://schemas.microsoft.com/office/drawing/2014/main" id="{0787E488-E53C-D506-A948-D0BCF0AC4D27}"/>
              </a:ext>
            </a:extLst>
          </p:cNvPr>
          <p:cNvSpPr txBox="1">
            <a:spLocks noChangeArrowheads="1"/>
          </p:cNvSpPr>
          <p:nvPr/>
        </p:nvSpPr>
        <p:spPr bwMode="auto">
          <a:xfrm>
            <a:off x="4197350" y="2606675"/>
            <a:ext cx="1423988"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Ocupación</a:t>
            </a:r>
            <a:endParaRPr lang="it-IT" altLang="it-CH" sz="1800" b="1" dirty="0">
              <a:solidFill>
                <a:schemeClr val="accent4">
                  <a:lumMod val="10000"/>
                </a:schemeClr>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8" name="Picture 2" descr="02_03_05_Dianne_and_Markie_before_detained_school_children">
            <a:extLst>
              <a:ext uri="{FF2B5EF4-FFF2-40B4-BE49-F238E27FC236}">
                <a16:creationId xmlns:a16="http://schemas.microsoft.com/office/drawing/2014/main" id="{2F6DD008-9EF1-EA58-C90B-E115AC5C3218}"/>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59" name="Picture 3" descr="03_01_21_Tear_chases_school_girls_as_John_and_Loren_watch">
            <a:extLst>
              <a:ext uri="{FF2B5EF4-FFF2-40B4-BE49-F238E27FC236}">
                <a16:creationId xmlns:a16="http://schemas.microsoft.com/office/drawing/2014/main" id="{1EE46F84-5940-F669-4C60-E4B3C853E369}"/>
              </a:ext>
            </a:extLst>
          </p:cNvPr>
          <p:cNvPicPr>
            <a:picLocks noChangeAspect="1" noChangeArrowheads="1"/>
          </p:cNvPicPr>
          <p:nvPr/>
        </p:nvPicPr>
        <p:blipFill>
          <a:blip r:embed="rId4"/>
          <a:srcRect/>
          <a:stretch>
            <a:fillRect/>
          </a:stretch>
        </p:blipFill>
        <p:spPr bwMode="auto">
          <a:xfrm>
            <a:off x="0" y="2349500"/>
            <a:ext cx="2987675"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0" name="Picture 4" descr="03_02_01_07_Kathy_Barbra_and_Tracy_stand_by_as_girls_forced_out_of_school">
            <a:extLst>
              <a:ext uri="{FF2B5EF4-FFF2-40B4-BE49-F238E27FC236}">
                <a16:creationId xmlns:a16="http://schemas.microsoft.com/office/drawing/2014/main" id="{C85DB07C-01DF-E39E-E6C7-E49B87D65230}"/>
              </a:ext>
            </a:extLst>
          </p:cNvPr>
          <p:cNvPicPr>
            <a:picLocks noChangeAspect="1" noChangeArrowheads="1"/>
          </p:cNvPicPr>
          <p:nvPr/>
        </p:nvPicPr>
        <p:blipFill>
          <a:blip r:embed="rId5"/>
          <a:srcRect/>
          <a:stretch>
            <a:fillRect/>
          </a:stretch>
        </p:blipFill>
        <p:spPr bwMode="auto">
          <a:xfrm>
            <a:off x="0"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1" name="Picture 5" descr="03_07_14_06_Students_smash_open_welded_gates_of_Polytech">
            <a:extLst>
              <a:ext uri="{FF2B5EF4-FFF2-40B4-BE49-F238E27FC236}">
                <a16:creationId xmlns:a16="http://schemas.microsoft.com/office/drawing/2014/main" id="{B629EEB8-DBA8-052F-8D5E-76366E96496A}"/>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2" name="Picture 6" descr="03_07_16_04_Student_smashing_door_with_a_hammer">
            <a:extLst>
              <a:ext uri="{FF2B5EF4-FFF2-40B4-BE49-F238E27FC236}">
                <a16:creationId xmlns:a16="http://schemas.microsoft.com/office/drawing/2014/main" id="{61C6FF0D-2592-688A-D8C5-254E743DC250}"/>
              </a:ext>
            </a:extLst>
          </p:cNvPr>
          <p:cNvPicPr>
            <a:picLocks noChangeAspect="1" noChangeArrowheads="1"/>
          </p:cNvPicPr>
          <p:nvPr/>
        </p:nvPicPr>
        <p:blipFill>
          <a:blip r:embed="rId7"/>
          <a:srcRect/>
          <a:stretch>
            <a:fillRect/>
          </a:stretch>
        </p:blipFill>
        <p:spPr bwMode="auto">
          <a:xfrm>
            <a:off x="6156325" y="2276475"/>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3" name="Picture 7" descr="03_07_16_28_Lab_with_missing_equipment">
            <a:extLst>
              <a:ext uri="{FF2B5EF4-FFF2-40B4-BE49-F238E27FC236}">
                <a16:creationId xmlns:a16="http://schemas.microsoft.com/office/drawing/2014/main" id="{3B03A57C-B18B-7A44-C7B3-28EB8BE8F65C}"/>
              </a:ext>
            </a:extLst>
          </p:cNvPr>
          <p:cNvPicPr>
            <a:picLocks noChangeAspect="1" noChangeArrowheads="1"/>
          </p:cNvPicPr>
          <p:nvPr/>
        </p:nvPicPr>
        <p:blipFill>
          <a:blip r:embed="rId8"/>
          <a:srcRect/>
          <a:stretch>
            <a:fillRect/>
          </a:stretch>
        </p:blipFill>
        <p:spPr bwMode="auto">
          <a:xfrm>
            <a:off x="6156325"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4" name="Picture 8" descr="02_08_31_10_Girls_walk_past_soldiers">
            <a:extLst>
              <a:ext uri="{FF2B5EF4-FFF2-40B4-BE49-F238E27FC236}">
                <a16:creationId xmlns:a16="http://schemas.microsoft.com/office/drawing/2014/main" id="{FBF0FA8E-5F7C-36BB-D488-E45C3CC7C1B0}"/>
              </a:ext>
            </a:extLst>
          </p:cNvPr>
          <p:cNvPicPr>
            <a:picLocks noChangeAspect="1" noChangeArrowheads="1"/>
          </p:cNvPicPr>
          <p:nvPr/>
        </p:nvPicPr>
        <p:blipFill>
          <a:blip r:embed="rId9"/>
          <a:srcRect/>
          <a:stretch>
            <a:fillRect/>
          </a:stretch>
        </p:blipFill>
        <p:spPr bwMode="auto">
          <a:xfrm>
            <a:off x="3095625" y="12700"/>
            <a:ext cx="2952750" cy="2214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9465" name="Picture 9">
            <a:extLst>
              <a:ext uri="{FF2B5EF4-FFF2-40B4-BE49-F238E27FC236}">
                <a16:creationId xmlns:a16="http://schemas.microsoft.com/office/drawing/2014/main" id="{158341C6-4955-6E98-CCF9-9A2FD5B4EB1D}"/>
              </a:ext>
            </a:extLst>
          </p:cNvPr>
          <p:cNvPicPr>
            <a:picLocks noChangeAspect="1" noChangeArrowheads="1"/>
          </p:cNvPicPr>
          <p:nvPr/>
        </p:nvPicPr>
        <p:blipFill>
          <a:blip r:embed="rId10"/>
          <a:srcRect/>
          <a:stretch>
            <a:fillRect/>
          </a:stretch>
        </p:blipFill>
        <p:spPr bwMode="auto">
          <a:xfrm>
            <a:off x="3095625" y="4616450"/>
            <a:ext cx="2989263"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70154" name="Text Box 10">
            <a:extLst>
              <a:ext uri="{FF2B5EF4-FFF2-40B4-BE49-F238E27FC236}">
                <a16:creationId xmlns:a16="http://schemas.microsoft.com/office/drawing/2014/main" id="{2C4D601D-ECD4-D906-BD73-6038558844D6}"/>
              </a:ext>
            </a:extLst>
          </p:cNvPr>
          <p:cNvSpPr txBox="1">
            <a:spLocks noChangeArrowheads="1"/>
          </p:cNvSpPr>
          <p:nvPr/>
        </p:nvSpPr>
        <p:spPr bwMode="auto">
          <a:xfrm>
            <a:off x="3095625" y="2306638"/>
            <a:ext cx="2952750"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Los </a:t>
            </a:r>
            <a:r>
              <a:rPr lang="fr-CH" altLang="it-CH" dirty="0" err="1"/>
              <a:t>ocupantes</a:t>
            </a:r>
            <a:r>
              <a:rPr lang="fr-CH" altLang="it-CH" dirty="0"/>
              <a:t> </a:t>
            </a:r>
            <a:r>
              <a:rPr lang="fr-CH" altLang="it-CH" dirty="0" err="1"/>
              <a:t>cierran</a:t>
            </a:r>
            <a:r>
              <a:rPr lang="fr-CH" altLang="it-CH" dirty="0"/>
              <a:t>   las </a:t>
            </a:r>
            <a:r>
              <a:rPr lang="fr-CH" altLang="it-CH" dirty="0" err="1"/>
              <a:t>escuelas</a:t>
            </a:r>
            <a:r>
              <a:rPr lang="fr-CH" altLang="it-CH" dirty="0"/>
              <a:t> </a:t>
            </a:r>
            <a:r>
              <a:rPr lang="fr-CH" altLang="it-CH" dirty="0" err="1"/>
              <a:t>palestinas</a:t>
            </a:r>
            <a:endParaRPr lang="it-IT" altLang="it-CH" dirty="0"/>
          </a:p>
        </p:txBody>
      </p:sp>
      <p:sp>
        <p:nvSpPr>
          <p:cNvPr id="520203" name="Text Box 11">
            <a:extLst>
              <a:ext uri="{FF2B5EF4-FFF2-40B4-BE49-F238E27FC236}">
                <a16:creationId xmlns:a16="http://schemas.microsoft.com/office/drawing/2014/main" id="{1FBD6BC3-C381-BF46-631C-7043D007C188}"/>
              </a:ext>
            </a:extLst>
          </p:cNvPr>
          <p:cNvSpPr txBox="1">
            <a:spLocks noChangeArrowheads="1"/>
          </p:cNvSpPr>
          <p:nvPr/>
        </p:nvSpPr>
        <p:spPr bwMode="auto">
          <a:xfrm>
            <a:off x="6156325" y="4614863"/>
            <a:ext cx="2663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Los equipos del laboratorio han desaparecido</a:t>
            </a:r>
            <a:endParaRPr lang="it-IT" altLang="it-CH" sz="1100" b="1">
              <a:solidFill>
                <a:srgbClr val="FFFFFF"/>
              </a:solidFill>
            </a:endParaRPr>
          </a:p>
        </p:txBody>
      </p:sp>
      <p:sp>
        <p:nvSpPr>
          <p:cNvPr id="673804" name="Text Box 12">
            <a:extLst>
              <a:ext uri="{FF2B5EF4-FFF2-40B4-BE49-F238E27FC236}">
                <a16:creationId xmlns:a16="http://schemas.microsoft.com/office/drawing/2014/main" id="{7AA81718-47E9-4C2D-EDDC-74A5ABEE5B15}"/>
              </a:ext>
            </a:extLst>
          </p:cNvPr>
          <p:cNvSpPr txBox="1">
            <a:spLocks noChangeArrowheads="1"/>
          </p:cNvSpPr>
          <p:nvPr/>
        </p:nvSpPr>
        <p:spPr bwMode="auto">
          <a:xfrm>
            <a:off x="598488" y="4616450"/>
            <a:ext cx="2413000" cy="3048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err="1">
                <a:solidFill>
                  <a:schemeClr val="accent4">
                    <a:lumMod val="10000"/>
                  </a:schemeClr>
                </a:solidFill>
                <a:cs typeface="Arial" charset="0"/>
              </a:rPr>
              <a:t>Escuela</a:t>
            </a:r>
            <a:r>
              <a:rPr lang="fr-CH" altLang="it-CH" sz="1400" b="1" dirty="0">
                <a:solidFill>
                  <a:schemeClr val="accent4">
                    <a:lumMod val="10000"/>
                  </a:schemeClr>
                </a:solidFill>
                <a:cs typeface="Arial" charset="0"/>
              </a:rPr>
              <a:t> </a:t>
            </a:r>
            <a:r>
              <a:rPr lang="fr-CH" altLang="it-CH" sz="1400" b="1" dirty="0" err="1">
                <a:solidFill>
                  <a:schemeClr val="accent4">
                    <a:lumMod val="10000"/>
                  </a:schemeClr>
                </a:solidFill>
                <a:cs typeface="Arial" charset="0"/>
              </a:rPr>
              <a:t>primaria</a:t>
            </a:r>
            <a:r>
              <a:rPr lang="fr-CH" altLang="it-CH" sz="1400" b="1" dirty="0">
                <a:solidFill>
                  <a:schemeClr val="accent4">
                    <a:lumMod val="10000"/>
                  </a:schemeClr>
                </a:solidFill>
                <a:cs typeface="Arial" charset="0"/>
              </a:rPr>
              <a:t> </a:t>
            </a:r>
            <a:r>
              <a:rPr lang="fr-CH" altLang="it-CH" sz="1400" b="1" dirty="0" err="1">
                <a:solidFill>
                  <a:schemeClr val="accent4">
                    <a:lumMod val="10000"/>
                  </a:schemeClr>
                </a:solidFill>
                <a:cs typeface="Arial" charset="0"/>
              </a:rPr>
              <a:t>cerrada</a:t>
            </a:r>
            <a:endParaRPr lang="it-IT" altLang="it-CH" sz="1400" b="1" dirty="0">
              <a:solidFill>
                <a:schemeClr val="accent4">
                  <a:lumMod val="10000"/>
                </a:schemeClr>
              </a:solidFill>
              <a:cs typeface="Arial" charset="0"/>
            </a:endParaRPr>
          </a:p>
        </p:txBody>
      </p:sp>
      <p:sp>
        <p:nvSpPr>
          <p:cNvPr id="520205" name="Text Box 13">
            <a:extLst>
              <a:ext uri="{FF2B5EF4-FFF2-40B4-BE49-F238E27FC236}">
                <a16:creationId xmlns:a16="http://schemas.microsoft.com/office/drawing/2014/main" id="{AB6B20A6-FE5A-A26A-99B6-3BE712872F46}"/>
              </a:ext>
            </a:extLst>
          </p:cNvPr>
          <p:cNvSpPr txBox="1">
            <a:spLocks noChangeArrowheads="1"/>
          </p:cNvSpPr>
          <p:nvPr/>
        </p:nvSpPr>
        <p:spPr bwMode="auto">
          <a:xfrm>
            <a:off x="4787900" y="3438525"/>
            <a:ext cx="13366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100" b="1">
                <a:solidFill>
                  <a:srgbClr val="FFFFFF"/>
                </a:solidFill>
              </a:rPr>
              <a:t>Las puertas de la escuela universitaria politéncico han sido soldadas. </a:t>
            </a:r>
            <a:endParaRPr lang="it-IT" altLang="it-CH" sz="1100" b="1">
              <a:solidFill>
                <a:srgbClr val="FFFFFF"/>
              </a:solidFill>
            </a:endParaRPr>
          </a:p>
        </p:txBody>
      </p:sp>
      <p:pic>
        <p:nvPicPr>
          <p:cNvPr id="659470" name="Picture 14" descr="bandiera palestinese 2">
            <a:extLst>
              <a:ext uri="{FF2B5EF4-FFF2-40B4-BE49-F238E27FC236}">
                <a16:creationId xmlns:a16="http://schemas.microsoft.com/office/drawing/2014/main" id="{83B3C633-B083-E17C-194D-F1CD8E4B2D8C}"/>
              </a:ext>
            </a:extLst>
          </p:cNvPr>
          <p:cNvPicPr>
            <a:picLocks noChangeAspect="1" noChangeArrowheads="1" noCrop="1"/>
          </p:cNvPicPr>
          <p:nvPr/>
        </p:nvPicPr>
        <p:blipFill>
          <a:blip r:embed="rId11"/>
          <a:srcRect/>
          <a:stretch>
            <a:fillRect/>
          </a:stretch>
        </p:blipFill>
        <p:spPr bwMode="auto">
          <a:xfrm>
            <a:off x="3203575" y="3860800"/>
            <a:ext cx="863600" cy="557213"/>
          </a:xfrm>
          <a:prstGeom prst="rect">
            <a:avLst/>
          </a:prstGeom>
          <a:ln>
            <a:noFill/>
          </a:ln>
          <a:effectLst>
            <a:outerShdw blurRad="292100" dist="139700" dir="2700000" algn="tl" rotWithShape="0">
              <a:srgbClr val="333333">
                <a:alpha val="65000"/>
              </a:srgbClr>
            </a:outerShdw>
          </a:effectLst>
        </p:spPr>
      </p:pic>
      <p:pic>
        <p:nvPicPr>
          <p:cNvPr id="659471" name="Picture 15" descr="bandiera israeliana 2 jpg">
            <a:extLst>
              <a:ext uri="{FF2B5EF4-FFF2-40B4-BE49-F238E27FC236}">
                <a16:creationId xmlns:a16="http://schemas.microsoft.com/office/drawing/2014/main" id="{0AF901E1-2AA9-3256-80BF-99E56324EDA4}"/>
              </a:ext>
            </a:extLst>
          </p:cNvPr>
          <p:cNvPicPr>
            <a:picLocks noChangeAspect="1" noChangeArrowheads="1"/>
          </p:cNvPicPr>
          <p:nvPr/>
        </p:nvPicPr>
        <p:blipFill>
          <a:blip r:embed="rId12"/>
          <a:srcRect/>
          <a:stretch>
            <a:fillRect/>
          </a:stretch>
        </p:blipFill>
        <p:spPr bwMode="auto">
          <a:xfrm>
            <a:off x="3419475" y="3546475"/>
            <a:ext cx="936625" cy="684213"/>
          </a:xfrm>
          <a:prstGeom prst="rect">
            <a:avLst/>
          </a:prstGeom>
          <a:ln>
            <a:noFill/>
          </a:ln>
          <a:effectLst>
            <a:outerShdw blurRad="292100" dist="139700" dir="2700000" algn="tl" rotWithShape="0">
              <a:srgbClr val="333333">
                <a:alpha val="65000"/>
              </a:srgbClr>
            </a:outerShdw>
          </a:effectLst>
        </p:spPr>
      </p:pic>
      <p:sp>
        <p:nvSpPr>
          <p:cNvPr id="520208" name="Segnaposto numero diapositiva 1">
            <a:extLst>
              <a:ext uri="{FF2B5EF4-FFF2-40B4-BE49-F238E27FC236}">
                <a16:creationId xmlns:a16="http://schemas.microsoft.com/office/drawing/2014/main" id="{05C9EE69-C2EF-3DD8-07FA-DE2DDE153A9F}"/>
              </a:ext>
            </a:extLst>
          </p:cNvPr>
          <p:cNvSpPr>
            <a:spLocks noGrp="1"/>
          </p:cNvSpPr>
          <p:nvPr>
            <p:ph type="sldNum" sz="quarter" idx="12"/>
          </p:nvPr>
        </p:nvSpPr>
        <p:spPr>
          <a:xfrm>
            <a:off x="4067175" y="3076575"/>
            <a:ext cx="765175" cy="404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35345A-D388-4DD2-8BEB-83FBE0753BE8}" type="slidenum">
              <a:rPr lang="it-IT" altLang="en-US" sz="1400" smtClean="0">
                <a:solidFill>
                  <a:srgbClr val="FFFFFF"/>
                </a:solidFill>
              </a:rPr>
              <a:pPr>
                <a:spcBef>
                  <a:spcPct val="0"/>
                </a:spcBef>
                <a:buFontTx/>
                <a:buNone/>
              </a:pPr>
              <a:t>141</a:t>
            </a:fld>
            <a:endParaRPr lang="it-IT" altLang="en-US" sz="1400">
              <a:solidFill>
                <a:srgbClr val="FFFFFF"/>
              </a:solidFill>
            </a:endParaRPr>
          </a:p>
        </p:txBody>
      </p:sp>
      <p:sp>
        <p:nvSpPr>
          <p:cNvPr id="17" name="Rettangolo 16">
            <a:extLst>
              <a:ext uri="{FF2B5EF4-FFF2-40B4-BE49-F238E27FC236}">
                <a16:creationId xmlns:a16="http://schemas.microsoft.com/office/drawing/2014/main" id="{CD4382B2-DD50-2454-AD4E-18443504411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descr="020724_gaza_khamees">
            <a:extLst>
              <a:ext uri="{FF2B5EF4-FFF2-40B4-BE49-F238E27FC236}">
                <a16:creationId xmlns:a16="http://schemas.microsoft.com/office/drawing/2014/main" id="{266A24AB-CD63-D6C3-AE4C-F58A37002F56}"/>
              </a:ext>
            </a:extLst>
          </p:cNvPr>
          <p:cNvPicPr>
            <a:picLocks noChangeAspect="1" noChangeArrowheads="1"/>
          </p:cNvPicPr>
          <p:nvPr/>
        </p:nvPicPr>
        <p:blipFill>
          <a:blip r:embed="rId3"/>
          <a:srcRect/>
          <a:stretch>
            <a:fillRect/>
          </a:stretch>
        </p:blipFill>
        <p:spPr bwMode="auto">
          <a:xfrm>
            <a:off x="4564063" y="-12700"/>
            <a:ext cx="1417637" cy="19288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3" name="Picture 3" descr="bambino colpito">
            <a:extLst>
              <a:ext uri="{FF2B5EF4-FFF2-40B4-BE49-F238E27FC236}">
                <a16:creationId xmlns:a16="http://schemas.microsoft.com/office/drawing/2014/main" id="{BE33BE47-913A-5DA2-4DC1-0A6235D6A79F}"/>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4" name="Picture 4" descr="bambino Mohammed Qasem colpito alla testa da una pallottola di gomma semiparalizzato  a vita">
            <a:extLst>
              <a:ext uri="{FF2B5EF4-FFF2-40B4-BE49-F238E27FC236}">
                <a16:creationId xmlns:a16="http://schemas.microsoft.com/office/drawing/2014/main" id="{F97DEF75-F3C9-650C-6563-3291EA14CEF1}"/>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5" name="Picture 5" descr="gaza strip una vittima dei setlers">
            <a:extLst>
              <a:ext uri="{FF2B5EF4-FFF2-40B4-BE49-F238E27FC236}">
                <a16:creationId xmlns:a16="http://schemas.microsoft.com/office/drawing/2014/main" id="{47C2BF95-F59E-BD6E-6626-01CA9AE1FF0F}"/>
              </a:ext>
            </a:extLst>
          </p:cNvPr>
          <p:cNvPicPr>
            <a:picLocks noChangeAspect="1" noChangeArrowheads="1"/>
          </p:cNvPicPr>
          <p:nvPr/>
        </p:nvPicPr>
        <p:blipFill>
          <a:blip r:embed="rId6"/>
          <a:srcRect/>
          <a:stretch>
            <a:fillRect/>
          </a:stretch>
        </p:blipFill>
        <p:spPr bwMode="auto">
          <a:xfrm>
            <a:off x="6156325" y="-11113"/>
            <a:ext cx="1506538"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6" name="Picture 6" descr="husan village palestine 1997 i setlers hanno attaccato la sua casa con una bomba molotov">
            <a:extLst>
              <a:ext uri="{FF2B5EF4-FFF2-40B4-BE49-F238E27FC236}">
                <a16:creationId xmlns:a16="http://schemas.microsoft.com/office/drawing/2014/main" id="{3B326BDC-9703-730F-BCD6-1FF13C541678}"/>
              </a:ext>
            </a:extLst>
          </p:cNvPr>
          <p:cNvPicPr>
            <a:picLocks noChangeAspect="1" noChangeArrowheads="1"/>
          </p:cNvPicPr>
          <p:nvPr/>
        </p:nvPicPr>
        <p:blipFill>
          <a:blip r:embed="rId7"/>
          <a:srcRect/>
          <a:stretch>
            <a:fillRect/>
          </a:stretch>
        </p:blipFill>
        <p:spPr bwMode="auto">
          <a:xfrm>
            <a:off x="2884488" y="0"/>
            <a:ext cx="1477962"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7" name="Picture 7" descr="Mohammed Qasem-hosp">
            <a:extLst>
              <a:ext uri="{FF2B5EF4-FFF2-40B4-BE49-F238E27FC236}">
                <a16:creationId xmlns:a16="http://schemas.microsoft.com/office/drawing/2014/main" id="{3D106AEF-2028-B823-612C-6C4F432EC695}"/>
              </a:ext>
            </a:extLst>
          </p:cNvPr>
          <p:cNvPicPr>
            <a:picLocks noChangeAspect="1" noChangeArrowheads="1"/>
          </p:cNvPicPr>
          <p:nvPr/>
        </p:nvPicPr>
        <p:blipFill>
          <a:blip r:embed="rId8"/>
          <a:srcRect/>
          <a:stretch>
            <a:fillRect/>
          </a:stretch>
        </p:blipFill>
        <p:spPr bwMode="auto">
          <a:xfrm>
            <a:off x="6156325" y="1989138"/>
            <a:ext cx="2987675"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8" name="Picture 8" descr="back_toschool10">
            <a:extLst>
              <a:ext uri="{FF2B5EF4-FFF2-40B4-BE49-F238E27FC236}">
                <a16:creationId xmlns:a16="http://schemas.microsoft.com/office/drawing/2014/main" id="{38D101A2-DC98-C12D-6073-89710EE94CEF}"/>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49" name="Picture 9" descr="injured4-small">
            <a:extLst>
              <a:ext uri="{FF2B5EF4-FFF2-40B4-BE49-F238E27FC236}">
                <a16:creationId xmlns:a16="http://schemas.microsoft.com/office/drawing/2014/main" id="{5ABB0BC0-A7F1-1020-59DA-C4C7458C5550}"/>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50" name="Picture 10" descr="Adham Fayaud intifada">
            <a:extLst>
              <a:ext uri="{FF2B5EF4-FFF2-40B4-BE49-F238E27FC236}">
                <a16:creationId xmlns:a16="http://schemas.microsoft.com/office/drawing/2014/main" id="{39941C33-0474-C587-F9C3-E66458F98273}"/>
              </a:ext>
            </a:extLst>
          </p:cNvPr>
          <p:cNvPicPr>
            <a:picLocks noChangeAspect="1" noChangeArrowheads="1"/>
          </p:cNvPicPr>
          <p:nvPr/>
        </p:nvPicPr>
        <p:blipFill>
          <a:blip r:embed="rId11"/>
          <a:srcRect/>
          <a:stretch>
            <a:fillRect/>
          </a:stretch>
        </p:blipFill>
        <p:spPr bwMode="auto">
          <a:xfrm>
            <a:off x="7821613" y="0"/>
            <a:ext cx="132238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75851" name="Picture 11" descr="BBAEFA6922FA4B25AC43ADAF328A87AE">
            <a:extLst>
              <a:ext uri="{FF2B5EF4-FFF2-40B4-BE49-F238E27FC236}">
                <a16:creationId xmlns:a16="http://schemas.microsoft.com/office/drawing/2014/main" id="{C506C920-55D9-59DB-2278-C533456DFB75}"/>
              </a:ext>
            </a:extLst>
          </p:cNvPr>
          <p:cNvPicPr>
            <a:picLocks noChangeAspect="1" noChangeArrowheads="1"/>
          </p:cNvPicPr>
          <p:nvPr/>
        </p:nvPicPr>
        <p:blipFill>
          <a:blip r:embed="rId12"/>
          <a:srcRect/>
          <a:stretch>
            <a:fillRect/>
          </a:stretch>
        </p:blipFill>
        <p:spPr bwMode="auto">
          <a:xfrm>
            <a:off x="1835150" y="4167188"/>
            <a:ext cx="3384550" cy="2690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2252" name="Text Box 12">
            <a:extLst>
              <a:ext uri="{FF2B5EF4-FFF2-40B4-BE49-F238E27FC236}">
                <a16:creationId xmlns:a16="http://schemas.microsoft.com/office/drawing/2014/main" id="{BDC87DE6-3C4A-D54E-4E4B-5563C3E20C8C}"/>
              </a:ext>
            </a:extLst>
          </p:cNvPr>
          <p:cNvSpPr txBox="1">
            <a:spLocks noChangeArrowheads="1"/>
          </p:cNvSpPr>
          <p:nvPr/>
        </p:nvSpPr>
        <p:spPr bwMode="auto">
          <a:xfrm>
            <a:off x="1884363" y="2686050"/>
            <a:ext cx="3025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Con gran perfidia, los israelíes apuntan a la cabeza, para crear heridas invalidantes</a:t>
            </a:r>
            <a:endParaRPr lang="it-IT" altLang="it-CH" sz="2000" b="1">
              <a:solidFill>
                <a:srgbClr val="FFFFFF"/>
              </a:solidFill>
            </a:endParaRPr>
          </a:p>
        </p:txBody>
      </p:sp>
      <p:sp>
        <p:nvSpPr>
          <p:cNvPr id="522253" name="Text Box 13">
            <a:extLst>
              <a:ext uri="{FF2B5EF4-FFF2-40B4-BE49-F238E27FC236}">
                <a16:creationId xmlns:a16="http://schemas.microsoft.com/office/drawing/2014/main" id="{65256854-878D-ED73-B03F-068FF5AB9A3F}"/>
              </a:ext>
            </a:extLst>
          </p:cNvPr>
          <p:cNvSpPr txBox="1">
            <a:spLocks noChangeArrowheads="1"/>
          </p:cNvSpPr>
          <p:nvPr/>
        </p:nvSpPr>
        <p:spPr bwMode="auto">
          <a:xfrm>
            <a:off x="4932363" y="2078038"/>
            <a:ext cx="12239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esta medio paralizado</a:t>
            </a:r>
            <a:endParaRPr lang="it-IT" altLang="it-CH" sz="1400" b="1">
              <a:solidFill>
                <a:srgbClr val="FFFFFF"/>
              </a:solidFill>
            </a:endParaRPr>
          </a:p>
        </p:txBody>
      </p:sp>
      <p:sp>
        <p:nvSpPr>
          <p:cNvPr id="522254" name="Text Box 14">
            <a:extLst>
              <a:ext uri="{FF2B5EF4-FFF2-40B4-BE49-F238E27FC236}">
                <a16:creationId xmlns:a16="http://schemas.microsoft.com/office/drawing/2014/main" id="{6876939A-2891-71BC-2C52-E4F777E31EFC}"/>
              </a:ext>
            </a:extLst>
          </p:cNvPr>
          <p:cNvSpPr txBox="1">
            <a:spLocks noChangeArrowheads="1"/>
          </p:cNvSpPr>
          <p:nvPr/>
        </p:nvSpPr>
        <p:spPr bwMode="auto">
          <a:xfrm>
            <a:off x="4932363" y="3402013"/>
            <a:ext cx="12239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El cráneo de  Mohammed</a:t>
            </a:r>
            <a:endParaRPr lang="it-IT" altLang="it-CH" sz="1400" b="1">
              <a:solidFill>
                <a:srgbClr val="FFFFFF"/>
              </a:solidFill>
            </a:endParaRPr>
          </a:p>
        </p:txBody>
      </p:sp>
      <p:pic>
        <p:nvPicPr>
          <p:cNvPr id="675855" name="Picture 15" descr="palest2">
            <a:extLst>
              <a:ext uri="{FF2B5EF4-FFF2-40B4-BE49-F238E27FC236}">
                <a16:creationId xmlns:a16="http://schemas.microsoft.com/office/drawing/2014/main" id="{6B43CC56-E77A-27AF-DCB7-60899D52A76D}"/>
              </a:ext>
            </a:extLst>
          </p:cNvPr>
          <p:cNvPicPr>
            <a:picLocks noChangeAspect="1" noChangeArrowheads="1"/>
          </p:cNvPicPr>
          <p:nvPr/>
        </p:nvPicPr>
        <p:blipFill>
          <a:blip r:embed="rId13"/>
          <a:srcRect/>
          <a:stretch>
            <a:fillRect/>
          </a:stretch>
        </p:blipFill>
        <p:spPr bwMode="auto">
          <a:xfrm>
            <a:off x="0" y="0"/>
            <a:ext cx="2700338"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2256" name="Segnaposto numero diapositiva 1">
            <a:extLst>
              <a:ext uri="{FF2B5EF4-FFF2-40B4-BE49-F238E27FC236}">
                <a16:creationId xmlns:a16="http://schemas.microsoft.com/office/drawing/2014/main" id="{CF501F46-6E2A-BF96-480B-11D6F0419C5F}"/>
              </a:ext>
            </a:extLst>
          </p:cNvPr>
          <p:cNvSpPr>
            <a:spLocks noGrp="1"/>
          </p:cNvSpPr>
          <p:nvPr>
            <p:ph type="sldNum" sz="quarter" idx="12"/>
          </p:nvPr>
        </p:nvSpPr>
        <p:spPr>
          <a:xfrm>
            <a:off x="6924675" y="3771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5BE31C-3B95-4373-A1CF-4EBB098C0758}" type="slidenum">
              <a:rPr lang="it-IT" altLang="en-US" sz="1400" b="1" smtClean="0">
                <a:solidFill>
                  <a:srgbClr val="161616"/>
                </a:solidFill>
              </a:rPr>
              <a:pPr>
                <a:spcBef>
                  <a:spcPct val="0"/>
                </a:spcBef>
                <a:buFontTx/>
                <a:buNone/>
              </a:pPr>
              <a:t>142</a:t>
            </a:fld>
            <a:endParaRPr lang="it-IT" altLang="en-US" sz="1400" b="1">
              <a:solidFill>
                <a:srgbClr val="161616"/>
              </a:solidFill>
            </a:endParaRPr>
          </a:p>
        </p:txBody>
      </p:sp>
      <p:sp>
        <p:nvSpPr>
          <p:cNvPr id="2" name="CasellaDiTesto 1">
            <a:extLst>
              <a:ext uri="{FF2B5EF4-FFF2-40B4-BE49-F238E27FC236}">
                <a16:creationId xmlns:a16="http://schemas.microsoft.com/office/drawing/2014/main" id="{5D24685D-6E4D-977B-8A0B-CB1B14813537}"/>
              </a:ext>
            </a:extLst>
          </p:cNvPr>
          <p:cNvSpPr txBox="1"/>
          <p:nvPr/>
        </p:nvSpPr>
        <p:spPr>
          <a:xfrm>
            <a:off x="2352675" y="2238375"/>
            <a:ext cx="2089150" cy="369888"/>
          </a:xfrm>
          <a:prstGeom prst="rect">
            <a:avLst/>
          </a:prstGeom>
          <a:solidFill>
            <a:srgbClr val="FFFF00"/>
          </a:solidFill>
          <a:ln w="12700">
            <a:solidFill>
              <a:schemeClr val="accent4">
                <a:lumMod val="10000"/>
              </a:schemeClr>
            </a:solidFill>
          </a:ln>
        </p:spPr>
        <p:txBody>
          <a:bodyPr anchor="ctr">
            <a:spAutoFit/>
          </a:bodyPr>
          <a:lstStyle/>
          <a:p>
            <a:pPr algn="ctr">
              <a:defRPr/>
            </a:pPr>
            <a:r>
              <a:rPr lang="en-US" b="1" dirty="0">
                <a:solidFill>
                  <a:schemeClr val="accent4">
                    <a:lumMod val="10000"/>
                  </a:schemeClr>
                </a:solidFill>
              </a:rPr>
              <a:t>OCUPACIÓN</a:t>
            </a:r>
          </a:p>
        </p:txBody>
      </p:sp>
      <p:sp>
        <p:nvSpPr>
          <p:cNvPr id="18" name="Rettangolo 17">
            <a:extLst>
              <a:ext uri="{FF2B5EF4-FFF2-40B4-BE49-F238E27FC236}">
                <a16:creationId xmlns:a16="http://schemas.microsoft.com/office/drawing/2014/main" id="{00176B4F-BF39-31D6-0B83-B2C174430A1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3" descr="C:\Dokumente und Einstellungen\Enrico\Eigene Dateien\Enrico\Documenti\AA Enrico nuovo\Palestina\A Foto\Mappe\mappe muro\FenceMap.gif">
            <a:extLst>
              <a:ext uri="{FF2B5EF4-FFF2-40B4-BE49-F238E27FC236}">
                <a16:creationId xmlns:a16="http://schemas.microsoft.com/office/drawing/2014/main" id="{F2BE1BA8-1951-277B-DEAC-E0F3CEB5A80B}"/>
              </a:ext>
            </a:extLst>
          </p:cNvPr>
          <p:cNvPicPr>
            <a:picLocks noChangeAspect="1" noChangeArrowheads="1"/>
          </p:cNvPicPr>
          <p:nvPr/>
        </p:nvPicPr>
        <p:blipFill>
          <a:blip r:embed="rId3"/>
          <a:srcRect/>
          <a:stretch>
            <a:fillRect/>
          </a:stretch>
        </p:blipFill>
        <p:spPr bwMode="auto">
          <a:xfrm>
            <a:off x="214313" y="214313"/>
            <a:ext cx="4500562" cy="638016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24291" name="TextBox 3">
            <a:extLst>
              <a:ext uri="{FF2B5EF4-FFF2-40B4-BE49-F238E27FC236}">
                <a16:creationId xmlns:a16="http://schemas.microsoft.com/office/drawing/2014/main" id="{5A6C9062-7608-97AC-6185-31DF3B3A6CA1}"/>
              </a:ext>
            </a:extLst>
          </p:cNvPr>
          <p:cNvSpPr txBox="1">
            <a:spLocks noChangeArrowheads="1"/>
          </p:cNvSpPr>
          <p:nvPr/>
        </p:nvSpPr>
        <p:spPr bwMode="auto">
          <a:xfrm>
            <a:off x="4951413" y="334963"/>
            <a:ext cx="1628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600" b="1">
                <a:solidFill>
                  <a:srgbClr val="FFFFFF"/>
                </a:solidFill>
              </a:rPr>
              <a:t>Israel ha confinado           a los palestinos  en dos pequeñas áreas                     (+ Gaza) completa-mente rodeadas  por un muro</a:t>
            </a:r>
            <a:endParaRPr lang="it-IT" altLang="it-CH" sz="1600" b="1">
              <a:solidFill>
                <a:srgbClr val="FFFFFF"/>
              </a:solidFill>
            </a:endParaRPr>
          </a:p>
        </p:txBody>
      </p:sp>
      <p:pic>
        <p:nvPicPr>
          <p:cNvPr id="220164" name="Picture 4" descr="Muren ved Qalqilya på Vestbredden. (Foto: AP/Scanpix)">
            <a:extLst>
              <a:ext uri="{FF2B5EF4-FFF2-40B4-BE49-F238E27FC236}">
                <a16:creationId xmlns:a16="http://schemas.microsoft.com/office/drawing/2014/main" id="{B08E4FF8-5C8E-8210-7CA2-F8C27A70AB32}"/>
              </a:ext>
            </a:extLst>
          </p:cNvPr>
          <p:cNvPicPr>
            <a:picLocks noChangeAspect="1" noChangeArrowheads="1"/>
          </p:cNvPicPr>
          <p:nvPr/>
        </p:nvPicPr>
        <p:blipFill>
          <a:blip r:embed="rId4"/>
          <a:srcRect/>
          <a:stretch>
            <a:fillRect/>
          </a:stretch>
        </p:blipFill>
        <p:spPr bwMode="auto">
          <a:xfrm>
            <a:off x="4857750" y="4011613"/>
            <a:ext cx="4071938" cy="2582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24293" name="Picture 2">
            <a:extLst>
              <a:ext uri="{FF2B5EF4-FFF2-40B4-BE49-F238E27FC236}">
                <a16:creationId xmlns:a16="http://schemas.microsoft.com/office/drawing/2014/main" id="{6866273D-0259-7C6D-CA5B-D7EEC332D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6" r="42084"/>
          <a:stretch>
            <a:fillRect/>
          </a:stretch>
        </p:blipFill>
        <p:spPr bwMode="auto">
          <a:xfrm>
            <a:off x="6816725" y="644525"/>
            <a:ext cx="18542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A9EA4AAA-F07B-1FD4-C27B-C5F5B4023C80}"/>
              </a:ext>
            </a:extLst>
          </p:cNvPr>
          <p:cNvPicPr>
            <a:picLocks noChangeAspect="1" noChangeArrowheads="1"/>
          </p:cNvPicPr>
          <p:nvPr/>
        </p:nvPicPr>
        <p:blipFill>
          <a:blip r:embed="rId6"/>
          <a:srcRect/>
          <a:stretch>
            <a:fillRect/>
          </a:stretch>
        </p:blipFill>
        <p:spPr bwMode="auto">
          <a:xfrm rot="1920000">
            <a:off x="7372350" y="3065463"/>
            <a:ext cx="212725" cy="155575"/>
          </a:xfrm>
          <a:prstGeom prst="rect">
            <a:avLst/>
          </a:prstGeom>
          <a:noFill/>
          <a:ln w="3175">
            <a:solidFill>
              <a:schemeClr val="accent4">
                <a:lumMod val="10000"/>
              </a:schemeClr>
            </a:solidFill>
            <a:miter lim="800000"/>
            <a:headEnd/>
            <a:tailEnd/>
          </a:ln>
          <a:effectLst/>
        </p:spPr>
      </p:pic>
      <p:pic>
        <p:nvPicPr>
          <p:cNvPr id="7" name="Picture 11" descr="C:\Users\Enrico\Enrico\Documenti\AA Enrico nuovo\Palestina\A Foto\Diversi\bandiera palestinese.GIF">
            <a:extLst>
              <a:ext uri="{FF2B5EF4-FFF2-40B4-BE49-F238E27FC236}">
                <a16:creationId xmlns:a16="http://schemas.microsoft.com/office/drawing/2014/main" id="{32CF3BCB-780A-5119-DF32-653D2BBAA720}"/>
              </a:ext>
            </a:extLst>
          </p:cNvPr>
          <p:cNvPicPr>
            <a:picLocks noChangeAspect="1" noChangeArrowheads="1"/>
          </p:cNvPicPr>
          <p:nvPr/>
        </p:nvPicPr>
        <p:blipFill rotWithShape="1">
          <a:blip r:embed="rId7"/>
          <a:srcRect r="18618"/>
          <a:stretch/>
        </p:blipFill>
        <p:spPr bwMode="auto">
          <a:xfrm>
            <a:off x="7478713" y="1735138"/>
            <a:ext cx="560387" cy="347662"/>
          </a:xfrm>
          <a:prstGeom prst="rect">
            <a:avLst/>
          </a:prstGeom>
          <a:ln>
            <a:noFill/>
          </a:ln>
          <a:effectLst>
            <a:outerShdw blurRad="292100" dist="139700" dir="2700000" algn="tl" rotWithShape="0">
              <a:srgbClr val="333333">
                <a:alpha val="65000"/>
              </a:srgbClr>
            </a:outerShdw>
          </a:effectLst>
        </p:spPr>
      </p:pic>
      <p:sp>
        <p:nvSpPr>
          <p:cNvPr id="524296" name="Segnaposto numero diapositiva 1">
            <a:extLst>
              <a:ext uri="{FF2B5EF4-FFF2-40B4-BE49-F238E27FC236}">
                <a16:creationId xmlns:a16="http://schemas.microsoft.com/office/drawing/2014/main" id="{967D0205-0645-6684-4CBD-A5E56CDEBA3B}"/>
              </a:ext>
            </a:extLst>
          </p:cNvPr>
          <p:cNvSpPr>
            <a:spLocks noGrp="1"/>
          </p:cNvSpPr>
          <p:nvPr>
            <p:ph type="sldNum" sz="quarter" idx="12"/>
          </p:nvPr>
        </p:nvSpPr>
        <p:spPr>
          <a:xfrm>
            <a:off x="6821488" y="3606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9530B7-4E27-4674-984C-9DA50F87FC26}" type="slidenum">
              <a:rPr lang="it-CH" altLang="en-US" sz="1400" smtClean="0">
                <a:solidFill>
                  <a:srgbClr val="FFFFFF"/>
                </a:solidFill>
              </a:rPr>
              <a:pPr>
                <a:spcBef>
                  <a:spcPct val="0"/>
                </a:spcBef>
                <a:buFontTx/>
                <a:buNone/>
              </a:pPr>
              <a:t>143</a:t>
            </a:fld>
            <a:endParaRPr lang="it-CH" altLang="en-US" sz="1400">
              <a:solidFill>
                <a:srgbClr val="FFFFFF"/>
              </a:solidFill>
            </a:endParaRPr>
          </a:p>
        </p:txBody>
      </p:sp>
      <p:sp>
        <p:nvSpPr>
          <p:cNvPr id="9" name="Rettangolo 8">
            <a:extLst>
              <a:ext uri="{FF2B5EF4-FFF2-40B4-BE49-F238E27FC236}">
                <a16:creationId xmlns:a16="http://schemas.microsoft.com/office/drawing/2014/main" id="{9E212A16-0A03-30A2-52AC-31165BF7E0D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0" name="CasellaDiTesto 9">
            <a:extLst>
              <a:ext uri="{FF2B5EF4-FFF2-40B4-BE49-F238E27FC236}">
                <a16:creationId xmlns:a16="http://schemas.microsoft.com/office/drawing/2014/main" id="{953942BF-F501-516F-7E9A-A8ADE3EC4FFB}"/>
              </a:ext>
            </a:extLst>
          </p:cNvPr>
          <p:cNvSpPr txBox="1"/>
          <p:nvPr/>
        </p:nvSpPr>
        <p:spPr>
          <a:xfrm>
            <a:off x="5035550" y="3254375"/>
            <a:ext cx="1439863"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EL MURO</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40" name="Picture 4" descr="Israeli apartheid wall in Jerusalem">
            <a:extLst>
              <a:ext uri="{FF2B5EF4-FFF2-40B4-BE49-F238E27FC236}">
                <a16:creationId xmlns:a16="http://schemas.microsoft.com/office/drawing/2014/main" id="{6DEDC3AD-F129-3664-6951-48C6D1FF8BAB}"/>
              </a:ext>
            </a:extLst>
          </p:cNvPr>
          <p:cNvPicPr>
            <a:picLocks noChangeAspect="1" noChangeArrowheads="1"/>
          </p:cNvPicPr>
          <p:nvPr/>
        </p:nvPicPr>
        <p:blipFill>
          <a:blip r:embed="rId3"/>
          <a:srcRect/>
          <a:stretch>
            <a:fillRect/>
          </a:stretch>
        </p:blipFill>
        <p:spPr bwMode="auto">
          <a:xfrm>
            <a:off x="6483350" y="3429000"/>
            <a:ext cx="2481263" cy="32400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23941" name="Picture 5" descr="il muro">
            <a:extLst>
              <a:ext uri="{FF2B5EF4-FFF2-40B4-BE49-F238E27FC236}">
                <a16:creationId xmlns:a16="http://schemas.microsoft.com/office/drawing/2014/main" id="{7EC1E2BF-65B0-8BA2-BB75-F9E59EFA045F}"/>
              </a:ext>
            </a:extLst>
          </p:cNvPr>
          <p:cNvPicPr>
            <a:picLocks noChangeAspect="1" noChangeArrowheads="1"/>
          </p:cNvPicPr>
          <p:nvPr/>
        </p:nvPicPr>
        <p:blipFill>
          <a:blip r:embed="rId4"/>
          <a:srcRect/>
          <a:stretch>
            <a:fillRect/>
          </a:stretch>
        </p:blipFill>
        <p:spPr bwMode="auto">
          <a:xfrm>
            <a:off x="4500563" y="188913"/>
            <a:ext cx="4464050"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23942" name="Picture 6" descr="bandiera israeliana 2 jpg">
            <a:extLst>
              <a:ext uri="{FF2B5EF4-FFF2-40B4-BE49-F238E27FC236}">
                <a16:creationId xmlns:a16="http://schemas.microsoft.com/office/drawing/2014/main" id="{C5D9192A-405D-EC35-199E-11DFF47D5775}"/>
              </a:ext>
            </a:extLst>
          </p:cNvPr>
          <p:cNvPicPr>
            <a:picLocks noChangeAspect="1" noChangeArrowheads="1"/>
          </p:cNvPicPr>
          <p:nvPr/>
        </p:nvPicPr>
        <p:blipFill>
          <a:blip r:embed="rId5"/>
          <a:srcRect/>
          <a:stretch>
            <a:fillRect/>
          </a:stretch>
        </p:blipFill>
        <p:spPr bwMode="auto">
          <a:xfrm>
            <a:off x="146050" y="3303588"/>
            <a:ext cx="719138" cy="527050"/>
          </a:xfrm>
          <a:prstGeom prst="rect">
            <a:avLst/>
          </a:prstGeom>
          <a:ln>
            <a:noFill/>
          </a:ln>
          <a:effectLst>
            <a:outerShdw blurRad="292100" dist="139700" dir="2700000" algn="tl" rotWithShape="0">
              <a:srgbClr val="333333">
                <a:alpha val="65000"/>
              </a:srgbClr>
            </a:outerShdw>
          </a:effectLst>
        </p:spPr>
      </p:pic>
      <p:sp>
        <p:nvSpPr>
          <p:cNvPr id="526341" name="Segnaposto numero diapositiva 1">
            <a:extLst>
              <a:ext uri="{FF2B5EF4-FFF2-40B4-BE49-F238E27FC236}">
                <a16:creationId xmlns:a16="http://schemas.microsoft.com/office/drawing/2014/main" id="{F96B20D1-C631-97FC-00BF-1963115F8D08}"/>
              </a:ext>
            </a:extLst>
          </p:cNvPr>
          <p:cNvSpPr>
            <a:spLocks noGrp="1"/>
          </p:cNvSpPr>
          <p:nvPr>
            <p:ph type="sldNum" sz="quarter" idx="12"/>
          </p:nvPr>
        </p:nvSpPr>
        <p:spPr>
          <a:xfrm>
            <a:off x="5445125" y="3421063"/>
            <a:ext cx="6350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7F5B31-C210-4AA2-BF6B-700E45BAE316}" type="slidenum">
              <a:rPr lang="it-IT" altLang="en-US" sz="1400" b="1" smtClean="0">
                <a:solidFill>
                  <a:srgbClr val="FFFFFF"/>
                </a:solidFill>
              </a:rPr>
              <a:pPr>
                <a:spcBef>
                  <a:spcPct val="0"/>
                </a:spcBef>
                <a:buFontTx/>
                <a:buNone/>
              </a:pPr>
              <a:t>144</a:t>
            </a:fld>
            <a:endParaRPr lang="it-IT" altLang="en-US" sz="1400" b="1">
              <a:solidFill>
                <a:srgbClr val="FFFFFF"/>
              </a:solidFill>
            </a:endParaRPr>
          </a:p>
        </p:txBody>
      </p:sp>
      <p:sp>
        <p:nvSpPr>
          <p:cNvPr id="12" name="Rettangolo 11">
            <a:extLst>
              <a:ext uri="{FF2B5EF4-FFF2-40B4-BE49-F238E27FC236}">
                <a16:creationId xmlns:a16="http://schemas.microsoft.com/office/drawing/2014/main" id="{8C8E664B-423F-0D29-701D-4E9ECD2C9DA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C:\Dokumente und Einstellungen\Enrico\Eigene Dateien\Enrico\Documenti\AA Enrico nuovo\Palestina\A Foto\Muro\Muro muro.JPG">
            <a:extLst>
              <a:ext uri="{FF2B5EF4-FFF2-40B4-BE49-F238E27FC236}">
                <a16:creationId xmlns:a16="http://schemas.microsoft.com/office/drawing/2014/main" id="{44C0B97B-5828-44B9-FC47-2EAD71498DC2}"/>
              </a:ext>
            </a:extLst>
          </p:cNvPr>
          <p:cNvPicPr>
            <a:picLocks noChangeAspect="1" noChangeArrowheads="1"/>
          </p:cNvPicPr>
          <p:nvPr/>
        </p:nvPicPr>
        <p:blipFill>
          <a:blip r:embed="rId6"/>
          <a:srcRect t="1817"/>
          <a:stretch>
            <a:fillRect/>
          </a:stretch>
        </p:blipFill>
        <p:spPr bwMode="auto">
          <a:xfrm>
            <a:off x="153988" y="3910013"/>
            <a:ext cx="6149975" cy="2759075"/>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6E40B1CD-CD09-38F9-59C6-6FD075F22BE0}"/>
              </a:ext>
            </a:extLst>
          </p:cNvPr>
          <p:cNvSpPr txBox="1"/>
          <p:nvPr/>
        </p:nvSpPr>
        <p:spPr>
          <a:xfrm>
            <a:off x="2700338" y="3371850"/>
            <a:ext cx="1439862"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EL MURO</a:t>
            </a:r>
          </a:p>
        </p:txBody>
      </p:sp>
      <p:pic>
        <p:nvPicPr>
          <p:cNvPr id="10" name="Picture 5" descr="portone">
            <a:extLst>
              <a:ext uri="{FF2B5EF4-FFF2-40B4-BE49-F238E27FC236}">
                <a16:creationId xmlns:a16="http://schemas.microsoft.com/office/drawing/2014/main" id="{F8DAF747-496F-61CF-40B5-EB7D734C16E3}"/>
              </a:ext>
            </a:extLst>
          </p:cNvPr>
          <p:cNvPicPr>
            <a:picLocks noChangeAspect="1" noChangeArrowheads="1"/>
          </p:cNvPicPr>
          <p:nvPr/>
        </p:nvPicPr>
        <p:blipFill rotWithShape="1">
          <a:blip r:embed="rId7"/>
          <a:srcRect t="13370"/>
          <a:stretch/>
        </p:blipFill>
        <p:spPr bwMode="auto">
          <a:xfrm>
            <a:off x="185738" y="188913"/>
            <a:ext cx="3949700" cy="30273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11" name="Connettore 2 10">
            <a:extLst>
              <a:ext uri="{FF2B5EF4-FFF2-40B4-BE49-F238E27FC236}">
                <a16:creationId xmlns:a16="http://schemas.microsoft.com/office/drawing/2014/main" id="{A0AAFF7D-BEB3-CFAC-0AA7-7DEBE3C88BD2}"/>
              </a:ext>
            </a:extLst>
          </p:cNvPr>
          <p:cNvCxnSpPr>
            <a:cxnSpLocks/>
          </p:cNvCxnSpPr>
          <p:nvPr/>
        </p:nvCxnSpPr>
        <p:spPr>
          <a:xfrm flipH="1">
            <a:off x="2917825" y="5667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EA79E1D8-7FA2-5603-48EC-6D90E53D5DC6}"/>
              </a:ext>
            </a:extLst>
          </p:cNvPr>
          <p:cNvSpPr txBox="1"/>
          <p:nvPr/>
        </p:nvSpPr>
        <p:spPr>
          <a:xfrm>
            <a:off x="2268538" y="260350"/>
            <a:ext cx="1957387" cy="277813"/>
          </a:xfrm>
          <a:prstGeom prst="rect">
            <a:avLst/>
          </a:prstGeom>
          <a:noFill/>
        </p:spPr>
        <p:txBody>
          <a:bodyPr>
            <a:spAutoFit/>
          </a:bodyPr>
          <a:lstStyle/>
          <a:p>
            <a:pPr>
              <a:defRPr/>
            </a:pPr>
            <a:r>
              <a:rPr lang="es-ES" sz="1200" b="1" dirty="0">
                <a:solidFill>
                  <a:schemeClr val="accent4">
                    <a:lumMod val="10000"/>
                  </a:schemeClr>
                </a:solidFill>
              </a:rPr>
              <a:t>La paz sea con vosotros</a:t>
            </a:r>
            <a:endParaRPr lang="en-US" sz="1200" b="1" dirty="0">
              <a:solidFill>
                <a:schemeClr val="accent4">
                  <a:lumMod val="10000"/>
                </a:schemeClr>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egnaposto numero diapositiva 1">
            <a:extLst>
              <a:ext uri="{FF2B5EF4-FFF2-40B4-BE49-F238E27FC236}">
                <a16:creationId xmlns:a16="http://schemas.microsoft.com/office/drawing/2014/main" id="{7223CE3F-AA27-DA38-1197-70974D223176}"/>
              </a:ext>
            </a:extLst>
          </p:cNvPr>
          <p:cNvSpPr>
            <a:spLocks noGrp="1" noChangeArrowheads="1"/>
          </p:cNvSpPr>
          <p:nvPr>
            <p:ph type="sldNum" sz="quarter" idx="12"/>
          </p:nvPr>
        </p:nvSpPr>
        <p:spPr>
          <a:xfrm>
            <a:off x="8189913" y="57531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337E82-0504-4AF5-9CE5-988C297C715A}" type="slidenum">
              <a:rPr lang="it-IT" altLang="en-US" sz="1400" b="1" smtClean="0"/>
              <a:pPr>
                <a:spcBef>
                  <a:spcPct val="0"/>
                </a:spcBef>
                <a:buFontTx/>
                <a:buNone/>
              </a:pPr>
              <a:t>145</a:t>
            </a:fld>
            <a:endParaRPr lang="it-IT" altLang="en-US" sz="1400" b="1"/>
          </a:p>
        </p:txBody>
      </p:sp>
      <p:pic>
        <p:nvPicPr>
          <p:cNvPr id="528387" name="Immagine 2">
            <a:extLst>
              <a:ext uri="{FF2B5EF4-FFF2-40B4-BE49-F238E27FC236}">
                <a16:creationId xmlns:a16="http://schemas.microsoft.com/office/drawing/2014/main" id="{377AB378-3DF9-B421-D2B2-9119A10A0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5CE73898-FF9E-263B-650C-038DBD7F59D6}"/>
              </a:ext>
            </a:extLst>
          </p:cNvPr>
          <p:cNvSpPr txBox="1">
            <a:spLocks noChangeArrowheads="1"/>
          </p:cNvSpPr>
          <p:nvPr/>
        </p:nvSpPr>
        <p:spPr bwMode="auto">
          <a:xfrm>
            <a:off x="954088" y="5637213"/>
            <a:ext cx="69310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s-ES" altLang="en-US" sz="1800" b="1" dirty="0">
                <a:solidFill>
                  <a:schemeClr val="accent4">
                    <a:lumMod val="10000"/>
                  </a:schemeClr>
                </a:solidFill>
              </a:rPr>
              <a:t>La impresionante puerta y puesto de control militar entre Jerusalén (Israel) y Belén (Territorios Palestinos Ocupados).</a:t>
            </a:r>
            <a:endParaRPr lang="en-US" altLang="en-US" sz="1800" b="1" dirty="0">
              <a:solidFill>
                <a:schemeClr val="accent4">
                  <a:lumMod val="10000"/>
                </a:schemeClr>
              </a:solidFill>
            </a:endParaRPr>
          </a:p>
        </p:txBody>
      </p:sp>
      <p:sp>
        <p:nvSpPr>
          <p:cNvPr id="528389" name="Rettangolo 11">
            <a:extLst>
              <a:ext uri="{FF2B5EF4-FFF2-40B4-BE49-F238E27FC236}">
                <a16:creationId xmlns:a16="http://schemas.microsoft.com/office/drawing/2014/main" id="{EA7FE133-5ACD-F483-F28F-B4EB605D0A7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Text Box 3">
            <a:extLst>
              <a:ext uri="{FF2B5EF4-FFF2-40B4-BE49-F238E27FC236}">
                <a16:creationId xmlns:a16="http://schemas.microsoft.com/office/drawing/2014/main" id="{356647DE-9F23-CAB2-F460-C334C5193AF9}"/>
              </a:ext>
            </a:extLst>
          </p:cNvPr>
          <p:cNvSpPr txBox="1">
            <a:spLocks noChangeArrowheads="1"/>
          </p:cNvSpPr>
          <p:nvPr/>
        </p:nvSpPr>
        <p:spPr bwMode="auto">
          <a:xfrm>
            <a:off x="5014913" y="5467350"/>
            <a:ext cx="147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La ciudad palestina de Qalqilya  (40’000 habitantes), está completamente embotellada.</a:t>
            </a:r>
            <a:endParaRPr lang="it-IT" altLang="it-CH" sz="1200" b="1">
              <a:solidFill>
                <a:srgbClr val="FFFFFF"/>
              </a:solidFill>
            </a:endParaRPr>
          </a:p>
        </p:txBody>
      </p:sp>
      <p:pic>
        <p:nvPicPr>
          <p:cNvPr id="6" name="Picture 2" descr="qalqilya dic 2003">
            <a:extLst>
              <a:ext uri="{FF2B5EF4-FFF2-40B4-BE49-F238E27FC236}">
                <a16:creationId xmlns:a16="http://schemas.microsoft.com/office/drawing/2014/main" id="{7CA8B6B8-3286-75B2-238E-BF24F0C0DEC5}"/>
              </a:ext>
            </a:extLst>
          </p:cNvPr>
          <p:cNvPicPr>
            <a:picLocks noChangeAspect="1" noChangeArrowheads="1"/>
          </p:cNvPicPr>
          <p:nvPr/>
        </p:nvPicPr>
        <p:blipFill>
          <a:blip r:embed="rId3"/>
          <a:srcRect b="33836"/>
          <a:stretch>
            <a:fillRect/>
          </a:stretch>
        </p:blipFill>
        <p:spPr bwMode="auto">
          <a:xfrm>
            <a:off x="468313" y="260350"/>
            <a:ext cx="4473575" cy="4032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A1B7AEFE-A01E-AAEE-9DC7-474A50DFE04F}"/>
              </a:ext>
            </a:extLst>
          </p:cNvPr>
          <p:cNvPicPr>
            <a:picLocks noChangeAspect="1" noChangeArrowheads="1"/>
          </p:cNvPicPr>
          <p:nvPr/>
        </p:nvPicPr>
        <p:blipFill>
          <a:blip r:embed="rId4"/>
          <a:srcRect t="12741"/>
          <a:stretch>
            <a:fillRect/>
          </a:stretch>
        </p:blipFill>
        <p:spPr bwMode="auto">
          <a:xfrm>
            <a:off x="468313" y="4435475"/>
            <a:ext cx="4465637" cy="2200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Qalqilya autostrada jpeg.jpg">
            <a:extLst>
              <a:ext uri="{FF2B5EF4-FFF2-40B4-BE49-F238E27FC236}">
                <a16:creationId xmlns:a16="http://schemas.microsoft.com/office/drawing/2014/main" id="{B56E879D-7F82-DCC4-9797-2FAC2F168154}"/>
              </a:ext>
            </a:extLst>
          </p:cNvPr>
          <p:cNvPicPr>
            <a:picLocks noChangeAspect="1" noChangeArrowheads="1"/>
          </p:cNvPicPr>
          <p:nvPr/>
        </p:nvPicPr>
        <p:blipFill>
          <a:blip r:embed="rId5"/>
          <a:srcRect/>
          <a:stretch>
            <a:fillRect/>
          </a:stretch>
        </p:blipFill>
        <p:spPr bwMode="auto">
          <a:xfrm>
            <a:off x="5392738" y="260350"/>
            <a:ext cx="3114675" cy="4772025"/>
          </a:xfrm>
          <a:prstGeom prst="rect">
            <a:avLst/>
          </a:prstGeom>
          <a:ln w="28575">
            <a:solidFill>
              <a:schemeClr val="tx1"/>
            </a:solidFill>
          </a:ln>
          <a:effectLst>
            <a:outerShdw blurRad="292100" dist="139700" dir="2700000" algn="tl" rotWithShape="0">
              <a:srgbClr val="333333">
                <a:alpha val="65000"/>
              </a:srgbClr>
            </a:outerShdw>
          </a:effectLst>
        </p:spPr>
      </p:pic>
      <p:sp>
        <p:nvSpPr>
          <p:cNvPr id="529414" name="CasellaDiTesto 1">
            <a:extLst>
              <a:ext uri="{FF2B5EF4-FFF2-40B4-BE49-F238E27FC236}">
                <a16:creationId xmlns:a16="http://schemas.microsoft.com/office/drawing/2014/main" id="{CC8C1DF0-26BB-70C9-3A76-774BACEA8BF7}"/>
              </a:ext>
            </a:extLst>
          </p:cNvPr>
          <p:cNvSpPr txBox="1">
            <a:spLocks noChangeArrowheads="1"/>
          </p:cNvSpPr>
          <p:nvPr/>
        </p:nvSpPr>
        <p:spPr bwMode="auto">
          <a:xfrm>
            <a:off x="5392738" y="266700"/>
            <a:ext cx="133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t>La autopista israelí</a:t>
            </a:r>
          </a:p>
        </p:txBody>
      </p:sp>
      <p:sp>
        <p:nvSpPr>
          <p:cNvPr id="2" name="CasellaDiTesto 1">
            <a:extLst>
              <a:ext uri="{FF2B5EF4-FFF2-40B4-BE49-F238E27FC236}">
                <a16:creationId xmlns:a16="http://schemas.microsoft.com/office/drawing/2014/main" id="{6463EE3E-46CC-662F-84A9-06C55A0738CC}"/>
              </a:ext>
            </a:extLst>
          </p:cNvPr>
          <p:cNvSpPr txBox="1"/>
          <p:nvPr/>
        </p:nvSpPr>
        <p:spPr>
          <a:xfrm>
            <a:off x="454025" y="746125"/>
            <a:ext cx="719138" cy="215900"/>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Autopista</a:t>
            </a:r>
          </a:p>
        </p:txBody>
      </p:sp>
      <p:cxnSp>
        <p:nvCxnSpPr>
          <p:cNvPr id="4" name="Connettore 2 3">
            <a:extLst>
              <a:ext uri="{FF2B5EF4-FFF2-40B4-BE49-F238E27FC236}">
                <a16:creationId xmlns:a16="http://schemas.microsoft.com/office/drawing/2014/main" id="{0585481E-566A-BB2F-F02B-99E26B7CB792}"/>
              </a:ext>
            </a:extLst>
          </p:cNvPr>
          <p:cNvCxnSpPr/>
          <p:nvPr/>
        </p:nvCxnSpPr>
        <p:spPr>
          <a:xfrm>
            <a:off x="684213" y="962025"/>
            <a:ext cx="0" cy="5222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24EC9E76-D767-049F-0501-CB1613457E4A}"/>
              </a:ext>
            </a:extLst>
          </p:cNvPr>
          <p:cNvCxnSpPr>
            <a:cxnSpLocks/>
          </p:cNvCxnSpPr>
          <p:nvPr/>
        </p:nvCxnSpPr>
        <p:spPr>
          <a:xfrm>
            <a:off x="6443663" y="3789363"/>
            <a:ext cx="1223962" cy="0"/>
          </a:xfrm>
          <a:prstGeom prst="straightConnector1">
            <a:avLst/>
          </a:prstGeom>
          <a:ln w="38100">
            <a:solidFill>
              <a:schemeClr val="bg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9418" name="CasellaDiTesto 10">
            <a:extLst>
              <a:ext uri="{FF2B5EF4-FFF2-40B4-BE49-F238E27FC236}">
                <a16:creationId xmlns:a16="http://schemas.microsoft.com/office/drawing/2014/main" id="{B90D4DE7-777E-E80F-3608-1D98D0C5FBFF}"/>
              </a:ext>
            </a:extLst>
          </p:cNvPr>
          <p:cNvSpPr txBox="1">
            <a:spLocks noChangeArrowheads="1"/>
          </p:cNvSpPr>
          <p:nvPr/>
        </p:nvSpPr>
        <p:spPr bwMode="auto">
          <a:xfrm>
            <a:off x="6524625" y="3498850"/>
            <a:ext cx="1339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aproxi. 70 m</a:t>
            </a:r>
          </a:p>
        </p:txBody>
      </p:sp>
      <p:sp>
        <p:nvSpPr>
          <p:cNvPr id="13" name="Rettangolo 12">
            <a:extLst>
              <a:ext uri="{FF2B5EF4-FFF2-40B4-BE49-F238E27FC236}">
                <a16:creationId xmlns:a16="http://schemas.microsoft.com/office/drawing/2014/main" id="{F354DFAF-7F20-0D86-ED19-F260D01CDA5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 Box 6">
            <a:extLst>
              <a:ext uri="{FF2B5EF4-FFF2-40B4-BE49-F238E27FC236}">
                <a16:creationId xmlns:a16="http://schemas.microsoft.com/office/drawing/2014/main" id="{31B3B908-F200-EF8A-8F13-CCF0B33994B9}"/>
              </a:ext>
            </a:extLst>
          </p:cNvPr>
          <p:cNvSpPr txBox="1">
            <a:spLocks noChangeArrowheads="1"/>
          </p:cNvSpPr>
          <p:nvPr/>
        </p:nvSpPr>
        <p:spPr bwMode="auto">
          <a:xfrm>
            <a:off x="5043488" y="5140325"/>
            <a:ext cx="1339850" cy="307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sz="1400" dirty="0"/>
              <a:t>EL MURO</a:t>
            </a:r>
            <a:endParaRPr lang="it-IT" altLang="it-CH" sz="1400" dirty="0"/>
          </a:p>
        </p:txBody>
      </p:sp>
      <p:pic>
        <p:nvPicPr>
          <p:cNvPr id="15" name="Picture 2" descr="C:\Users\Enrico\Desktop\Qalqilya acqua jpeg.jpg">
            <a:extLst>
              <a:ext uri="{FF2B5EF4-FFF2-40B4-BE49-F238E27FC236}">
                <a16:creationId xmlns:a16="http://schemas.microsoft.com/office/drawing/2014/main" id="{930254A9-6256-ABF5-5298-AF7ECA634CBF}"/>
              </a:ext>
            </a:extLst>
          </p:cNvPr>
          <p:cNvPicPr>
            <a:picLocks noChangeAspect="1" noChangeArrowheads="1"/>
          </p:cNvPicPr>
          <p:nvPr/>
        </p:nvPicPr>
        <p:blipFill>
          <a:blip r:embed="rId6"/>
          <a:srcRect/>
          <a:stretch>
            <a:fillRect/>
          </a:stretch>
        </p:blipFill>
        <p:spPr bwMode="auto">
          <a:xfrm>
            <a:off x="6518275" y="5175250"/>
            <a:ext cx="1992313" cy="1460500"/>
          </a:xfrm>
          <a:prstGeom prst="rect">
            <a:avLst/>
          </a:prstGeom>
          <a:ln w="28575">
            <a:solidFill>
              <a:schemeClr val="tx1"/>
            </a:solidFill>
          </a:ln>
          <a:effectLst>
            <a:outerShdw blurRad="292100" dist="139700" dir="2700000" algn="tl" rotWithShape="0">
              <a:srgbClr val="333333">
                <a:alpha val="65000"/>
              </a:srgbClr>
            </a:outerShdw>
          </a:effectLst>
        </p:spPr>
      </p:pic>
      <p:sp>
        <p:nvSpPr>
          <p:cNvPr id="529422" name="Segnaposto numero diapositiva 2">
            <a:extLst>
              <a:ext uri="{FF2B5EF4-FFF2-40B4-BE49-F238E27FC236}">
                <a16:creationId xmlns:a16="http://schemas.microsoft.com/office/drawing/2014/main" id="{A1000131-9B17-38AE-3423-292C359A7AD9}"/>
              </a:ext>
            </a:extLst>
          </p:cNvPr>
          <p:cNvSpPr>
            <a:spLocks noGrp="1"/>
          </p:cNvSpPr>
          <p:nvPr>
            <p:ph type="sldNum" sz="quarter" idx="12"/>
          </p:nvPr>
        </p:nvSpPr>
        <p:spPr>
          <a:xfrm>
            <a:off x="8472488" y="6013450"/>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65B22A-C481-4F3B-ABAA-099272B49EFF}" type="slidenum">
              <a:rPr lang="it-IT" altLang="en-US" sz="1400" b="1" smtClean="0">
                <a:solidFill>
                  <a:srgbClr val="FFFFFF"/>
                </a:solidFill>
              </a:rPr>
              <a:pPr>
                <a:spcBef>
                  <a:spcPct val="0"/>
                </a:spcBef>
                <a:buFontTx/>
                <a:buNone/>
              </a:pPr>
              <a:t>146</a:t>
            </a:fld>
            <a:endParaRPr lang="it-IT" altLang="en-US" sz="1400" b="1">
              <a:solidFill>
                <a:srgbClr val="FFFFFF"/>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vallo con rete di separazione">
            <a:extLst>
              <a:ext uri="{FF2B5EF4-FFF2-40B4-BE49-F238E27FC236}">
                <a16:creationId xmlns:a16="http://schemas.microsoft.com/office/drawing/2014/main" id="{43B277D0-CFBA-F2F9-59F2-8303092DDFFA}"/>
              </a:ext>
            </a:extLst>
          </p:cNvPr>
          <p:cNvPicPr>
            <a:picLocks noChangeAspect="1" noChangeArrowheads="1"/>
          </p:cNvPicPr>
          <p:nvPr/>
        </p:nvPicPr>
        <p:blipFill>
          <a:blip r:embed="rId3"/>
          <a:srcRect/>
          <a:stretch>
            <a:fillRect/>
          </a:stretch>
        </p:blipFill>
        <p:spPr bwMode="auto">
          <a:xfrm>
            <a:off x="173038" y="188913"/>
            <a:ext cx="4297362" cy="6480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22915" name="Picture 3" descr="wall_sch%E9ma_small">
            <a:extLst>
              <a:ext uri="{FF2B5EF4-FFF2-40B4-BE49-F238E27FC236}">
                <a16:creationId xmlns:a16="http://schemas.microsoft.com/office/drawing/2014/main" id="{9EC620AB-CF40-CADC-6C7F-283B3141F650}"/>
              </a:ext>
            </a:extLst>
          </p:cNvPr>
          <p:cNvPicPr>
            <a:picLocks noChangeAspect="1" noChangeArrowheads="1"/>
          </p:cNvPicPr>
          <p:nvPr/>
        </p:nvPicPr>
        <p:blipFill>
          <a:blip r:embed="rId4">
            <a:lum bright="-26000" contrast="32000"/>
          </a:blip>
          <a:srcRect/>
          <a:stretch>
            <a:fillRect/>
          </a:stretch>
        </p:blipFill>
        <p:spPr bwMode="auto">
          <a:xfrm>
            <a:off x="4643438" y="3213100"/>
            <a:ext cx="4321175" cy="343376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422916" name="Picture 4" descr="closed">
            <a:extLst>
              <a:ext uri="{FF2B5EF4-FFF2-40B4-BE49-F238E27FC236}">
                <a16:creationId xmlns:a16="http://schemas.microsoft.com/office/drawing/2014/main" id="{F4F5D285-1069-C29B-FF74-2199FB604F4C}"/>
              </a:ext>
            </a:extLst>
          </p:cNvPr>
          <p:cNvPicPr>
            <a:picLocks noChangeAspect="1" noChangeArrowheads="1"/>
          </p:cNvPicPr>
          <p:nvPr/>
        </p:nvPicPr>
        <p:blipFill>
          <a:blip r:embed="rId5"/>
          <a:srcRect/>
          <a:stretch>
            <a:fillRect/>
          </a:stretch>
        </p:blipFill>
        <p:spPr bwMode="auto">
          <a:xfrm>
            <a:off x="4643438" y="188913"/>
            <a:ext cx="4321175" cy="2976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39717" name="Text Box 5">
            <a:extLst>
              <a:ext uri="{FF2B5EF4-FFF2-40B4-BE49-F238E27FC236}">
                <a16:creationId xmlns:a16="http://schemas.microsoft.com/office/drawing/2014/main" id="{418891E8-3366-7EAC-5BA1-4CC516BFD06C}"/>
              </a:ext>
            </a:extLst>
          </p:cNvPr>
          <p:cNvSpPr txBox="1">
            <a:spLocks noChangeArrowheads="1"/>
          </p:cNvSpPr>
          <p:nvPr/>
        </p:nvSpPr>
        <p:spPr bwMode="auto">
          <a:xfrm>
            <a:off x="3348038" y="3141663"/>
            <a:ext cx="1871662" cy="3762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defRPr/>
            </a:pPr>
            <a:r>
              <a:rPr lang="fr-CH" altLang="it-CH"/>
              <a:t>La separación</a:t>
            </a:r>
            <a:endParaRPr lang="it-IT" altLang="it-CH"/>
          </a:p>
        </p:txBody>
      </p:sp>
      <p:pic>
        <p:nvPicPr>
          <p:cNvPr id="531462" name="Picture 6" descr="bandiera israeliana 2 jpg">
            <a:extLst>
              <a:ext uri="{FF2B5EF4-FFF2-40B4-BE49-F238E27FC236}">
                <a16:creationId xmlns:a16="http://schemas.microsoft.com/office/drawing/2014/main" id="{DF680517-B3AB-D018-4916-8F2D408215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6308725"/>
            <a:ext cx="433387" cy="315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1463" name="Segnaposto numero diapositiva 1">
            <a:extLst>
              <a:ext uri="{FF2B5EF4-FFF2-40B4-BE49-F238E27FC236}">
                <a16:creationId xmlns:a16="http://schemas.microsoft.com/office/drawing/2014/main" id="{7B8D850E-4FBB-35E9-FA68-9F972B607DDB}"/>
              </a:ext>
            </a:extLst>
          </p:cNvPr>
          <p:cNvSpPr>
            <a:spLocks noGrp="1"/>
          </p:cNvSpPr>
          <p:nvPr>
            <p:ph type="sldNum" sz="quarter" idx="12"/>
          </p:nvPr>
        </p:nvSpPr>
        <p:spPr>
          <a:xfrm>
            <a:off x="5292725" y="6308725"/>
            <a:ext cx="849313" cy="315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CBEE79-AD83-42FC-A394-BE296018475B}" type="slidenum">
              <a:rPr lang="it-IT" altLang="en-US" sz="1400" b="1" smtClean="0">
                <a:solidFill>
                  <a:srgbClr val="161616"/>
                </a:solidFill>
              </a:rPr>
              <a:pPr>
                <a:spcBef>
                  <a:spcPct val="0"/>
                </a:spcBef>
                <a:buFontTx/>
                <a:buNone/>
              </a:pPr>
              <a:t>147</a:t>
            </a:fld>
            <a:endParaRPr lang="it-IT" altLang="en-US" sz="1400" b="1">
              <a:solidFill>
                <a:srgbClr val="161616"/>
              </a:solidFill>
            </a:endParaRPr>
          </a:p>
        </p:txBody>
      </p:sp>
      <p:sp>
        <p:nvSpPr>
          <p:cNvPr id="8" name="Rettangolo 7">
            <a:extLst>
              <a:ext uri="{FF2B5EF4-FFF2-40B4-BE49-F238E27FC236}">
                <a16:creationId xmlns:a16="http://schemas.microsoft.com/office/drawing/2014/main" id="{B094FF35-24AC-5A1E-A1F1-8EC9926ED7E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506" name="Slide Number Placeholder 3">
            <a:extLst>
              <a:ext uri="{FF2B5EF4-FFF2-40B4-BE49-F238E27FC236}">
                <a16:creationId xmlns:a16="http://schemas.microsoft.com/office/drawing/2014/main" id="{5764E4B4-AB91-75EA-DF7A-42E396A2E14F}"/>
              </a:ext>
            </a:extLst>
          </p:cNvPr>
          <p:cNvSpPr>
            <a:spLocks noGrp="1"/>
          </p:cNvSpPr>
          <p:nvPr>
            <p:ph type="sldNum" sz="quarter" idx="12"/>
          </p:nvPr>
        </p:nvSpPr>
        <p:spPr>
          <a:xfrm>
            <a:off x="5335588" y="383698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361DCF-51AC-4E71-8719-C02C67778A35}" type="slidenum">
              <a:rPr lang="it-IT" altLang="it-CH" sz="1400" b="1" smtClean="0">
                <a:solidFill>
                  <a:srgbClr val="000000"/>
                </a:solidFill>
              </a:rPr>
              <a:pPr>
                <a:spcBef>
                  <a:spcPct val="0"/>
                </a:spcBef>
                <a:buFontTx/>
                <a:buNone/>
              </a:pPr>
              <a:t>148</a:t>
            </a:fld>
            <a:endParaRPr lang="it-IT" altLang="it-CH" sz="1400" b="1">
              <a:solidFill>
                <a:srgbClr val="000000"/>
              </a:solidFill>
            </a:endParaRPr>
          </a:p>
        </p:txBody>
      </p:sp>
      <p:sp>
        <p:nvSpPr>
          <p:cNvPr id="533507" name="Text Box 7">
            <a:extLst>
              <a:ext uri="{FF2B5EF4-FFF2-40B4-BE49-F238E27FC236}">
                <a16:creationId xmlns:a16="http://schemas.microsoft.com/office/drawing/2014/main" id="{2C62FEF3-4D54-BDA4-688A-2C69DCCDAD36}"/>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533508" name="Picture 17" descr="schema chekpoint 2">
            <a:extLst>
              <a:ext uri="{FF2B5EF4-FFF2-40B4-BE49-F238E27FC236}">
                <a16:creationId xmlns:a16="http://schemas.microsoft.com/office/drawing/2014/main" id="{7A724616-B2DF-0F37-67ED-6F8A29978E51}"/>
              </a:ext>
            </a:extLst>
          </p:cNvPr>
          <p:cNvPicPr>
            <a:picLocks noChangeAspect="1" noChangeArrowheads="1"/>
          </p:cNvPicPr>
          <p:nvPr/>
        </p:nvPicPr>
        <p:blipFill>
          <a:blip r:embed="rId4">
            <a:lum bright="-8000" contrast="10000"/>
            <a:extLst>
              <a:ext uri="{28A0092B-C50C-407E-A947-70E740481C1C}">
                <a14:useLocalDpi xmlns:a14="http://schemas.microsoft.com/office/drawing/2010/main" val="0"/>
              </a:ext>
            </a:extLst>
          </a:blip>
          <a:srcRect/>
          <a:stretch>
            <a:fillRect/>
          </a:stretch>
        </p:blipFill>
        <p:spPr bwMode="auto">
          <a:xfrm>
            <a:off x="142875" y="29845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9" name="Text Box 5">
            <a:extLst>
              <a:ext uri="{FF2B5EF4-FFF2-40B4-BE49-F238E27FC236}">
                <a16:creationId xmlns:a16="http://schemas.microsoft.com/office/drawing/2014/main" id="{57025102-8D43-EF16-E0B6-81E71F23B13E}"/>
              </a:ext>
            </a:extLst>
          </p:cNvPr>
          <p:cNvSpPr txBox="1">
            <a:spLocks noChangeArrowheads="1"/>
          </p:cNvSpPr>
          <p:nvPr/>
        </p:nvSpPr>
        <p:spPr bwMode="auto">
          <a:xfrm>
            <a:off x="8196263" y="2143125"/>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730126" name="Picture 14" descr="http://www.maannews.com/Photos/454423C.jpg">
            <a:extLst>
              <a:ext uri="{FF2B5EF4-FFF2-40B4-BE49-F238E27FC236}">
                <a16:creationId xmlns:a16="http://schemas.microsoft.com/office/drawing/2014/main" id="{1E1522BC-133A-D0EE-DE5F-04823EA2318A}"/>
              </a:ext>
            </a:extLst>
          </p:cNvPr>
          <p:cNvPicPr>
            <a:picLocks noChangeAspect="1" noChangeArrowheads="1"/>
          </p:cNvPicPr>
          <p:nvPr/>
        </p:nvPicPr>
        <p:blipFill>
          <a:blip r:embed="rId5"/>
          <a:srcRect/>
          <a:stretch>
            <a:fillRect/>
          </a:stretch>
        </p:blipFill>
        <p:spPr bwMode="auto">
          <a:xfrm>
            <a:off x="107950" y="2068513"/>
            <a:ext cx="1317625" cy="2217737"/>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25" name="Picture 3" descr="chekp">
            <a:extLst>
              <a:ext uri="{FF2B5EF4-FFF2-40B4-BE49-F238E27FC236}">
                <a16:creationId xmlns:a16="http://schemas.microsoft.com/office/drawing/2014/main" id="{351B9EF9-B22E-1ED7-DB7D-3C25468CED3E}"/>
              </a:ext>
            </a:extLst>
          </p:cNvPr>
          <p:cNvPicPr>
            <a:picLocks noChangeAspect="1" noChangeArrowheads="1"/>
          </p:cNvPicPr>
          <p:nvPr/>
        </p:nvPicPr>
        <p:blipFill>
          <a:blip r:embed="rId6"/>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8" descr="chek point">
            <a:extLst>
              <a:ext uri="{FF2B5EF4-FFF2-40B4-BE49-F238E27FC236}">
                <a16:creationId xmlns:a16="http://schemas.microsoft.com/office/drawing/2014/main" id="{E686D953-93BC-1B53-8669-41F8455A8E3A}"/>
              </a:ext>
            </a:extLst>
          </p:cNvPr>
          <p:cNvPicPr>
            <a:picLocks noChangeAspect="1" noChangeArrowheads="1"/>
          </p:cNvPicPr>
          <p:nvPr/>
        </p:nvPicPr>
        <p:blipFill>
          <a:blip r:embed="rId7"/>
          <a:srcRect/>
          <a:stretch>
            <a:fillRect/>
          </a:stretch>
        </p:blipFill>
        <p:spPr bwMode="auto">
          <a:xfrm>
            <a:off x="107950" y="4418013"/>
            <a:ext cx="5327650" cy="2265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3" descr="37246816">
            <a:extLst>
              <a:ext uri="{FF2B5EF4-FFF2-40B4-BE49-F238E27FC236}">
                <a16:creationId xmlns:a16="http://schemas.microsoft.com/office/drawing/2014/main" id="{D9C1844A-651C-AC0E-EDC3-6E5FED7E6157}"/>
              </a:ext>
            </a:extLst>
          </p:cNvPr>
          <p:cNvPicPr>
            <a:picLocks noChangeAspect="1" noChangeArrowheads="1"/>
          </p:cNvPicPr>
          <p:nvPr/>
        </p:nvPicPr>
        <p:blipFill>
          <a:blip r:embed="rId8"/>
          <a:srcRect/>
          <a:stretch>
            <a:fillRect/>
          </a:stretch>
        </p:blipFill>
        <p:spPr bwMode="auto">
          <a:xfrm>
            <a:off x="3941763" y="112713"/>
            <a:ext cx="1655762"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3514" name="Picture 6" descr="nablus 2">
            <a:extLst>
              <a:ext uri="{FF2B5EF4-FFF2-40B4-BE49-F238E27FC236}">
                <a16:creationId xmlns:a16="http://schemas.microsoft.com/office/drawing/2014/main" id="{22AD1CE7-F1FE-7F5B-8C01-50028997C5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E95E617C-B7E7-E90D-DA13-7F63F3968D0E}"/>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5C13D7A0-C1B3-DA52-841D-0C251AD31283}"/>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1FC53DE6-E6DF-9E48-6404-5A29EA8E3B4A}"/>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DDC6286A-5409-C4AF-02A9-7A1B5978D027}"/>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B4E5B1E9-7991-3D9B-329C-F3074CD65290}"/>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36" name="Picture 4" descr="37246772">
            <a:extLst>
              <a:ext uri="{FF2B5EF4-FFF2-40B4-BE49-F238E27FC236}">
                <a16:creationId xmlns:a16="http://schemas.microsoft.com/office/drawing/2014/main" id="{4E7ACE9D-4777-9151-D718-02B749B8732D}"/>
              </a:ext>
            </a:extLst>
          </p:cNvPr>
          <p:cNvPicPr>
            <a:picLocks noChangeAspect="1" noChangeArrowheads="1"/>
          </p:cNvPicPr>
          <p:nvPr/>
        </p:nvPicPr>
        <p:blipFill>
          <a:blip r:embed="rId10"/>
          <a:srcRect/>
          <a:stretch>
            <a:fillRect/>
          </a:stretch>
        </p:blipFill>
        <p:spPr bwMode="auto">
          <a:xfrm>
            <a:off x="6370638" y="2582863"/>
            <a:ext cx="2628900" cy="1751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149969" name="Text Box 2">
            <a:extLst>
              <a:ext uri="{FF2B5EF4-FFF2-40B4-BE49-F238E27FC236}">
                <a16:creationId xmlns:a16="http://schemas.microsoft.com/office/drawing/2014/main" id="{863B9291-2318-CB0B-82E3-DF8743D0B855}"/>
              </a:ext>
            </a:extLst>
          </p:cNvPr>
          <p:cNvSpPr txBox="1">
            <a:spLocks noChangeArrowheads="1"/>
          </p:cNvSpPr>
          <p:nvPr/>
        </p:nvSpPr>
        <p:spPr bwMode="auto">
          <a:xfrm>
            <a:off x="1519238" y="3716338"/>
            <a:ext cx="3902075" cy="569912"/>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s-ES" altLang="it-CH" sz="1900" b="1" dirty="0"/>
              <a:t>Los puestos de control israelíes  </a:t>
            </a:r>
            <a:r>
              <a:rPr lang="es-ES" altLang="it-CH" sz="1100" b="1" dirty="0"/>
              <a:t>humillan  y deshumanizan a los palestinos</a:t>
            </a:r>
            <a:endParaRPr lang="it-IT" altLang="it-CH" sz="1100" b="1" dirty="0"/>
          </a:p>
        </p:txBody>
      </p:sp>
      <p:sp>
        <p:nvSpPr>
          <p:cNvPr id="18" name="Rettangolo 17">
            <a:extLst>
              <a:ext uri="{FF2B5EF4-FFF2-40B4-BE49-F238E27FC236}">
                <a16:creationId xmlns:a16="http://schemas.microsoft.com/office/drawing/2014/main" id="{A8B48875-4D61-301B-7604-EBEEDAE5A37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1D62E83-92D9-1B38-08E5-584FBA1D6D1A}"/>
              </a:ext>
            </a:extLst>
          </p:cNvPr>
          <p:cNvPicPr>
            <a:picLocks noChangeAspect="1" noChangeArrowheads="1"/>
          </p:cNvPicPr>
          <p:nvPr/>
        </p:nvPicPr>
        <p:blipFill>
          <a:blip r:embed="rId4"/>
          <a:srcRect/>
          <a:stretch>
            <a:fillRect/>
          </a:stretch>
        </p:blipFill>
        <p:spPr bwMode="auto">
          <a:xfrm>
            <a:off x="644525" y="339725"/>
            <a:ext cx="7785100" cy="5838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35555" name="Text Box 3">
            <a:extLst>
              <a:ext uri="{FF2B5EF4-FFF2-40B4-BE49-F238E27FC236}">
                <a16:creationId xmlns:a16="http://schemas.microsoft.com/office/drawing/2014/main" id="{43329010-D35D-3730-4C6C-62808F1953E3}"/>
              </a:ext>
            </a:extLst>
          </p:cNvPr>
          <p:cNvSpPr txBox="1">
            <a:spLocks noChangeArrowheads="1"/>
          </p:cNvSpPr>
          <p:nvPr/>
        </p:nvSpPr>
        <p:spPr bwMode="auto">
          <a:xfrm>
            <a:off x="4291013" y="5892800"/>
            <a:ext cx="415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t>Hebrón, Cisjordania, 29 de diciembre del 2001</a:t>
            </a:r>
            <a:endParaRPr lang="it-IT" altLang="it-CH" sz="1400" b="1"/>
          </a:p>
        </p:txBody>
      </p:sp>
      <p:sp>
        <p:nvSpPr>
          <p:cNvPr id="535556" name="Segnaposto numero diapositiva 1">
            <a:extLst>
              <a:ext uri="{FF2B5EF4-FFF2-40B4-BE49-F238E27FC236}">
                <a16:creationId xmlns:a16="http://schemas.microsoft.com/office/drawing/2014/main" id="{786744B7-8BDD-379F-A4AC-8DD5E0B90881}"/>
              </a:ext>
            </a:extLst>
          </p:cNvPr>
          <p:cNvSpPr>
            <a:spLocks noGrp="1"/>
          </p:cNvSpPr>
          <p:nvPr>
            <p:ph type="sldNum" sz="quarter" idx="12"/>
          </p:nvPr>
        </p:nvSpPr>
        <p:spPr>
          <a:xfrm>
            <a:off x="7623175" y="6316663"/>
            <a:ext cx="558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18EA71-88DA-4D57-9228-AC7E22E341FE}" type="slidenum">
              <a:rPr lang="it-CH" altLang="en-US" sz="1400" b="1" smtClean="0">
                <a:solidFill>
                  <a:srgbClr val="FFFFFF"/>
                </a:solidFill>
              </a:rPr>
              <a:pPr>
                <a:spcBef>
                  <a:spcPct val="0"/>
                </a:spcBef>
                <a:buFontTx/>
                <a:buNone/>
              </a:pPr>
              <a:t>149</a:t>
            </a:fld>
            <a:endParaRPr lang="it-CH" altLang="en-US" sz="1400" b="1">
              <a:solidFill>
                <a:srgbClr val="FFFFFF"/>
              </a:solidFill>
            </a:endParaRPr>
          </a:p>
        </p:txBody>
      </p:sp>
      <p:sp>
        <p:nvSpPr>
          <p:cNvPr id="524293" name="CasellaDiTesto 1">
            <a:extLst>
              <a:ext uri="{FF2B5EF4-FFF2-40B4-BE49-F238E27FC236}">
                <a16:creationId xmlns:a16="http://schemas.microsoft.com/office/drawing/2014/main" id="{75E0E3A8-5F34-FD59-040B-2F7BC7096D5C}"/>
              </a:ext>
            </a:extLst>
          </p:cNvPr>
          <p:cNvSpPr txBox="1">
            <a:spLocks noChangeArrowheads="1"/>
          </p:cNvSpPr>
          <p:nvPr/>
        </p:nvSpPr>
        <p:spPr bwMode="auto">
          <a:xfrm>
            <a:off x="1241425" y="6270625"/>
            <a:ext cx="614045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800" b="1" dirty="0">
                <a:solidFill>
                  <a:schemeClr val="accent4">
                    <a:lumMod val="10000"/>
                  </a:schemeClr>
                </a:solidFill>
              </a:rPr>
              <a:t>Bloqueo israelí para crear dificultades a los Palestinos</a:t>
            </a:r>
            <a:endParaRPr lang="en-US" altLang="en-US" sz="1800" b="1" dirty="0">
              <a:solidFill>
                <a:schemeClr val="accent4">
                  <a:lumMod val="10000"/>
                </a:schemeClr>
              </a:solidFill>
            </a:endParaRPr>
          </a:p>
        </p:txBody>
      </p:sp>
      <p:sp>
        <p:nvSpPr>
          <p:cNvPr id="6" name="Rettangolo 5">
            <a:extLst>
              <a:ext uri="{FF2B5EF4-FFF2-40B4-BE49-F238E27FC236}">
                <a16:creationId xmlns:a16="http://schemas.microsoft.com/office/drawing/2014/main" id="{85B29BA1-C8D9-E068-40CD-9AC56BE151F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980A76E2-4A34-5561-6410-ACB1C9B321A2}"/>
              </a:ext>
            </a:extLst>
          </p:cNvPr>
          <p:cNvPicPr>
            <a:picLocks noChangeAspect="1"/>
          </p:cNvPicPr>
          <p:nvPr/>
        </p:nvPicPr>
        <p:blipFill>
          <a:blip r:embed="rId3"/>
          <a:stretch>
            <a:fillRect/>
          </a:stretch>
        </p:blipFill>
        <p:spPr>
          <a:xfrm>
            <a:off x="539750" y="404813"/>
            <a:ext cx="6416675" cy="4413250"/>
          </a:xfrm>
          <a:prstGeom prst="rect">
            <a:avLst/>
          </a:prstGeom>
          <a:ln w="38100">
            <a:solidFill>
              <a:schemeClr val="tx1"/>
            </a:solidFill>
          </a:ln>
          <a:effectLst>
            <a:outerShdw blurRad="292100" dist="139700" dir="2700000" algn="tl" rotWithShape="0">
              <a:srgbClr val="333333">
                <a:alpha val="65000"/>
              </a:srgbClr>
            </a:outerShdw>
          </a:effectLst>
        </p:spPr>
      </p:pic>
      <p:sp>
        <p:nvSpPr>
          <p:cNvPr id="262147" name="Text Box 3">
            <a:extLst>
              <a:ext uri="{FF2B5EF4-FFF2-40B4-BE49-F238E27FC236}">
                <a16:creationId xmlns:a16="http://schemas.microsoft.com/office/drawing/2014/main" id="{B74F7CB8-D34A-C2E8-981B-EAD536F0A665}"/>
              </a:ext>
            </a:extLst>
          </p:cNvPr>
          <p:cNvSpPr txBox="1">
            <a:spLocks noChangeArrowheads="1"/>
          </p:cNvSpPr>
          <p:nvPr/>
        </p:nvSpPr>
        <p:spPr bwMode="auto">
          <a:xfrm>
            <a:off x="1123950" y="5640388"/>
            <a:ext cx="4465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a:t>Los Asirios pueblo de la Mesopotamia, derrotan los judíos del reino de Israel y deporta una parte de los judíos a Mesopotamia.  </a:t>
            </a:r>
          </a:p>
        </p:txBody>
      </p:sp>
      <p:sp>
        <p:nvSpPr>
          <p:cNvPr id="262148" name="Text Box 8">
            <a:extLst>
              <a:ext uri="{FF2B5EF4-FFF2-40B4-BE49-F238E27FC236}">
                <a16:creationId xmlns:a16="http://schemas.microsoft.com/office/drawing/2014/main" id="{A75A81A1-5471-869D-F6F5-F0F6E7FB97C5}"/>
              </a:ext>
            </a:extLst>
          </p:cNvPr>
          <p:cNvSpPr txBox="1">
            <a:spLocks noChangeArrowheads="1"/>
          </p:cNvSpPr>
          <p:nvPr/>
        </p:nvSpPr>
        <p:spPr bwMode="auto">
          <a:xfrm>
            <a:off x="7700963" y="4818063"/>
            <a:ext cx="1081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Assurbanipal</a:t>
            </a:r>
            <a:endParaRPr lang="it-IT" altLang="it-CH" sz="1000" b="1">
              <a:solidFill>
                <a:srgbClr val="FFFFFF"/>
              </a:solidFill>
            </a:endParaRPr>
          </a:p>
        </p:txBody>
      </p:sp>
      <p:sp>
        <p:nvSpPr>
          <p:cNvPr id="262149" name="Segnaposto numero diapositiva 1">
            <a:extLst>
              <a:ext uri="{FF2B5EF4-FFF2-40B4-BE49-F238E27FC236}">
                <a16:creationId xmlns:a16="http://schemas.microsoft.com/office/drawing/2014/main" id="{F536A5C3-0ADC-5767-FC59-3B376E9B31B4}"/>
              </a:ext>
            </a:extLst>
          </p:cNvPr>
          <p:cNvSpPr>
            <a:spLocks noGrp="1"/>
          </p:cNvSpPr>
          <p:nvPr>
            <p:ph type="sldNum" sz="quarter" idx="12"/>
          </p:nvPr>
        </p:nvSpPr>
        <p:spPr>
          <a:xfrm>
            <a:off x="4892675" y="5219700"/>
            <a:ext cx="1001713" cy="55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285802-8A7F-454A-9240-78FD306AF9FF}" type="slidenum">
              <a:rPr lang="it-CH" altLang="en-US" sz="1400" smtClean="0">
                <a:solidFill>
                  <a:srgbClr val="FFFFFF"/>
                </a:solidFill>
              </a:rPr>
              <a:pPr>
                <a:spcBef>
                  <a:spcPct val="0"/>
                </a:spcBef>
                <a:buFontTx/>
                <a:buNone/>
              </a:pPr>
              <a:t>15</a:t>
            </a:fld>
            <a:endParaRPr lang="it-CH" altLang="en-US" sz="1400">
              <a:solidFill>
                <a:srgbClr val="FFFFFF"/>
              </a:solidFill>
            </a:endParaRPr>
          </a:p>
        </p:txBody>
      </p:sp>
      <p:pic>
        <p:nvPicPr>
          <p:cNvPr id="13" name="Picture 5" descr="assiri">
            <a:extLst>
              <a:ext uri="{FF2B5EF4-FFF2-40B4-BE49-F238E27FC236}">
                <a16:creationId xmlns:a16="http://schemas.microsoft.com/office/drawing/2014/main" id="{F55828A1-7F9A-697B-BA16-CEAA62897B52}"/>
              </a:ext>
            </a:extLst>
          </p:cNvPr>
          <p:cNvPicPr>
            <a:picLocks noChangeAspect="1" noChangeArrowheads="1"/>
          </p:cNvPicPr>
          <p:nvPr/>
        </p:nvPicPr>
        <p:blipFill>
          <a:blip r:embed="rId4"/>
          <a:srcRect/>
          <a:stretch>
            <a:fillRect/>
          </a:stretch>
        </p:blipFill>
        <p:spPr bwMode="auto">
          <a:xfrm>
            <a:off x="7491413" y="404813"/>
            <a:ext cx="1323975" cy="12890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assiri 2">
            <a:extLst>
              <a:ext uri="{FF2B5EF4-FFF2-40B4-BE49-F238E27FC236}">
                <a16:creationId xmlns:a16="http://schemas.microsoft.com/office/drawing/2014/main" id="{E7EAF506-61DB-9756-62BF-AA84369A38B9}"/>
              </a:ext>
            </a:extLst>
          </p:cNvPr>
          <p:cNvPicPr>
            <a:picLocks noChangeAspect="1" noChangeArrowheads="1"/>
          </p:cNvPicPr>
          <p:nvPr/>
        </p:nvPicPr>
        <p:blipFill>
          <a:blip r:embed="rId5">
            <a:lum bright="-46000" contrast="58000"/>
          </a:blip>
          <a:srcRect/>
          <a:stretch>
            <a:fillRect/>
          </a:stretch>
        </p:blipFill>
        <p:spPr bwMode="auto">
          <a:xfrm>
            <a:off x="7700963" y="2103438"/>
            <a:ext cx="906462" cy="2305050"/>
          </a:xfrm>
          <a:prstGeom prst="rect">
            <a:avLst/>
          </a:prstGeom>
          <a:ln w="38100">
            <a:solidFill>
              <a:srgbClr val="000000"/>
            </a:solidFill>
            <a:miter lim="800000"/>
            <a:headEnd/>
            <a:tailEnd/>
          </a:ln>
          <a:effectLst>
            <a:outerShdw blurRad="292100" dist="139700" dir="2700000" algn="tl" rotWithShape="0">
              <a:srgbClr val="333333">
                <a:alpha val="65000"/>
              </a:srgbClr>
            </a:outerShdw>
          </a:effectLst>
        </p:spPr>
      </p:pic>
      <p:pic>
        <p:nvPicPr>
          <p:cNvPr id="15" name="Picture 7" descr="assurbanipal_s  assiri">
            <a:extLst>
              <a:ext uri="{FF2B5EF4-FFF2-40B4-BE49-F238E27FC236}">
                <a16:creationId xmlns:a16="http://schemas.microsoft.com/office/drawing/2014/main" id="{18DCD947-47E2-9C7A-23AC-2E24CF8FFAA6}"/>
              </a:ext>
            </a:extLst>
          </p:cNvPr>
          <p:cNvPicPr>
            <a:picLocks noChangeAspect="1" noChangeArrowheads="1"/>
          </p:cNvPicPr>
          <p:nvPr/>
        </p:nvPicPr>
        <p:blipFill>
          <a:blip r:embed="rId6"/>
          <a:srcRect/>
          <a:stretch>
            <a:fillRect/>
          </a:stretch>
        </p:blipFill>
        <p:spPr bwMode="auto">
          <a:xfrm>
            <a:off x="7627938" y="5087938"/>
            <a:ext cx="1155700" cy="1511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9" descr="Assyrian soldier in chain mail">
            <a:extLst>
              <a:ext uri="{FF2B5EF4-FFF2-40B4-BE49-F238E27FC236}">
                <a16:creationId xmlns:a16="http://schemas.microsoft.com/office/drawing/2014/main" id="{4D3926A0-FABD-A388-8E84-43F786B15288}"/>
              </a:ext>
            </a:extLst>
          </p:cNvPr>
          <p:cNvPicPr>
            <a:picLocks noChangeAspect="1" noChangeArrowheads="1"/>
          </p:cNvPicPr>
          <p:nvPr/>
        </p:nvPicPr>
        <p:blipFill>
          <a:blip r:embed="rId7">
            <a:lum bright="-46000" contrast="58000"/>
          </a:blip>
          <a:srcRect/>
          <a:stretch>
            <a:fillRect/>
          </a:stretch>
        </p:blipFill>
        <p:spPr bwMode="auto">
          <a:xfrm>
            <a:off x="6300788" y="5072063"/>
            <a:ext cx="1133475" cy="1536700"/>
          </a:xfrm>
          <a:prstGeom prst="rect">
            <a:avLst/>
          </a:prstGeom>
          <a:ln w="38100">
            <a:solidFill>
              <a:srgbClr val="000000"/>
            </a:solidFill>
            <a:miter lim="800000"/>
            <a:headEnd/>
            <a:tailEnd/>
          </a:ln>
          <a:effectLst>
            <a:outerShdw blurRad="292100" dist="139700" dir="2700000" algn="tl" rotWithShape="0">
              <a:srgbClr val="333333">
                <a:alpha val="65000"/>
              </a:srgbClr>
            </a:outerShdw>
          </a:effectLst>
        </p:spPr>
      </p:pic>
      <p:sp>
        <p:nvSpPr>
          <p:cNvPr id="19" name="Oval 4">
            <a:extLst>
              <a:ext uri="{FF2B5EF4-FFF2-40B4-BE49-F238E27FC236}">
                <a16:creationId xmlns:a16="http://schemas.microsoft.com/office/drawing/2014/main" id="{3CBEFB0A-26BF-61DA-7445-48FDF206F868}"/>
              </a:ext>
            </a:extLst>
          </p:cNvPr>
          <p:cNvSpPr>
            <a:spLocks noChangeArrowheads="1"/>
          </p:cNvSpPr>
          <p:nvPr/>
        </p:nvSpPr>
        <p:spPr bwMode="auto">
          <a:xfrm>
            <a:off x="2968625" y="2730500"/>
            <a:ext cx="484188" cy="531813"/>
          </a:xfrm>
          <a:prstGeom prst="ellipse">
            <a:avLst/>
          </a:prstGeom>
          <a:no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800" kern="0">
              <a:solidFill>
                <a:srgbClr val="FFFFFF"/>
              </a:solidFill>
            </a:endParaRPr>
          </a:p>
        </p:txBody>
      </p:sp>
      <p:sp>
        <p:nvSpPr>
          <p:cNvPr id="2" name="CasellaDiTesto 1">
            <a:extLst>
              <a:ext uri="{FF2B5EF4-FFF2-40B4-BE49-F238E27FC236}">
                <a16:creationId xmlns:a16="http://schemas.microsoft.com/office/drawing/2014/main" id="{7B66B403-CC8F-A47C-97A0-A90FB225F016}"/>
              </a:ext>
            </a:extLst>
          </p:cNvPr>
          <p:cNvSpPr txBox="1"/>
          <p:nvPr/>
        </p:nvSpPr>
        <p:spPr>
          <a:xfrm>
            <a:off x="5922963" y="1196975"/>
            <a:ext cx="936625" cy="230188"/>
          </a:xfrm>
          <a:prstGeom prst="rect">
            <a:avLst/>
          </a:prstGeom>
          <a:noFill/>
        </p:spPr>
        <p:txBody>
          <a:bodyPr>
            <a:spAutoFit/>
          </a:bodyPr>
          <a:lstStyle/>
          <a:p>
            <a:pPr>
              <a:defRPr/>
            </a:pPr>
            <a:r>
              <a:rPr lang="en-US" sz="900" b="1" dirty="0">
                <a:solidFill>
                  <a:schemeClr val="accent4">
                    <a:lumMod val="10000"/>
                  </a:schemeClr>
                </a:solidFill>
              </a:rPr>
              <a:t>Mesopotamia</a:t>
            </a:r>
          </a:p>
        </p:txBody>
      </p:sp>
      <p:cxnSp>
        <p:nvCxnSpPr>
          <p:cNvPr id="4" name="Connettore 2 3">
            <a:extLst>
              <a:ext uri="{FF2B5EF4-FFF2-40B4-BE49-F238E27FC236}">
                <a16:creationId xmlns:a16="http://schemas.microsoft.com/office/drawing/2014/main" id="{D983C377-A5A9-9762-4FB7-E07249444DEC}"/>
              </a:ext>
            </a:extLst>
          </p:cNvPr>
          <p:cNvCxnSpPr/>
          <p:nvPr/>
        </p:nvCxnSpPr>
        <p:spPr>
          <a:xfrm flipH="1">
            <a:off x="5133975" y="1412875"/>
            <a:ext cx="1066800" cy="936625"/>
          </a:xfrm>
          <a:prstGeom prst="straightConnector1">
            <a:avLst/>
          </a:prstGeom>
          <a:ln w="190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53349AE2-9190-3382-6BE3-15B56832B05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0" name="CasellaDiTesto 19">
            <a:extLst>
              <a:ext uri="{FF2B5EF4-FFF2-40B4-BE49-F238E27FC236}">
                <a16:creationId xmlns:a16="http://schemas.microsoft.com/office/drawing/2014/main" id="{E44E2BAE-2356-2CA4-0EAF-491673CF3AB2}"/>
              </a:ext>
            </a:extLst>
          </p:cNvPr>
          <p:cNvSpPr txBox="1"/>
          <p:nvPr/>
        </p:nvSpPr>
        <p:spPr>
          <a:xfrm>
            <a:off x="1220788" y="5127625"/>
            <a:ext cx="3978275" cy="400050"/>
          </a:xfrm>
          <a:prstGeom prst="rect">
            <a:avLst/>
          </a:prstGeom>
          <a:solidFill>
            <a:srgbClr val="FFFF00"/>
          </a:solidFill>
          <a:ln w="12700">
            <a:solidFill>
              <a:schemeClr val="accent4">
                <a:lumMod val="10000"/>
              </a:schemeClr>
            </a:solidFill>
          </a:ln>
        </p:spPr>
        <p:txBody>
          <a:bodyPr>
            <a:spAutoFit/>
          </a:bodyPr>
          <a:lstStyle/>
          <a:p>
            <a:pPr algn="ctr">
              <a:defRPr/>
            </a:pPr>
            <a:r>
              <a:rPr lang="it-CH" altLang="it-CH" sz="2000" b="1" dirty="0">
                <a:solidFill>
                  <a:schemeClr val="accent4">
                    <a:lumMod val="10000"/>
                  </a:schemeClr>
                </a:solidFill>
              </a:rPr>
              <a:t>733-721 a.C. -  Los </a:t>
            </a:r>
            <a:r>
              <a:rPr lang="it-CH" altLang="it-CH" sz="2000" b="1" dirty="0" err="1">
                <a:solidFill>
                  <a:schemeClr val="accent4">
                    <a:lumMod val="10000"/>
                  </a:schemeClr>
                </a:solidFill>
              </a:rPr>
              <a:t>Asirios</a:t>
            </a:r>
            <a:endParaRPr lang="en-US" sz="2000" b="1" dirty="0">
              <a:solidFill>
                <a:schemeClr val="accent4">
                  <a:lumMod val="10000"/>
                </a:schemeClr>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egnaposto numero diapositiva 4">
            <a:extLst>
              <a:ext uri="{FF2B5EF4-FFF2-40B4-BE49-F238E27FC236}">
                <a16:creationId xmlns:a16="http://schemas.microsoft.com/office/drawing/2014/main" id="{0FF6346C-5F4C-4A93-275D-CE94B0D4577D}"/>
              </a:ext>
            </a:extLst>
          </p:cNvPr>
          <p:cNvSpPr>
            <a:spLocks noGrp="1"/>
          </p:cNvSpPr>
          <p:nvPr>
            <p:ph type="sldNum" sz="quarter" idx="12"/>
          </p:nvPr>
        </p:nvSpPr>
        <p:spPr>
          <a:xfrm>
            <a:off x="8396288" y="6461125"/>
            <a:ext cx="577850"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32805B-F0FF-44A4-ADE2-3E94F10240B8}" type="slidenum">
              <a:rPr lang="it-IT" altLang="en-US" sz="1400" smtClean="0">
                <a:solidFill>
                  <a:srgbClr val="FFFFFF"/>
                </a:solidFill>
              </a:rPr>
              <a:pPr>
                <a:spcBef>
                  <a:spcPct val="0"/>
                </a:spcBef>
                <a:buFontTx/>
                <a:buNone/>
              </a:pPr>
              <a:t>150</a:t>
            </a:fld>
            <a:endParaRPr lang="it-IT" altLang="en-US" sz="1400">
              <a:solidFill>
                <a:srgbClr val="FFFFFF"/>
              </a:solidFill>
            </a:endParaRPr>
          </a:p>
        </p:txBody>
      </p:sp>
      <p:pic>
        <p:nvPicPr>
          <p:cNvPr id="537603" name="Picture 2">
            <a:extLst>
              <a:ext uri="{FF2B5EF4-FFF2-40B4-BE49-F238E27FC236}">
                <a16:creationId xmlns:a16="http://schemas.microsoft.com/office/drawing/2014/main" id="{C354F159-54D8-CC44-59E8-B7B3D13C3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4610100"/>
            <a:ext cx="3103563"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4" name="Picture 3">
            <a:extLst>
              <a:ext uri="{FF2B5EF4-FFF2-40B4-BE49-F238E27FC236}">
                <a16:creationId xmlns:a16="http://schemas.microsoft.com/office/drawing/2014/main" id="{248E8C66-F277-B515-1F33-32914F05F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4618038"/>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5" name="Picture 4">
            <a:extLst>
              <a:ext uri="{FF2B5EF4-FFF2-40B4-BE49-F238E27FC236}">
                <a16:creationId xmlns:a16="http://schemas.microsoft.com/office/drawing/2014/main" id="{E1A714C3-4B00-D2D5-5FF3-3ABA29480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4614863"/>
            <a:ext cx="3111500"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6" name="Picture 5">
            <a:extLst>
              <a:ext uri="{FF2B5EF4-FFF2-40B4-BE49-F238E27FC236}">
                <a16:creationId xmlns:a16="http://schemas.microsoft.com/office/drawing/2014/main" id="{40EAAEA6-A2D2-7E06-C6CD-15E0BDC9EC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188913"/>
            <a:ext cx="25939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7" name="Picture 7">
            <a:extLst>
              <a:ext uri="{FF2B5EF4-FFF2-40B4-BE49-F238E27FC236}">
                <a16:creationId xmlns:a16="http://schemas.microsoft.com/office/drawing/2014/main" id="{21B4221B-32CF-3D0B-DFC1-F13944E4E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3163" y="2301875"/>
            <a:ext cx="1454150"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8" name="Picture 8">
            <a:extLst>
              <a:ext uri="{FF2B5EF4-FFF2-40B4-BE49-F238E27FC236}">
                <a16:creationId xmlns:a16="http://schemas.microsoft.com/office/drawing/2014/main" id="{7E7C3CA6-D151-B7F8-CAD5-6F04A41CE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2788" y="2301875"/>
            <a:ext cx="2868612"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9" name="Picture 9">
            <a:extLst>
              <a:ext uri="{FF2B5EF4-FFF2-40B4-BE49-F238E27FC236}">
                <a16:creationId xmlns:a16="http://schemas.microsoft.com/office/drawing/2014/main" id="{CAF27AC8-D6D6-AD22-607E-A44F83C5F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150" y="2301875"/>
            <a:ext cx="1271588" cy="18938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10" name="Picture 10">
            <a:extLst>
              <a:ext uri="{FF2B5EF4-FFF2-40B4-BE49-F238E27FC236}">
                <a16:creationId xmlns:a16="http://schemas.microsoft.com/office/drawing/2014/main" id="{6D7AC16B-D037-E319-433D-BE19EB38DE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675" y="188913"/>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11" name="Picture 11">
            <a:extLst>
              <a:ext uri="{FF2B5EF4-FFF2-40B4-BE49-F238E27FC236}">
                <a16:creationId xmlns:a16="http://schemas.microsoft.com/office/drawing/2014/main" id="{6DB49D02-B67D-D2DA-30F4-85EE646F04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7875" y="192088"/>
            <a:ext cx="3119438"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7612" name="CasellaDiTesto 7">
            <a:extLst>
              <a:ext uri="{FF2B5EF4-FFF2-40B4-BE49-F238E27FC236}">
                <a16:creationId xmlns:a16="http://schemas.microsoft.com/office/drawing/2014/main" id="{4CFC4E11-B240-D989-ED6E-B70CDD9BD37B}"/>
              </a:ext>
            </a:extLst>
          </p:cNvPr>
          <p:cNvSpPr txBox="1">
            <a:spLocks noChangeArrowheads="1"/>
          </p:cNvSpPr>
          <p:nvPr/>
        </p:nvSpPr>
        <p:spPr bwMode="auto">
          <a:xfrm>
            <a:off x="2132013" y="6186488"/>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537613" name="CasellaDiTesto 8">
            <a:extLst>
              <a:ext uri="{FF2B5EF4-FFF2-40B4-BE49-F238E27FC236}">
                <a16:creationId xmlns:a16="http://schemas.microsoft.com/office/drawing/2014/main" id="{FEDC3C1C-D11E-6686-86D4-0BDA6A0CB727}"/>
              </a:ext>
            </a:extLst>
          </p:cNvPr>
          <p:cNvSpPr txBox="1">
            <a:spLocks noChangeArrowheads="1"/>
          </p:cNvSpPr>
          <p:nvPr/>
        </p:nvSpPr>
        <p:spPr bwMode="auto">
          <a:xfrm>
            <a:off x="3200400" y="6405563"/>
            <a:ext cx="2892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800">
                <a:solidFill>
                  <a:srgbClr val="FFFFFF"/>
                </a:solidFill>
              </a:rPr>
              <a:t>Dharariya mayo de 2007. Después de 1 hora los israelíes han restaurado el bloque y detenidos 8 palestinos. </a:t>
            </a:r>
            <a:endParaRPr lang="it-CH" altLang="it-CH" sz="800">
              <a:solidFill>
                <a:srgbClr val="FFFFFF"/>
              </a:solidFill>
            </a:endParaRPr>
          </a:p>
        </p:txBody>
      </p:sp>
      <p:sp>
        <p:nvSpPr>
          <p:cNvPr id="537614" name="CasellaDiTesto 9">
            <a:extLst>
              <a:ext uri="{FF2B5EF4-FFF2-40B4-BE49-F238E27FC236}">
                <a16:creationId xmlns:a16="http://schemas.microsoft.com/office/drawing/2014/main" id="{B8EB379A-65BB-F534-74CF-7F740B3FB329}"/>
              </a:ext>
            </a:extLst>
          </p:cNvPr>
          <p:cNvSpPr txBox="1">
            <a:spLocks noChangeArrowheads="1"/>
          </p:cNvSpPr>
          <p:nvPr/>
        </p:nvSpPr>
        <p:spPr bwMode="auto">
          <a:xfrm>
            <a:off x="1876425" y="228600"/>
            <a:ext cx="1131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pic>
        <p:nvPicPr>
          <p:cNvPr id="17" name="Immagine 16">
            <a:extLst>
              <a:ext uri="{FF2B5EF4-FFF2-40B4-BE49-F238E27FC236}">
                <a16:creationId xmlns:a16="http://schemas.microsoft.com/office/drawing/2014/main" id="{A4C4FEDC-76EA-63C2-D3F6-625B831698C3}"/>
              </a:ext>
            </a:extLst>
          </p:cNvPr>
          <p:cNvPicPr>
            <a:picLocks noChangeAspect="1"/>
          </p:cNvPicPr>
          <p:nvPr/>
        </p:nvPicPr>
        <p:blipFill rotWithShape="1">
          <a:blip r:embed="rId12"/>
          <a:srcRect t="7695" b="2539"/>
          <a:stretch/>
        </p:blipFill>
        <p:spPr>
          <a:xfrm>
            <a:off x="1593850" y="2301875"/>
            <a:ext cx="2797175" cy="1884363"/>
          </a:xfrm>
          <a:prstGeom prst="rect">
            <a:avLst/>
          </a:prstGeom>
          <a:ln w="38100">
            <a:solidFill>
              <a:schemeClr val="tx1"/>
            </a:solidFill>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D357B1A1-0E68-5750-3CB7-899273C886D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6">
            <a:extLst>
              <a:ext uri="{FF2B5EF4-FFF2-40B4-BE49-F238E27FC236}">
                <a16:creationId xmlns:a16="http://schemas.microsoft.com/office/drawing/2014/main" id="{01670A92-5E87-B6F0-0CA5-CF4076F729D9}"/>
              </a:ext>
            </a:extLst>
          </p:cNvPr>
          <p:cNvSpPr txBox="1">
            <a:spLocks noChangeArrowheads="1"/>
          </p:cNvSpPr>
          <p:nvPr/>
        </p:nvSpPr>
        <p:spPr bwMode="auto">
          <a:xfrm>
            <a:off x="130175" y="4276725"/>
            <a:ext cx="8843963" cy="2619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s-ES" altLang="it-CH" sz="1100" b="1" dirty="0">
                <a:solidFill>
                  <a:schemeClr val="accent4">
                    <a:lumMod val="10000"/>
                  </a:schemeClr>
                </a:solidFill>
              </a:rPr>
              <a:t>Para estrangular la economía palestina, los israelíes han establecido unos 500 bloques de las carreteras en la Palestina ocupada.</a:t>
            </a:r>
            <a:endParaRPr lang="it-CH" altLang="it-CH" sz="1100" b="1" dirty="0">
              <a:solidFill>
                <a:schemeClr val="accent4">
                  <a:lumMod val="10000"/>
                </a:schemeClr>
              </a:solidFill>
            </a:endParaRPr>
          </a:p>
        </p:txBody>
      </p:sp>
      <p:sp>
        <p:nvSpPr>
          <p:cNvPr id="537618" name="CasellaDiTesto 1">
            <a:extLst>
              <a:ext uri="{FF2B5EF4-FFF2-40B4-BE49-F238E27FC236}">
                <a16:creationId xmlns:a16="http://schemas.microsoft.com/office/drawing/2014/main" id="{DCCEFE77-48AD-7235-2967-76037644EAF6}"/>
              </a:ext>
            </a:extLst>
          </p:cNvPr>
          <p:cNvSpPr txBox="1">
            <a:spLocks noChangeArrowheads="1"/>
          </p:cNvSpPr>
          <p:nvPr/>
        </p:nvSpPr>
        <p:spPr bwMode="auto">
          <a:xfrm>
            <a:off x="4075113" y="1625600"/>
            <a:ext cx="1208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Por qué?</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foto 16">
            <a:extLst>
              <a:ext uri="{FF2B5EF4-FFF2-40B4-BE49-F238E27FC236}">
                <a16:creationId xmlns:a16="http://schemas.microsoft.com/office/drawing/2014/main" id="{E4DAE22A-B69B-B23D-C83E-062B04F479C8}"/>
              </a:ext>
            </a:extLst>
          </p:cNvPr>
          <p:cNvPicPr>
            <a:picLocks noChangeAspect="1" noChangeArrowheads="1"/>
          </p:cNvPicPr>
          <p:nvPr/>
        </p:nvPicPr>
        <p:blipFill>
          <a:blip r:embed="rId3">
            <a:lum bright="-10000" contrast="16000"/>
          </a:blip>
          <a:srcRect/>
          <a:stretch>
            <a:fillRect/>
          </a:stretch>
        </p:blipFill>
        <p:spPr bwMode="auto">
          <a:xfrm>
            <a:off x="179388" y="147638"/>
            <a:ext cx="4392612"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5203" name="Picture 3" descr="foto 18">
            <a:extLst>
              <a:ext uri="{FF2B5EF4-FFF2-40B4-BE49-F238E27FC236}">
                <a16:creationId xmlns:a16="http://schemas.microsoft.com/office/drawing/2014/main" id="{1E78C497-88BB-CABB-CE1F-F3A35043348B}"/>
              </a:ext>
            </a:extLst>
          </p:cNvPr>
          <p:cNvPicPr>
            <a:picLocks noChangeAspect="1" noChangeArrowheads="1"/>
          </p:cNvPicPr>
          <p:nvPr/>
        </p:nvPicPr>
        <p:blipFill>
          <a:blip r:embed="rId4"/>
          <a:srcRect/>
          <a:stretch>
            <a:fillRect/>
          </a:stretch>
        </p:blipFill>
        <p:spPr bwMode="auto">
          <a:xfrm>
            <a:off x="4716463" y="133350"/>
            <a:ext cx="4248150" cy="3203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5204" name="Picture 4" descr="prigione ramle">
            <a:extLst>
              <a:ext uri="{FF2B5EF4-FFF2-40B4-BE49-F238E27FC236}">
                <a16:creationId xmlns:a16="http://schemas.microsoft.com/office/drawing/2014/main" id="{33AA0BDE-E1F2-AAD0-5CCA-14E6EC30E879}"/>
              </a:ext>
            </a:extLst>
          </p:cNvPr>
          <p:cNvPicPr>
            <a:picLocks noChangeAspect="1" noChangeArrowheads="1"/>
          </p:cNvPicPr>
          <p:nvPr/>
        </p:nvPicPr>
        <p:blipFill>
          <a:blip r:embed="rId5"/>
          <a:srcRect/>
          <a:stretch>
            <a:fillRect/>
          </a:stretch>
        </p:blipFill>
        <p:spPr bwMode="auto">
          <a:xfrm>
            <a:off x="4427538" y="3746500"/>
            <a:ext cx="4537075" cy="2995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9653" name="Text Box 6">
            <a:extLst>
              <a:ext uri="{FF2B5EF4-FFF2-40B4-BE49-F238E27FC236}">
                <a16:creationId xmlns:a16="http://schemas.microsoft.com/office/drawing/2014/main" id="{54D52738-EFEA-57E8-CEE0-0A4AA1FF8A07}"/>
              </a:ext>
            </a:extLst>
          </p:cNvPr>
          <p:cNvSpPr txBox="1">
            <a:spLocks noChangeArrowheads="1"/>
          </p:cNvSpPr>
          <p:nvPr/>
        </p:nvSpPr>
        <p:spPr bwMode="auto">
          <a:xfrm>
            <a:off x="1719263" y="3382963"/>
            <a:ext cx="679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t>Los Israelíes detienen y hacen prisioneros a los palestinos por motivos fútiles</a:t>
            </a:r>
            <a:endParaRPr lang="it-IT" altLang="it-CH" sz="1400"/>
          </a:p>
        </p:txBody>
      </p:sp>
      <p:sp>
        <p:nvSpPr>
          <p:cNvPr id="451591" name="Text Box 7">
            <a:extLst>
              <a:ext uri="{FF2B5EF4-FFF2-40B4-BE49-F238E27FC236}">
                <a16:creationId xmlns:a16="http://schemas.microsoft.com/office/drawing/2014/main" id="{938E8E2F-86B1-C5CD-A4E2-F7A57666B3CF}"/>
              </a:ext>
            </a:extLst>
          </p:cNvPr>
          <p:cNvSpPr txBox="1">
            <a:spLocks noChangeArrowheads="1"/>
          </p:cNvSpPr>
          <p:nvPr/>
        </p:nvSpPr>
        <p:spPr bwMode="auto">
          <a:xfrm>
            <a:off x="8043863" y="3754438"/>
            <a:ext cx="936625"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000" b="1" dirty="0" err="1">
                <a:solidFill>
                  <a:schemeClr val="accent4">
                    <a:lumMod val="10000"/>
                  </a:schemeClr>
                </a:solidFill>
                <a:cs typeface="Arial" charset="0"/>
              </a:rPr>
              <a:t>Prisión</a:t>
            </a:r>
            <a:r>
              <a:rPr lang="fr-CH" altLang="it-CH" sz="1000" b="1" dirty="0">
                <a:solidFill>
                  <a:schemeClr val="accent4">
                    <a:lumMod val="10000"/>
                  </a:schemeClr>
                </a:solidFill>
                <a:cs typeface="Arial" charset="0"/>
              </a:rPr>
              <a:t> de </a:t>
            </a:r>
            <a:r>
              <a:rPr lang="fr-CH" altLang="it-CH" sz="1000" b="1" dirty="0" err="1">
                <a:solidFill>
                  <a:schemeClr val="accent4">
                    <a:lumMod val="10000"/>
                  </a:schemeClr>
                </a:solidFill>
                <a:cs typeface="Arial" charset="0"/>
              </a:rPr>
              <a:t>Ramle</a:t>
            </a:r>
            <a:endParaRPr lang="it-IT" altLang="it-CH" sz="1000" b="1" dirty="0">
              <a:solidFill>
                <a:schemeClr val="accent4">
                  <a:lumMod val="10000"/>
                </a:schemeClr>
              </a:solidFill>
              <a:cs typeface="Arial" charset="0"/>
            </a:endParaRPr>
          </a:p>
        </p:txBody>
      </p:sp>
      <p:sp>
        <p:nvSpPr>
          <p:cNvPr id="539655" name="Segnaposto numero diapositiva 1">
            <a:extLst>
              <a:ext uri="{FF2B5EF4-FFF2-40B4-BE49-F238E27FC236}">
                <a16:creationId xmlns:a16="http://schemas.microsoft.com/office/drawing/2014/main" id="{C731A690-66EE-68F9-BAD7-B6B204060D4A}"/>
              </a:ext>
            </a:extLst>
          </p:cNvPr>
          <p:cNvSpPr>
            <a:spLocks noGrp="1"/>
          </p:cNvSpPr>
          <p:nvPr>
            <p:ph type="sldNum" sz="quarter" idx="12"/>
          </p:nvPr>
        </p:nvSpPr>
        <p:spPr>
          <a:xfrm>
            <a:off x="8243888" y="3381375"/>
            <a:ext cx="658812" cy="26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CF1FA6-D78C-44A0-AE53-C50AE394CF7D}" type="slidenum">
              <a:rPr lang="it-IT" altLang="en-US" sz="1400" smtClean="0">
                <a:solidFill>
                  <a:srgbClr val="FFFFFF"/>
                </a:solidFill>
              </a:rPr>
              <a:pPr>
                <a:spcBef>
                  <a:spcPct val="0"/>
                </a:spcBef>
                <a:buFontTx/>
                <a:buNone/>
              </a:pPr>
              <a:t>151</a:t>
            </a:fld>
            <a:endParaRPr lang="it-IT" altLang="en-US" sz="1400">
              <a:solidFill>
                <a:srgbClr val="FFFFFF"/>
              </a:solidFill>
            </a:endParaRPr>
          </a:p>
        </p:txBody>
      </p:sp>
      <p:pic>
        <p:nvPicPr>
          <p:cNvPr id="539656" name="Picture 4">
            <a:extLst>
              <a:ext uri="{FF2B5EF4-FFF2-40B4-BE49-F238E27FC236}">
                <a16:creationId xmlns:a16="http://schemas.microsoft.com/office/drawing/2014/main" id="{0674823D-EB97-1CED-84EF-126EB5DD8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3" y="5300663"/>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7" name="Picture 4">
            <a:extLst>
              <a:ext uri="{FF2B5EF4-FFF2-40B4-BE49-F238E27FC236}">
                <a16:creationId xmlns:a16="http://schemas.microsoft.com/office/drawing/2014/main" id="{CEFA652F-3919-AD14-BE9D-F81CEC052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7113" y="5453063"/>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FBDA6EBE-8D40-AD94-53CA-C30D028BA79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7">
            <a:extLst>
              <a:ext uri="{FF2B5EF4-FFF2-40B4-BE49-F238E27FC236}">
                <a16:creationId xmlns:a16="http://schemas.microsoft.com/office/drawing/2014/main" id="{2C5F79FD-AD0B-0990-32B6-C802CC4DDE00}"/>
              </a:ext>
            </a:extLst>
          </p:cNvPr>
          <p:cNvSpPr txBox="1">
            <a:spLocks noChangeArrowheads="1"/>
          </p:cNvSpPr>
          <p:nvPr/>
        </p:nvSpPr>
        <p:spPr bwMode="auto">
          <a:xfrm>
            <a:off x="144463" y="3348038"/>
            <a:ext cx="1430337" cy="36988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Arrestos</a:t>
            </a:r>
            <a:endParaRPr lang="it-IT" altLang="it-CH" sz="1800" b="1" dirty="0">
              <a:solidFill>
                <a:schemeClr val="accent4">
                  <a:lumMod val="10000"/>
                </a:schemeClr>
              </a:solidFill>
            </a:endParaRPr>
          </a:p>
        </p:txBody>
      </p:sp>
      <p:pic>
        <p:nvPicPr>
          <p:cNvPr id="539660" name="Immagine 2">
            <a:extLst>
              <a:ext uri="{FF2B5EF4-FFF2-40B4-BE49-F238E27FC236}">
                <a16:creationId xmlns:a16="http://schemas.microsoft.com/office/drawing/2014/main" id="{FF17F723-21D6-53FE-D3F1-1BDCAB3B9257}"/>
              </a:ext>
            </a:extLst>
          </p:cNvPr>
          <p:cNvPicPr>
            <a:picLocks noChangeAspect="1"/>
          </p:cNvPicPr>
          <p:nvPr/>
        </p:nvPicPr>
        <p:blipFill>
          <a:blip r:embed="rId7">
            <a:extLst>
              <a:ext uri="{28A0092B-C50C-407E-A947-70E740481C1C}">
                <a14:useLocalDpi xmlns:a14="http://schemas.microsoft.com/office/drawing/2010/main" val="0"/>
              </a:ext>
            </a:extLst>
          </a:blip>
          <a:srcRect l="20197" t="581" r="3561" b="-581"/>
          <a:stretch>
            <a:fillRect/>
          </a:stretch>
        </p:blipFill>
        <p:spPr bwMode="auto">
          <a:xfrm>
            <a:off x="184150" y="3763963"/>
            <a:ext cx="4064000" cy="2946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Number Placeholder 3">
            <a:extLst>
              <a:ext uri="{FF2B5EF4-FFF2-40B4-BE49-F238E27FC236}">
                <a16:creationId xmlns:a16="http://schemas.microsoft.com/office/drawing/2014/main" id="{81A3313F-D3DF-311A-87C8-CAB7ADC78F36}"/>
              </a:ext>
            </a:extLst>
          </p:cNvPr>
          <p:cNvSpPr>
            <a:spLocks noGrp="1"/>
          </p:cNvSpPr>
          <p:nvPr>
            <p:ph type="sldNum" sz="quarter" idx="12"/>
          </p:nvPr>
        </p:nvSpPr>
        <p:spPr>
          <a:xfrm>
            <a:off x="3714750" y="43005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24AFC1-5CC3-4337-B7D5-69DC761F9B53}" type="slidenum">
              <a:rPr lang="it-IT" altLang="it-CH" sz="1400" smtClean="0">
                <a:solidFill>
                  <a:srgbClr val="FFFFFF"/>
                </a:solidFill>
              </a:rPr>
              <a:pPr>
                <a:spcBef>
                  <a:spcPct val="0"/>
                </a:spcBef>
                <a:buFontTx/>
                <a:buNone/>
              </a:pPr>
              <a:t>152</a:t>
            </a:fld>
            <a:endParaRPr lang="it-IT" altLang="it-CH" sz="1400">
              <a:solidFill>
                <a:srgbClr val="FFFFFF"/>
              </a:solidFill>
            </a:endParaRPr>
          </a:p>
        </p:txBody>
      </p:sp>
      <p:pic>
        <p:nvPicPr>
          <p:cNvPr id="228355" name="Picture 2" descr="humiliation8">
            <a:extLst>
              <a:ext uri="{FF2B5EF4-FFF2-40B4-BE49-F238E27FC236}">
                <a16:creationId xmlns:a16="http://schemas.microsoft.com/office/drawing/2014/main" id="{C08692A7-6C20-D253-DD4A-4C721390EA74}"/>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8356" name="Picture 4" descr="arrest">
            <a:extLst>
              <a:ext uri="{FF2B5EF4-FFF2-40B4-BE49-F238E27FC236}">
                <a16:creationId xmlns:a16="http://schemas.microsoft.com/office/drawing/2014/main" id="{632071CA-3917-1FDD-CED9-10B6FA011404}"/>
              </a:ext>
            </a:extLst>
          </p:cNvPr>
          <p:cNvPicPr>
            <a:picLocks noChangeAspect="1" noChangeArrowheads="1"/>
          </p:cNvPicPr>
          <p:nvPr/>
        </p:nvPicPr>
        <p:blipFill>
          <a:blip r:embed="rId4">
            <a:lum bright="-12000" contrast="10000"/>
          </a:blip>
          <a:srcRect/>
          <a:stretch>
            <a:fillRect/>
          </a:stretch>
        </p:blipFill>
        <p:spPr bwMode="auto">
          <a:xfrm>
            <a:off x="5940425" y="4538663"/>
            <a:ext cx="3024188" cy="2189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41701" name="Text Box 5">
            <a:extLst>
              <a:ext uri="{FF2B5EF4-FFF2-40B4-BE49-F238E27FC236}">
                <a16:creationId xmlns:a16="http://schemas.microsoft.com/office/drawing/2014/main" id="{14513396-1449-2950-FECC-39DDE5FE2FB4}"/>
              </a:ext>
            </a:extLst>
          </p:cNvPr>
          <p:cNvSpPr txBox="1">
            <a:spLocks noChangeArrowheads="1"/>
          </p:cNvSpPr>
          <p:nvPr/>
        </p:nvSpPr>
        <p:spPr bwMode="auto">
          <a:xfrm>
            <a:off x="3303588" y="2422525"/>
            <a:ext cx="2571750" cy="877888"/>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 altLang="it-CH" sz="1700" b="1">
                <a:solidFill>
                  <a:srgbClr val="002060"/>
                </a:solidFill>
              </a:rPr>
              <a:t>Miles de palestinos, incluidos niños, están presos en Israel.</a:t>
            </a:r>
            <a:endParaRPr lang="it-IT" altLang="it-CH" sz="1700" b="1">
              <a:solidFill>
                <a:srgbClr val="002060"/>
              </a:solidFill>
            </a:endParaRPr>
          </a:p>
        </p:txBody>
      </p:sp>
      <p:pic>
        <p:nvPicPr>
          <p:cNvPr id="228358" name="Picture 6" descr="un altro pericoloso terrorista catturato dalle gloriose forze israeliane">
            <a:extLst>
              <a:ext uri="{FF2B5EF4-FFF2-40B4-BE49-F238E27FC236}">
                <a16:creationId xmlns:a16="http://schemas.microsoft.com/office/drawing/2014/main" id="{0A56FD00-75B4-CD4C-96EF-5509A57B3BB8}"/>
              </a:ext>
            </a:extLst>
          </p:cNvPr>
          <p:cNvPicPr>
            <a:picLocks noChangeAspect="1" noChangeArrowheads="1"/>
          </p:cNvPicPr>
          <p:nvPr/>
        </p:nvPicPr>
        <p:blipFill>
          <a:blip r:embed="rId5"/>
          <a:srcRect/>
          <a:stretch>
            <a:fillRect/>
          </a:stretch>
        </p:blipFill>
        <p:spPr bwMode="auto">
          <a:xfrm>
            <a:off x="5940425" y="188913"/>
            <a:ext cx="3025775" cy="2124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8359" name="Picture 7">
            <a:extLst>
              <a:ext uri="{FF2B5EF4-FFF2-40B4-BE49-F238E27FC236}">
                <a16:creationId xmlns:a16="http://schemas.microsoft.com/office/drawing/2014/main" id="{B6CBB29D-E6A0-7636-312A-278B33DD02E8}"/>
              </a:ext>
            </a:extLst>
          </p:cNvPr>
          <p:cNvPicPr>
            <a:picLocks noChangeAspect="1" noChangeArrowheads="1"/>
          </p:cNvPicPr>
          <p:nvPr/>
        </p:nvPicPr>
        <p:blipFill>
          <a:blip r:embed="rId6"/>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28360" name="Picture 8">
            <a:extLst>
              <a:ext uri="{FF2B5EF4-FFF2-40B4-BE49-F238E27FC236}">
                <a16:creationId xmlns:a16="http://schemas.microsoft.com/office/drawing/2014/main" id="{04837108-F271-0F4E-1FDE-AB67307630BF}"/>
              </a:ext>
            </a:extLst>
          </p:cNvPr>
          <p:cNvPicPr>
            <a:picLocks noChangeAspect="1" noChangeArrowheads="1"/>
          </p:cNvPicPr>
          <p:nvPr/>
        </p:nvPicPr>
        <p:blipFill>
          <a:blip r:embed="rId7"/>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12" name="Picture 3" descr="humiliation7">
            <a:extLst>
              <a:ext uri="{FF2B5EF4-FFF2-40B4-BE49-F238E27FC236}">
                <a16:creationId xmlns:a16="http://schemas.microsoft.com/office/drawing/2014/main" id="{4CFB1ED9-D12D-DEF6-946D-0AA4882C535C}"/>
              </a:ext>
            </a:extLst>
          </p:cNvPr>
          <p:cNvPicPr>
            <a:picLocks noChangeAspect="1" noChangeArrowheads="1"/>
          </p:cNvPicPr>
          <p:nvPr/>
        </p:nvPicPr>
        <p:blipFill>
          <a:blip r:embed="rId8"/>
          <a:srcRect/>
          <a:stretch>
            <a:fillRect/>
          </a:stretch>
        </p:blipFill>
        <p:spPr bwMode="auto">
          <a:xfrm>
            <a:off x="179388" y="4530725"/>
            <a:ext cx="3024187" cy="2197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9">
            <a:extLst>
              <a:ext uri="{FF2B5EF4-FFF2-40B4-BE49-F238E27FC236}">
                <a16:creationId xmlns:a16="http://schemas.microsoft.com/office/drawing/2014/main" id="{39DD4F21-4915-60DD-4D6C-D61DD5C6D697}"/>
              </a:ext>
            </a:extLst>
          </p:cNvPr>
          <p:cNvPicPr>
            <a:picLocks noChangeAspect="1" noChangeArrowheads="1"/>
          </p:cNvPicPr>
          <p:nvPr/>
        </p:nvPicPr>
        <p:blipFill>
          <a:blip r:embed="rId9"/>
          <a:srcRect/>
          <a:stretch>
            <a:fillRect/>
          </a:stretch>
        </p:blipFill>
        <p:spPr bwMode="auto">
          <a:xfrm>
            <a:off x="157163" y="2300288"/>
            <a:ext cx="3046412" cy="2179637"/>
          </a:xfrm>
          <a:prstGeom prst="rect">
            <a:avLst/>
          </a:prstGeom>
          <a:ln>
            <a:noFill/>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F80AF25F-A9D4-C92C-5D8A-F29096E4EC6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5" name="Picture 9" descr="C:\Users\Enrico\Desktop\Arresti bamb jpeg.jpg">
            <a:extLst>
              <a:ext uri="{FF2B5EF4-FFF2-40B4-BE49-F238E27FC236}">
                <a16:creationId xmlns:a16="http://schemas.microsoft.com/office/drawing/2014/main" id="{ACE17E4B-0783-6BA7-FF06-3C4F917AB1B4}"/>
              </a:ext>
            </a:extLst>
          </p:cNvPr>
          <p:cNvPicPr>
            <a:picLocks noChangeAspect="1" noChangeArrowheads="1"/>
          </p:cNvPicPr>
          <p:nvPr/>
        </p:nvPicPr>
        <p:blipFill>
          <a:blip r:embed="rId10"/>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1709" name="Segnaposto numero diapositiva 1">
            <a:extLst>
              <a:ext uri="{FF2B5EF4-FFF2-40B4-BE49-F238E27FC236}">
                <a16:creationId xmlns:a16="http://schemas.microsoft.com/office/drawing/2014/main" id="{A1771B97-29F5-88A7-30B8-A925B2FEE67F}"/>
              </a:ext>
            </a:extLst>
          </p:cNvPr>
          <p:cNvSpPr txBox="1">
            <a:spLocks/>
          </p:cNvSpPr>
          <p:nvPr/>
        </p:nvSpPr>
        <p:spPr bwMode="auto">
          <a:xfrm>
            <a:off x="4221163" y="2028825"/>
            <a:ext cx="6588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07C1778-32F7-4219-B0AB-42A4D4547E8F}" type="slidenum">
              <a:rPr lang="it-IT" altLang="en-US" sz="1400" b="1"/>
              <a:pPr algn="r" eaLnBrk="1" hangingPunct="1">
                <a:spcBef>
                  <a:spcPct val="0"/>
                </a:spcBef>
                <a:buFontTx/>
                <a:buNone/>
              </a:pPr>
              <a:t>152</a:t>
            </a:fld>
            <a:endParaRPr lang="it-IT" altLang="en-US" sz="1400" b="1"/>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rapimento e detenzione in campo di concentramento nel Negev di 1500 palestinesi di Beit hanoun 5 nov 06">
            <a:extLst>
              <a:ext uri="{FF2B5EF4-FFF2-40B4-BE49-F238E27FC236}">
                <a16:creationId xmlns:a16="http://schemas.microsoft.com/office/drawing/2014/main" id="{9E889674-330B-28EA-8D56-15F250758832}"/>
              </a:ext>
            </a:extLst>
          </p:cNvPr>
          <p:cNvPicPr>
            <a:picLocks noGrp="1" noChangeAspect="1" noChangeArrowheads="1"/>
          </p:cNvPicPr>
          <p:nvPr>
            <p:ph sz="half" idx="4294967295"/>
          </p:nvPr>
        </p:nvPicPr>
        <p:blipFill>
          <a:blip r:embed="rId3"/>
          <a:srcRect/>
          <a:stretch>
            <a:fillRect/>
          </a:stretch>
        </p:blipFill>
        <p:spPr>
          <a:xfrm>
            <a:off x="179388" y="254000"/>
            <a:ext cx="4248150" cy="2921000"/>
          </a:xfrm>
          <a:ln w="28575">
            <a:solidFill>
              <a:schemeClr val="tx1"/>
            </a:solidFill>
          </a:ln>
          <a:effectLst>
            <a:outerShdw blurRad="292100" dist="139700" dir="2700000" algn="tl" rotWithShape="0">
              <a:srgbClr val="333333">
                <a:alpha val="65000"/>
              </a:srgbClr>
            </a:outerShdw>
          </a:effectLst>
        </p:spPr>
      </p:pic>
      <p:sp>
        <p:nvSpPr>
          <p:cNvPr id="543747" name="Text Box 4">
            <a:extLst>
              <a:ext uri="{FF2B5EF4-FFF2-40B4-BE49-F238E27FC236}">
                <a16:creationId xmlns:a16="http://schemas.microsoft.com/office/drawing/2014/main" id="{20D1442D-2F51-1926-EFCF-38DE7DFA6E76}"/>
              </a:ext>
            </a:extLst>
          </p:cNvPr>
          <p:cNvSpPr txBox="1">
            <a:spLocks noChangeArrowheads="1"/>
          </p:cNvSpPr>
          <p:nvPr/>
        </p:nvSpPr>
        <p:spPr bwMode="auto">
          <a:xfrm>
            <a:off x="1547813" y="3422650"/>
            <a:ext cx="28813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5 de noviembre del 2006 </a:t>
            </a:r>
          </a:p>
          <a:p>
            <a:pPr eaLnBrk="1" hangingPunct="1">
              <a:spcBef>
                <a:spcPct val="50000"/>
              </a:spcBef>
              <a:buFontTx/>
              <a:buNone/>
            </a:pPr>
            <a:r>
              <a:rPr lang="fr-CH" altLang="it-CH" sz="1400" b="1">
                <a:solidFill>
                  <a:srgbClr val="FFFFFF"/>
                </a:solidFill>
              </a:rPr>
              <a:t>Los israelíes deportan todos los hombres de Beth Hanun (Gaza), de edades entre 16 y 60 años y  los encierran con muchos otros palestinos en un campamento de detención en el Negev </a:t>
            </a:r>
            <a:endParaRPr lang="it-IT" altLang="it-CH" sz="1400" b="1">
              <a:solidFill>
                <a:srgbClr val="FFFFFF"/>
              </a:solidFill>
            </a:endParaRPr>
          </a:p>
        </p:txBody>
      </p:sp>
      <p:pic>
        <p:nvPicPr>
          <p:cNvPr id="440324" name="Picture 5" descr="mani incatenate">
            <a:extLst>
              <a:ext uri="{FF2B5EF4-FFF2-40B4-BE49-F238E27FC236}">
                <a16:creationId xmlns:a16="http://schemas.microsoft.com/office/drawing/2014/main" id="{F0FBA2CF-E6D0-3F17-3668-D37AB7E884F6}"/>
              </a:ext>
            </a:extLst>
          </p:cNvPr>
          <p:cNvPicPr>
            <a:picLocks noChangeAspect="1" noChangeArrowheads="1"/>
          </p:cNvPicPr>
          <p:nvPr/>
        </p:nvPicPr>
        <p:blipFill>
          <a:blip r:embed="rId4"/>
          <a:srcRect/>
          <a:stretch>
            <a:fillRect/>
          </a:stretch>
        </p:blipFill>
        <p:spPr bwMode="auto">
          <a:xfrm>
            <a:off x="179388" y="3502025"/>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0325" name="Picture 6" descr="detention camp negev">
            <a:extLst>
              <a:ext uri="{FF2B5EF4-FFF2-40B4-BE49-F238E27FC236}">
                <a16:creationId xmlns:a16="http://schemas.microsoft.com/office/drawing/2014/main" id="{FF82648A-D9CB-2278-3180-E8C02C277960}"/>
              </a:ext>
            </a:extLst>
          </p:cNvPr>
          <p:cNvPicPr>
            <a:picLocks noGrp="1" noChangeAspect="1" noChangeArrowheads="1"/>
          </p:cNvPicPr>
          <p:nvPr>
            <p:ph sz="quarter" idx="4294967295"/>
          </p:nvPr>
        </p:nvPicPr>
        <p:blipFill>
          <a:blip r:embed="rId5"/>
          <a:srcRect/>
          <a:stretch>
            <a:fillRect/>
          </a:stretch>
        </p:blipFill>
        <p:spPr>
          <a:xfrm>
            <a:off x="4572000" y="254000"/>
            <a:ext cx="4391025" cy="2916238"/>
          </a:xfrm>
          <a:ln w="28575">
            <a:solidFill>
              <a:schemeClr val="tx1"/>
            </a:solidFill>
          </a:ln>
          <a:effectLst>
            <a:outerShdw blurRad="292100" dist="139700" dir="2700000" algn="tl" rotWithShape="0">
              <a:srgbClr val="333333">
                <a:alpha val="65000"/>
              </a:srgbClr>
            </a:outerShdw>
          </a:effectLst>
        </p:spPr>
      </p:pic>
      <p:sp>
        <p:nvSpPr>
          <p:cNvPr id="543750" name="Text Box 8">
            <a:extLst>
              <a:ext uri="{FF2B5EF4-FFF2-40B4-BE49-F238E27FC236}">
                <a16:creationId xmlns:a16="http://schemas.microsoft.com/office/drawing/2014/main" id="{A1EAD898-22C6-05C1-F744-1D3A66CCAC4A}"/>
              </a:ext>
            </a:extLst>
          </p:cNvPr>
          <p:cNvSpPr txBox="1">
            <a:spLocks noChangeArrowheads="1"/>
          </p:cNvSpPr>
          <p:nvPr/>
        </p:nvSpPr>
        <p:spPr bwMode="auto">
          <a:xfrm>
            <a:off x="4643438" y="3206750"/>
            <a:ext cx="42497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campamento de detención - Negev</a:t>
            </a:r>
            <a:endParaRPr lang="it-IT" altLang="it-CH" sz="1200" b="1">
              <a:solidFill>
                <a:srgbClr val="FFFFFF"/>
              </a:solidFill>
            </a:endParaRPr>
          </a:p>
        </p:txBody>
      </p:sp>
      <p:sp>
        <p:nvSpPr>
          <p:cNvPr id="1180679" name="Text Box 9">
            <a:extLst>
              <a:ext uri="{FF2B5EF4-FFF2-40B4-BE49-F238E27FC236}">
                <a16:creationId xmlns:a16="http://schemas.microsoft.com/office/drawing/2014/main" id="{257FF1B0-54E6-C3E3-844D-2C014806AA16}"/>
              </a:ext>
            </a:extLst>
          </p:cNvPr>
          <p:cNvSpPr txBox="1">
            <a:spLocks noChangeArrowheads="1"/>
          </p:cNvSpPr>
          <p:nvPr/>
        </p:nvSpPr>
        <p:spPr bwMode="auto">
          <a:xfrm>
            <a:off x="2195513" y="5999163"/>
            <a:ext cx="4681537" cy="3667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a:t>LA DEPORTACIÓN DE LOS PALESTINOS</a:t>
            </a:r>
            <a:endParaRPr lang="it-IT" altLang="it-CH"/>
          </a:p>
        </p:txBody>
      </p:sp>
      <p:sp>
        <p:nvSpPr>
          <p:cNvPr id="543752" name="Text Box 10">
            <a:extLst>
              <a:ext uri="{FF2B5EF4-FFF2-40B4-BE49-F238E27FC236}">
                <a16:creationId xmlns:a16="http://schemas.microsoft.com/office/drawing/2014/main" id="{6468D612-F2C7-82A9-E379-62C6574058FF}"/>
              </a:ext>
            </a:extLst>
          </p:cNvPr>
          <p:cNvSpPr txBox="1">
            <a:spLocks noChangeArrowheads="1"/>
          </p:cNvSpPr>
          <p:nvPr/>
        </p:nvSpPr>
        <p:spPr bwMode="auto">
          <a:xfrm>
            <a:off x="109538" y="5273675"/>
            <a:ext cx="14747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Salem campamento de  detención</a:t>
            </a:r>
          </a:p>
          <a:p>
            <a:pPr eaLnBrk="1" hangingPunct="1">
              <a:spcBef>
                <a:spcPct val="50000"/>
              </a:spcBef>
              <a:buFontTx/>
              <a:buNone/>
            </a:pPr>
            <a:r>
              <a:rPr lang="fr-CH" altLang="it-CH" sz="1000">
                <a:solidFill>
                  <a:srgbClr val="FFFFFF"/>
                </a:solidFill>
              </a:rPr>
              <a:t>Hewara campamento de detención</a:t>
            </a:r>
          </a:p>
          <a:p>
            <a:pPr eaLnBrk="1" hangingPunct="1">
              <a:spcBef>
                <a:spcPct val="50000"/>
              </a:spcBef>
              <a:buFontTx/>
              <a:buNone/>
            </a:pPr>
            <a:r>
              <a:rPr lang="fr-CH" altLang="it-CH" sz="1000">
                <a:solidFill>
                  <a:srgbClr val="FFFFFF"/>
                </a:solidFill>
              </a:rPr>
              <a:t>Al Moskbyia campamento de detención</a:t>
            </a:r>
            <a:endParaRPr lang="it-IT" altLang="it-CH" sz="1000">
              <a:solidFill>
                <a:srgbClr val="FFFFFF"/>
              </a:solidFill>
            </a:endParaRPr>
          </a:p>
        </p:txBody>
      </p:sp>
      <p:pic>
        <p:nvPicPr>
          <p:cNvPr id="440329" name="Picture 12" descr="manif femminile a Beit hanun nov 06">
            <a:extLst>
              <a:ext uri="{FF2B5EF4-FFF2-40B4-BE49-F238E27FC236}">
                <a16:creationId xmlns:a16="http://schemas.microsoft.com/office/drawing/2014/main" id="{B430BD2E-E82C-694F-9901-956CFEDFB18E}"/>
              </a:ext>
            </a:extLst>
          </p:cNvPr>
          <p:cNvPicPr>
            <a:picLocks noGrp="1" noChangeAspect="1" noChangeArrowheads="1"/>
          </p:cNvPicPr>
          <p:nvPr>
            <p:ph sz="quarter" idx="4294967295"/>
          </p:nvPr>
        </p:nvPicPr>
        <p:blipFill>
          <a:blip r:embed="rId6"/>
          <a:srcRect/>
          <a:stretch>
            <a:fillRect/>
          </a:stretch>
        </p:blipFill>
        <p:spPr>
          <a:xfrm>
            <a:off x="4643438" y="3494088"/>
            <a:ext cx="2376487" cy="1404937"/>
          </a:xfrm>
          <a:ln w="28575">
            <a:solidFill>
              <a:schemeClr val="tx1"/>
            </a:solidFill>
          </a:ln>
          <a:effectLst>
            <a:outerShdw blurRad="292100" dist="139700" dir="2700000" algn="tl" rotWithShape="0">
              <a:srgbClr val="333333">
                <a:alpha val="65000"/>
              </a:srgbClr>
            </a:outerShdw>
          </a:effectLst>
        </p:spPr>
      </p:pic>
      <p:pic>
        <p:nvPicPr>
          <p:cNvPr id="440330" name="Picture 16" descr="Manif femminile a Beith hanun nov 06 2">
            <a:extLst>
              <a:ext uri="{FF2B5EF4-FFF2-40B4-BE49-F238E27FC236}">
                <a16:creationId xmlns:a16="http://schemas.microsoft.com/office/drawing/2014/main" id="{E4347E35-AC6E-1DA3-BCC6-FD21E6B87CB8}"/>
              </a:ext>
            </a:extLst>
          </p:cNvPr>
          <p:cNvPicPr>
            <a:picLocks noChangeAspect="1" noChangeArrowheads="1"/>
          </p:cNvPicPr>
          <p:nvPr/>
        </p:nvPicPr>
        <p:blipFill>
          <a:blip r:embed="rId7"/>
          <a:srcRect/>
          <a:stretch>
            <a:fillRect/>
          </a:stretch>
        </p:blipFill>
        <p:spPr bwMode="auto">
          <a:xfrm>
            <a:off x="7135813" y="3502025"/>
            <a:ext cx="1827212" cy="2376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3755" name="Text Box 17">
            <a:extLst>
              <a:ext uri="{FF2B5EF4-FFF2-40B4-BE49-F238E27FC236}">
                <a16:creationId xmlns:a16="http://schemas.microsoft.com/office/drawing/2014/main" id="{23B78209-3DC0-A994-0895-43BD23B926B4}"/>
              </a:ext>
            </a:extLst>
          </p:cNvPr>
          <p:cNvSpPr txBox="1">
            <a:spLocks noChangeArrowheads="1"/>
          </p:cNvSpPr>
          <p:nvPr/>
        </p:nvSpPr>
        <p:spPr bwMode="auto">
          <a:xfrm>
            <a:off x="4556125" y="4968875"/>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6 de noviembre del 2006: los israelíes disparan a las mujeres           de Beith Hanun quienes         protestan</a:t>
            </a:r>
            <a:endParaRPr lang="it-IT" altLang="it-CH" sz="1200" b="1">
              <a:solidFill>
                <a:srgbClr val="FFFFFF"/>
              </a:solidFill>
            </a:endParaRPr>
          </a:p>
        </p:txBody>
      </p:sp>
      <p:sp>
        <p:nvSpPr>
          <p:cNvPr id="543756" name="Segnaposto numero diapositiva 1">
            <a:extLst>
              <a:ext uri="{FF2B5EF4-FFF2-40B4-BE49-F238E27FC236}">
                <a16:creationId xmlns:a16="http://schemas.microsoft.com/office/drawing/2014/main" id="{7A3C1762-BC56-B48F-B5E4-114E27D8728B}"/>
              </a:ext>
            </a:extLst>
          </p:cNvPr>
          <p:cNvSpPr>
            <a:spLocks noGrp="1"/>
          </p:cNvSpPr>
          <p:nvPr>
            <p:ph type="sldNum" sz="quarter" idx="12"/>
          </p:nvPr>
        </p:nvSpPr>
        <p:spPr>
          <a:xfrm>
            <a:off x="6829425" y="6053138"/>
            <a:ext cx="658813" cy="268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DA4FC2-701A-4C39-B615-58AB0CFA2B02}" type="slidenum">
              <a:rPr lang="it-IT" altLang="en-US" sz="1400" smtClean="0">
                <a:solidFill>
                  <a:srgbClr val="FFFFFF"/>
                </a:solidFill>
              </a:rPr>
              <a:pPr>
                <a:spcBef>
                  <a:spcPct val="0"/>
                </a:spcBef>
                <a:buFontTx/>
                <a:buNone/>
              </a:pPr>
              <a:t>153</a:t>
            </a:fld>
            <a:endParaRPr lang="it-IT" altLang="en-US" sz="1400">
              <a:solidFill>
                <a:srgbClr val="FFFFFF"/>
              </a:solidFill>
            </a:endParaRPr>
          </a:p>
        </p:txBody>
      </p:sp>
      <p:sp>
        <p:nvSpPr>
          <p:cNvPr id="13" name="Rettangolo 12">
            <a:extLst>
              <a:ext uri="{FF2B5EF4-FFF2-40B4-BE49-F238E27FC236}">
                <a16:creationId xmlns:a16="http://schemas.microsoft.com/office/drawing/2014/main" id="{38F84C7F-8A87-B85E-6D5D-9DAD2D36A2A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1" name="Picture 3" descr="demolition3">
            <a:extLst>
              <a:ext uri="{FF2B5EF4-FFF2-40B4-BE49-F238E27FC236}">
                <a16:creationId xmlns:a16="http://schemas.microsoft.com/office/drawing/2014/main" id="{DF76D2FB-D259-4D59-7B90-15C8959CDE79}"/>
              </a:ext>
            </a:extLst>
          </p:cNvPr>
          <p:cNvPicPr>
            <a:picLocks noGrp="1" noChangeAspect="1" noChangeArrowheads="1"/>
          </p:cNvPicPr>
          <p:nvPr>
            <p:ph sz="quarter" idx="2"/>
          </p:nvPr>
        </p:nvPicPr>
        <p:blipFill>
          <a:blip r:embed="rId3"/>
          <a:srcRect/>
          <a:stretch>
            <a:fillRect/>
          </a:stretch>
        </p:blipFill>
        <p:spPr>
          <a:xfrm>
            <a:off x="107950" y="4508500"/>
            <a:ext cx="1439863" cy="1079500"/>
          </a:xfrm>
          <a:ln w="12700">
            <a:solidFill>
              <a:schemeClr val="tx1"/>
            </a:solidFill>
          </a:ln>
          <a:effectLst>
            <a:outerShdw blurRad="292100" dist="139700" dir="2700000" algn="tl" rotWithShape="0">
              <a:srgbClr val="333333">
                <a:alpha val="65000"/>
              </a:srgbClr>
            </a:outerShdw>
          </a:effectLst>
        </p:spPr>
      </p:pic>
      <p:pic>
        <p:nvPicPr>
          <p:cNvPr id="442372" name="Picture 4" descr="demolition_-_Jeru_fin2_17M">
            <a:extLst>
              <a:ext uri="{FF2B5EF4-FFF2-40B4-BE49-F238E27FC236}">
                <a16:creationId xmlns:a16="http://schemas.microsoft.com/office/drawing/2014/main" id="{E6F69FC9-61E5-C898-5547-1343C061376B}"/>
              </a:ext>
            </a:extLst>
          </p:cNvPr>
          <p:cNvPicPr>
            <a:picLocks noGrp="1" noChangeAspect="1" noChangeArrowheads="1"/>
          </p:cNvPicPr>
          <p:nvPr>
            <p:ph sz="quarter" idx="3"/>
          </p:nvPr>
        </p:nvPicPr>
        <p:blipFill>
          <a:blip r:embed="rId4"/>
          <a:srcRect/>
          <a:stretch>
            <a:fillRect/>
          </a:stretch>
        </p:blipFill>
        <p:spPr>
          <a:xfrm>
            <a:off x="107950" y="5661025"/>
            <a:ext cx="1439863" cy="1069975"/>
          </a:xfrm>
          <a:ln w="12700">
            <a:solidFill>
              <a:schemeClr val="tx1"/>
            </a:solidFill>
          </a:ln>
          <a:effectLst>
            <a:outerShdw blurRad="292100" dist="139700" dir="2700000" algn="tl" rotWithShape="0">
              <a:srgbClr val="333333">
                <a:alpha val="65000"/>
              </a:srgbClr>
            </a:outerShdw>
          </a:effectLst>
        </p:spPr>
      </p:pic>
      <p:pic>
        <p:nvPicPr>
          <p:cNvPr id="442373" name="Picture 6" descr="masadehqqdemolitionqq4qq 2">
            <a:extLst>
              <a:ext uri="{FF2B5EF4-FFF2-40B4-BE49-F238E27FC236}">
                <a16:creationId xmlns:a16="http://schemas.microsoft.com/office/drawing/2014/main" id="{1E5DFC06-EA5D-2245-35CD-5751F157888E}"/>
              </a:ext>
            </a:extLst>
          </p:cNvPr>
          <p:cNvPicPr>
            <a:picLocks noGrp="1" noChangeAspect="1" noChangeArrowheads="1"/>
          </p:cNvPicPr>
          <p:nvPr>
            <p:ph sz="quarter" idx="4"/>
          </p:nvPr>
        </p:nvPicPr>
        <p:blipFill>
          <a:blip r:embed="rId5"/>
          <a:srcRect/>
          <a:stretch>
            <a:fillRect/>
          </a:stretch>
        </p:blipFill>
        <p:spPr>
          <a:xfrm>
            <a:off x="1619250" y="4508500"/>
            <a:ext cx="1439863" cy="1079500"/>
          </a:xfrm>
          <a:ln w="12700">
            <a:solidFill>
              <a:schemeClr val="tx1"/>
            </a:solidFill>
          </a:ln>
          <a:effectLst>
            <a:outerShdw blurRad="292100" dist="139700" dir="2700000" algn="tl" rotWithShape="0">
              <a:srgbClr val="333333">
                <a:alpha val="65000"/>
              </a:srgbClr>
            </a:outerShdw>
          </a:effectLst>
        </p:spPr>
      </p:pic>
      <p:pic>
        <p:nvPicPr>
          <p:cNvPr id="442375" name="Picture 7" descr="balata_demolition_20_2_2006">
            <a:extLst>
              <a:ext uri="{FF2B5EF4-FFF2-40B4-BE49-F238E27FC236}">
                <a16:creationId xmlns:a16="http://schemas.microsoft.com/office/drawing/2014/main" id="{4CB99DCF-A72B-C093-8085-66EAEA1C0C80}"/>
              </a:ext>
            </a:extLst>
          </p:cNvPr>
          <p:cNvPicPr>
            <a:picLocks noChangeAspect="1" noChangeArrowheads="1"/>
          </p:cNvPicPr>
          <p:nvPr/>
        </p:nvPicPr>
        <p:blipFill>
          <a:blip r:embed="rId6"/>
          <a:srcRect/>
          <a:stretch>
            <a:fillRect/>
          </a:stretch>
        </p:blipFill>
        <p:spPr bwMode="auto">
          <a:xfrm>
            <a:off x="5580063" y="2420938"/>
            <a:ext cx="3455987" cy="2260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76" name="Picture 9" descr="Cisgiordania">
            <a:extLst>
              <a:ext uri="{FF2B5EF4-FFF2-40B4-BE49-F238E27FC236}">
                <a16:creationId xmlns:a16="http://schemas.microsoft.com/office/drawing/2014/main" id="{16AE44DE-B972-328C-94A1-52336332B16C}"/>
              </a:ext>
            </a:extLst>
          </p:cNvPr>
          <p:cNvPicPr>
            <a:picLocks noChangeAspect="1" noChangeArrowheads="1"/>
          </p:cNvPicPr>
          <p:nvPr/>
        </p:nvPicPr>
        <p:blipFill>
          <a:blip r:embed="rId7"/>
          <a:srcRect/>
          <a:stretch>
            <a:fillRect/>
          </a:stretch>
        </p:blipFill>
        <p:spPr bwMode="auto">
          <a:xfrm>
            <a:off x="3203575" y="115888"/>
            <a:ext cx="5832475"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77" name="Picture 10" descr="11 mrzo 2003">
            <a:extLst>
              <a:ext uri="{FF2B5EF4-FFF2-40B4-BE49-F238E27FC236}">
                <a16:creationId xmlns:a16="http://schemas.microsoft.com/office/drawing/2014/main" id="{FAFD63EA-148D-4CA1-3B8C-7FA3BF06A4A8}"/>
              </a:ext>
            </a:extLst>
          </p:cNvPr>
          <p:cNvPicPr>
            <a:picLocks noChangeAspect="1" noChangeArrowheads="1"/>
          </p:cNvPicPr>
          <p:nvPr/>
        </p:nvPicPr>
        <p:blipFill>
          <a:blip r:embed="rId8"/>
          <a:srcRect/>
          <a:stretch>
            <a:fillRect/>
          </a:stretch>
        </p:blipFill>
        <p:spPr bwMode="auto">
          <a:xfrm>
            <a:off x="107950" y="115888"/>
            <a:ext cx="2951163" cy="2209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78" name="Picture 11" descr="21">
            <a:extLst>
              <a:ext uri="{FF2B5EF4-FFF2-40B4-BE49-F238E27FC236}">
                <a16:creationId xmlns:a16="http://schemas.microsoft.com/office/drawing/2014/main" id="{217AA9BF-FB58-F145-CA14-310E39A3FFD5}"/>
              </a:ext>
            </a:extLst>
          </p:cNvPr>
          <p:cNvPicPr>
            <a:picLocks noChangeAspect="1" noChangeArrowheads="1"/>
          </p:cNvPicPr>
          <p:nvPr/>
        </p:nvPicPr>
        <p:blipFill>
          <a:blip r:embed="rId9"/>
          <a:srcRect/>
          <a:stretch>
            <a:fillRect/>
          </a:stretch>
        </p:blipFill>
        <p:spPr bwMode="auto">
          <a:xfrm>
            <a:off x="1619250" y="5661025"/>
            <a:ext cx="1439863" cy="10699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79" name="Picture 12" descr="demol2">
            <a:extLst>
              <a:ext uri="{FF2B5EF4-FFF2-40B4-BE49-F238E27FC236}">
                <a16:creationId xmlns:a16="http://schemas.microsoft.com/office/drawing/2014/main" id="{63CC627B-B2BF-BF64-5911-B1452BEEAC93}"/>
              </a:ext>
            </a:extLst>
          </p:cNvPr>
          <p:cNvPicPr>
            <a:picLocks noChangeAspect="1" noChangeArrowheads="1"/>
          </p:cNvPicPr>
          <p:nvPr/>
        </p:nvPicPr>
        <p:blipFill>
          <a:blip r:embed="rId10"/>
          <a:srcRect/>
          <a:stretch>
            <a:fillRect/>
          </a:stretch>
        </p:blipFill>
        <p:spPr bwMode="auto">
          <a:xfrm>
            <a:off x="3203575" y="4797425"/>
            <a:ext cx="2735263" cy="19335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80" name="Picture 13" descr="demolition_1">
            <a:extLst>
              <a:ext uri="{FF2B5EF4-FFF2-40B4-BE49-F238E27FC236}">
                <a16:creationId xmlns:a16="http://schemas.microsoft.com/office/drawing/2014/main" id="{2416D5BA-4C2D-38DC-6308-D91F4D1FD12B}"/>
              </a:ext>
            </a:extLst>
          </p:cNvPr>
          <p:cNvPicPr>
            <a:picLocks noChangeAspect="1" noChangeArrowheads="1"/>
          </p:cNvPicPr>
          <p:nvPr/>
        </p:nvPicPr>
        <p:blipFill>
          <a:blip r:embed="rId11"/>
          <a:srcRect/>
          <a:stretch>
            <a:fillRect/>
          </a:stretch>
        </p:blipFill>
        <p:spPr bwMode="auto">
          <a:xfrm>
            <a:off x="107950" y="2420938"/>
            <a:ext cx="2951163" cy="1963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2381" name="Picture 14" descr="Israeli Bulldozers all'opera a Rafah nell'operazione Rainbow">
            <a:extLst>
              <a:ext uri="{FF2B5EF4-FFF2-40B4-BE49-F238E27FC236}">
                <a16:creationId xmlns:a16="http://schemas.microsoft.com/office/drawing/2014/main" id="{3CD3FD25-2476-D7D9-4C6C-FF112954DA24}"/>
              </a:ext>
            </a:extLst>
          </p:cNvPr>
          <p:cNvPicPr>
            <a:picLocks noGrp="1" noChangeAspect="1" noChangeArrowheads="1"/>
          </p:cNvPicPr>
          <p:nvPr>
            <p:ph sz="quarter" idx="1"/>
          </p:nvPr>
        </p:nvPicPr>
        <p:blipFill>
          <a:blip r:embed="rId12"/>
          <a:srcRect/>
          <a:stretch>
            <a:fillRect/>
          </a:stretch>
        </p:blipFill>
        <p:spPr>
          <a:xfrm>
            <a:off x="6011863" y="4797425"/>
            <a:ext cx="3030537" cy="1933575"/>
          </a:xfrm>
          <a:ln w="12700">
            <a:solidFill>
              <a:schemeClr val="tx1"/>
            </a:solidFill>
          </a:ln>
          <a:effectLst>
            <a:outerShdw blurRad="292100" dist="139700" dir="2700000" algn="tl" rotWithShape="0">
              <a:srgbClr val="333333">
                <a:alpha val="65000"/>
              </a:srgbClr>
            </a:outerShdw>
          </a:effectLst>
        </p:spPr>
      </p:pic>
      <p:pic>
        <p:nvPicPr>
          <p:cNvPr id="458766" name="Picture 17" descr="israeli engineering combat corps">
            <a:extLst>
              <a:ext uri="{FF2B5EF4-FFF2-40B4-BE49-F238E27FC236}">
                <a16:creationId xmlns:a16="http://schemas.microsoft.com/office/drawing/2014/main" id="{70832E48-7F73-6F85-0F46-39E68457D039}"/>
              </a:ext>
            </a:extLst>
          </p:cNvPr>
          <p:cNvPicPr>
            <a:picLocks noChangeAspect="1" noChangeArrowheads="1"/>
          </p:cNvPicPr>
          <p:nvPr/>
        </p:nvPicPr>
        <p:blipFill>
          <a:blip r:embed="rId13"/>
          <a:srcRect/>
          <a:stretch>
            <a:fillRect/>
          </a:stretch>
        </p:blipFill>
        <p:spPr bwMode="auto">
          <a:xfrm>
            <a:off x="4775200" y="2420938"/>
            <a:ext cx="704850" cy="893762"/>
          </a:xfrm>
          <a:prstGeom prst="rect">
            <a:avLst/>
          </a:prstGeom>
          <a:ln>
            <a:noFill/>
          </a:ln>
          <a:effectLst>
            <a:outerShdw blurRad="292100" dist="139700" dir="2700000" algn="tl" rotWithShape="0">
              <a:srgbClr val="333333">
                <a:alpha val="65000"/>
              </a:srgbClr>
            </a:outerShdw>
          </a:effectLst>
        </p:spPr>
      </p:pic>
      <p:sp>
        <p:nvSpPr>
          <p:cNvPr id="545805" name="Text Box 18">
            <a:extLst>
              <a:ext uri="{FF2B5EF4-FFF2-40B4-BE49-F238E27FC236}">
                <a16:creationId xmlns:a16="http://schemas.microsoft.com/office/drawing/2014/main" id="{070C3A62-1916-0956-4D4A-1F64C145A111}"/>
              </a:ext>
            </a:extLst>
          </p:cNvPr>
          <p:cNvSpPr txBox="1">
            <a:spLocks noChangeArrowheads="1"/>
          </p:cNvSpPr>
          <p:nvPr/>
        </p:nvSpPr>
        <p:spPr bwMode="auto">
          <a:xfrm>
            <a:off x="6156325" y="4868863"/>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545806" name="Segnaposto numero diapositiva 1">
            <a:extLst>
              <a:ext uri="{FF2B5EF4-FFF2-40B4-BE49-F238E27FC236}">
                <a16:creationId xmlns:a16="http://schemas.microsoft.com/office/drawing/2014/main" id="{DE4C6FDE-69B3-6972-65A8-0163F78C41C6}"/>
              </a:ext>
            </a:extLst>
          </p:cNvPr>
          <p:cNvSpPr>
            <a:spLocks noGrp="1"/>
          </p:cNvSpPr>
          <p:nvPr>
            <p:ph type="sldNum" sz="quarter" idx="12"/>
          </p:nvPr>
        </p:nvSpPr>
        <p:spPr>
          <a:xfrm>
            <a:off x="8377238" y="4333875"/>
            <a:ext cx="658812" cy="34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2FA2DF-7D10-46DC-8444-D0901E9E9D6D}" type="slidenum">
              <a:rPr lang="it-IT" altLang="en-US" sz="1400" b="1" smtClean="0">
                <a:solidFill>
                  <a:srgbClr val="FFFFFF"/>
                </a:solidFill>
              </a:rPr>
              <a:pPr>
                <a:spcBef>
                  <a:spcPct val="0"/>
                </a:spcBef>
                <a:buFontTx/>
                <a:buNone/>
              </a:pPr>
              <a:t>154</a:t>
            </a:fld>
            <a:endParaRPr lang="it-IT" altLang="en-US" sz="1400" b="1">
              <a:solidFill>
                <a:srgbClr val="FFFFFF"/>
              </a:solidFill>
            </a:endParaRPr>
          </a:p>
        </p:txBody>
      </p:sp>
      <p:sp>
        <p:nvSpPr>
          <p:cNvPr id="17" name="Rettangolo 16">
            <a:extLst>
              <a:ext uri="{FF2B5EF4-FFF2-40B4-BE49-F238E27FC236}">
                <a16:creationId xmlns:a16="http://schemas.microsoft.com/office/drawing/2014/main" id="{05781D79-6522-2AED-3A87-4931E8DA075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4770" name="Rectangle 2">
            <a:extLst>
              <a:ext uri="{FF2B5EF4-FFF2-40B4-BE49-F238E27FC236}">
                <a16:creationId xmlns:a16="http://schemas.microsoft.com/office/drawing/2014/main" id="{6A5684D5-FC41-2E10-3AE4-41FD7C93FD51}"/>
              </a:ext>
            </a:extLst>
          </p:cNvPr>
          <p:cNvSpPr>
            <a:spLocks noGrp="1" noChangeArrowheads="1"/>
          </p:cNvSpPr>
          <p:nvPr>
            <p:ph type="title" sz="quarter"/>
          </p:nvPr>
        </p:nvSpPr>
        <p:spPr>
          <a:xfrm>
            <a:off x="3203575" y="2409825"/>
            <a:ext cx="1439863" cy="904875"/>
          </a:xfrm>
          <a:solidFill>
            <a:srgbClr val="FFFF00"/>
          </a:solidFill>
          <a:ln w="12700">
            <a:solidFill>
              <a:schemeClr val="accent4">
                <a:lumMod val="10000"/>
              </a:schemeClr>
            </a:solidFill>
          </a:ln>
        </p:spPr>
        <p:txBody>
          <a:bodyPr/>
          <a:lstStyle/>
          <a:p>
            <a:pPr eaLnBrk="1" hangingPunct="1">
              <a:defRPr/>
            </a:pPr>
            <a:r>
              <a:rPr lang="fr-CH" altLang="it-CH" sz="1300" b="1" dirty="0">
                <a:solidFill>
                  <a:schemeClr val="accent4">
                    <a:lumMod val="10000"/>
                  </a:schemeClr>
                </a:solidFill>
              </a:rPr>
              <a:t>Los </a:t>
            </a:r>
            <a:r>
              <a:rPr lang="fr-CH" altLang="it-CH" sz="1300" b="1" dirty="0" err="1">
                <a:solidFill>
                  <a:schemeClr val="accent4">
                    <a:lumMod val="10000"/>
                  </a:schemeClr>
                </a:solidFill>
              </a:rPr>
              <a:t>escuadrones</a:t>
            </a:r>
            <a:r>
              <a:rPr lang="fr-CH" altLang="it-CH" sz="1300" b="1" dirty="0">
                <a:solidFill>
                  <a:schemeClr val="accent4">
                    <a:lumMod val="10000"/>
                  </a:schemeClr>
                </a:solidFill>
              </a:rPr>
              <a:t> israelíes de </a:t>
            </a:r>
            <a:r>
              <a:rPr lang="fr-CH" altLang="it-CH" sz="1300" b="1" dirty="0" err="1">
                <a:solidFill>
                  <a:schemeClr val="accent4">
                    <a:lumMod val="10000"/>
                  </a:schemeClr>
                </a:solidFill>
              </a:rPr>
              <a:t>demolición</a:t>
            </a:r>
            <a:endParaRPr lang="it-IT" altLang="it-CH" sz="1300" b="1" dirty="0">
              <a:solidFill>
                <a:schemeClr val="accent4">
                  <a:lumMod val="10000"/>
                </a:schemeClr>
              </a:solidFill>
            </a:endParaRPr>
          </a:p>
        </p:txBody>
      </p:sp>
      <p:sp>
        <p:nvSpPr>
          <p:cNvPr id="545809" name="Rectangle 5">
            <a:extLst>
              <a:ext uri="{FF2B5EF4-FFF2-40B4-BE49-F238E27FC236}">
                <a16:creationId xmlns:a16="http://schemas.microsoft.com/office/drawing/2014/main" id="{0DFE17D1-D8CC-5538-DEC4-93239A74C34C}"/>
              </a:ext>
            </a:extLst>
          </p:cNvPr>
          <p:cNvSpPr>
            <a:spLocks noChangeArrowheads="1"/>
          </p:cNvSpPr>
          <p:nvPr/>
        </p:nvSpPr>
        <p:spPr bwMode="auto">
          <a:xfrm>
            <a:off x="3130550" y="3359150"/>
            <a:ext cx="23764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Desde 1967 las unidades militares israelíes del cuerpo de ingeniería han destruido alrededor de 15’000 casas palestinas </a:t>
            </a:r>
            <a:r>
              <a:rPr lang="fr-CH" altLang="it-CH" sz="1000">
                <a:solidFill>
                  <a:srgbClr val="FFFFFF"/>
                </a:solidFill>
              </a:rPr>
              <a:t>(un promedio de 4-6 construcciones palestinas cada dias)</a:t>
            </a:r>
            <a:r>
              <a:rPr lang="fr-CH" altLang="it-CH" sz="1000" b="1">
                <a:solidFill>
                  <a:srgbClr val="FFFFFF"/>
                </a:solidFill>
              </a:rPr>
              <a:t>, además han destruido muchos cultivos agrícolas y infraestructuras públicas y privadas palestinas.</a:t>
            </a:r>
            <a:endParaRPr lang="it-IT" altLang="it-CH" sz="1000" b="1">
              <a:solidFill>
                <a:srgbClr val="FFFFFF"/>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Number Placeholder 1">
            <a:extLst>
              <a:ext uri="{FF2B5EF4-FFF2-40B4-BE49-F238E27FC236}">
                <a16:creationId xmlns:a16="http://schemas.microsoft.com/office/drawing/2014/main" id="{B02ADC95-2F38-BF88-24CB-48272515899B}"/>
              </a:ext>
            </a:extLst>
          </p:cNvPr>
          <p:cNvSpPr>
            <a:spLocks noGrp="1"/>
          </p:cNvSpPr>
          <p:nvPr>
            <p:ph type="sldNum" sz="quarter" idx="12"/>
          </p:nvPr>
        </p:nvSpPr>
        <p:spPr>
          <a:xfrm>
            <a:off x="7656513" y="555466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DF5515-6D73-48EB-B7B6-ADE0D23E564A}" type="slidenum">
              <a:rPr lang="it-IT" altLang="it-CH" sz="1400" smtClean="0">
                <a:solidFill>
                  <a:srgbClr val="FFFFFF"/>
                </a:solidFill>
              </a:rPr>
              <a:pPr>
                <a:spcBef>
                  <a:spcPct val="0"/>
                </a:spcBef>
                <a:buFontTx/>
                <a:buNone/>
              </a:pPr>
              <a:t>155</a:t>
            </a:fld>
            <a:endParaRPr lang="it-IT" altLang="it-CH" sz="1400">
              <a:solidFill>
                <a:srgbClr val="FFFFFF"/>
              </a:solidFill>
            </a:endParaRPr>
          </a:p>
        </p:txBody>
      </p:sp>
      <p:pic>
        <p:nvPicPr>
          <p:cNvPr id="232451" name="Picture 2" descr="C:\Dokumente und Einstellungen\Enrico\Eigene Dateien\Enrico\Documenti\AA Enrico nuovo\Palestina\A Foto\Distruzioni\casa a gerusalemme 14 04 08.jpg">
            <a:extLst>
              <a:ext uri="{FF2B5EF4-FFF2-40B4-BE49-F238E27FC236}">
                <a16:creationId xmlns:a16="http://schemas.microsoft.com/office/drawing/2014/main" id="{CA714C34-DD7B-13DF-572D-F9EFAB3632BB}"/>
              </a:ext>
            </a:extLst>
          </p:cNvPr>
          <p:cNvPicPr>
            <a:picLocks noChangeAspect="1" noChangeArrowheads="1"/>
          </p:cNvPicPr>
          <p:nvPr/>
        </p:nvPicPr>
        <p:blipFill>
          <a:blip r:embed="rId3"/>
          <a:srcRect/>
          <a:stretch>
            <a:fillRect/>
          </a:stretch>
        </p:blipFill>
        <p:spPr bwMode="auto">
          <a:xfrm>
            <a:off x="454025" y="693738"/>
            <a:ext cx="8267700" cy="4510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7844" name="TextBox 4">
            <a:extLst>
              <a:ext uri="{FF2B5EF4-FFF2-40B4-BE49-F238E27FC236}">
                <a16:creationId xmlns:a16="http://schemas.microsoft.com/office/drawing/2014/main" id="{08DC4B5B-6154-59F2-520A-8645507E1FA5}"/>
              </a:ext>
            </a:extLst>
          </p:cNvPr>
          <p:cNvSpPr txBox="1">
            <a:spLocks noChangeArrowheads="1"/>
          </p:cNvSpPr>
          <p:nvPr/>
        </p:nvSpPr>
        <p:spPr bwMode="auto">
          <a:xfrm>
            <a:off x="1095375" y="6197600"/>
            <a:ext cx="698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Los palestinos deben ser testigos de la destrucción de sus casas.</a:t>
            </a:r>
            <a:endParaRPr lang="it-IT" altLang="it-CH" sz="1800">
              <a:solidFill>
                <a:srgbClr val="FFFFFF"/>
              </a:solidFill>
            </a:endParaRPr>
          </a:p>
        </p:txBody>
      </p:sp>
      <p:sp>
        <p:nvSpPr>
          <p:cNvPr id="6" name="Rettangolo 5">
            <a:extLst>
              <a:ext uri="{FF2B5EF4-FFF2-40B4-BE49-F238E27FC236}">
                <a16:creationId xmlns:a16="http://schemas.microsoft.com/office/drawing/2014/main" id="{F6B960DC-0215-7E3E-C89F-224D6701597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CFBC93FC-F1DC-B7A5-2BF4-B145ECF9CD65}"/>
              </a:ext>
            </a:extLst>
          </p:cNvPr>
          <p:cNvSpPr txBox="1"/>
          <p:nvPr/>
        </p:nvSpPr>
        <p:spPr>
          <a:xfrm>
            <a:off x="1208088" y="5427663"/>
            <a:ext cx="6423025" cy="646112"/>
          </a:xfrm>
          <a:prstGeom prst="rect">
            <a:avLst/>
          </a:prstGeom>
          <a:solidFill>
            <a:srgbClr val="FFFF00"/>
          </a:solidFill>
          <a:ln w="12700">
            <a:solidFill>
              <a:schemeClr val="tx1"/>
            </a:solidFill>
          </a:ln>
        </p:spPr>
        <p:txBody>
          <a:bodyPr>
            <a:spAutoFit/>
          </a:bodyPr>
          <a:lstStyle/>
          <a:p>
            <a:pPr algn="ctr">
              <a:defRPr/>
            </a:pPr>
            <a:r>
              <a:rPr lang="es-ES" b="1" dirty="0">
                <a:solidFill>
                  <a:schemeClr val="accent4">
                    <a:lumMod val="10000"/>
                  </a:schemeClr>
                </a:solidFill>
              </a:rPr>
              <a:t>14.04.2008 - Destrucción de una casa palestina, cerca          de Jerusalén. La casa fue destruida hasta los cimientos. </a:t>
            </a:r>
            <a:endParaRPr lang="en-US" b="1" dirty="0">
              <a:solidFill>
                <a:schemeClr val="accent4">
                  <a:lumMod val="10000"/>
                </a:schemeClr>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KhanYounis020904GZRR">
            <a:extLst>
              <a:ext uri="{FF2B5EF4-FFF2-40B4-BE49-F238E27FC236}">
                <a16:creationId xmlns:a16="http://schemas.microsoft.com/office/drawing/2014/main" id="{537FD0C4-4697-05A9-E84C-2CF7716B1CCE}"/>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75" name="Picture 3" descr="DemolitioninKhanYounis020904GZRR">
            <a:extLst>
              <a:ext uri="{FF2B5EF4-FFF2-40B4-BE49-F238E27FC236}">
                <a16:creationId xmlns:a16="http://schemas.microsoft.com/office/drawing/2014/main" id="{517EEEBB-67A0-CA8C-797E-1076A81762A8}"/>
              </a:ext>
            </a:extLst>
          </p:cNvPr>
          <p:cNvPicPr>
            <a:picLocks noChangeAspect="1" noChangeArrowheads="1"/>
          </p:cNvPicPr>
          <p:nvPr/>
        </p:nvPicPr>
        <p:blipFill>
          <a:blip r:embed="rId4"/>
          <a:srcRect/>
          <a:stretch>
            <a:fillRect/>
          </a:stretch>
        </p:blipFill>
        <p:spPr bwMode="auto">
          <a:xfrm>
            <a:off x="6948488" y="5114925"/>
            <a:ext cx="2016125" cy="16144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77" name="Picture 5" descr="Nablus 05 09 03 WBRR2">
            <a:extLst>
              <a:ext uri="{FF2B5EF4-FFF2-40B4-BE49-F238E27FC236}">
                <a16:creationId xmlns:a16="http://schemas.microsoft.com/office/drawing/2014/main" id="{E68575BA-FE58-62B7-FD1E-9A675E863EE4}"/>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78" name="Picture 6" descr="26 ott 03 gaza gli edifici verranno distrutti di lì a poco">
            <a:extLst>
              <a:ext uri="{FF2B5EF4-FFF2-40B4-BE49-F238E27FC236}">
                <a16:creationId xmlns:a16="http://schemas.microsoft.com/office/drawing/2014/main" id="{0339AE91-631B-A12C-C6A5-49460E471C7D}"/>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79" name="Picture 7" descr="destroyed building in ramallah 01 12 03 WBRR1">
            <a:extLst>
              <a:ext uri="{FF2B5EF4-FFF2-40B4-BE49-F238E27FC236}">
                <a16:creationId xmlns:a16="http://schemas.microsoft.com/office/drawing/2014/main" id="{665C3147-F0E9-F650-FCBA-B8F7DEA1D85A}"/>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80" name="Picture 8" descr="Nablus">
            <a:extLst>
              <a:ext uri="{FF2B5EF4-FFF2-40B4-BE49-F238E27FC236}">
                <a16:creationId xmlns:a16="http://schemas.microsoft.com/office/drawing/2014/main" id="{6B6EC540-5439-EC7D-0695-189051ADB63F}"/>
              </a:ext>
            </a:extLst>
          </p:cNvPr>
          <p:cNvPicPr>
            <a:picLocks noChangeAspect="1" noChangeArrowheads="1"/>
          </p:cNvPicPr>
          <p:nvPr/>
        </p:nvPicPr>
        <p:blipFill>
          <a:blip r:embed="rId8"/>
          <a:srcRect/>
          <a:stretch>
            <a:fillRect/>
          </a:stretch>
        </p:blipFill>
        <p:spPr bwMode="auto">
          <a:xfrm>
            <a:off x="6948488" y="1882775"/>
            <a:ext cx="2014537" cy="1530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81" name="Picture 9" descr="ramallah aprile 2002">
            <a:extLst>
              <a:ext uri="{FF2B5EF4-FFF2-40B4-BE49-F238E27FC236}">
                <a16:creationId xmlns:a16="http://schemas.microsoft.com/office/drawing/2014/main" id="{E36A8685-C5BD-E89C-F994-5A04A63080BD}"/>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82" name="Picture 10" descr="home emolished in Hebron 09 09 03 - 3">
            <a:extLst>
              <a:ext uri="{FF2B5EF4-FFF2-40B4-BE49-F238E27FC236}">
                <a16:creationId xmlns:a16="http://schemas.microsoft.com/office/drawing/2014/main" id="{CF0A7A8A-DEC5-05C4-F501-65F628EDE2B0}"/>
              </a:ext>
            </a:extLst>
          </p:cNvPr>
          <p:cNvPicPr>
            <a:picLocks noChangeAspect="1" noChangeArrowheads="1"/>
          </p:cNvPicPr>
          <p:nvPr/>
        </p:nvPicPr>
        <p:blipFill>
          <a:blip r:embed="rId10"/>
          <a:srcRect t="15050"/>
          <a:stretch>
            <a:fillRect/>
          </a:stretch>
        </p:blipFill>
        <p:spPr bwMode="auto">
          <a:xfrm>
            <a:off x="3492500" y="4652963"/>
            <a:ext cx="3311525"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83" name="Picture 11" descr="home emolished in Hebron 09 09 03 - 2">
            <a:extLst>
              <a:ext uri="{FF2B5EF4-FFF2-40B4-BE49-F238E27FC236}">
                <a16:creationId xmlns:a16="http://schemas.microsoft.com/office/drawing/2014/main" id="{BAA6331F-5B24-E025-DB3B-D2670924768E}"/>
              </a:ext>
            </a:extLst>
          </p:cNvPr>
          <p:cNvPicPr>
            <a:picLocks noChangeAspect="1" noChangeArrowheads="1"/>
          </p:cNvPicPr>
          <p:nvPr/>
        </p:nvPicPr>
        <p:blipFill>
          <a:blip r:embed="rId11"/>
          <a:srcRect/>
          <a:stretch>
            <a:fillRect/>
          </a:stretch>
        </p:blipFill>
        <p:spPr bwMode="auto">
          <a:xfrm>
            <a:off x="3492500" y="2349500"/>
            <a:ext cx="1198563"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3484" name="Picture 12" descr="home emolished in Hebron 09 09 03">
            <a:extLst>
              <a:ext uri="{FF2B5EF4-FFF2-40B4-BE49-F238E27FC236}">
                <a16:creationId xmlns:a16="http://schemas.microsoft.com/office/drawing/2014/main" id="{1B92A278-009F-C3BC-B83B-62B8DC54FCF2}"/>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38636" name="Text Box 13">
            <a:extLst>
              <a:ext uri="{FF2B5EF4-FFF2-40B4-BE49-F238E27FC236}">
                <a16:creationId xmlns:a16="http://schemas.microsoft.com/office/drawing/2014/main" id="{BAECE5D8-C4BF-99A2-7360-DB3DBB2A01A3}"/>
              </a:ext>
            </a:extLst>
          </p:cNvPr>
          <p:cNvSpPr txBox="1">
            <a:spLocks noChangeArrowheads="1"/>
          </p:cNvSpPr>
          <p:nvPr/>
        </p:nvSpPr>
        <p:spPr bwMode="auto">
          <a:xfrm>
            <a:off x="3527425" y="4024313"/>
            <a:ext cx="3276600" cy="527050"/>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CH" altLang="it-CH" sz="1400" b="1" dirty="0">
                <a:solidFill>
                  <a:schemeClr val="accent4">
                    <a:lumMod val="10000"/>
                  </a:schemeClr>
                </a:solidFill>
              </a:rPr>
              <a:t>Los </a:t>
            </a:r>
            <a:r>
              <a:rPr lang="fr-CH" altLang="it-CH" sz="1400" b="1" dirty="0" err="1">
                <a:solidFill>
                  <a:schemeClr val="accent4">
                    <a:lumMod val="10000"/>
                  </a:schemeClr>
                </a:solidFill>
              </a:rPr>
              <a:t>israelíes</a:t>
            </a:r>
            <a:r>
              <a:rPr lang="fr-CH" altLang="it-CH" sz="1400" b="1" dirty="0">
                <a:solidFill>
                  <a:schemeClr val="accent4">
                    <a:lumMod val="10000"/>
                  </a:schemeClr>
                </a:solidFill>
              </a:rPr>
              <a:t> </a:t>
            </a:r>
            <a:r>
              <a:rPr lang="fr-CH" altLang="it-CH" sz="1400" b="1" dirty="0" err="1">
                <a:solidFill>
                  <a:schemeClr val="accent4">
                    <a:lumMod val="10000"/>
                  </a:schemeClr>
                </a:solidFill>
              </a:rPr>
              <a:t>también</a:t>
            </a:r>
            <a:r>
              <a:rPr lang="fr-CH" altLang="it-CH" sz="1400" b="1" dirty="0">
                <a:solidFill>
                  <a:schemeClr val="accent4">
                    <a:lumMod val="10000"/>
                  </a:schemeClr>
                </a:solidFill>
              </a:rPr>
              <a:t> </a:t>
            </a:r>
            <a:r>
              <a:rPr lang="fr-CH" altLang="it-CH" sz="1400" b="1" dirty="0" err="1">
                <a:solidFill>
                  <a:schemeClr val="accent4">
                    <a:lumMod val="10000"/>
                  </a:schemeClr>
                </a:solidFill>
              </a:rPr>
              <a:t>destruyen</a:t>
            </a:r>
            <a:r>
              <a:rPr lang="fr-CH" altLang="it-CH" sz="1400" b="1" dirty="0">
                <a:solidFill>
                  <a:schemeClr val="accent4">
                    <a:lumMod val="10000"/>
                  </a:schemeClr>
                </a:solidFill>
              </a:rPr>
              <a:t> los grande </a:t>
            </a:r>
            <a:r>
              <a:rPr lang="fr-CH" altLang="it-CH" sz="1400" b="1" dirty="0" err="1">
                <a:solidFill>
                  <a:schemeClr val="accent4">
                    <a:lumMod val="10000"/>
                  </a:schemeClr>
                </a:solidFill>
              </a:rPr>
              <a:t>inmuebles</a:t>
            </a:r>
            <a:r>
              <a:rPr lang="fr-CH" altLang="it-CH" sz="1400" b="1" dirty="0">
                <a:solidFill>
                  <a:schemeClr val="accent4">
                    <a:lumMod val="10000"/>
                  </a:schemeClr>
                </a:solidFill>
              </a:rPr>
              <a:t> </a:t>
            </a:r>
            <a:r>
              <a:rPr lang="fr-CH" altLang="it-CH" sz="1400" b="1" dirty="0" err="1">
                <a:solidFill>
                  <a:schemeClr val="accent4">
                    <a:lumMod val="10000"/>
                  </a:schemeClr>
                </a:solidFill>
              </a:rPr>
              <a:t>palestinos</a:t>
            </a:r>
            <a:endParaRPr lang="it-IT" altLang="it-CH" sz="1400" b="1" dirty="0">
              <a:solidFill>
                <a:schemeClr val="accent4">
                  <a:lumMod val="10000"/>
                </a:schemeClr>
              </a:solidFill>
            </a:endParaRPr>
          </a:p>
        </p:txBody>
      </p:sp>
      <p:pic>
        <p:nvPicPr>
          <p:cNvPr id="233486" name="Picture 14" descr="demolition in Rafah 24 12 03 GZRR2">
            <a:extLst>
              <a:ext uri="{FF2B5EF4-FFF2-40B4-BE49-F238E27FC236}">
                <a16:creationId xmlns:a16="http://schemas.microsoft.com/office/drawing/2014/main" id="{28D30840-44FB-C250-19E3-FB935B38AF77}"/>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C9D18FD2-96CF-DCF2-FBF0-BC84D7ECEF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38638" name="Segnaposto numero diapositiva 1">
            <a:extLst>
              <a:ext uri="{FF2B5EF4-FFF2-40B4-BE49-F238E27FC236}">
                <a16:creationId xmlns:a16="http://schemas.microsoft.com/office/drawing/2014/main" id="{00F409DD-49CA-09C9-2891-6C1A712A4BA0}"/>
              </a:ext>
            </a:extLst>
          </p:cNvPr>
          <p:cNvSpPr>
            <a:spLocks noGrp="1"/>
          </p:cNvSpPr>
          <p:nvPr>
            <p:ph type="sldNum" sz="quarter" idx="12"/>
          </p:nvPr>
        </p:nvSpPr>
        <p:spPr>
          <a:xfrm>
            <a:off x="6032500" y="4260850"/>
            <a:ext cx="777875" cy="3810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E58C216-8468-4C20-B1B6-D212DC9ADBBE}" type="slidenum">
              <a:rPr lang="it-CH" altLang="en-US" sz="1400" b="1" smtClean="0">
                <a:solidFill>
                  <a:schemeClr val="accent4">
                    <a:lumMod val="10000"/>
                  </a:schemeClr>
                </a:solidFill>
              </a:rPr>
              <a:pPr>
                <a:spcBef>
                  <a:spcPct val="0"/>
                </a:spcBef>
                <a:buFontTx/>
                <a:buNone/>
                <a:defRPr/>
              </a:pPr>
              <a:t>156</a:t>
            </a:fld>
            <a:endParaRPr lang="it-CH" altLang="en-US" sz="1400" b="1" dirty="0">
              <a:solidFill>
                <a:schemeClr val="accent4">
                  <a:lumMod val="10000"/>
                </a:schemeClr>
              </a:solidFill>
            </a:endParaRPr>
          </a:p>
        </p:txBody>
      </p:sp>
      <p:pic>
        <p:nvPicPr>
          <p:cNvPr id="17" name="Picture 3" descr="Demolizione casa palestinese a Al Tur Gerus est">
            <a:extLst>
              <a:ext uri="{FF2B5EF4-FFF2-40B4-BE49-F238E27FC236}">
                <a16:creationId xmlns:a16="http://schemas.microsoft.com/office/drawing/2014/main" id="{3513F829-D817-3B48-FC09-4CB453FD2706}"/>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egnaposto numero diapositiva 1">
            <a:extLst>
              <a:ext uri="{FF2B5EF4-FFF2-40B4-BE49-F238E27FC236}">
                <a16:creationId xmlns:a16="http://schemas.microsoft.com/office/drawing/2014/main" id="{7FB13DD7-7CC9-1722-8AD7-C2C0B2D2B83B}"/>
              </a:ext>
            </a:extLst>
          </p:cNvPr>
          <p:cNvSpPr>
            <a:spLocks noGrp="1"/>
          </p:cNvSpPr>
          <p:nvPr>
            <p:ph type="sldNum" sz="quarter" idx="12"/>
          </p:nvPr>
        </p:nvSpPr>
        <p:spPr>
          <a:xfrm>
            <a:off x="7432675" y="6316663"/>
            <a:ext cx="658813" cy="268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ECD95D-1132-464B-BD45-922135E3C436}" type="slidenum">
              <a:rPr lang="it-IT" altLang="en-US" sz="1400" smtClean="0">
                <a:solidFill>
                  <a:srgbClr val="FFFFFF"/>
                </a:solidFill>
              </a:rPr>
              <a:pPr>
                <a:spcBef>
                  <a:spcPct val="0"/>
                </a:spcBef>
                <a:buFontTx/>
                <a:buNone/>
              </a:pPr>
              <a:t>157</a:t>
            </a:fld>
            <a:endParaRPr lang="it-IT" altLang="en-US" sz="1400">
              <a:solidFill>
                <a:srgbClr val="FFFFFF"/>
              </a:solidFill>
            </a:endParaRPr>
          </a:p>
        </p:txBody>
      </p:sp>
      <p:pic>
        <p:nvPicPr>
          <p:cNvPr id="5" name="Picture 2" descr="senzatetto">
            <a:extLst>
              <a:ext uri="{FF2B5EF4-FFF2-40B4-BE49-F238E27FC236}">
                <a16:creationId xmlns:a16="http://schemas.microsoft.com/office/drawing/2014/main" id="{FA11F48B-1401-C8A4-B916-AE78F30A431F}"/>
              </a:ext>
            </a:extLst>
          </p:cNvPr>
          <p:cNvPicPr>
            <a:picLocks noChangeAspect="1" noChangeArrowheads="1"/>
          </p:cNvPicPr>
          <p:nvPr/>
        </p:nvPicPr>
        <p:blipFill>
          <a:blip r:embed="rId3">
            <a:lum bright="-10000" contrast="10000"/>
          </a:blip>
          <a:srcRect/>
          <a:stretch>
            <a:fillRect/>
          </a:stretch>
        </p:blipFill>
        <p:spPr bwMode="auto">
          <a:xfrm>
            <a:off x="792163" y="476250"/>
            <a:ext cx="7561262" cy="567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CA757E17-73C2-9F26-BD94-F29CEB7481D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0914" name="Text Box 3">
            <a:extLst>
              <a:ext uri="{FF2B5EF4-FFF2-40B4-BE49-F238E27FC236}">
                <a16:creationId xmlns:a16="http://schemas.microsoft.com/office/drawing/2014/main" id="{8D6A88DF-151B-A1E5-FCEB-8AD801994B0A}"/>
              </a:ext>
            </a:extLst>
          </p:cNvPr>
          <p:cNvSpPr txBox="1">
            <a:spLocks noChangeArrowheads="1"/>
          </p:cNvSpPr>
          <p:nvPr/>
        </p:nvSpPr>
        <p:spPr bwMode="auto">
          <a:xfrm>
            <a:off x="2627313" y="6259513"/>
            <a:ext cx="388937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¡Han </a:t>
            </a:r>
            <a:r>
              <a:rPr lang="fr-CH" altLang="it-CH" sz="1800" dirty="0" err="1"/>
              <a:t>reencontrado</a:t>
            </a:r>
            <a:r>
              <a:rPr lang="fr-CH" altLang="it-CH" sz="1800" dirty="0"/>
              <a:t> un </a:t>
            </a:r>
            <a:r>
              <a:rPr lang="fr-CH" altLang="it-CH" sz="1800" dirty="0" err="1"/>
              <a:t>techo</a:t>
            </a:r>
            <a:r>
              <a:rPr lang="fr-CH" altLang="it-CH" sz="1800" dirty="0"/>
              <a:t>!</a:t>
            </a:r>
            <a:endParaRPr lang="it-IT" altLang="it-CH" sz="18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descr="home">
            <a:extLst>
              <a:ext uri="{FF2B5EF4-FFF2-40B4-BE49-F238E27FC236}">
                <a16:creationId xmlns:a16="http://schemas.microsoft.com/office/drawing/2014/main" id="{4EF45FB6-F1DD-FB7C-617E-D6CF33C57257}"/>
              </a:ext>
            </a:extLst>
          </p:cNvPr>
          <p:cNvPicPr>
            <a:picLocks noChangeAspect="1" noChangeArrowheads="1"/>
          </p:cNvPicPr>
          <p:nvPr/>
        </p:nvPicPr>
        <p:blipFill rotWithShape="1">
          <a:blip r:embed="rId3"/>
          <a:srcRect l="1117" t="12626" r="1717" b="1152"/>
          <a:stretch/>
        </p:blipFill>
        <p:spPr bwMode="auto">
          <a:xfrm>
            <a:off x="228600" y="917575"/>
            <a:ext cx="6111875" cy="5719763"/>
          </a:xfrm>
          <a:prstGeom prst="rect">
            <a:avLst/>
          </a:prstGeom>
          <a:ln>
            <a:noFill/>
          </a:ln>
          <a:effectLst>
            <a:outerShdw blurRad="292100" dist="139700" dir="2700000" algn="tl" rotWithShape="0">
              <a:srgbClr val="333333">
                <a:alpha val="65000"/>
              </a:srgbClr>
            </a:outerShdw>
          </a:effectLst>
        </p:spPr>
      </p:pic>
      <p:pic>
        <p:nvPicPr>
          <p:cNvPr id="734211" name="Picture 3">
            <a:extLst>
              <a:ext uri="{FF2B5EF4-FFF2-40B4-BE49-F238E27FC236}">
                <a16:creationId xmlns:a16="http://schemas.microsoft.com/office/drawing/2014/main" id="{8455D9D9-4875-DC57-9993-C01726174A31}"/>
              </a:ext>
            </a:extLst>
          </p:cNvPr>
          <p:cNvPicPr>
            <a:picLocks noChangeAspect="1" noChangeArrowheads="1"/>
          </p:cNvPicPr>
          <p:nvPr/>
        </p:nvPicPr>
        <p:blipFill>
          <a:blip r:embed="rId4"/>
          <a:srcRect/>
          <a:stretch>
            <a:fillRect/>
          </a:stretch>
        </p:blipFill>
        <p:spPr bwMode="auto">
          <a:xfrm>
            <a:off x="6526213" y="4887913"/>
            <a:ext cx="2327275" cy="17287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734212" name="Picture 4">
            <a:extLst>
              <a:ext uri="{FF2B5EF4-FFF2-40B4-BE49-F238E27FC236}">
                <a16:creationId xmlns:a16="http://schemas.microsoft.com/office/drawing/2014/main" id="{9E0029A7-5DE4-A308-AE03-8501729CEDD1}"/>
              </a:ext>
            </a:extLst>
          </p:cNvPr>
          <p:cNvPicPr>
            <a:picLocks noChangeAspect="1" noChangeArrowheads="1"/>
          </p:cNvPicPr>
          <p:nvPr/>
        </p:nvPicPr>
        <p:blipFill>
          <a:blip r:embed="rId5"/>
          <a:srcRect b="2473"/>
          <a:stretch>
            <a:fillRect/>
          </a:stretch>
        </p:blipFill>
        <p:spPr bwMode="auto">
          <a:xfrm>
            <a:off x="6526213" y="2133600"/>
            <a:ext cx="2317750" cy="25193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734213" name="Picture 5">
            <a:extLst>
              <a:ext uri="{FF2B5EF4-FFF2-40B4-BE49-F238E27FC236}">
                <a16:creationId xmlns:a16="http://schemas.microsoft.com/office/drawing/2014/main" id="{951E2D60-4CEE-673F-ACC8-373629B5A34C}"/>
              </a:ext>
            </a:extLst>
          </p:cNvPr>
          <p:cNvPicPr>
            <a:picLocks noChangeAspect="1" noChangeArrowheads="1"/>
          </p:cNvPicPr>
          <p:nvPr/>
        </p:nvPicPr>
        <p:blipFill>
          <a:blip r:embed="rId6"/>
          <a:srcRect/>
          <a:stretch>
            <a:fillRect/>
          </a:stretch>
        </p:blipFill>
        <p:spPr bwMode="auto">
          <a:xfrm>
            <a:off x="6516688" y="188913"/>
            <a:ext cx="2336800" cy="1752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827846" name="Text Box 7">
            <a:extLst>
              <a:ext uri="{FF2B5EF4-FFF2-40B4-BE49-F238E27FC236}">
                <a16:creationId xmlns:a16="http://schemas.microsoft.com/office/drawing/2014/main" id="{3836923A-CDAC-A0BF-4278-D8921149923B}"/>
              </a:ext>
            </a:extLst>
          </p:cNvPr>
          <p:cNvSpPr txBox="1">
            <a:spLocks noChangeArrowheads="1"/>
          </p:cNvSpPr>
          <p:nvPr/>
        </p:nvSpPr>
        <p:spPr bwMode="auto">
          <a:xfrm>
            <a:off x="1381125" y="363538"/>
            <a:ext cx="3240088" cy="400050"/>
          </a:xfrm>
          <a:prstGeom prst="rect">
            <a:avLst/>
          </a:prstGeom>
          <a:solidFill>
            <a:srgbClr val="FFFF00"/>
          </a:solidFill>
          <a:ln w="12700">
            <a:solidFill>
              <a:schemeClr val="accent4">
                <a:lumMod val="10000"/>
              </a:schemeClr>
            </a:solid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s-ES_tradnl" altLang="it-CH" sz="2000" b="1" dirty="0">
                <a:solidFill>
                  <a:schemeClr val="accent4">
                    <a:lumMod val="10000"/>
                  </a:schemeClr>
                </a:solidFill>
              </a:rPr>
              <a:t>CASA, DULCE CASA</a:t>
            </a:r>
          </a:p>
        </p:txBody>
      </p:sp>
      <p:sp>
        <p:nvSpPr>
          <p:cNvPr id="553991" name="Segnaposto numero diapositiva 1">
            <a:extLst>
              <a:ext uri="{FF2B5EF4-FFF2-40B4-BE49-F238E27FC236}">
                <a16:creationId xmlns:a16="http://schemas.microsoft.com/office/drawing/2014/main" id="{EE85117B-FFEA-A128-22C1-141E2477446C}"/>
              </a:ext>
            </a:extLst>
          </p:cNvPr>
          <p:cNvSpPr>
            <a:spLocks noGrp="1"/>
          </p:cNvSpPr>
          <p:nvPr>
            <p:ph type="sldNum" sz="quarter" idx="12"/>
          </p:nvPr>
        </p:nvSpPr>
        <p:spPr>
          <a:xfrm>
            <a:off x="4772025" y="381000"/>
            <a:ext cx="7635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A85B64-C1DE-4CCC-BF9C-E12862ACD963}" type="slidenum">
              <a:rPr lang="it-IT" altLang="en-US" sz="1600" b="1" smtClean="0"/>
              <a:pPr>
                <a:spcBef>
                  <a:spcPct val="0"/>
                </a:spcBef>
                <a:buFontTx/>
                <a:buNone/>
              </a:pPr>
              <a:t>158</a:t>
            </a:fld>
            <a:endParaRPr lang="it-IT" altLang="en-US" sz="1600" b="1"/>
          </a:p>
        </p:txBody>
      </p:sp>
      <p:sp>
        <p:nvSpPr>
          <p:cNvPr id="8" name="Rettangolo 7">
            <a:extLst>
              <a:ext uri="{FF2B5EF4-FFF2-40B4-BE49-F238E27FC236}">
                <a16:creationId xmlns:a16="http://schemas.microsoft.com/office/drawing/2014/main" id="{B5AB03A1-FA4D-1EDD-C258-03D1BAE0C9E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7B62BEC-1796-78A9-F7BE-EAD0AE765DD8}"/>
              </a:ext>
            </a:extLst>
          </p:cNvPr>
          <p:cNvSpPr txBox="1"/>
          <p:nvPr/>
        </p:nvSpPr>
        <p:spPr>
          <a:xfrm>
            <a:off x="228600" y="5683250"/>
            <a:ext cx="6111875" cy="954088"/>
          </a:xfrm>
          <a:prstGeom prst="rect">
            <a:avLst/>
          </a:prstGeom>
          <a:solidFill>
            <a:schemeClr val="tx1"/>
          </a:solidFill>
        </p:spPr>
        <p:txBody>
          <a:bodyPr>
            <a:spAutoFit/>
          </a:bodyPr>
          <a:lstStyle/>
          <a:p>
            <a:pPr algn="ctr">
              <a:defRPr/>
            </a:pPr>
            <a:r>
              <a:rPr lang="es-ES" sz="1400" b="1" dirty="0">
                <a:solidFill>
                  <a:schemeClr val="accent4">
                    <a:lumMod val="10000"/>
                  </a:schemeClr>
                </a:solidFill>
              </a:rPr>
              <a:t>Un niño palestino llora sobre los escombros de su casa destruida por el ejército israelí en el campo de refugiados de Rafah el 10 de enero de 2002. Más de 100 familias quedaron sin hogar cuando Israel derribó más de 60 viviendas.</a:t>
            </a:r>
            <a:endParaRPr lang="en-US" sz="1400" b="1" dirty="0">
              <a:solidFill>
                <a:schemeClr val="accent4">
                  <a:lumMod val="10000"/>
                </a:schemeClr>
              </a:solidFill>
            </a:endParaRPr>
          </a:p>
        </p:txBody>
      </p:sp>
      <p:sp>
        <p:nvSpPr>
          <p:cNvPr id="553994" name="CasellaDiTesto 9">
            <a:extLst>
              <a:ext uri="{FF2B5EF4-FFF2-40B4-BE49-F238E27FC236}">
                <a16:creationId xmlns:a16="http://schemas.microsoft.com/office/drawing/2014/main" id="{024CB327-4F06-9343-A30D-A1C26990D002}"/>
              </a:ext>
            </a:extLst>
          </p:cNvPr>
          <p:cNvSpPr txBox="1">
            <a:spLocks noChangeArrowheads="1"/>
          </p:cNvSpPr>
          <p:nvPr/>
        </p:nvSpPr>
        <p:spPr bwMode="auto">
          <a:xfrm>
            <a:off x="6553200" y="4191000"/>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a:t>Los niños son las primeras víctimas</a:t>
            </a:r>
            <a:endParaRPr lang="en-US" altLang="en-US" sz="12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4" descr="sept">
            <a:extLst>
              <a:ext uri="{FF2B5EF4-FFF2-40B4-BE49-F238E27FC236}">
                <a16:creationId xmlns:a16="http://schemas.microsoft.com/office/drawing/2014/main" id="{42F43E2A-419B-91F1-32D7-102B7316A2E8}"/>
              </a:ext>
            </a:extLst>
          </p:cNvPr>
          <p:cNvPicPr>
            <a:picLocks noChangeAspect="1" noChangeArrowheads="1"/>
          </p:cNvPicPr>
          <p:nvPr/>
        </p:nvPicPr>
        <p:blipFill>
          <a:blip r:embed="rId3"/>
          <a:srcRect r="15962"/>
          <a:stretch>
            <a:fillRect/>
          </a:stretch>
        </p:blipFill>
        <p:spPr bwMode="auto">
          <a:xfrm>
            <a:off x="5148263" y="3141663"/>
            <a:ext cx="3995737" cy="3557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81700" name="Text Box 5">
            <a:extLst>
              <a:ext uri="{FF2B5EF4-FFF2-40B4-BE49-F238E27FC236}">
                <a16:creationId xmlns:a16="http://schemas.microsoft.com/office/drawing/2014/main" id="{CC6B7A61-4586-52B7-1436-3AA971B174C3}"/>
              </a:ext>
            </a:extLst>
          </p:cNvPr>
          <p:cNvSpPr txBox="1">
            <a:spLocks noChangeArrowheads="1"/>
          </p:cNvSpPr>
          <p:nvPr/>
        </p:nvSpPr>
        <p:spPr bwMode="auto">
          <a:xfrm>
            <a:off x="2733675" y="2447925"/>
            <a:ext cx="3205163" cy="4572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Palestinos</a:t>
            </a:r>
            <a:r>
              <a:rPr lang="fr-CH" altLang="it-CH" sz="2400" b="1" dirty="0">
                <a:solidFill>
                  <a:schemeClr val="accent4">
                    <a:lumMod val="10000"/>
                  </a:schemeClr>
                </a:solidFill>
              </a:rPr>
              <a:t> sin </a:t>
            </a:r>
            <a:r>
              <a:rPr lang="fr-CH" altLang="it-CH" sz="2400" b="1" dirty="0" err="1">
                <a:solidFill>
                  <a:schemeClr val="accent4">
                    <a:lumMod val="10000"/>
                  </a:schemeClr>
                </a:solidFill>
              </a:rPr>
              <a:t>hogar</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pic>
        <p:nvPicPr>
          <p:cNvPr id="443398" name="Picture 8" descr="senzatetto 2">
            <a:extLst>
              <a:ext uri="{FF2B5EF4-FFF2-40B4-BE49-F238E27FC236}">
                <a16:creationId xmlns:a16="http://schemas.microsoft.com/office/drawing/2014/main" id="{ECAC1E22-6B64-F442-B495-A2C8816BE6F0}"/>
              </a:ext>
            </a:extLst>
          </p:cNvPr>
          <p:cNvPicPr>
            <a:picLocks noChangeAspect="1" noChangeArrowheads="1"/>
          </p:cNvPicPr>
          <p:nvPr/>
        </p:nvPicPr>
        <p:blipFill>
          <a:blip r:embed="rId4"/>
          <a:srcRect/>
          <a:stretch>
            <a:fillRect/>
          </a:stretch>
        </p:blipFill>
        <p:spPr bwMode="auto">
          <a:xfrm>
            <a:off x="0" y="3141663"/>
            <a:ext cx="4937125" cy="3557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9" descr="senzatetto">
            <a:extLst>
              <a:ext uri="{FF2B5EF4-FFF2-40B4-BE49-F238E27FC236}">
                <a16:creationId xmlns:a16="http://schemas.microsoft.com/office/drawing/2014/main" id="{F3BC6F32-ACD9-ADA3-6F18-37DB158E70E5}"/>
              </a:ext>
            </a:extLst>
          </p:cNvPr>
          <p:cNvPicPr>
            <a:picLocks noChangeAspect="1" noChangeArrowheads="1"/>
          </p:cNvPicPr>
          <p:nvPr/>
        </p:nvPicPr>
        <p:blipFill>
          <a:blip r:embed="rId5"/>
          <a:srcRect/>
          <a:stretch>
            <a:fillRect/>
          </a:stretch>
        </p:blipFill>
        <p:spPr bwMode="auto">
          <a:xfrm>
            <a:off x="0" y="188913"/>
            <a:ext cx="2700338" cy="2025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6">
            <a:extLst>
              <a:ext uri="{FF2B5EF4-FFF2-40B4-BE49-F238E27FC236}">
                <a16:creationId xmlns:a16="http://schemas.microsoft.com/office/drawing/2014/main" id="{DCB07F82-A8F9-1EA3-76C4-7E50EF0960E4}"/>
              </a:ext>
            </a:extLst>
          </p:cNvPr>
          <p:cNvPicPr>
            <a:picLocks noChangeAspect="1" noChangeArrowheads="1"/>
          </p:cNvPicPr>
          <p:nvPr/>
        </p:nvPicPr>
        <p:blipFill>
          <a:blip r:embed="rId6"/>
          <a:srcRect r="2856"/>
          <a:stretch>
            <a:fillRect/>
          </a:stretch>
        </p:blipFill>
        <p:spPr bwMode="auto">
          <a:xfrm>
            <a:off x="2849563" y="192088"/>
            <a:ext cx="3078162" cy="2019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6039" name="Segnaposto numero diapositiva 1">
            <a:extLst>
              <a:ext uri="{FF2B5EF4-FFF2-40B4-BE49-F238E27FC236}">
                <a16:creationId xmlns:a16="http://schemas.microsoft.com/office/drawing/2014/main" id="{12A402F0-6A5C-EACD-A913-8973801CBDCA}"/>
              </a:ext>
            </a:extLst>
          </p:cNvPr>
          <p:cNvSpPr>
            <a:spLocks noGrp="1"/>
          </p:cNvSpPr>
          <p:nvPr>
            <p:ph type="sldNum" sz="quarter" idx="12"/>
          </p:nvPr>
        </p:nvSpPr>
        <p:spPr>
          <a:xfrm>
            <a:off x="6732588" y="2516188"/>
            <a:ext cx="658812" cy="26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D6AD00-2EAD-4CC1-B7CF-735C9E5278ED}" type="slidenum">
              <a:rPr lang="it-IT" altLang="en-US" sz="1400" smtClean="0">
                <a:solidFill>
                  <a:srgbClr val="FFFFFF"/>
                </a:solidFill>
              </a:rPr>
              <a:pPr>
                <a:spcBef>
                  <a:spcPct val="0"/>
                </a:spcBef>
                <a:buFontTx/>
                <a:buNone/>
              </a:pPr>
              <a:t>159</a:t>
            </a:fld>
            <a:endParaRPr lang="it-IT" altLang="en-US" sz="1400">
              <a:solidFill>
                <a:srgbClr val="FFFFFF"/>
              </a:solidFill>
            </a:endParaRPr>
          </a:p>
        </p:txBody>
      </p:sp>
      <p:pic>
        <p:nvPicPr>
          <p:cNvPr id="444421" name="Picture 7" descr="bandiera palestinese con asta ">
            <a:extLst>
              <a:ext uri="{FF2B5EF4-FFF2-40B4-BE49-F238E27FC236}">
                <a16:creationId xmlns:a16="http://schemas.microsoft.com/office/drawing/2014/main" id="{12077767-AAC4-E39B-460A-CCCF00F77EA7}"/>
              </a:ext>
            </a:extLst>
          </p:cNvPr>
          <p:cNvPicPr>
            <a:picLocks noChangeAspect="1" noChangeArrowheads="1" noCrop="1"/>
          </p:cNvPicPr>
          <p:nvPr/>
        </p:nvPicPr>
        <p:blipFill>
          <a:blip r:embed="rId7"/>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C5CEA389-2034-E5F4-D3D1-6D039D7D311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 descr="Rafah tende senzatetto">
            <a:extLst>
              <a:ext uri="{FF2B5EF4-FFF2-40B4-BE49-F238E27FC236}">
                <a16:creationId xmlns:a16="http://schemas.microsoft.com/office/drawing/2014/main" id="{4D7E4356-F5CC-667C-8FB8-523E4987889F}"/>
              </a:ext>
            </a:extLst>
          </p:cNvPr>
          <p:cNvPicPr>
            <a:picLocks noChangeAspect="1" noChangeArrowheads="1"/>
          </p:cNvPicPr>
          <p:nvPr/>
        </p:nvPicPr>
        <p:blipFill rotWithShape="1">
          <a:blip r:embed="rId8"/>
          <a:srcRect b="7258"/>
          <a:stretch/>
        </p:blipFill>
        <p:spPr bwMode="auto">
          <a:xfrm>
            <a:off x="6057900" y="188913"/>
            <a:ext cx="3067050" cy="2025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Impero babilonese buono">
            <a:extLst>
              <a:ext uri="{FF2B5EF4-FFF2-40B4-BE49-F238E27FC236}">
                <a16:creationId xmlns:a16="http://schemas.microsoft.com/office/drawing/2014/main" id="{8AD9734A-E208-20E3-911A-6ADFF1E0748A}"/>
              </a:ext>
            </a:extLst>
          </p:cNvPr>
          <p:cNvPicPr>
            <a:picLocks noGrp="1" noChangeAspect="1" noChangeArrowheads="1"/>
          </p:cNvPicPr>
          <p:nvPr>
            <p:ph sz="half" idx="4294967295"/>
          </p:nvPr>
        </p:nvPicPr>
        <p:blipFill>
          <a:blip r:embed="rId3"/>
          <a:srcRect/>
          <a:stretch>
            <a:fillRect/>
          </a:stretch>
        </p:blipFill>
        <p:spPr>
          <a:xfrm>
            <a:off x="250825" y="333375"/>
            <a:ext cx="4154488" cy="3095625"/>
          </a:xfrm>
          <a:ln w="38100">
            <a:solidFill>
              <a:schemeClr val="tx1"/>
            </a:solidFill>
          </a:ln>
          <a:effectLst>
            <a:outerShdw blurRad="292100" dist="139700" dir="2700000" algn="tl" rotWithShape="0">
              <a:srgbClr val="333333">
                <a:alpha val="65000"/>
              </a:srgbClr>
            </a:outerShdw>
          </a:effectLst>
        </p:spPr>
      </p:pic>
      <p:sp>
        <p:nvSpPr>
          <p:cNvPr id="264195" name="Rectangle 3">
            <a:extLst>
              <a:ext uri="{FF2B5EF4-FFF2-40B4-BE49-F238E27FC236}">
                <a16:creationId xmlns:a16="http://schemas.microsoft.com/office/drawing/2014/main" id="{20649A00-8A0C-2BF8-DB0B-50A14C7BAC4A}"/>
              </a:ext>
            </a:extLst>
          </p:cNvPr>
          <p:cNvSpPr>
            <a:spLocks noChangeArrowheads="1"/>
          </p:cNvSpPr>
          <p:nvPr/>
        </p:nvSpPr>
        <p:spPr bwMode="auto">
          <a:xfrm>
            <a:off x="439738" y="5127625"/>
            <a:ext cx="49688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buFontTx/>
              <a:buNone/>
            </a:pPr>
            <a:r>
              <a:rPr lang="it-CH" altLang="it-CH" sz="1600"/>
              <a:t>Los Babilónicos, pueblo de Mesopotamia y sucesores de los Asirios (hoy en día iraqués), </a:t>
            </a:r>
          </a:p>
          <a:p>
            <a:pPr algn="ctr" eaLnBrk="1" hangingPunct="1">
              <a:lnSpc>
                <a:spcPct val="80000"/>
              </a:lnSpc>
              <a:buFontTx/>
              <a:buNone/>
            </a:pPr>
            <a:r>
              <a:rPr lang="it-CH" altLang="it-CH" sz="1600"/>
              <a:t>conquistan también el reino de Judá, destruyen el primer templo y deportan muchos judíos a Babilonia. </a:t>
            </a:r>
          </a:p>
        </p:txBody>
      </p:sp>
      <p:pic>
        <p:nvPicPr>
          <p:cNvPr id="99332" name="Picture 4" descr="ricostruzione di babilonia">
            <a:extLst>
              <a:ext uri="{FF2B5EF4-FFF2-40B4-BE49-F238E27FC236}">
                <a16:creationId xmlns:a16="http://schemas.microsoft.com/office/drawing/2014/main" id="{CDBCEF1E-25C1-80C1-5C93-1CD2E2686AA1}"/>
              </a:ext>
            </a:extLst>
          </p:cNvPr>
          <p:cNvPicPr>
            <a:picLocks noGrp="1" noChangeAspect="1" noChangeArrowheads="1"/>
          </p:cNvPicPr>
          <p:nvPr>
            <p:ph sz="half" idx="4294967295"/>
          </p:nvPr>
        </p:nvPicPr>
        <p:blipFill>
          <a:blip r:embed="rId4">
            <a:lum contrast="14000"/>
          </a:blip>
          <a:srcRect/>
          <a:stretch>
            <a:fillRect/>
          </a:stretch>
        </p:blipFill>
        <p:spPr>
          <a:xfrm>
            <a:off x="4664075" y="333375"/>
            <a:ext cx="4230688" cy="3095625"/>
          </a:xfrm>
          <a:ln w="38100">
            <a:solidFill>
              <a:schemeClr val="tx1"/>
            </a:solidFill>
          </a:ln>
          <a:effectLst>
            <a:outerShdw blurRad="292100" dist="139700" dir="2700000" algn="tl" rotWithShape="0">
              <a:srgbClr val="333333">
                <a:alpha val="65000"/>
              </a:srgbClr>
            </a:outerShdw>
          </a:effectLst>
        </p:spPr>
      </p:pic>
      <p:sp>
        <p:nvSpPr>
          <p:cNvPr id="264197" name="Text Box 5">
            <a:extLst>
              <a:ext uri="{FF2B5EF4-FFF2-40B4-BE49-F238E27FC236}">
                <a16:creationId xmlns:a16="http://schemas.microsoft.com/office/drawing/2014/main" id="{F6609879-06DF-4630-11E5-D829B1BB2032}"/>
              </a:ext>
            </a:extLst>
          </p:cNvPr>
          <p:cNvSpPr txBox="1">
            <a:spLocks noChangeArrowheads="1"/>
          </p:cNvSpPr>
          <p:nvPr/>
        </p:nvSpPr>
        <p:spPr bwMode="auto">
          <a:xfrm>
            <a:off x="323850" y="3644900"/>
            <a:ext cx="208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Imperio Babilónico</a:t>
            </a:r>
            <a:endParaRPr lang="it-IT" altLang="it-CH" sz="1400" b="1">
              <a:solidFill>
                <a:srgbClr val="FFFFFF"/>
              </a:solidFill>
            </a:endParaRPr>
          </a:p>
        </p:txBody>
      </p:sp>
      <p:sp>
        <p:nvSpPr>
          <p:cNvPr id="264198" name="Text Box 6">
            <a:extLst>
              <a:ext uri="{FF2B5EF4-FFF2-40B4-BE49-F238E27FC236}">
                <a16:creationId xmlns:a16="http://schemas.microsoft.com/office/drawing/2014/main" id="{F6DA339A-321A-6901-88F5-0AFB80F7EDF9}"/>
              </a:ext>
            </a:extLst>
          </p:cNvPr>
          <p:cNvSpPr txBox="1">
            <a:spLocks noChangeArrowheads="1"/>
          </p:cNvSpPr>
          <p:nvPr/>
        </p:nvSpPr>
        <p:spPr bwMode="auto">
          <a:xfrm>
            <a:off x="4716463" y="3644900"/>
            <a:ext cx="194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Babilonia </a:t>
            </a:r>
            <a:r>
              <a:rPr lang="fr-CH" altLang="it-CH" sz="1400">
                <a:solidFill>
                  <a:srgbClr val="FFFFFF"/>
                </a:solidFill>
              </a:rPr>
              <a:t>(maqueta)</a:t>
            </a:r>
            <a:endParaRPr lang="it-IT" altLang="it-CH" sz="1400">
              <a:solidFill>
                <a:srgbClr val="FFFFFF"/>
              </a:solidFill>
            </a:endParaRPr>
          </a:p>
        </p:txBody>
      </p:sp>
      <p:sp>
        <p:nvSpPr>
          <p:cNvPr id="264199" name="Oval 7">
            <a:extLst>
              <a:ext uri="{FF2B5EF4-FFF2-40B4-BE49-F238E27FC236}">
                <a16:creationId xmlns:a16="http://schemas.microsoft.com/office/drawing/2014/main" id="{5B3BF2F3-6CEB-B704-1D0A-245F82B98C05}"/>
              </a:ext>
            </a:extLst>
          </p:cNvPr>
          <p:cNvSpPr>
            <a:spLocks noChangeArrowheads="1"/>
          </p:cNvSpPr>
          <p:nvPr/>
        </p:nvSpPr>
        <p:spPr bwMode="auto">
          <a:xfrm>
            <a:off x="971550" y="1989138"/>
            <a:ext cx="360363" cy="3603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9336" name="Picture 8">
            <a:extLst>
              <a:ext uri="{FF2B5EF4-FFF2-40B4-BE49-F238E27FC236}">
                <a16:creationId xmlns:a16="http://schemas.microsoft.com/office/drawing/2014/main" id="{56C31293-F398-0DC1-F7C0-C140222FB99D}"/>
              </a:ext>
            </a:extLst>
          </p:cNvPr>
          <p:cNvPicPr>
            <a:picLocks noChangeAspect="1" noChangeArrowheads="1"/>
          </p:cNvPicPr>
          <p:nvPr/>
        </p:nvPicPr>
        <p:blipFill>
          <a:blip r:embed="rId5">
            <a:lum bright="-8000" contrast="16000"/>
          </a:blip>
          <a:srcRect/>
          <a:stretch>
            <a:fillRect/>
          </a:stretch>
        </p:blipFill>
        <p:spPr bwMode="auto">
          <a:xfrm>
            <a:off x="5580063" y="4305300"/>
            <a:ext cx="2190750" cy="1644650"/>
          </a:xfrm>
          <a:prstGeom prst="rect">
            <a:avLst/>
          </a:prstGeom>
          <a:ln>
            <a:noFill/>
          </a:ln>
          <a:effectLst>
            <a:outerShdw blurRad="292100" dist="139700" dir="2700000" algn="tl" rotWithShape="0">
              <a:srgbClr val="333333">
                <a:alpha val="65000"/>
              </a:srgbClr>
            </a:outerShdw>
          </a:effectLst>
        </p:spPr>
      </p:pic>
      <p:pic>
        <p:nvPicPr>
          <p:cNvPr id="99337" name="Picture 9" descr="irak sumeri babilonia">
            <a:extLst>
              <a:ext uri="{FF2B5EF4-FFF2-40B4-BE49-F238E27FC236}">
                <a16:creationId xmlns:a16="http://schemas.microsoft.com/office/drawing/2014/main" id="{81714696-C3B3-FBC4-5DF8-A526D06788AC}"/>
              </a:ext>
            </a:extLst>
          </p:cNvPr>
          <p:cNvPicPr>
            <a:picLocks noChangeAspect="1" noChangeArrowheads="1"/>
          </p:cNvPicPr>
          <p:nvPr/>
        </p:nvPicPr>
        <p:blipFill>
          <a:blip r:embed="rId6"/>
          <a:srcRect/>
          <a:stretch>
            <a:fillRect/>
          </a:stretch>
        </p:blipFill>
        <p:spPr bwMode="auto">
          <a:xfrm>
            <a:off x="8027988" y="4005263"/>
            <a:ext cx="858837" cy="19542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64202" name="Text Box 10">
            <a:extLst>
              <a:ext uri="{FF2B5EF4-FFF2-40B4-BE49-F238E27FC236}">
                <a16:creationId xmlns:a16="http://schemas.microsoft.com/office/drawing/2014/main" id="{79DE2E0B-DAF6-1976-4FB4-A15C8D7799EE}"/>
              </a:ext>
            </a:extLst>
          </p:cNvPr>
          <p:cNvSpPr txBox="1">
            <a:spLocks noChangeArrowheads="1"/>
          </p:cNvSpPr>
          <p:nvPr/>
        </p:nvSpPr>
        <p:spPr bwMode="auto">
          <a:xfrm>
            <a:off x="5795963" y="5949950"/>
            <a:ext cx="2017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Deportación de los judíos</a:t>
            </a:r>
            <a:endParaRPr lang="it-IT" altLang="it-CH" sz="1000" b="1">
              <a:solidFill>
                <a:srgbClr val="FFFFFF"/>
              </a:solidFill>
            </a:endParaRPr>
          </a:p>
        </p:txBody>
      </p:sp>
      <p:sp>
        <p:nvSpPr>
          <p:cNvPr id="264203" name="Segnaposto numero diapositiva 1">
            <a:extLst>
              <a:ext uri="{FF2B5EF4-FFF2-40B4-BE49-F238E27FC236}">
                <a16:creationId xmlns:a16="http://schemas.microsoft.com/office/drawing/2014/main" id="{154E30D9-072C-7141-E8D8-392BAA8AC7C0}"/>
              </a:ext>
            </a:extLst>
          </p:cNvPr>
          <p:cNvSpPr>
            <a:spLocks noGrp="1"/>
          </p:cNvSpPr>
          <p:nvPr>
            <p:ph type="sldNum" sz="quarter" idx="12"/>
          </p:nvPr>
        </p:nvSpPr>
        <p:spPr>
          <a:xfrm>
            <a:off x="6583363"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3A95AC-BC06-4426-B63E-F5CA5899046C}" type="slidenum">
              <a:rPr lang="it-CH" altLang="en-US" sz="1800" smtClean="0">
                <a:solidFill>
                  <a:srgbClr val="FFFFFF"/>
                </a:solidFill>
              </a:rPr>
              <a:pPr>
                <a:spcBef>
                  <a:spcPct val="0"/>
                </a:spcBef>
                <a:buFontTx/>
                <a:buNone/>
              </a:pPr>
              <a:t>16</a:t>
            </a:fld>
            <a:endParaRPr lang="it-CH" altLang="en-US" sz="1800">
              <a:solidFill>
                <a:srgbClr val="FFFFFF"/>
              </a:solidFill>
            </a:endParaRPr>
          </a:p>
        </p:txBody>
      </p:sp>
      <p:sp>
        <p:nvSpPr>
          <p:cNvPr id="12" name="Rettangolo 11">
            <a:extLst>
              <a:ext uri="{FF2B5EF4-FFF2-40B4-BE49-F238E27FC236}">
                <a16:creationId xmlns:a16="http://schemas.microsoft.com/office/drawing/2014/main" id="{33CBF98A-E8E2-EF43-BAA5-51209655EBF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3" name="CasellaDiTesto 12">
            <a:extLst>
              <a:ext uri="{FF2B5EF4-FFF2-40B4-BE49-F238E27FC236}">
                <a16:creationId xmlns:a16="http://schemas.microsoft.com/office/drawing/2014/main" id="{122A657A-2D0D-043B-CEE5-0C5F969ABFD2}"/>
              </a:ext>
            </a:extLst>
          </p:cNvPr>
          <p:cNvSpPr txBox="1"/>
          <p:nvPr/>
        </p:nvSpPr>
        <p:spPr>
          <a:xfrm>
            <a:off x="971550" y="4303713"/>
            <a:ext cx="3937000"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 </a:t>
            </a:r>
            <a:r>
              <a:rPr lang="en-US" sz="2000" dirty="0"/>
              <a:t>597 </a:t>
            </a:r>
            <a:r>
              <a:rPr lang="en-US" sz="2000" dirty="0" err="1"/>
              <a:t>a.C.</a:t>
            </a:r>
            <a:r>
              <a:rPr lang="en-US" sz="2000" dirty="0"/>
              <a:t>-  Los </a:t>
            </a:r>
            <a:r>
              <a:rPr lang="en-US" sz="2000" dirty="0" err="1"/>
              <a:t>Babilónicos</a:t>
            </a:r>
            <a:endParaRPr lang="en-US" sz="20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Enrico\Desktop\Distr pozzo acquifero palest 8 4 14 Al Nassarya hebron.jpg">
            <a:extLst>
              <a:ext uri="{FF2B5EF4-FFF2-40B4-BE49-F238E27FC236}">
                <a16:creationId xmlns:a16="http://schemas.microsoft.com/office/drawing/2014/main" id="{99FD8EA4-C764-B02A-2DBC-09CC319FF98C}"/>
              </a:ext>
            </a:extLst>
          </p:cNvPr>
          <p:cNvPicPr>
            <a:picLocks noChangeAspect="1" noChangeArrowheads="1"/>
          </p:cNvPicPr>
          <p:nvPr/>
        </p:nvPicPr>
        <p:blipFill>
          <a:blip r:embed="rId3"/>
          <a:srcRect/>
          <a:stretch>
            <a:fillRect/>
          </a:stretch>
        </p:blipFill>
        <p:spPr bwMode="auto">
          <a:xfrm>
            <a:off x="404813" y="674688"/>
            <a:ext cx="3889375" cy="2593975"/>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C:\Users\Enrico\Desktop\Road destruction jpeg.jpg">
            <a:extLst>
              <a:ext uri="{FF2B5EF4-FFF2-40B4-BE49-F238E27FC236}">
                <a16:creationId xmlns:a16="http://schemas.microsoft.com/office/drawing/2014/main" id="{C2959489-5F99-3498-10A8-67F5793106C1}"/>
              </a:ext>
            </a:extLst>
          </p:cNvPr>
          <p:cNvPicPr>
            <a:picLocks noChangeAspect="1" noChangeArrowheads="1"/>
          </p:cNvPicPr>
          <p:nvPr/>
        </p:nvPicPr>
        <p:blipFill>
          <a:blip r:embed="rId4"/>
          <a:srcRect/>
          <a:stretch>
            <a:fillRect/>
          </a:stretch>
        </p:blipFill>
        <p:spPr bwMode="auto">
          <a:xfrm>
            <a:off x="5595938" y="3937000"/>
            <a:ext cx="3009900" cy="2246313"/>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6D4F8146-4B00-141E-FC00-46B8D6C795E8}"/>
              </a:ext>
            </a:extLst>
          </p:cNvPr>
          <p:cNvPicPr>
            <a:picLocks noChangeAspect="1"/>
          </p:cNvPicPr>
          <p:nvPr/>
        </p:nvPicPr>
        <p:blipFill>
          <a:blip r:embed="rId5"/>
          <a:stretch>
            <a:fillRect/>
          </a:stretch>
        </p:blipFill>
        <p:spPr>
          <a:xfrm>
            <a:off x="4718050" y="674688"/>
            <a:ext cx="3927475" cy="2625725"/>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17" name="CasellaDiTesto 3">
            <a:extLst>
              <a:ext uri="{FF2B5EF4-FFF2-40B4-BE49-F238E27FC236}">
                <a16:creationId xmlns:a16="http://schemas.microsoft.com/office/drawing/2014/main" id="{86565B40-F367-5DC9-77FE-A650A6A787FC}"/>
              </a:ext>
            </a:extLst>
          </p:cNvPr>
          <p:cNvSpPr txBox="1">
            <a:spLocks noChangeArrowheads="1"/>
          </p:cNvSpPr>
          <p:nvPr/>
        </p:nvSpPr>
        <p:spPr bwMode="auto">
          <a:xfrm>
            <a:off x="2038350" y="3455988"/>
            <a:ext cx="5065713" cy="2778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s-ES" altLang="it-CH" sz="1200" b="1" dirty="0">
                <a:solidFill>
                  <a:schemeClr val="accent4">
                    <a:lumMod val="10000"/>
                  </a:schemeClr>
                </a:solidFill>
              </a:rPr>
              <a:t>LA DESTRUCCIÓN DE LAS  INFRAESTRUCCTURAS PALESTINAS</a:t>
            </a:r>
          </a:p>
        </p:txBody>
      </p:sp>
      <p:sp>
        <p:nvSpPr>
          <p:cNvPr id="558086" name="CasellaDiTesto 1">
            <a:extLst>
              <a:ext uri="{FF2B5EF4-FFF2-40B4-BE49-F238E27FC236}">
                <a16:creationId xmlns:a16="http://schemas.microsoft.com/office/drawing/2014/main" id="{45D7B17D-85CC-B4AC-7B6D-CE2C1705E084}"/>
              </a:ext>
            </a:extLst>
          </p:cNvPr>
          <p:cNvSpPr txBox="1">
            <a:spLocks noChangeArrowheads="1"/>
          </p:cNvSpPr>
          <p:nvPr/>
        </p:nvSpPr>
        <p:spPr bwMode="auto">
          <a:xfrm>
            <a:off x="4730750" y="1968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a:solidFill>
                  <a:srgbClr val="FFFFFF"/>
                </a:solidFill>
              </a:rPr>
              <a:t>Las excavadoras israelíes destruyen una carretera abierta un año antes en el pueblo de al-Tira al oeste de Ramallah. 28.8.2019</a:t>
            </a:r>
            <a:endParaRPr lang="en-US" altLang="en-US" sz="1000">
              <a:solidFill>
                <a:srgbClr val="FFFFFF"/>
              </a:solidFill>
            </a:endParaRPr>
          </a:p>
        </p:txBody>
      </p:sp>
      <p:sp>
        <p:nvSpPr>
          <p:cNvPr id="18" name="Rettangolo 17">
            <a:extLst>
              <a:ext uri="{FF2B5EF4-FFF2-40B4-BE49-F238E27FC236}">
                <a16:creationId xmlns:a16="http://schemas.microsoft.com/office/drawing/2014/main" id="{6496AD9D-FD8C-1FB3-B44B-6B0986A7C96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8088" name="Segnaposto numero diapositiva 1">
            <a:extLst>
              <a:ext uri="{FF2B5EF4-FFF2-40B4-BE49-F238E27FC236}">
                <a16:creationId xmlns:a16="http://schemas.microsoft.com/office/drawing/2014/main" id="{BF60A459-04F7-3F86-A99B-EA17F41CB99D}"/>
              </a:ext>
            </a:extLst>
          </p:cNvPr>
          <p:cNvSpPr>
            <a:spLocks noGrp="1"/>
          </p:cNvSpPr>
          <p:nvPr>
            <p:ph type="sldNum" sz="quarter" idx="12"/>
          </p:nvPr>
        </p:nvSpPr>
        <p:spPr>
          <a:xfrm>
            <a:off x="7489825" y="3073400"/>
            <a:ext cx="631825" cy="37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0B0FC9-E5EF-41B2-9800-06478CEDF25D}" type="slidenum">
              <a:rPr lang="it-IT" altLang="en-US" sz="1400" b="1" smtClean="0">
                <a:solidFill>
                  <a:srgbClr val="FFFFFF"/>
                </a:solidFill>
              </a:rPr>
              <a:pPr>
                <a:spcBef>
                  <a:spcPct val="0"/>
                </a:spcBef>
                <a:buFontTx/>
                <a:buNone/>
              </a:pPr>
              <a:t>160</a:t>
            </a:fld>
            <a:endParaRPr lang="it-IT" altLang="en-US" sz="1400" b="1">
              <a:solidFill>
                <a:srgbClr val="FFFFFF"/>
              </a:solidFill>
            </a:endParaRPr>
          </a:p>
        </p:txBody>
      </p:sp>
      <p:pic>
        <p:nvPicPr>
          <p:cNvPr id="19" name="Picture 9" descr="28">
            <a:extLst>
              <a:ext uri="{FF2B5EF4-FFF2-40B4-BE49-F238E27FC236}">
                <a16:creationId xmlns:a16="http://schemas.microsoft.com/office/drawing/2014/main" id="{703BBE86-E873-7527-B619-F0E1FFEA56D0}"/>
              </a:ext>
            </a:extLst>
          </p:cNvPr>
          <p:cNvPicPr>
            <a:picLocks noChangeAspect="1" noChangeArrowheads="1"/>
          </p:cNvPicPr>
          <p:nvPr/>
        </p:nvPicPr>
        <p:blipFill>
          <a:blip r:embed="rId6"/>
          <a:srcRect/>
          <a:stretch>
            <a:fillRect/>
          </a:stretch>
        </p:blipFill>
        <p:spPr bwMode="auto">
          <a:xfrm>
            <a:off x="404813" y="3937000"/>
            <a:ext cx="4897437" cy="2241550"/>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558090" name="CasellaDiTesto 2">
            <a:extLst>
              <a:ext uri="{FF2B5EF4-FFF2-40B4-BE49-F238E27FC236}">
                <a16:creationId xmlns:a16="http://schemas.microsoft.com/office/drawing/2014/main" id="{4D68EDF2-5493-E5FD-02ED-97D97250C937}"/>
              </a:ext>
            </a:extLst>
          </p:cNvPr>
          <p:cNvSpPr txBox="1">
            <a:spLocks noChangeArrowheads="1"/>
          </p:cNvSpPr>
          <p:nvPr/>
        </p:nvSpPr>
        <p:spPr bwMode="auto">
          <a:xfrm>
            <a:off x="827088" y="204788"/>
            <a:ext cx="329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000">
                <a:solidFill>
                  <a:srgbClr val="FFFFFF"/>
                </a:solidFill>
              </a:rPr>
              <a:t>Demolición de un pozo de agua palestino en An Nasariya, Valle del Jordán. 8 de septiembre de 2011</a:t>
            </a:r>
            <a:endParaRPr lang="it-CH" altLang="it-CH" sz="1000">
              <a:solidFill>
                <a:srgbClr val="FFFFFF"/>
              </a:solidFill>
            </a:endParaRPr>
          </a:p>
        </p:txBody>
      </p:sp>
      <p:sp>
        <p:nvSpPr>
          <p:cNvPr id="558091" name="Text Box 10">
            <a:extLst>
              <a:ext uri="{FF2B5EF4-FFF2-40B4-BE49-F238E27FC236}">
                <a16:creationId xmlns:a16="http://schemas.microsoft.com/office/drawing/2014/main" id="{4ECA6D1C-0231-89C1-36DC-C3183C29ED6A}"/>
              </a:ext>
            </a:extLst>
          </p:cNvPr>
          <p:cNvSpPr txBox="1">
            <a:spLocks noChangeArrowheads="1"/>
          </p:cNvSpPr>
          <p:nvPr/>
        </p:nvSpPr>
        <p:spPr bwMode="auto">
          <a:xfrm>
            <a:off x="2349500" y="6272213"/>
            <a:ext cx="1368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Gaza, 28.06.06</a:t>
            </a:r>
          </a:p>
        </p:txBody>
      </p:sp>
      <p:sp>
        <p:nvSpPr>
          <p:cNvPr id="558092" name="CasellaDiTesto 4">
            <a:extLst>
              <a:ext uri="{FF2B5EF4-FFF2-40B4-BE49-F238E27FC236}">
                <a16:creationId xmlns:a16="http://schemas.microsoft.com/office/drawing/2014/main" id="{D3D8D6E8-668C-0398-0588-66C69277A681}"/>
              </a:ext>
            </a:extLst>
          </p:cNvPr>
          <p:cNvSpPr txBox="1">
            <a:spLocks noChangeArrowheads="1"/>
          </p:cNvSpPr>
          <p:nvPr/>
        </p:nvSpPr>
        <p:spPr bwMode="auto">
          <a:xfrm>
            <a:off x="5481638" y="6299200"/>
            <a:ext cx="3386137"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000">
                <a:solidFill>
                  <a:srgbClr val="FFFFFF"/>
                </a:solidFill>
              </a:rPr>
              <a:t>Carretera palestina de 2 km de largo, que fue destruida en Bani Hassan Qarawat el 23 de marzo 2011. </a:t>
            </a:r>
            <a:endParaRPr lang="it-CH" altLang="it-CH" sz="1000">
              <a:solidFill>
                <a:srgbClr val="FFFFFF"/>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F4555503-7201-9C34-0686-49AD10487816}"/>
              </a:ext>
            </a:extLst>
          </p:cNvPr>
          <p:cNvSpPr>
            <a:spLocks noGrp="1" noChangeArrowheads="1"/>
          </p:cNvSpPr>
          <p:nvPr>
            <p:ph type="title"/>
          </p:nvPr>
        </p:nvSpPr>
        <p:spPr>
          <a:xfrm>
            <a:off x="107950" y="6086475"/>
            <a:ext cx="8928100" cy="576263"/>
          </a:xfrm>
        </p:spPr>
        <p:txBody>
          <a:bodyPr/>
          <a:lstStyle/>
          <a:p>
            <a:r>
              <a:rPr lang="es-ES_tradnl" altLang="it-CH" sz="1400" b="1">
                <a:solidFill>
                  <a:schemeClr val="tx1"/>
                </a:solidFill>
              </a:rPr>
              <a:t>Amnistía internacional ha denunciado: 10 de marzo del 2008, la destrucción de un campo agrícola y el sistema de irrigación en el pueblo de Al- Farisya – valle del Jordán.</a:t>
            </a:r>
          </a:p>
        </p:txBody>
      </p:sp>
      <p:pic>
        <p:nvPicPr>
          <p:cNvPr id="239619" name="Picture 6" descr="Un bulldozer de l’armée israélienne détruit les plantations et le système d’irrigation palestinien © Shabtai Gold/IRIN">
            <a:extLst>
              <a:ext uri="{FF2B5EF4-FFF2-40B4-BE49-F238E27FC236}">
                <a16:creationId xmlns:a16="http://schemas.microsoft.com/office/drawing/2014/main" id="{D6885BE5-BB31-7DE0-7DD9-D2B57D9C78EE}"/>
              </a:ext>
            </a:extLst>
          </p:cNvPr>
          <p:cNvPicPr>
            <a:picLocks noGrp="1" noChangeAspect="1" noChangeArrowheads="1"/>
          </p:cNvPicPr>
          <p:nvPr>
            <p:ph type="body" idx="1"/>
          </p:nvPr>
        </p:nvPicPr>
        <p:blipFill>
          <a:blip r:embed="rId3"/>
          <a:srcRect/>
          <a:stretch>
            <a:fillRect/>
          </a:stretch>
        </p:blipFill>
        <p:spPr>
          <a:xfrm>
            <a:off x="287338" y="404813"/>
            <a:ext cx="8604250" cy="5008562"/>
          </a:xfrm>
          <a:ln w="38100">
            <a:solidFill>
              <a:schemeClr val="tx1"/>
            </a:solidFill>
          </a:ln>
          <a:effectLst>
            <a:outerShdw blurRad="292100" dist="139700" dir="2700000" algn="tl" rotWithShape="0">
              <a:srgbClr val="333333">
                <a:alpha val="65000"/>
              </a:srgbClr>
            </a:outerShdw>
          </a:effectLst>
        </p:spPr>
      </p:pic>
      <p:sp>
        <p:nvSpPr>
          <p:cNvPr id="560132" name="TextBox 4">
            <a:extLst>
              <a:ext uri="{FF2B5EF4-FFF2-40B4-BE49-F238E27FC236}">
                <a16:creationId xmlns:a16="http://schemas.microsoft.com/office/drawing/2014/main" id="{D6B2B15F-152F-C40A-C660-2648DCEE1BF7}"/>
              </a:ext>
            </a:extLst>
          </p:cNvPr>
          <p:cNvSpPr txBox="1">
            <a:spLocks noChangeArrowheads="1"/>
          </p:cNvSpPr>
          <p:nvPr/>
        </p:nvSpPr>
        <p:spPr bwMode="auto">
          <a:xfrm>
            <a:off x="246063" y="5661025"/>
            <a:ext cx="8677275"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1800" b="1">
                <a:solidFill>
                  <a:srgbClr val="002060"/>
                </a:solidFill>
              </a:rPr>
              <a:t>Israel destruye sistemáticamente las bases de subsistencia de los palestinos</a:t>
            </a:r>
            <a:r>
              <a:rPr lang="it-CH" altLang="it-CH" sz="1800" b="1">
                <a:solidFill>
                  <a:srgbClr val="002060"/>
                </a:solidFill>
              </a:rPr>
              <a:t>.</a:t>
            </a:r>
          </a:p>
        </p:txBody>
      </p:sp>
      <p:sp>
        <p:nvSpPr>
          <p:cNvPr id="560133" name="Segnaposto numero diapositiva 1">
            <a:extLst>
              <a:ext uri="{FF2B5EF4-FFF2-40B4-BE49-F238E27FC236}">
                <a16:creationId xmlns:a16="http://schemas.microsoft.com/office/drawing/2014/main" id="{BFD45224-4528-FD4D-75D5-121928FEC85C}"/>
              </a:ext>
            </a:extLst>
          </p:cNvPr>
          <p:cNvSpPr>
            <a:spLocks noGrp="1"/>
          </p:cNvSpPr>
          <p:nvPr>
            <p:ph type="sldNum" sz="quarter" idx="12"/>
          </p:nvPr>
        </p:nvSpPr>
        <p:spPr>
          <a:xfrm>
            <a:off x="6799263" y="6497638"/>
            <a:ext cx="213360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0240B-3E5F-4B09-B2F3-BEB1774817F8}" type="slidenum">
              <a:rPr lang="it-CH" altLang="en-US" sz="1400" smtClean="0">
                <a:solidFill>
                  <a:srgbClr val="FFFFFF"/>
                </a:solidFill>
              </a:rPr>
              <a:pPr>
                <a:spcBef>
                  <a:spcPct val="0"/>
                </a:spcBef>
                <a:buFontTx/>
                <a:buNone/>
              </a:pPr>
              <a:t>161</a:t>
            </a:fld>
            <a:endParaRPr lang="it-CH" altLang="en-US" sz="1400">
              <a:solidFill>
                <a:srgbClr val="FFFFFF"/>
              </a:solidFill>
            </a:endParaRPr>
          </a:p>
        </p:txBody>
      </p:sp>
      <p:sp>
        <p:nvSpPr>
          <p:cNvPr id="6" name="Rettangolo 5">
            <a:extLst>
              <a:ext uri="{FF2B5EF4-FFF2-40B4-BE49-F238E27FC236}">
                <a16:creationId xmlns:a16="http://schemas.microsoft.com/office/drawing/2014/main" id="{473484DF-C541-0652-196F-D4CC6411F7A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hamp detruit">
            <a:extLst>
              <a:ext uri="{FF2B5EF4-FFF2-40B4-BE49-F238E27FC236}">
                <a16:creationId xmlns:a16="http://schemas.microsoft.com/office/drawing/2014/main" id="{50439808-78D2-40CD-2BC1-FCD9AB62372C}"/>
              </a:ext>
            </a:extLst>
          </p:cNvPr>
          <p:cNvPicPr>
            <a:picLocks noChangeAspect="1" noChangeArrowheads="1"/>
          </p:cNvPicPr>
          <p:nvPr/>
        </p:nvPicPr>
        <p:blipFill>
          <a:blip r:embed="rId3"/>
          <a:srcRect/>
          <a:stretch>
            <a:fillRect/>
          </a:stretch>
        </p:blipFill>
        <p:spPr bwMode="auto">
          <a:xfrm>
            <a:off x="179388" y="188913"/>
            <a:ext cx="4284662" cy="274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7491" name="Picture 4" descr="distruzione uliveto a falamiya cisgiord">
            <a:extLst>
              <a:ext uri="{FF2B5EF4-FFF2-40B4-BE49-F238E27FC236}">
                <a16:creationId xmlns:a16="http://schemas.microsoft.com/office/drawing/2014/main" id="{CD3EE40A-BB28-30F4-FED0-D7054EC59201}"/>
              </a:ext>
            </a:extLst>
          </p:cNvPr>
          <p:cNvPicPr>
            <a:picLocks noChangeAspect="1" noChangeArrowheads="1"/>
          </p:cNvPicPr>
          <p:nvPr/>
        </p:nvPicPr>
        <p:blipFill>
          <a:blip r:embed="rId4"/>
          <a:srcRect t="16054"/>
          <a:stretch>
            <a:fillRect/>
          </a:stretch>
        </p:blipFill>
        <p:spPr bwMode="auto">
          <a:xfrm>
            <a:off x="179388" y="4840288"/>
            <a:ext cx="3097212" cy="1841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7492" name="Picture 5" descr="uliveto distrutto a Falamiya cisg">
            <a:extLst>
              <a:ext uri="{FF2B5EF4-FFF2-40B4-BE49-F238E27FC236}">
                <a16:creationId xmlns:a16="http://schemas.microsoft.com/office/drawing/2014/main" id="{70AD99EC-6269-9405-0140-158ED84A4CD9}"/>
              </a:ext>
            </a:extLst>
          </p:cNvPr>
          <p:cNvPicPr>
            <a:picLocks noChangeAspect="1" noChangeArrowheads="1"/>
          </p:cNvPicPr>
          <p:nvPr/>
        </p:nvPicPr>
        <p:blipFill>
          <a:blip r:embed="rId5"/>
          <a:srcRect/>
          <a:stretch>
            <a:fillRect/>
          </a:stretch>
        </p:blipFill>
        <p:spPr bwMode="auto">
          <a:xfrm>
            <a:off x="6227763" y="3017838"/>
            <a:ext cx="2736850" cy="3663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2181" name="Text Box 6">
            <a:extLst>
              <a:ext uri="{FF2B5EF4-FFF2-40B4-BE49-F238E27FC236}">
                <a16:creationId xmlns:a16="http://schemas.microsoft.com/office/drawing/2014/main" id="{8AA1EAA2-702E-DD2F-7281-65ED935DB091}"/>
              </a:ext>
            </a:extLst>
          </p:cNvPr>
          <p:cNvSpPr txBox="1">
            <a:spLocks noChangeArrowheads="1"/>
          </p:cNvSpPr>
          <p:nvPr/>
        </p:nvSpPr>
        <p:spPr bwMode="auto">
          <a:xfrm>
            <a:off x="2854325" y="3709988"/>
            <a:ext cx="3097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Desde 1995, en Cisjordania y Gaza, los israelíes han destruido la mitad de los olivares, (alrededor de 120’000 árboles) de los palestinos.</a:t>
            </a:r>
            <a:endParaRPr lang="it-IT" altLang="it-CH" sz="1400">
              <a:solidFill>
                <a:srgbClr val="FFFFFF"/>
              </a:solidFill>
            </a:endParaRPr>
          </a:p>
        </p:txBody>
      </p:sp>
      <p:pic>
        <p:nvPicPr>
          <p:cNvPr id="447494" name="Picture 7">
            <a:extLst>
              <a:ext uri="{FF2B5EF4-FFF2-40B4-BE49-F238E27FC236}">
                <a16:creationId xmlns:a16="http://schemas.microsoft.com/office/drawing/2014/main" id="{D9FE3EA8-730E-85CE-BD3A-59BDD33CD9FA}"/>
              </a:ext>
            </a:extLst>
          </p:cNvPr>
          <p:cNvPicPr>
            <a:picLocks noChangeAspect="1" noChangeArrowheads="1"/>
          </p:cNvPicPr>
          <p:nvPr/>
        </p:nvPicPr>
        <p:blipFill>
          <a:blip r:embed="rId6"/>
          <a:srcRect b="5659"/>
          <a:stretch>
            <a:fillRect/>
          </a:stretch>
        </p:blipFill>
        <p:spPr bwMode="auto">
          <a:xfrm>
            <a:off x="179388" y="2997200"/>
            <a:ext cx="2520950" cy="1749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7495" name="Picture 8" descr="Zatara distruzione uliveto">
            <a:extLst>
              <a:ext uri="{FF2B5EF4-FFF2-40B4-BE49-F238E27FC236}">
                <a16:creationId xmlns:a16="http://schemas.microsoft.com/office/drawing/2014/main" id="{8345ACD9-46D8-050E-32E7-2B3CB39BD307}"/>
              </a:ext>
            </a:extLst>
          </p:cNvPr>
          <p:cNvPicPr>
            <a:picLocks noChangeAspect="1" noChangeArrowheads="1"/>
          </p:cNvPicPr>
          <p:nvPr/>
        </p:nvPicPr>
        <p:blipFill>
          <a:blip r:embed="rId7"/>
          <a:srcRect b="8112"/>
          <a:stretch>
            <a:fillRect/>
          </a:stretch>
        </p:blipFill>
        <p:spPr bwMode="auto">
          <a:xfrm>
            <a:off x="4572000" y="188913"/>
            <a:ext cx="4392613" cy="274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2184" name="Text Box 9">
            <a:extLst>
              <a:ext uri="{FF2B5EF4-FFF2-40B4-BE49-F238E27FC236}">
                <a16:creationId xmlns:a16="http://schemas.microsoft.com/office/drawing/2014/main" id="{032CAE4B-2023-DE7F-9718-FB4A098A66E5}"/>
              </a:ext>
            </a:extLst>
          </p:cNvPr>
          <p:cNvSpPr txBox="1">
            <a:spLocks noChangeArrowheads="1"/>
          </p:cNvSpPr>
          <p:nvPr/>
        </p:nvSpPr>
        <p:spPr bwMode="auto">
          <a:xfrm>
            <a:off x="6227763" y="2997200"/>
            <a:ext cx="2447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Israel estrangula la economía palestina</a:t>
            </a:r>
            <a:endParaRPr lang="it-IT" altLang="it-CH" sz="1600" b="1">
              <a:solidFill>
                <a:srgbClr val="000000"/>
              </a:solidFill>
            </a:endParaRPr>
          </a:p>
        </p:txBody>
      </p:sp>
      <p:pic>
        <p:nvPicPr>
          <p:cNvPr id="447497" name="Picture 11" descr="C:\Users\Enrico\Enrico\Documenti\AA Enrico nuovo\Palestina\A Foto\Distruzioni\distruzione uliveto JPEG .JPG">
            <a:extLst>
              <a:ext uri="{FF2B5EF4-FFF2-40B4-BE49-F238E27FC236}">
                <a16:creationId xmlns:a16="http://schemas.microsoft.com/office/drawing/2014/main" id="{4366F8F4-F0B9-EB03-4F97-E5EEBA877A1D}"/>
              </a:ext>
            </a:extLst>
          </p:cNvPr>
          <p:cNvPicPr>
            <a:picLocks noChangeAspect="1" noChangeArrowheads="1"/>
          </p:cNvPicPr>
          <p:nvPr/>
        </p:nvPicPr>
        <p:blipFill>
          <a:blip r:embed="rId8"/>
          <a:srcRect/>
          <a:stretch>
            <a:fillRect/>
          </a:stretch>
        </p:blipFill>
        <p:spPr bwMode="auto">
          <a:xfrm>
            <a:off x="3348038" y="4840288"/>
            <a:ext cx="2808287" cy="1841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2186" name="Segnaposto numero diapositiva 1">
            <a:extLst>
              <a:ext uri="{FF2B5EF4-FFF2-40B4-BE49-F238E27FC236}">
                <a16:creationId xmlns:a16="http://schemas.microsoft.com/office/drawing/2014/main" id="{0B72FC6D-2221-3C9A-5DC3-F439FEE9ABC3}"/>
              </a:ext>
            </a:extLst>
          </p:cNvPr>
          <p:cNvSpPr>
            <a:spLocks noGrp="1"/>
          </p:cNvSpPr>
          <p:nvPr>
            <p:ph type="sldNum" sz="quarter" idx="12"/>
          </p:nvPr>
        </p:nvSpPr>
        <p:spPr>
          <a:xfrm>
            <a:off x="5389563" y="3230563"/>
            <a:ext cx="658812" cy="268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2F5B80-AB0C-4BB2-B1E4-776A7B302A7C}" type="slidenum">
              <a:rPr lang="it-IT" altLang="en-US" sz="1400" b="1" smtClean="0">
                <a:solidFill>
                  <a:srgbClr val="FFFFFF"/>
                </a:solidFill>
              </a:rPr>
              <a:pPr>
                <a:spcBef>
                  <a:spcPct val="0"/>
                </a:spcBef>
                <a:buFontTx/>
                <a:buNone/>
              </a:pPr>
              <a:t>162</a:t>
            </a:fld>
            <a:endParaRPr lang="it-IT" altLang="en-US" sz="1400" b="1">
              <a:solidFill>
                <a:srgbClr val="FFFFFF"/>
              </a:solidFill>
            </a:endParaRPr>
          </a:p>
        </p:txBody>
      </p:sp>
      <p:sp>
        <p:nvSpPr>
          <p:cNvPr id="11" name="Rettangolo 10">
            <a:extLst>
              <a:ext uri="{FF2B5EF4-FFF2-40B4-BE49-F238E27FC236}">
                <a16:creationId xmlns:a16="http://schemas.microsoft.com/office/drawing/2014/main" id="{32428A2E-D1D0-138A-C7D0-8DB8A3A9A1C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asellaDiTesto 11">
            <a:extLst>
              <a:ext uri="{FF2B5EF4-FFF2-40B4-BE49-F238E27FC236}">
                <a16:creationId xmlns:a16="http://schemas.microsoft.com/office/drawing/2014/main" id="{3273C7D8-60C6-E615-C45F-E62B0528BB16}"/>
              </a:ext>
            </a:extLst>
          </p:cNvPr>
          <p:cNvSpPr txBox="1"/>
          <p:nvPr/>
        </p:nvSpPr>
        <p:spPr>
          <a:xfrm>
            <a:off x="2952750" y="3055938"/>
            <a:ext cx="2520950" cy="585787"/>
          </a:xfrm>
          <a:prstGeom prst="rect">
            <a:avLst/>
          </a:prstGeom>
          <a:solidFill>
            <a:srgbClr val="FFFF00"/>
          </a:solidFill>
          <a:ln w="12700">
            <a:solidFill>
              <a:schemeClr val="accent4">
                <a:lumMod val="10000"/>
              </a:schemeClr>
            </a:solidFill>
          </a:ln>
        </p:spPr>
        <p:txBody>
          <a:bodyPr>
            <a:spAutoFit/>
          </a:bodyPr>
          <a:lstStyle/>
          <a:p>
            <a:pPr algn="ctr">
              <a:defRPr/>
            </a:pPr>
            <a:r>
              <a:rPr lang="es-ES" sz="1600" b="1" dirty="0">
                <a:solidFill>
                  <a:srgbClr val="202124"/>
                </a:solidFill>
                <a:latin typeface="arial" panose="020B0604020202020204" pitchFamily="34" charset="0"/>
              </a:rPr>
              <a:t>Los israelíes destruyen los olivares palestinos</a:t>
            </a:r>
            <a:endParaRPr lang="en-US" sz="1600" b="1" dirty="0">
              <a:solidFill>
                <a:schemeClr val="accent4">
                  <a:lumMod val="10000"/>
                </a:schemeClr>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i palestinesi difendono le loro propriatà">
            <a:extLst>
              <a:ext uri="{FF2B5EF4-FFF2-40B4-BE49-F238E27FC236}">
                <a16:creationId xmlns:a16="http://schemas.microsoft.com/office/drawing/2014/main" id="{FD1671BD-148C-28DA-E754-8F7E54A6032C}"/>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7573" name="Picture 6" descr="03_10_01_09_Gate_settlers_use_to_cut_through_Palestinian_neighborhoods">
            <a:extLst>
              <a:ext uri="{FF2B5EF4-FFF2-40B4-BE49-F238E27FC236}">
                <a16:creationId xmlns:a16="http://schemas.microsoft.com/office/drawing/2014/main" id="{FE536A1A-0485-FA8F-50AB-23F1F1CD1921}"/>
              </a:ext>
            </a:extLst>
          </p:cNvPr>
          <p:cNvPicPr>
            <a:picLocks noChangeAspect="1" noChangeArrowheads="1"/>
          </p:cNvPicPr>
          <p:nvPr/>
        </p:nvPicPr>
        <p:blipFill>
          <a:blip r:embed="rId4"/>
          <a:srcRect/>
          <a:stretch>
            <a:fillRect/>
          </a:stretch>
        </p:blipFill>
        <p:spPr bwMode="auto">
          <a:xfrm>
            <a:off x="4859338" y="3636963"/>
            <a:ext cx="4092575" cy="3068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7575" name="Picture 10" descr="C:\Users\Enrico\Desktop\State properties, al Khader Betlehem no entry 10 apr 14 1000 dunum jpeg.jpg">
            <a:extLst>
              <a:ext uri="{FF2B5EF4-FFF2-40B4-BE49-F238E27FC236}">
                <a16:creationId xmlns:a16="http://schemas.microsoft.com/office/drawing/2014/main" id="{5FD48F67-3214-7DCC-01C7-3A8542305577}"/>
              </a:ext>
            </a:extLst>
          </p:cNvPr>
          <p:cNvPicPr>
            <a:picLocks noChangeAspect="1" noChangeArrowheads="1"/>
          </p:cNvPicPr>
          <p:nvPr/>
        </p:nvPicPr>
        <p:blipFill>
          <a:blip r:embed="rId5"/>
          <a:srcRect/>
          <a:stretch>
            <a:fillRect/>
          </a:stretch>
        </p:blipFill>
        <p:spPr bwMode="auto">
          <a:xfrm>
            <a:off x="192088" y="4159250"/>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EE8E5CB7-B0D9-9A29-C7DC-3D93B30E1AB4}"/>
              </a:ext>
            </a:extLst>
          </p:cNvPr>
          <p:cNvSpPr txBox="1"/>
          <p:nvPr/>
        </p:nvSpPr>
        <p:spPr>
          <a:xfrm>
            <a:off x="192088" y="6218238"/>
            <a:ext cx="1800225" cy="461962"/>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err="1">
                <a:solidFill>
                  <a:srgbClr val="DADADA">
                    <a:lumMod val="10000"/>
                  </a:srgbClr>
                </a:solidFill>
                <a:latin typeface="Arial" charset="0"/>
                <a:cs typeface="Arial" charset="0"/>
              </a:rPr>
              <a:t>Propiedad</a:t>
            </a:r>
            <a:r>
              <a:rPr lang="it-CH" sz="1200" b="1" dirty="0">
                <a:solidFill>
                  <a:srgbClr val="DADADA">
                    <a:lumMod val="10000"/>
                  </a:srgbClr>
                </a:solidFill>
                <a:latin typeface="Arial" charset="0"/>
                <a:cs typeface="Arial" charset="0"/>
              </a:rPr>
              <a:t> del </a:t>
            </a:r>
            <a:r>
              <a:rPr lang="it-CH" sz="1200" b="1" dirty="0" err="1">
                <a:solidFill>
                  <a:srgbClr val="DADADA">
                    <a:lumMod val="10000"/>
                  </a:srgbClr>
                </a:solidFill>
                <a:latin typeface="Arial" charset="0"/>
                <a:cs typeface="Arial" charset="0"/>
              </a:rPr>
              <a:t>Estado</a:t>
            </a:r>
            <a:r>
              <a:rPr lang="it-CH" sz="1200" b="1" dirty="0">
                <a:solidFill>
                  <a:srgbClr val="DADADA">
                    <a:lumMod val="10000"/>
                  </a:srgbClr>
                </a:solidFill>
                <a:latin typeface="Arial" charset="0"/>
                <a:cs typeface="Arial" charset="0"/>
              </a:rPr>
              <a:t> Acceso </a:t>
            </a:r>
            <a:r>
              <a:rPr lang="it-CH" sz="1200" b="1" dirty="0" err="1">
                <a:solidFill>
                  <a:srgbClr val="DADADA">
                    <a:lumMod val="10000"/>
                  </a:srgbClr>
                </a:solidFill>
                <a:latin typeface="Arial" charset="0"/>
                <a:cs typeface="Arial" charset="0"/>
              </a:rPr>
              <a:t>prohibido</a:t>
            </a:r>
            <a:r>
              <a:rPr lang="it-CH" sz="1200" b="1" dirty="0">
                <a:solidFill>
                  <a:srgbClr val="DADADA">
                    <a:lumMod val="10000"/>
                  </a:srgbClr>
                </a:solidFill>
                <a:latin typeface="Arial" charset="0"/>
                <a:cs typeface="Arial" charset="0"/>
              </a:rPr>
              <a:t> </a:t>
            </a:r>
          </a:p>
        </p:txBody>
      </p:sp>
      <p:sp>
        <p:nvSpPr>
          <p:cNvPr id="564230" name="CasellaDiTesto 9">
            <a:extLst>
              <a:ext uri="{FF2B5EF4-FFF2-40B4-BE49-F238E27FC236}">
                <a16:creationId xmlns:a16="http://schemas.microsoft.com/office/drawing/2014/main" id="{9E058275-E399-6A85-6732-F71A4D1CA008}"/>
              </a:ext>
            </a:extLst>
          </p:cNvPr>
          <p:cNvSpPr txBox="1">
            <a:spLocks noChangeArrowheads="1"/>
          </p:cNvSpPr>
          <p:nvPr/>
        </p:nvSpPr>
        <p:spPr bwMode="auto">
          <a:xfrm>
            <a:off x="336550" y="3697288"/>
            <a:ext cx="4379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FFFFFF"/>
                </a:solidFill>
              </a:rPr>
              <a:t>Abril 2014, los israelíes confiscaron 100 hectáreas de tierra privada en el pueblo palestino de al-Khader (Belén)</a:t>
            </a:r>
            <a:endParaRPr lang="it-CH" altLang="it-CH" sz="1200" b="1">
              <a:solidFill>
                <a:srgbClr val="FFFFFF"/>
              </a:solidFill>
            </a:endParaRPr>
          </a:p>
        </p:txBody>
      </p:sp>
      <p:sp>
        <p:nvSpPr>
          <p:cNvPr id="564231" name="Segnaposto numero diapositiva 1">
            <a:extLst>
              <a:ext uri="{FF2B5EF4-FFF2-40B4-BE49-F238E27FC236}">
                <a16:creationId xmlns:a16="http://schemas.microsoft.com/office/drawing/2014/main" id="{92164D40-10EA-8CA1-EC90-16811D003D44}"/>
              </a:ext>
            </a:extLst>
          </p:cNvPr>
          <p:cNvSpPr>
            <a:spLocks noGrp="1"/>
          </p:cNvSpPr>
          <p:nvPr>
            <p:ph type="sldNum" sz="quarter" idx="12"/>
          </p:nvPr>
        </p:nvSpPr>
        <p:spPr>
          <a:xfrm>
            <a:off x="8056563" y="3138488"/>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FF4E98-C703-4C55-BA63-79242ECF886C}" type="slidenum">
              <a:rPr lang="it-IT" altLang="en-US" sz="1400" smtClean="0">
                <a:solidFill>
                  <a:srgbClr val="FFFFFF"/>
                </a:solidFill>
              </a:rPr>
              <a:pPr>
                <a:spcBef>
                  <a:spcPct val="0"/>
                </a:spcBef>
                <a:buFontTx/>
                <a:buNone/>
              </a:pPr>
              <a:t>163</a:t>
            </a:fld>
            <a:endParaRPr lang="it-IT" altLang="en-US" sz="1400">
              <a:solidFill>
                <a:srgbClr val="FFFFFF"/>
              </a:solidFill>
            </a:endParaRPr>
          </a:p>
        </p:txBody>
      </p:sp>
      <p:sp>
        <p:nvSpPr>
          <p:cNvPr id="11" name="Rettangolo 10">
            <a:extLst>
              <a:ext uri="{FF2B5EF4-FFF2-40B4-BE49-F238E27FC236}">
                <a16:creationId xmlns:a16="http://schemas.microsoft.com/office/drawing/2014/main" id="{F12B4A0C-DB90-3516-8196-5017CDF3814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64233" name="CasellaDiTesto 4">
            <a:extLst>
              <a:ext uri="{FF2B5EF4-FFF2-40B4-BE49-F238E27FC236}">
                <a16:creationId xmlns:a16="http://schemas.microsoft.com/office/drawing/2014/main" id="{B611410F-88B7-B19F-FB8B-EB41CD6D8C3A}"/>
              </a:ext>
            </a:extLst>
          </p:cNvPr>
          <p:cNvSpPr txBox="1">
            <a:spLocks noChangeArrowheads="1"/>
          </p:cNvSpPr>
          <p:nvPr/>
        </p:nvSpPr>
        <p:spPr bwMode="auto">
          <a:xfrm>
            <a:off x="6724650" y="3725863"/>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Cámara de vigilancia</a:t>
            </a:r>
          </a:p>
        </p:txBody>
      </p:sp>
      <p:cxnSp>
        <p:nvCxnSpPr>
          <p:cNvPr id="13" name="Connettore 2 12">
            <a:extLst>
              <a:ext uri="{FF2B5EF4-FFF2-40B4-BE49-F238E27FC236}">
                <a16:creationId xmlns:a16="http://schemas.microsoft.com/office/drawing/2014/main" id="{DFFDE4F7-EFED-9BBB-3ADF-BF048C264FE5}"/>
              </a:ext>
            </a:extLst>
          </p:cNvPr>
          <p:cNvCxnSpPr>
            <a:cxnSpLocks/>
          </p:cNvCxnSpPr>
          <p:nvPr/>
        </p:nvCxnSpPr>
        <p:spPr>
          <a:xfrm flipH="1">
            <a:off x="6148388" y="3881438"/>
            <a:ext cx="576262" cy="682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7" descr="C:\Users\Enrico\Desktop\Land 2 jpeg.jpg">
            <a:extLst>
              <a:ext uri="{FF2B5EF4-FFF2-40B4-BE49-F238E27FC236}">
                <a16:creationId xmlns:a16="http://schemas.microsoft.com/office/drawing/2014/main" id="{66F23F78-4EC4-03DA-FE1C-1728214AD294}"/>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4236" name="CasellaDiTesto 1">
            <a:extLst>
              <a:ext uri="{FF2B5EF4-FFF2-40B4-BE49-F238E27FC236}">
                <a16:creationId xmlns:a16="http://schemas.microsoft.com/office/drawing/2014/main" id="{D9C40115-8BC8-BFF4-AC94-33BBFD4751CB}"/>
              </a:ext>
            </a:extLst>
          </p:cNvPr>
          <p:cNvSpPr txBox="1">
            <a:spLocks noChangeArrowheads="1"/>
          </p:cNvSpPr>
          <p:nvPr/>
        </p:nvSpPr>
        <p:spPr bwMode="auto">
          <a:xfrm>
            <a:off x="4878388" y="196850"/>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a:t>El aviso de confiscación de tierras ha llegado.</a:t>
            </a:r>
            <a:endParaRPr lang="en-US" altLang="en-US" sz="1200"/>
          </a:p>
        </p:txBody>
      </p:sp>
      <p:sp>
        <p:nvSpPr>
          <p:cNvPr id="579587" name="Text Box 3">
            <a:extLst>
              <a:ext uri="{FF2B5EF4-FFF2-40B4-BE49-F238E27FC236}">
                <a16:creationId xmlns:a16="http://schemas.microsoft.com/office/drawing/2014/main" id="{CD5D4D02-CC7F-02C9-3DA7-51098FD188A8}"/>
              </a:ext>
            </a:extLst>
          </p:cNvPr>
          <p:cNvSpPr txBox="1">
            <a:spLocks noChangeArrowheads="1"/>
          </p:cNvSpPr>
          <p:nvPr/>
        </p:nvSpPr>
        <p:spPr bwMode="auto">
          <a:xfrm>
            <a:off x="4849813" y="3005138"/>
            <a:ext cx="3168650" cy="584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Los  </a:t>
            </a:r>
            <a:r>
              <a:rPr lang="fr-CH" altLang="it-CH" sz="1600" b="1" dirty="0" err="1">
                <a:solidFill>
                  <a:schemeClr val="accent4">
                    <a:lumMod val="10000"/>
                  </a:schemeClr>
                </a:solidFill>
              </a:rPr>
              <a:t>israelíes</a:t>
            </a:r>
            <a:r>
              <a:rPr lang="fr-CH" altLang="it-CH" sz="1600" b="1" dirty="0">
                <a:solidFill>
                  <a:schemeClr val="accent4">
                    <a:lumMod val="10000"/>
                  </a:schemeClr>
                </a:solidFill>
              </a:rPr>
              <a:t> </a:t>
            </a:r>
            <a:r>
              <a:rPr lang="fr-CH" altLang="it-CH" sz="1600" b="1" dirty="0" err="1">
                <a:solidFill>
                  <a:schemeClr val="accent4">
                    <a:lumMod val="10000"/>
                  </a:schemeClr>
                </a:solidFill>
              </a:rPr>
              <a:t>confiscan</a:t>
            </a:r>
            <a:r>
              <a:rPr lang="fr-CH" altLang="it-CH" sz="1600" b="1" dirty="0">
                <a:solidFill>
                  <a:schemeClr val="accent4">
                    <a:lumMod val="10000"/>
                  </a:schemeClr>
                </a:solidFill>
              </a:rPr>
              <a:t>  las </a:t>
            </a:r>
            <a:r>
              <a:rPr lang="fr-CH" altLang="it-CH" sz="1600" b="1" dirty="0" err="1">
                <a:solidFill>
                  <a:schemeClr val="accent4">
                    <a:lumMod val="10000"/>
                  </a:schemeClr>
                </a:solidFill>
              </a:rPr>
              <a:t>tierras</a:t>
            </a:r>
            <a:r>
              <a:rPr lang="fr-CH" altLang="it-CH" sz="1600" b="1" dirty="0">
                <a:solidFill>
                  <a:schemeClr val="accent4">
                    <a:lumMod val="10000"/>
                  </a:schemeClr>
                </a:solidFill>
              </a:rPr>
              <a:t> de los </a:t>
            </a:r>
            <a:r>
              <a:rPr lang="fr-CH" altLang="it-CH" sz="1600" b="1" dirty="0" err="1">
                <a:solidFill>
                  <a:schemeClr val="accent4">
                    <a:lumMod val="10000"/>
                  </a:schemeClr>
                </a:solidFill>
              </a:rPr>
              <a:t>palestinos</a:t>
            </a:r>
            <a:endParaRPr lang="it-IT" altLang="it-CH" sz="1600" b="1" dirty="0">
              <a:solidFill>
                <a:schemeClr val="accent4">
                  <a:lumMod val="10000"/>
                </a:schemeClr>
              </a:solidFill>
            </a:endParaRPr>
          </a:p>
        </p:txBody>
      </p:sp>
      <p:sp>
        <p:nvSpPr>
          <p:cNvPr id="564238" name="CasellaDiTesto 1">
            <a:extLst>
              <a:ext uri="{FF2B5EF4-FFF2-40B4-BE49-F238E27FC236}">
                <a16:creationId xmlns:a16="http://schemas.microsoft.com/office/drawing/2014/main" id="{B4398C15-C069-3617-8426-431E70B76DBA}"/>
              </a:ext>
            </a:extLst>
          </p:cNvPr>
          <p:cNvSpPr txBox="1">
            <a:spLocks noChangeArrowheads="1"/>
          </p:cNvSpPr>
          <p:nvPr/>
        </p:nvSpPr>
        <p:spPr bwMode="auto">
          <a:xfrm>
            <a:off x="5062538" y="6296025"/>
            <a:ext cx="1992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Tierra confiscada</a:t>
            </a:r>
          </a:p>
        </p:txBody>
      </p:sp>
      <p:sp>
        <p:nvSpPr>
          <p:cNvPr id="564239" name="CasellaDiTesto 14">
            <a:extLst>
              <a:ext uri="{FF2B5EF4-FFF2-40B4-BE49-F238E27FC236}">
                <a16:creationId xmlns:a16="http://schemas.microsoft.com/office/drawing/2014/main" id="{1BDED705-7AA2-4E9D-8792-B5218426DA1D}"/>
              </a:ext>
            </a:extLst>
          </p:cNvPr>
          <p:cNvSpPr txBox="1">
            <a:spLocks noChangeArrowheads="1"/>
          </p:cNvSpPr>
          <p:nvPr/>
        </p:nvSpPr>
        <p:spPr bwMode="auto">
          <a:xfrm>
            <a:off x="336550" y="3360738"/>
            <a:ext cx="3168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Confiscación de tierras por manu militar</a:t>
            </a:r>
            <a:endParaRPr lang="en-US" altLang="en-US" sz="1200" b="1">
              <a:solidFill>
                <a:srgbClr val="FFFFFF"/>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Gaza negozi distrutti">
            <a:extLst>
              <a:ext uri="{FF2B5EF4-FFF2-40B4-BE49-F238E27FC236}">
                <a16:creationId xmlns:a16="http://schemas.microsoft.com/office/drawing/2014/main" id="{DA8A7052-C56D-CC58-D61B-872A8BC79402}"/>
              </a:ext>
            </a:extLst>
          </p:cNvPr>
          <p:cNvPicPr>
            <a:picLocks noChangeAspect="1" noChangeArrowheads="1"/>
          </p:cNvPicPr>
          <p:nvPr/>
        </p:nvPicPr>
        <p:blipFill>
          <a:blip r:embed="rId3"/>
          <a:srcRect/>
          <a:stretch>
            <a:fillRect/>
          </a:stretch>
        </p:blipFill>
        <p:spPr bwMode="auto">
          <a:xfrm>
            <a:off x="179388" y="188913"/>
            <a:ext cx="43211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6275" name="Text Box 3">
            <a:extLst>
              <a:ext uri="{FF2B5EF4-FFF2-40B4-BE49-F238E27FC236}">
                <a16:creationId xmlns:a16="http://schemas.microsoft.com/office/drawing/2014/main" id="{B5ADF455-D5DB-D93A-6891-360D54081FFE}"/>
              </a:ext>
            </a:extLst>
          </p:cNvPr>
          <p:cNvSpPr txBox="1">
            <a:spLocks noChangeArrowheads="1"/>
          </p:cNvSpPr>
          <p:nvPr/>
        </p:nvSpPr>
        <p:spPr bwMode="auto">
          <a:xfrm>
            <a:off x="2268538" y="3284538"/>
            <a:ext cx="2303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Tiendas destruidas en Gaza </a:t>
            </a:r>
            <a:endParaRPr lang="it-IT" altLang="it-CH" sz="1200" b="1">
              <a:solidFill>
                <a:srgbClr val="FFFFFF"/>
              </a:solidFill>
            </a:endParaRPr>
          </a:p>
        </p:txBody>
      </p:sp>
      <p:pic>
        <p:nvPicPr>
          <p:cNvPr id="240644" name="Picture 4" descr="distruzione del mercato di Hebron 31">
            <a:extLst>
              <a:ext uri="{FF2B5EF4-FFF2-40B4-BE49-F238E27FC236}">
                <a16:creationId xmlns:a16="http://schemas.microsoft.com/office/drawing/2014/main" id="{6D4491BE-1440-95B6-34EA-F3F1979FACEB}"/>
              </a:ext>
            </a:extLst>
          </p:cNvPr>
          <p:cNvPicPr>
            <a:picLocks noChangeAspect="1" noChangeArrowheads="1"/>
          </p:cNvPicPr>
          <p:nvPr/>
        </p:nvPicPr>
        <p:blipFill>
          <a:blip r:embed="rId4"/>
          <a:srcRect/>
          <a:stretch>
            <a:fillRect/>
          </a:stretch>
        </p:blipFill>
        <p:spPr bwMode="auto">
          <a:xfrm>
            <a:off x="179388" y="3933825"/>
            <a:ext cx="4318000"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6277" name="Text Box 5">
            <a:extLst>
              <a:ext uri="{FF2B5EF4-FFF2-40B4-BE49-F238E27FC236}">
                <a16:creationId xmlns:a16="http://schemas.microsoft.com/office/drawing/2014/main" id="{0BCCCADC-006E-E286-5ECC-B6C51DF96444}"/>
              </a:ext>
            </a:extLst>
          </p:cNvPr>
          <p:cNvSpPr txBox="1">
            <a:spLocks noChangeArrowheads="1"/>
          </p:cNvSpPr>
          <p:nvPr/>
        </p:nvSpPr>
        <p:spPr bwMode="auto">
          <a:xfrm>
            <a:off x="107950" y="3284538"/>
            <a:ext cx="18716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Destrucción del mercado de Hebrón 31.1.03</a:t>
            </a:r>
            <a:endParaRPr lang="it-IT" altLang="it-CH" sz="1200" b="1">
              <a:solidFill>
                <a:srgbClr val="FFFFFF"/>
              </a:solidFill>
            </a:endParaRPr>
          </a:p>
        </p:txBody>
      </p:sp>
      <p:pic>
        <p:nvPicPr>
          <p:cNvPr id="240646" name="Picture 6">
            <a:extLst>
              <a:ext uri="{FF2B5EF4-FFF2-40B4-BE49-F238E27FC236}">
                <a16:creationId xmlns:a16="http://schemas.microsoft.com/office/drawing/2014/main" id="{87D3C9E8-A71D-028F-AACD-01A558615319}"/>
              </a:ext>
            </a:extLst>
          </p:cNvPr>
          <p:cNvPicPr>
            <a:picLocks noChangeAspect="1" noChangeArrowheads="1"/>
          </p:cNvPicPr>
          <p:nvPr/>
        </p:nvPicPr>
        <p:blipFill>
          <a:blip r:embed="rId5"/>
          <a:srcRect/>
          <a:stretch>
            <a:fillRect/>
          </a:stretch>
        </p:blipFill>
        <p:spPr bwMode="auto">
          <a:xfrm>
            <a:off x="4673600" y="4581525"/>
            <a:ext cx="4319588"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6279" name="Text Box 7">
            <a:extLst>
              <a:ext uri="{FF2B5EF4-FFF2-40B4-BE49-F238E27FC236}">
                <a16:creationId xmlns:a16="http://schemas.microsoft.com/office/drawing/2014/main" id="{5A29603D-264F-DDB9-E3DF-3B6BA2EECA3D}"/>
              </a:ext>
            </a:extLst>
          </p:cNvPr>
          <p:cNvSpPr txBox="1">
            <a:spLocks noChangeArrowheads="1"/>
          </p:cNvSpPr>
          <p:nvPr/>
        </p:nvSpPr>
        <p:spPr bwMode="auto">
          <a:xfrm>
            <a:off x="6484938" y="393382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Destrucción del mercado de Nazlat’Isa CJ  21.08.03</a:t>
            </a:r>
            <a:endParaRPr lang="it-IT" altLang="it-CH" sz="1200" b="1">
              <a:solidFill>
                <a:srgbClr val="FFFFFF"/>
              </a:solidFill>
            </a:endParaRPr>
          </a:p>
        </p:txBody>
      </p:sp>
      <p:sp>
        <p:nvSpPr>
          <p:cNvPr id="240650" name="Text Box 10">
            <a:extLst>
              <a:ext uri="{FF2B5EF4-FFF2-40B4-BE49-F238E27FC236}">
                <a16:creationId xmlns:a16="http://schemas.microsoft.com/office/drawing/2014/main" id="{314DC65B-CC7E-9E51-F4C4-24BCB5355A4D}"/>
              </a:ext>
            </a:extLst>
          </p:cNvPr>
          <p:cNvSpPr txBox="1">
            <a:spLocks noChangeArrowheads="1"/>
          </p:cNvSpPr>
          <p:nvPr/>
        </p:nvSpPr>
        <p:spPr bwMode="auto">
          <a:xfrm>
            <a:off x="4684713" y="3170238"/>
            <a:ext cx="1589087" cy="120015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fr-CH" altLang="it-CH" sz="1800" b="1" dirty="0" err="1">
                <a:solidFill>
                  <a:schemeClr val="accent4">
                    <a:lumMod val="10000"/>
                  </a:schemeClr>
                </a:solidFill>
                <a:cs typeface="Arial" charset="0"/>
              </a:rPr>
              <a:t>Israel</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estrangula</a:t>
            </a:r>
            <a:r>
              <a:rPr lang="fr-CH" altLang="it-CH" sz="1800" b="1" dirty="0">
                <a:solidFill>
                  <a:schemeClr val="accent4">
                    <a:lumMod val="10000"/>
                  </a:schemeClr>
                </a:solidFill>
                <a:cs typeface="Arial" charset="0"/>
              </a:rPr>
              <a:t> la </a:t>
            </a:r>
            <a:r>
              <a:rPr lang="fr-CH" altLang="it-CH" sz="1800" b="1" dirty="0" err="1">
                <a:solidFill>
                  <a:schemeClr val="accent4">
                    <a:lumMod val="10000"/>
                  </a:schemeClr>
                </a:solidFill>
                <a:cs typeface="Arial" charset="0"/>
              </a:rPr>
              <a:t>economía</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palestina</a:t>
            </a:r>
            <a:endParaRPr lang="it-IT" altLang="it-CH" sz="1800" b="1" dirty="0">
              <a:solidFill>
                <a:schemeClr val="accent4">
                  <a:lumMod val="10000"/>
                </a:schemeClr>
              </a:solidFill>
              <a:cs typeface="Arial" charset="0"/>
            </a:endParaRPr>
          </a:p>
        </p:txBody>
      </p:sp>
      <p:sp>
        <p:nvSpPr>
          <p:cNvPr id="566281" name="Segnaposto numero diapositiva 1">
            <a:extLst>
              <a:ext uri="{FF2B5EF4-FFF2-40B4-BE49-F238E27FC236}">
                <a16:creationId xmlns:a16="http://schemas.microsoft.com/office/drawing/2014/main" id="{CF330151-6C17-C4A5-2873-1AEF87F74965}"/>
              </a:ext>
            </a:extLst>
          </p:cNvPr>
          <p:cNvSpPr>
            <a:spLocks noGrp="1"/>
          </p:cNvSpPr>
          <p:nvPr>
            <p:ph type="sldNum" sz="quarter" idx="12"/>
          </p:nvPr>
        </p:nvSpPr>
        <p:spPr>
          <a:xfrm>
            <a:off x="8166100" y="3670300"/>
            <a:ext cx="815975"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C791CF-2909-4280-8DF5-50F2043A0792}" type="slidenum">
              <a:rPr lang="it-CH" altLang="en-US" sz="1400" smtClean="0">
                <a:solidFill>
                  <a:srgbClr val="FFFFFF"/>
                </a:solidFill>
              </a:rPr>
              <a:pPr>
                <a:spcBef>
                  <a:spcPct val="0"/>
                </a:spcBef>
                <a:buFontTx/>
                <a:buNone/>
              </a:pPr>
              <a:t>164</a:t>
            </a:fld>
            <a:endParaRPr lang="it-CH" altLang="en-US" sz="1400">
              <a:solidFill>
                <a:srgbClr val="FFFFFF"/>
              </a:solidFill>
            </a:endParaRPr>
          </a:p>
        </p:txBody>
      </p:sp>
      <p:sp>
        <p:nvSpPr>
          <p:cNvPr id="12" name="Rettangolo 11">
            <a:extLst>
              <a:ext uri="{FF2B5EF4-FFF2-40B4-BE49-F238E27FC236}">
                <a16:creationId xmlns:a16="http://schemas.microsoft.com/office/drawing/2014/main" id="{707FA876-3B3B-3970-F3E7-9244D014B5B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4" name="Picture 5" descr="C:\Users\Enrico\Desktop\Yogurt 3 jpeg.jpg">
            <a:extLst>
              <a:ext uri="{FF2B5EF4-FFF2-40B4-BE49-F238E27FC236}">
                <a16:creationId xmlns:a16="http://schemas.microsoft.com/office/drawing/2014/main" id="{2A4A0FCA-597E-A1ED-F4FD-2EC4B3834595}"/>
              </a:ext>
            </a:extLst>
          </p:cNvPr>
          <p:cNvPicPr>
            <a:picLocks noChangeAspect="1" noChangeArrowheads="1"/>
          </p:cNvPicPr>
          <p:nvPr/>
        </p:nvPicPr>
        <p:blipFill>
          <a:blip r:embed="rId6"/>
          <a:srcRect/>
          <a:stretch>
            <a:fillRect/>
          </a:stretch>
        </p:blipFill>
        <p:spPr bwMode="auto">
          <a:xfrm>
            <a:off x="4662488" y="195263"/>
            <a:ext cx="4319587" cy="2763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6284" name="Text Box 9">
            <a:extLst>
              <a:ext uri="{FF2B5EF4-FFF2-40B4-BE49-F238E27FC236}">
                <a16:creationId xmlns:a16="http://schemas.microsoft.com/office/drawing/2014/main" id="{5B4ABEE1-77F1-6CEA-039C-0C2A9AC7F019}"/>
              </a:ext>
            </a:extLst>
          </p:cNvPr>
          <p:cNvSpPr txBox="1">
            <a:spLocks noChangeArrowheads="1"/>
          </p:cNvSpPr>
          <p:nvPr/>
        </p:nvSpPr>
        <p:spPr bwMode="auto">
          <a:xfrm>
            <a:off x="6480175" y="3113088"/>
            <a:ext cx="2306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FFFFFF"/>
                </a:solidFill>
              </a:rPr>
              <a:t>2014 - Destrucción de la fábrica de yogur de Hebrón</a:t>
            </a:r>
            <a:endParaRPr lang="it-IT" altLang="it-CH" sz="1200" b="1">
              <a:solidFill>
                <a:srgbClr val="FFFFFF"/>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7" descr="abu%20jarwal">
            <a:extLst>
              <a:ext uri="{FF2B5EF4-FFF2-40B4-BE49-F238E27FC236}">
                <a16:creationId xmlns:a16="http://schemas.microsoft.com/office/drawing/2014/main" id="{F8007DEE-1CD3-CAFD-654C-5E8CF71CF344}"/>
              </a:ext>
            </a:extLst>
          </p:cNvPr>
          <p:cNvPicPr>
            <a:picLocks noChangeAspect="1" noChangeArrowheads="1"/>
          </p:cNvPicPr>
          <p:nvPr/>
        </p:nvPicPr>
        <p:blipFill>
          <a:blip r:embed="rId3"/>
          <a:srcRect/>
          <a:stretch>
            <a:fillRect/>
          </a:stretch>
        </p:blipFill>
        <p:spPr bwMode="auto">
          <a:xfrm>
            <a:off x="4333875" y="3214688"/>
            <a:ext cx="4630738" cy="34671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42691" name="Picture 9" descr="acqua per i beduini">
            <a:extLst>
              <a:ext uri="{FF2B5EF4-FFF2-40B4-BE49-F238E27FC236}">
                <a16:creationId xmlns:a16="http://schemas.microsoft.com/office/drawing/2014/main" id="{EA222348-2714-0AFE-6F8F-0029B4EE7F99}"/>
              </a:ext>
            </a:extLst>
          </p:cNvPr>
          <p:cNvPicPr>
            <a:picLocks noChangeAspect="1" noChangeArrowheads="1"/>
          </p:cNvPicPr>
          <p:nvPr/>
        </p:nvPicPr>
        <p:blipFill>
          <a:blip r:embed="rId4"/>
          <a:srcRect/>
          <a:stretch>
            <a:fillRect/>
          </a:stretch>
        </p:blipFill>
        <p:spPr bwMode="auto">
          <a:xfrm>
            <a:off x="142875" y="3214688"/>
            <a:ext cx="2312988" cy="34671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42692" name="Picture 3" descr="villaggio beduini vicino a Beer Shewa">
            <a:extLst>
              <a:ext uri="{FF2B5EF4-FFF2-40B4-BE49-F238E27FC236}">
                <a16:creationId xmlns:a16="http://schemas.microsoft.com/office/drawing/2014/main" id="{DDA4E50B-39A8-D0C5-A86A-185ABC531523}"/>
              </a:ext>
            </a:extLst>
          </p:cNvPr>
          <p:cNvPicPr>
            <a:picLocks noChangeAspect="1" noChangeArrowheads="1"/>
          </p:cNvPicPr>
          <p:nvPr/>
        </p:nvPicPr>
        <p:blipFill>
          <a:blip r:embed="rId5"/>
          <a:srcRect/>
          <a:stretch>
            <a:fillRect/>
          </a:stretch>
        </p:blipFill>
        <p:spPr bwMode="auto">
          <a:xfrm>
            <a:off x="4676775" y="176213"/>
            <a:ext cx="4287838" cy="2895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42693" name="Picture 3" descr="un villaggio beduino vicino a Omer">
            <a:extLst>
              <a:ext uri="{FF2B5EF4-FFF2-40B4-BE49-F238E27FC236}">
                <a16:creationId xmlns:a16="http://schemas.microsoft.com/office/drawing/2014/main" id="{59006D2C-D238-09F0-0F77-036E37AB8B7B}"/>
              </a:ext>
            </a:extLst>
          </p:cNvPr>
          <p:cNvPicPr>
            <a:picLocks noChangeAspect="1" noChangeArrowheads="1"/>
          </p:cNvPicPr>
          <p:nvPr/>
        </p:nvPicPr>
        <p:blipFill>
          <a:blip r:embed="rId6"/>
          <a:srcRect/>
          <a:stretch>
            <a:fillRect/>
          </a:stretch>
        </p:blipFill>
        <p:spPr bwMode="auto">
          <a:xfrm>
            <a:off x="142875" y="176213"/>
            <a:ext cx="4343400" cy="2895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68326" name="TextBox 6">
            <a:extLst>
              <a:ext uri="{FF2B5EF4-FFF2-40B4-BE49-F238E27FC236}">
                <a16:creationId xmlns:a16="http://schemas.microsoft.com/office/drawing/2014/main" id="{4923B736-9DBD-77E8-B755-11B45468993A}"/>
              </a:ext>
            </a:extLst>
          </p:cNvPr>
          <p:cNvSpPr txBox="1">
            <a:spLocks noChangeArrowheads="1"/>
          </p:cNvSpPr>
          <p:nvPr/>
        </p:nvSpPr>
        <p:spPr bwMode="auto">
          <a:xfrm>
            <a:off x="214313" y="285750"/>
            <a:ext cx="27019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b="1">
                <a:solidFill>
                  <a:srgbClr val="002060"/>
                </a:solidFill>
              </a:rPr>
              <a:t>La colonia israelí es exuberante, los beduinos están sin agua.</a:t>
            </a:r>
            <a:endParaRPr lang="it-IT" altLang="it-CH" sz="1400" b="1">
              <a:solidFill>
                <a:srgbClr val="002060"/>
              </a:solidFill>
            </a:endParaRPr>
          </a:p>
        </p:txBody>
      </p:sp>
      <p:sp>
        <p:nvSpPr>
          <p:cNvPr id="573447" name="TextBox 7">
            <a:extLst>
              <a:ext uri="{FF2B5EF4-FFF2-40B4-BE49-F238E27FC236}">
                <a16:creationId xmlns:a16="http://schemas.microsoft.com/office/drawing/2014/main" id="{705FFFBE-B52E-2BB4-56E2-11329A74BCA7}"/>
              </a:ext>
            </a:extLst>
          </p:cNvPr>
          <p:cNvSpPr txBox="1">
            <a:spLocks noChangeArrowheads="1"/>
          </p:cNvSpPr>
          <p:nvPr/>
        </p:nvSpPr>
        <p:spPr bwMode="auto">
          <a:xfrm>
            <a:off x="2644775" y="3513138"/>
            <a:ext cx="1500188" cy="2309812"/>
          </a:xfrm>
          <a:prstGeom prst="rect">
            <a:avLst/>
          </a:prstGeom>
          <a:solidFill>
            <a:srgbClr val="FFFF00"/>
          </a:solidFill>
          <a:ln w="12700">
            <a:solidFill>
              <a:schemeClr val="accent4">
                <a:lumMod val="10000"/>
              </a:schemeClr>
            </a:solidFill>
          </a:ln>
        </p:spPr>
        <p:txBody>
          <a:bodyPr tIns="182880" bIns="182880" anchor="ctr"/>
          <a:lstStyle>
            <a:lvl1pPr algn="ctr" eaLnBrk="1" hangingPunct="1">
              <a:defRPr sz="16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s-ES" altLang="it-CH" dirty="0"/>
              <a:t>La destrucción de los pueblos de los beduinos</a:t>
            </a:r>
          </a:p>
          <a:p>
            <a:pPr>
              <a:defRPr/>
            </a:pPr>
            <a:r>
              <a:rPr lang="es-ES" altLang="it-CH" dirty="0"/>
              <a:t>Palestino, en el Negev y en el valle del Jordán.</a:t>
            </a:r>
            <a:endParaRPr lang="it-IT" altLang="it-CH" dirty="0"/>
          </a:p>
        </p:txBody>
      </p:sp>
      <p:sp>
        <p:nvSpPr>
          <p:cNvPr id="568328" name="Segnaposto numero diapositiva 1">
            <a:extLst>
              <a:ext uri="{FF2B5EF4-FFF2-40B4-BE49-F238E27FC236}">
                <a16:creationId xmlns:a16="http://schemas.microsoft.com/office/drawing/2014/main" id="{E3DD3B8D-1454-EEA2-35E5-6A365B6226F2}"/>
              </a:ext>
            </a:extLst>
          </p:cNvPr>
          <p:cNvSpPr>
            <a:spLocks noGrp="1"/>
          </p:cNvSpPr>
          <p:nvPr>
            <p:ph type="sldNum" sz="quarter" idx="12"/>
          </p:nvPr>
        </p:nvSpPr>
        <p:spPr>
          <a:xfrm>
            <a:off x="2889250" y="6148388"/>
            <a:ext cx="7826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B805F2-36CB-4C89-BB96-0F988B574AA3}" type="slidenum">
              <a:rPr lang="it-CH" altLang="en-US" sz="1400" b="1" smtClean="0">
                <a:solidFill>
                  <a:srgbClr val="FFFFFF"/>
                </a:solidFill>
              </a:rPr>
              <a:pPr>
                <a:spcBef>
                  <a:spcPct val="0"/>
                </a:spcBef>
                <a:buFontTx/>
                <a:buNone/>
              </a:pPr>
              <a:t>165</a:t>
            </a:fld>
            <a:endParaRPr lang="it-CH" altLang="en-US" sz="1400" b="1">
              <a:solidFill>
                <a:srgbClr val="FFFFFF"/>
              </a:solidFill>
            </a:endParaRPr>
          </a:p>
        </p:txBody>
      </p:sp>
      <p:sp>
        <p:nvSpPr>
          <p:cNvPr id="9" name="Rettangolo 8">
            <a:extLst>
              <a:ext uri="{FF2B5EF4-FFF2-40B4-BE49-F238E27FC236}">
                <a16:creationId xmlns:a16="http://schemas.microsoft.com/office/drawing/2014/main" id="{C89F67AB-9451-3031-3F67-08F69E430C5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egnaposto numero diapositiva 1">
            <a:extLst>
              <a:ext uri="{FF2B5EF4-FFF2-40B4-BE49-F238E27FC236}">
                <a16:creationId xmlns:a16="http://schemas.microsoft.com/office/drawing/2014/main" id="{E05BD37C-F8C3-5477-9377-AB934A076983}"/>
              </a:ext>
            </a:extLst>
          </p:cNvPr>
          <p:cNvSpPr>
            <a:spLocks noGrp="1"/>
          </p:cNvSpPr>
          <p:nvPr>
            <p:ph type="sldNum" sz="quarter" idx="12"/>
          </p:nvPr>
        </p:nvSpPr>
        <p:spPr>
          <a:xfrm>
            <a:off x="7896225" y="6096000"/>
            <a:ext cx="585788"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2DCD5D-F24D-43B0-AE45-808C7F10B9F1}" type="slidenum">
              <a:rPr lang="it-IT" altLang="en-US" sz="1400" b="1" smtClean="0">
                <a:solidFill>
                  <a:srgbClr val="FFFFFF"/>
                </a:solidFill>
              </a:rPr>
              <a:pPr>
                <a:spcBef>
                  <a:spcPct val="0"/>
                </a:spcBef>
                <a:buFontTx/>
                <a:buNone/>
              </a:pPr>
              <a:t>166</a:t>
            </a:fld>
            <a:endParaRPr lang="it-IT" altLang="en-US" sz="1400" b="1">
              <a:solidFill>
                <a:srgbClr val="FFFFFF"/>
              </a:solidFill>
            </a:endParaRPr>
          </a:p>
        </p:txBody>
      </p:sp>
      <p:pic>
        <p:nvPicPr>
          <p:cNvPr id="9" name="Picture 3" descr="beduini palestinesi devono andarsene">
            <a:extLst>
              <a:ext uri="{FF2B5EF4-FFF2-40B4-BE49-F238E27FC236}">
                <a16:creationId xmlns:a16="http://schemas.microsoft.com/office/drawing/2014/main" id="{03D1C4F1-A906-335A-73D7-31D9A320D687}"/>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hadidiye_settlers_agro valle giordano">
            <a:extLst>
              <a:ext uri="{FF2B5EF4-FFF2-40B4-BE49-F238E27FC236}">
                <a16:creationId xmlns:a16="http://schemas.microsoft.com/office/drawing/2014/main" id="{2E06F930-5244-6F55-E385-B4996F06D0F7}"/>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68B5B0E8-1B58-771F-BCEC-7E47FDF61A98}"/>
              </a:ext>
            </a:extLst>
          </p:cNvPr>
          <p:cNvPicPr>
            <a:picLocks noChangeAspect="1"/>
          </p:cNvPicPr>
          <p:nvPr/>
        </p:nvPicPr>
        <p:blipFill rotWithShape="1">
          <a:blip r:embed="rId5"/>
          <a:srcRect r="3946"/>
          <a:stretch/>
        </p:blipFill>
        <p:spPr>
          <a:xfrm>
            <a:off x="454025" y="509588"/>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0374" name="CasellaDiTesto 10">
            <a:extLst>
              <a:ext uri="{FF2B5EF4-FFF2-40B4-BE49-F238E27FC236}">
                <a16:creationId xmlns:a16="http://schemas.microsoft.com/office/drawing/2014/main" id="{A19FDA59-5045-AA68-468A-378CE72C1AAA}"/>
              </a:ext>
            </a:extLst>
          </p:cNvPr>
          <p:cNvSpPr txBox="1">
            <a:spLocks noChangeArrowheads="1"/>
          </p:cNvSpPr>
          <p:nvPr/>
        </p:nvSpPr>
        <p:spPr bwMode="auto">
          <a:xfrm>
            <a:off x="484188" y="2765425"/>
            <a:ext cx="112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La destrucción.</a:t>
            </a:r>
            <a:endParaRPr lang="en-US" altLang="en-US" sz="1200" b="1">
              <a:solidFill>
                <a:srgbClr val="FFFFFF"/>
              </a:solidFill>
            </a:endParaRPr>
          </a:p>
        </p:txBody>
      </p:sp>
      <p:pic>
        <p:nvPicPr>
          <p:cNvPr id="13" name="Immagine 12">
            <a:extLst>
              <a:ext uri="{FF2B5EF4-FFF2-40B4-BE49-F238E27FC236}">
                <a16:creationId xmlns:a16="http://schemas.microsoft.com/office/drawing/2014/main" id="{9CB4BD34-F840-47B3-E688-021BF6AB8A84}"/>
              </a:ext>
            </a:extLst>
          </p:cNvPr>
          <p:cNvPicPr>
            <a:picLocks noChangeAspect="1"/>
          </p:cNvPicPr>
          <p:nvPr/>
        </p:nvPicPr>
        <p:blipFill>
          <a:blip r:embed="rId6"/>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 name="CasellaDiTesto 10">
            <a:extLst>
              <a:ext uri="{FF2B5EF4-FFF2-40B4-BE49-F238E27FC236}">
                <a16:creationId xmlns:a16="http://schemas.microsoft.com/office/drawing/2014/main" id="{4FAD9077-0C37-22D8-5480-4339227906C2}"/>
              </a:ext>
            </a:extLst>
          </p:cNvPr>
          <p:cNvSpPr txBox="1">
            <a:spLocks noChangeArrowheads="1"/>
          </p:cNvSpPr>
          <p:nvPr/>
        </p:nvSpPr>
        <p:spPr bwMode="auto">
          <a:xfrm>
            <a:off x="7667625" y="2627313"/>
            <a:ext cx="903288" cy="461962"/>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La expulsión</a:t>
            </a:r>
            <a:endParaRPr lang="en-US" altLang="en-US" sz="1200" b="1" dirty="0">
              <a:solidFill>
                <a:schemeClr val="accent4">
                  <a:lumMod val="10000"/>
                </a:schemeClr>
              </a:solidFill>
            </a:endParaRPr>
          </a:p>
        </p:txBody>
      </p:sp>
      <p:sp>
        <p:nvSpPr>
          <p:cNvPr id="15" name="CasellaDiTesto 14">
            <a:extLst>
              <a:ext uri="{FF2B5EF4-FFF2-40B4-BE49-F238E27FC236}">
                <a16:creationId xmlns:a16="http://schemas.microsoft.com/office/drawing/2014/main" id="{B5E5086B-155B-9C67-5C62-E54795A197AF}"/>
              </a:ext>
            </a:extLst>
          </p:cNvPr>
          <p:cNvSpPr txBox="1">
            <a:spLocks noChangeArrowheads="1"/>
          </p:cNvSpPr>
          <p:nvPr/>
        </p:nvSpPr>
        <p:spPr bwMode="auto">
          <a:xfrm>
            <a:off x="514350" y="5576888"/>
            <a:ext cx="2193925" cy="2778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La salida forzada</a:t>
            </a:r>
            <a:endParaRPr lang="en-US" altLang="en-US" sz="1200" b="1" dirty="0">
              <a:solidFill>
                <a:schemeClr val="accent4">
                  <a:lumMod val="10000"/>
                </a:schemeClr>
              </a:solidFill>
            </a:endParaRPr>
          </a:p>
        </p:txBody>
      </p:sp>
      <p:sp>
        <p:nvSpPr>
          <p:cNvPr id="16" name="CasellaDiTesto 15">
            <a:extLst>
              <a:ext uri="{FF2B5EF4-FFF2-40B4-BE49-F238E27FC236}">
                <a16:creationId xmlns:a16="http://schemas.microsoft.com/office/drawing/2014/main" id="{5DBDFB86-2968-3F1B-DAA2-376E3A66D5B5}"/>
              </a:ext>
            </a:extLst>
          </p:cNvPr>
          <p:cNvSpPr txBox="1">
            <a:spLocks noChangeArrowheads="1"/>
          </p:cNvSpPr>
          <p:nvPr/>
        </p:nvSpPr>
        <p:spPr bwMode="auto">
          <a:xfrm>
            <a:off x="7113588" y="5402263"/>
            <a:ext cx="1516062" cy="4603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La llegada             de los sionistas</a:t>
            </a:r>
            <a:endParaRPr lang="en-US" altLang="en-US" sz="1200" b="1" dirty="0">
              <a:solidFill>
                <a:schemeClr val="accent4">
                  <a:lumMod val="10000"/>
                </a:schemeClr>
              </a:solidFill>
            </a:endParaRPr>
          </a:p>
        </p:txBody>
      </p:sp>
      <p:sp>
        <p:nvSpPr>
          <p:cNvPr id="12" name="Rettangolo 11">
            <a:extLst>
              <a:ext uri="{FF2B5EF4-FFF2-40B4-BE49-F238E27FC236}">
                <a16:creationId xmlns:a16="http://schemas.microsoft.com/office/drawing/2014/main" id="{E205A7A4-69DF-D829-148B-AFC9B3B6511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2">
            <a:extLst>
              <a:ext uri="{FF2B5EF4-FFF2-40B4-BE49-F238E27FC236}">
                <a16:creationId xmlns:a16="http://schemas.microsoft.com/office/drawing/2014/main" id="{A05E6672-40AA-A985-2699-91BB85D0912D}"/>
              </a:ext>
            </a:extLst>
          </p:cNvPr>
          <p:cNvSpPr>
            <a:spLocks noGrp="1" noChangeArrowheads="1"/>
          </p:cNvSpPr>
          <p:nvPr>
            <p:ph type="ctrTitle"/>
          </p:nvPr>
        </p:nvSpPr>
        <p:spPr>
          <a:xfrm>
            <a:off x="1103313" y="5994400"/>
            <a:ext cx="6767512" cy="554038"/>
          </a:xfrm>
          <a:solidFill>
            <a:srgbClr val="FFFF00"/>
          </a:solidFill>
          <a:ln w="12700">
            <a:solidFill>
              <a:schemeClr val="accent4">
                <a:lumMod val="10000"/>
              </a:schemeClr>
            </a:solidFill>
          </a:ln>
        </p:spPr>
        <p:txBody>
          <a:bodyPr/>
          <a:lstStyle/>
          <a:p>
            <a:pPr eaLnBrk="1" hangingPunct="1">
              <a:defRPr/>
            </a:pPr>
            <a:r>
              <a:rPr lang="fr-CH" altLang="it-CH" sz="1600" b="1" kern="1200" dirty="0">
                <a:solidFill>
                  <a:schemeClr val="accent4">
                    <a:lumMod val="10000"/>
                  </a:schemeClr>
                </a:solidFill>
              </a:rPr>
              <a:t>Las </a:t>
            </a:r>
            <a:r>
              <a:rPr lang="fr-CH" altLang="it-CH" sz="1600" b="1" kern="1200" dirty="0" err="1">
                <a:solidFill>
                  <a:schemeClr val="accent4">
                    <a:lumMod val="10000"/>
                  </a:schemeClr>
                </a:solidFill>
              </a:rPr>
              <a:t>colonias</a:t>
            </a:r>
            <a:r>
              <a:rPr lang="fr-CH" altLang="it-CH" sz="1600" b="1" kern="1200" dirty="0">
                <a:solidFill>
                  <a:schemeClr val="accent4">
                    <a:lumMod val="10000"/>
                  </a:schemeClr>
                </a:solidFill>
              </a:rPr>
              <a:t> israelíes, se </a:t>
            </a:r>
            <a:r>
              <a:rPr lang="fr-CH" altLang="it-CH" sz="1600" b="1" kern="1200" dirty="0" err="1">
                <a:solidFill>
                  <a:schemeClr val="accent4">
                    <a:lumMod val="10000"/>
                  </a:schemeClr>
                </a:solidFill>
              </a:rPr>
              <a:t>instalan</a:t>
            </a:r>
            <a:r>
              <a:rPr lang="fr-CH" altLang="it-CH" sz="1600" b="1" kern="1200" dirty="0">
                <a:solidFill>
                  <a:schemeClr val="accent4">
                    <a:lumMod val="10000"/>
                  </a:schemeClr>
                </a:solidFill>
              </a:rPr>
              <a:t> en el valle </a:t>
            </a:r>
            <a:r>
              <a:rPr lang="fr-CH" altLang="it-CH" sz="1600" b="1" kern="1200" dirty="0" err="1">
                <a:solidFill>
                  <a:schemeClr val="accent4">
                    <a:lumMod val="10000"/>
                  </a:schemeClr>
                </a:solidFill>
              </a:rPr>
              <a:t>del</a:t>
            </a:r>
            <a:r>
              <a:rPr lang="fr-CH" altLang="it-CH" sz="1600" b="1" kern="1200" dirty="0">
                <a:solidFill>
                  <a:schemeClr val="accent4">
                    <a:lumMod val="10000"/>
                  </a:schemeClr>
                </a:solidFill>
              </a:rPr>
              <a:t> </a:t>
            </a:r>
            <a:r>
              <a:rPr lang="fr-CH" altLang="it-CH" sz="1600" b="1" kern="1200" dirty="0" err="1">
                <a:solidFill>
                  <a:schemeClr val="accent4">
                    <a:lumMod val="10000"/>
                  </a:schemeClr>
                </a:solidFill>
              </a:rPr>
              <a:t>Jordán</a:t>
            </a:r>
            <a:r>
              <a:rPr lang="fr-CH" altLang="it-CH" sz="1600" b="1" kern="1200" dirty="0">
                <a:solidFill>
                  <a:schemeClr val="accent4">
                    <a:lumMod val="10000"/>
                  </a:schemeClr>
                </a:solidFill>
              </a:rPr>
              <a:t>. Los Beduinos deben </a:t>
            </a:r>
            <a:r>
              <a:rPr lang="fr-CH" altLang="it-CH" sz="1600" b="1" kern="1200" dirty="0" err="1">
                <a:solidFill>
                  <a:schemeClr val="accent4">
                    <a:lumMod val="10000"/>
                  </a:schemeClr>
                </a:solidFill>
              </a:rPr>
              <a:t>abandonar</a:t>
            </a:r>
            <a:r>
              <a:rPr lang="fr-CH" altLang="it-CH" sz="1600" b="1" kern="1200" dirty="0">
                <a:solidFill>
                  <a:schemeClr val="accent4">
                    <a:lumMod val="10000"/>
                  </a:schemeClr>
                </a:solidFill>
              </a:rPr>
              <a:t> </a:t>
            </a:r>
            <a:r>
              <a:rPr lang="fr-CH" altLang="it-CH" sz="1600" b="1" kern="1200" dirty="0" err="1">
                <a:solidFill>
                  <a:schemeClr val="accent4">
                    <a:lumMod val="10000"/>
                  </a:schemeClr>
                </a:solidFill>
              </a:rPr>
              <a:t>todo</a:t>
            </a:r>
            <a:r>
              <a:rPr lang="fr-CH" altLang="it-CH" sz="1600" b="1" kern="1200" dirty="0">
                <a:solidFill>
                  <a:schemeClr val="accent4">
                    <a:lumMod val="10000"/>
                  </a:schemeClr>
                </a:solidFill>
              </a:rPr>
              <a:t> y partir. Su </a:t>
            </a:r>
            <a:r>
              <a:rPr lang="fr-CH" altLang="it-CH" sz="1600" b="1" kern="1200" dirty="0" err="1">
                <a:solidFill>
                  <a:schemeClr val="accent4">
                    <a:lumMod val="10000"/>
                  </a:schemeClr>
                </a:solidFill>
              </a:rPr>
              <a:t>futuro</a:t>
            </a:r>
            <a:r>
              <a:rPr lang="fr-CH" altLang="it-CH" sz="1600" b="1" kern="1200" dirty="0">
                <a:solidFill>
                  <a:schemeClr val="accent4">
                    <a:lumMod val="10000"/>
                  </a:schemeClr>
                </a:solidFill>
              </a:rPr>
              <a:t> es </a:t>
            </a:r>
            <a:r>
              <a:rPr lang="fr-CH" altLang="it-CH" sz="1600" b="1" kern="1200" dirty="0" err="1">
                <a:solidFill>
                  <a:schemeClr val="accent4">
                    <a:lumMod val="10000"/>
                  </a:schemeClr>
                </a:solidFill>
              </a:rPr>
              <a:t>incierto</a:t>
            </a:r>
            <a:r>
              <a:rPr lang="fr-CH" altLang="it-CH" sz="1600" b="1" kern="1200" dirty="0">
                <a:solidFill>
                  <a:schemeClr val="accent4">
                    <a:lumMod val="10000"/>
                  </a:schemeClr>
                </a:solidFill>
              </a:rPr>
              <a:t>. </a:t>
            </a:r>
            <a:endParaRPr lang="it-IT" altLang="it-CH" sz="1600" b="1" kern="1200" dirty="0">
              <a:solidFill>
                <a:schemeClr val="accent4">
                  <a:lumMod val="10000"/>
                </a:schemeClr>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TextBox 2">
            <a:extLst>
              <a:ext uri="{FF2B5EF4-FFF2-40B4-BE49-F238E27FC236}">
                <a16:creationId xmlns:a16="http://schemas.microsoft.com/office/drawing/2014/main" id="{E5CD2C6D-5108-42EA-9AE6-7061F0B93F44}"/>
              </a:ext>
            </a:extLst>
          </p:cNvPr>
          <p:cNvSpPr txBox="1">
            <a:spLocks noChangeArrowheads="1"/>
          </p:cNvSpPr>
          <p:nvPr/>
        </p:nvSpPr>
        <p:spPr bwMode="auto">
          <a:xfrm>
            <a:off x="6627813" y="671513"/>
            <a:ext cx="1928812" cy="7080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s-ES" altLang="it-CH" sz="2000" b="1" dirty="0">
                <a:solidFill>
                  <a:schemeClr val="accent4">
                    <a:lumMod val="10000"/>
                  </a:schemeClr>
                </a:solidFill>
              </a:rPr>
              <a:t>La Franja de Gaza</a:t>
            </a:r>
            <a:endParaRPr lang="it-IT" altLang="it-CH" sz="2000" b="1" dirty="0">
              <a:solidFill>
                <a:schemeClr val="accent4">
                  <a:lumMod val="10000"/>
                </a:schemeClr>
              </a:solidFill>
            </a:endParaRPr>
          </a:p>
        </p:txBody>
      </p:sp>
      <p:sp>
        <p:nvSpPr>
          <p:cNvPr id="572419" name="Segnaposto numero diapositiva 1">
            <a:extLst>
              <a:ext uri="{FF2B5EF4-FFF2-40B4-BE49-F238E27FC236}">
                <a16:creationId xmlns:a16="http://schemas.microsoft.com/office/drawing/2014/main" id="{A31B2C0A-8F9D-AC3D-9ABD-CCA28F035F37}"/>
              </a:ext>
            </a:extLst>
          </p:cNvPr>
          <p:cNvSpPr>
            <a:spLocks noGrp="1"/>
          </p:cNvSpPr>
          <p:nvPr>
            <p:ph type="sldNum" sz="quarter" idx="12"/>
          </p:nvPr>
        </p:nvSpPr>
        <p:spPr>
          <a:xfrm>
            <a:off x="7040563" y="6062663"/>
            <a:ext cx="946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2CE06E-715B-41C1-B94A-993FEC3A9B34}" type="slidenum">
              <a:rPr lang="it-CH" altLang="en-US" sz="1400" b="1" smtClean="0">
                <a:solidFill>
                  <a:srgbClr val="FFFFFF"/>
                </a:solidFill>
              </a:rPr>
              <a:pPr>
                <a:spcBef>
                  <a:spcPct val="0"/>
                </a:spcBef>
                <a:buFontTx/>
                <a:buNone/>
              </a:pPr>
              <a:t>167</a:t>
            </a:fld>
            <a:endParaRPr lang="it-CH" altLang="en-US" sz="1400" b="1">
              <a:solidFill>
                <a:srgbClr val="FFFFFF"/>
              </a:solidFill>
            </a:endParaRPr>
          </a:p>
        </p:txBody>
      </p:sp>
      <p:sp>
        <p:nvSpPr>
          <p:cNvPr id="6" name="Rettangolo 5">
            <a:extLst>
              <a:ext uri="{FF2B5EF4-FFF2-40B4-BE49-F238E27FC236}">
                <a16:creationId xmlns:a16="http://schemas.microsoft.com/office/drawing/2014/main" id="{C0FC8C2D-F5E3-DFB9-324D-A78BCFD3417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2421" name="CasellaDiTesto 2">
            <a:extLst>
              <a:ext uri="{FF2B5EF4-FFF2-40B4-BE49-F238E27FC236}">
                <a16:creationId xmlns:a16="http://schemas.microsoft.com/office/drawing/2014/main" id="{0F3C3A94-7488-3A13-3B65-2C26954CA189}"/>
              </a:ext>
            </a:extLst>
          </p:cNvPr>
          <p:cNvSpPr txBox="1">
            <a:spLocks noChangeArrowheads="1"/>
          </p:cNvSpPr>
          <p:nvPr/>
        </p:nvSpPr>
        <p:spPr bwMode="auto">
          <a:xfrm>
            <a:off x="2763838" y="2636838"/>
            <a:ext cx="3168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600" b="1">
                <a:solidFill>
                  <a:srgbClr val="FFFFFF"/>
                </a:solidFill>
              </a:rPr>
              <a:t>FINE</a:t>
            </a:r>
          </a:p>
        </p:txBody>
      </p:sp>
      <p:pic>
        <p:nvPicPr>
          <p:cNvPr id="3" name="Picture 2">
            <a:extLst>
              <a:ext uri="{FF2B5EF4-FFF2-40B4-BE49-F238E27FC236}">
                <a16:creationId xmlns:a16="http://schemas.microsoft.com/office/drawing/2014/main" id="{F24B3A71-F258-FB60-8B9A-53D3B9A14D91}"/>
              </a:ext>
            </a:extLst>
          </p:cNvPr>
          <p:cNvPicPr>
            <a:picLocks noChangeAspect="1" noChangeArrowheads="1"/>
          </p:cNvPicPr>
          <p:nvPr/>
        </p:nvPicPr>
        <p:blipFill>
          <a:blip r:embed="rId3"/>
          <a:srcRect/>
          <a:stretch>
            <a:fillRect/>
          </a:stretch>
        </p:blipFill>
        <p:spPr bwMode="auto">
          <a:xfrm>
            <a:off x="892175" y="84138"/>
            <a:ext cx="5472113"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11ECE8C4-2DCF-0E33-9E02-87D620D0F600}"/>
              </a:ext>
            </a:extLst>
          </p:cNvPr>
          <p:cNvSpPr txBox="1">
            <a:spLocks noChangeArrowheads="1"/>
          </p:cNvSpPr>
          <p:nvPr/>
        </p:nvSpPr>
        <p:spPr bwMode="auto">
          <a:xfrm>
            <a:off x="3492500" y="5459413"/>
            <a:ext cx="863600" cy="646112"/>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a:solidFill>
                  <a:schemeClr val="accent4">
                    <a:lumMod val="10000"/>
                  </a:schemeClr>
                </a:solidFill>
              </a:rPr>
              <a:t>Zona de </a:t>
            </a:r>
            <a:r>
              <a:rPr lang="it-CH" altLang="it-CH" sz="900" b="1" kern="0" dirty="0" err="1">
                <a:solidFill>
                  <a:schemeClr val="accent4">
                    <a:lumMod val="10000"/>
                  </a:schemeClr>
                </a:solidFill>
              </a:rPr>
              <a:t>seguridad</a:t>
            </a:r>
            <a:r>
              <a:rPr lang="it-CH" altLang="it-CH" sz="900" b="1" kern="0" dirty="0">
                <a:solidFill>
                  <a:schemeClr val="accent4">
                    <a:lumMod val="10000"/>
                  </a:schemeClr>
                </a:solidFill>
              </a:rPr>
              <a:t> </a:t>
            </a:r>
            <a:r>
              <a:rPr lang="it-CH" altLang="it-CH" sz="900" b="1" kern="0" dirty="0" err="1">
                <a:solidFill>
                  <a:schemeClr val="accent4">
                    <a:lumMod val="10000"/>
                  </a:schemeClr>
                </a:solidFill>
              </a:rPr>
              <a:t>israelí</a:t>
            </a:r>
            <a:r>
              <a:rPr lang="it-CH" altLang="it-CH" sz="900" b="1" kern="0" dirty="0">
                <a:solidFill>
                  <a:schemeClr val="accent4">
                    <a:lumMod val="10000"/>
                  </a:schemeClr>
                </a:solidFill>
              </a:rPr>
              <a:t> (no </a:t>
            </a:r>
            <a:r>
              <a:rPr lang="it-CH" altLang="it-CH" sz="900" b="1" kern="0" dirty="0" err="1">
                <a:solidFill>
                  <a:schemeClr val="accent4">
                    <a:lumMod val="10000"/>
                  </a:schemeClr>
                </a:solidFill>
              </a:rPr>
              <a:t>man’s</a:t>
            </a:r>
            <a:r>
              <a:rPr lang="it-CH" altLang="it-CH" sz="900" b="1" kern="0" dirty="0">
                <a:solidFill>
                  <a:schemeClr val="accent4">
                    <a:lumMod val="10000"/>
                  </a:schemeClr>
                </a:solidFill>
              </a:rPr>
              <a:t> </a:t>
            </a:r>
            <a:r>
              <a:rPr lang="it-CH" altLang="it-CH" sz="900" b="1" kern="0" dirty="0" err="1">
                <a:solidFill>
                  <a:schemeClr val="accent4">
                    <a:lumMod val="10000"/>
                  </a:schemeClr>
                </a:solidFill>
              </a:rPr>
              <a:t>land</a:t>
            </a:r>
            <a:r>
              <a:rPr lang="it-CH" altLang="it-CH" sz="900" b="1" kern="0" dirty="0">
                <a:solidFill>
                  <a:schemeClr val="accent4">
                    <a:lumMod val="10000"/>
                  </a:schemeClr>
                </a:solidFill>
              </a:rPr>
              <a:t>)</a:t>
            </a:r>
          </a:p>
        </p:txBody>
      </p:sp>
      <p:pic>
        <p:nvPicPr>
          <p:cNvPr id="572424" name="Picture 4">
            <a:extLst>
              <a:ext uri="{FF2B5EF4-FFF2-40B4-BE49-F238E27FC236}">
                <a16:creationId xmlns:a16="http://schemas.microsoft.com/office/drawing/2014/main" id="{435F2656-506C-2940-5A62-C7DFE021F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850" y="5327650"/>
            <a:ext cx="6731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9">
            <a:extLst>
              <a:ext uri="{FF2B5EF4-FFF2-40B4-BE49-F238E27FC236}">
                <a16:creationId xmlns:a16="http://schemas.microsoft.com/office/drawing/2014/main" id="{D7867023-2A40-6E4E-04BF-C9BA986E7503}"/>
              </a:ext>
            </a:extLst>
          </p:cNvPr>
          <p:cNvSpPr txBox="1">
            <a:spLocks noChangeArrowheads="1"/>
          </p:cNvSpPr>
          <p:nvPr/>
        </p:nvSpPr>
        <p:spPr bwMode="auto">
          <a:xfrm>
            <a:off x="26988" y="5284788"/>
            <a:ext cx="865187" cy="369887"/>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err="1"/>
              <a:t>Philadelfia</a:t>
            </a:r>
            <a:r>
              <a:rPr lang="it-CH" altLang="it-CH" sz="900" b="1" kern="0" dirty="0"/>
              <a:t> </a:t>
            </a:r>
            <a:r>
              <a:rPr lang="it-CH" altLang="it-CH" sz="900" b="1" kern="0" dirty="0" err="1"/>
              <a:t>Korridor</a:t>
            </a:r>
            <a:endParaRPr lang="it-CH" altLang="it-CH" sz="900" b="1" kern="0" dirty="0"/>
          </a:p>
        </p:txBody>
      </p:sp>
      <p:cxnSp>
        <p:nvCxnSpPr>
          <p:cNvPr id="8" name="Connettore 2 7">
            <a:extLst>
              <a:ext uri="{FF2B5EF4-FFF2-40B4-BE49-F238E27FC236}">
                <a16:creationId xmlns:a16="http://schemas.microsoft.com/office/drawing/2014/main" id="{075C0D30-844E-EEBE-05BB-5454C2570E50}"/>
              </a:ext>
            </a:extLst>
          </p:cNvPr>
          <p:cNvCxnSpPr/>
          <p:nvPr/>
        </p:nvCxnSpPr>
        <p:spPr>
          <a:xfrm flipV="1">
            <a:off x="742950" y="5084763"/>
            <a:ext cx="503238"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20BACC8B-9F07-C675-093C-E330C6DD91B8}"/>
              </a:ext>
            </a:extLst>
          </p:cNvPr>
          <p:cNvCxnSpPr/>
          <p:nvPr/>
        </p:nvCxnSpPr>
        <p:spPr>
          <a:xfrm>
            <a:off x="742950"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2428" name="TextBox 3">
            <a:extLst>
              <a:ext uri="{FF2B5EF4-FFF2-40B4-BE49-F238E27FC236}">
                <a16:creationId xmlns:a16="http://schemas.microsoft.com/office/drawing/2014/main" id="{5D6E98FE-5363-8742-ACC0-7C5F8818B29E}"/>
              </a:ext>
            </a:extLst>
          </p:cNvPr>
          <p:cNvSpPr txBox="1">
            <a:spLocks noChangeArrowheads="1"/>
          </p:cNvSpPr>
          <p:nvPr/>
        </p:nvSpPr>
        <p:spPr bwMode="auto">
          <a:xfrm>
            <a:off x="6491288" y="2060575"/>
            <a:ext cx="2463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Cerca de 360 Km2</a:t>
            </a:r>
            <a:br>
              <a:rPr lang="es-ES" altLang="it-CH" sz="1800">
                <a:solidFill>
                  <a:srgbClr val="FFFFFF"/>
                </a:solidFill>
              </a:rPr>
            </a:br>
            <a:r>
              <a:rPr lang="es-ES" altLang="it-CH" sz="1800">
                <a:solidFill>
                  <a:srgbClr val="FFFFFF"/>
                </a:solidFill>
              </a:rPr>
              <a:t>Aproximadamente 2.000.000 habitantes.</a:t>
            </a:r>
            <a:br>
              <a:rPr lang="es-ES" altLang="it-CH" sz="1800">
                <a:solidFill>
                  <a:srgbClr val="FFFFFF"/>
                </a:solidFill>
              </a:rPr>
            </a:br>
            <a:r>
              <a:rPr lang="es-ES" altLang="it-CH" sz="1800">
                <a:solidFill>
                  <a:srgbClr val="FFFFFF"/>
                </a:solidFill>
              </a:rPr>
              <a:t>Desde el año 2005 están completamente aislados y asediados.</a:t>
            </a:r>
            <a:br>
              <a:rPr lang="es-ES" altLang="it-CH" sz="1800">
                <a:solidFill>
                  <a:srgbClr val="FFFFFF"/>
                </a:solidFill>
              </a:rPr>
            </a:br>
            <a:br>
              <a:rPr lang="es-ES" altLang="it-CH" sz="1800">
                <a:solidFill>
                  <a:srgbClr val="FFFFFF"/>
                </a:solidFill>
              </a:rPr>
            </a:br>
            <a:r>
              <a:rPr lang="es-ES" altLang="it-CH" sz="1800">
                <a:solidFill>
                  <a:srgbClr val="FFFFFF"/>
                </a:solidFill>
              </a:rPr>
              <a:t>Los 15.000 colonos israelíes, se retiraron en 2004 y 2005 y se establecieron en otros territorios palestinos ocupados.</a:t>
            </a:r>
            <a:endParaRPr lang="it-IT" altLang="it-CH" sz="1800">
              <a:solidFill>
                <a:srgbClr val="FFFFFF"/>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Image015_16">
            <a:extLst>
              <a:ext uri="{FF2B5EF4-FFF2-40B4-BE49-F238E27FC236}">
                <a16:creationId xmlns:a16="http://schemas.microsoft.com/office/drawing/2014/main" id="{63E018FF-B793-5D0B-9764-CB092D961912}"/>
              </a:ext>
            </a:extLst>
          </p:cNvPr>
          <p:cNvPicPr>
            <a:picLocks noChangeAspect="1" noChangeArrowheads="1"/>
          </p:cNvPicPr>
          <p:nvPr/>
        </p:nvPicPr>
        <p:blipFill>
          <a:blip r:embed="rId3"/>
          <a:srcRect/>
          <a:stretch>
            <a:fillRect/>
          </a:stretch>
        </p:blipFill>
        <p:spPr bwMode="auto">
          <a:xfrm>
            <a:off x="611188" y="328613"/>
            <a:ext cx="7920037" cy="59420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74467" name="Segnaposto numero diapositiva 1">
            <a:extLst>
              <a:ext uri="{FF2B5EF4-FFF2-40B4-BE49-F238E27FC236}">
                <a16:creationId xmlns:a16="http://schemas.microsoft.com/office/drawing/2014/main" id="{7B205ECB-1199-E1FF-779A-2FB81358C146}"/>
              </a:ext>
            </a:extLst>
          </p:cNvPr>
          <p:cNvSpPr>
            <a:spLocks noGrp="1"/>
          </p:cNvSpPr>
          <p:nvPr>
            <p:ph type="sldNum" sz="quarter" idx="12"/>
          </p:nvPr>
        </p:nvSpPr>
        <p:spPr>
          <a:xfrm>
            <a:off x="8316913" y="5832475"/>
            <a:ext cx="693737"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FFB3D1-2398-427E-834B-D60A5D8657C1}" type="slidenum">
              <a:rPr lang="it-CH" altLang="en-US" sz="1400" b="1" smtClean="0">
                <a:solidFill>
                  <a:srgbClr val="FFFFFF"/>
                </a:solidFill>
              </a:rPr>
              <a:pPr>
                <a:spcBef>
                  <a:spcPct val="0"/>
                </a:spcBef>
                <a:buFontTx/>
                <a:buNone/>
              </a:pPr>
              <a:t>168</a:t>
            </a:fld>
            <a:endParaRPr lang="it-CH" altLang="en-US" sz="1400" b="1">
              <a:solidFill>
                <a:srgbClr val="FFFFFF"/>
              </a:solidFill>
            </a:endParaRPr>
          </a:p>
        </p:txBody>
      </p:sp>
      <p:sp>
        <p:nvSpPr>
          <p:cNvPr id="5" name="Rettangolo 4">
            <a:extLst>
              <a:ext uri="{FF2B5EF4-FFF2-40B4-BE49-F238E27FC236}">
                <a16:creationId xmlns:a16="http://schemas.microsoft.com/office/drawing/2014/main" id="{70BAB6E4-E165-AD9D-4B1C-BF81843023E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74469" name="CasellaDiTesto 1">
            <a:extLst>
              <a:ext uri="{FF2B5EF4-FFF2-40B4-BE49-F238E27FC236}">
                <a16:creationId xmlns:a16="http://schemas.microsoft.com/office/drawing/2014/main" id="{564AEF6F-C810-7F4F-3F0E-7C166C515509}"/>
              </a:ext>
            </a:extLst>
          </p:cNvPr>
          <p:cNvSpPr txBox="1">
            <a:spLocks noChangeArrowheads="1"/>
          </p:cNvSpPr>
          <p:nvPr/>
        </p:nvSpPr>
        <p:spPr bwMode="auto">
          <a:xfrm>
            <a:off x="2933700" y="6337300"/>
            <a:ext cx="3276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2’000’000 de habitantes para 360 km2</a:t>
            </a:r>
          </a:p>
        </p:txBody>
      </p:sp>
      <p:sp>
        <p:nvSpPr>
          <p:cNvPr id="3" name="CasellaDiTesto 2">
            <a:extLst>
              <a:ext uri="{FF2B5EF4-FFF2-40B4-BE49-F238E27FC236}">
                <a16:creationId xmlns:a16="http://schemas.microsoft.com/office/drawing/2014/main" id="{A9E26D9E-13B5-DEC1-816B-6EC85E00F335}"/>
              </a:ext>
            </a:extLst>
          </p:cNvPr>
          <p:cNvSpPr txBox="1"/>
          <p:nvPr/>
        </p:nvSpPr>
        <p:spPr>
          <a:xfrm>
            <a:off x="1997075" y="836613"/>
            <a:ext cx="5005388"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err="1">
                <a:solidFill>
                  <a:schemeClr val="accent4">
                    <a:lumMod val="10000"/>
                  </a:schemeClr>
                </a:solidFill>
              </a:rPr>
              <a:t>Sobrepoblación</a:t>
            </a:r>
            <a:r>
              <a:rPr lang="en-US" sz="2000" b="1" dirty="0">
                <a:solidFill>
                  <a:schemeClr val="accent4">
                    <a:lumMod val="10000"/>
                  </a:schemeClr>
                </a:solidFill>
              </a:rPr>
              <a:t> </a:t>
            </a:r>
            <a:r>
              <a:rPr lang="en-US" sz="2000" b="1" dirty="0" err="1">
                <a:solidFill>
                  <a:schemeClr val="accent4">
                    <a:lumMod val="10000"/>
                  </a:schemeClr>
                </a:solidFill>
              </a:rPr>
              <a:t>en</a:t>
            </a:r>
            <a:r>
              <a:rPr lang="en-US" sz="2000" b="1" dirty="0">
                <a:solidFill>
                  <a:schemeClr val="accent4">
                    <a:lumMod val="10000"/>
                  </a:schemeClr>
                </a:solidFill>
              </a:rPr>
              <a:t> la Franja de Gaza</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35AC8D-CDD9-B70E-ABA9-1CE96A73C460}"/>
              </a:ext>
            </a:extLst>
          </p:cNvPr>
          <p:cNvPicPr>
            <a:picLocks noChangeAspect="1"/>
          </p:cNvPicPr>
          <p:nvPr/>
        </p:nvPicPr>
        <p:blipFill rotWithShape="1">
          <a:blip r:embed="rId3"/>
          <a:srcRect t="12153"/>
          <a:stretch/>
        </p:blipFill>
        <p:spPr>
          <a:xfrm>
            <a:off x="323850" y="147638"/>
            <a:ext cx="8520113" cy="313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2066" name="Picture 2" descr="Image028_29small">
            <a:extLst>
              <a:ext uri="{FF2B5EF4-FFF2-40B4-BE49-F238E27FC236}">
                <a16:creationId xmlns:a16="http://schemas.microsoft.com/office/drawing/2014/main" id="{B2FB55D3-899F-8A69-74F8-79C4A425F436}"/>
              </a:ext>
            </a:extLst>
          </p:cNvPr>
          <p:cNvPicPr>
            <a:picLocks noChangeAspect="1" noChangeArrowheads="1"/>
          </p:cNvPicPr>
          <p:nvPr/>
        </p:nvPicPr>
        <p:blipFill>
          <a:blip r:embed="rId4"/>
          <a:srcRect/>
          <a:stretch>
            <a:fillRect/>
          </a:stretch>
        </p:blipFill>
        <p:spPr bwMode="auto">
          <a:xfrm>
            <a:off x="323850" y="5126038"/>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72067" name="Picture 3" descr="DSCN0892">
            <a:extLst>
              <a:ext uri="{FF2B5EF4-FFF2-40B4-BE49-F238E27FC236}">
                <a16:creationId xmlns:a16="http://schemas.microsoft.com/office/drawing/2014/main" id="{49077C45-4957-9167-1E9C-EB5AEE62F84D}"/>
              </a:ext>
            </a:extLst>
          </p:cNvPr>
          <p:cNvPicPr>
            <a:picLocks noChangeAspect="1" noChangeArrowheads="1"/>
          </p:cNvPicPr>
          <p:nvPr/>
        </p:nvPicPr>
        <p:blipFill>
          <a:blip r:embed="rId5"/>
          <a:srcRect/>
          <a:stretch>
            <a:fillRect/>
          </a:stretch>
        </p:blipFill>
        <p:spPr bwMode="auto">
          <a:xfrm>
            <a:off x="323850" y="3438525"/>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4468" name="Text Box 4">
            <a:extLst>
              <a:ext uri="{FF2B5EF4-FFF2-40B4-BE49-F238E27FC236}">
                <a16:creationId xmlns:a16="http://schemas.microsoft.com/office/drawing/2014/main" id="{8A4E3384-0E68-AB01-996E-FF14574E9CCC}"/>
              </a:ext>
            </a:extLst>
          </p:cNvPr>
          <p:cNvSpPr txBox="1">
            <a:spLocks noChangeArrowheads="1"/>
          </p:cNvSpPr>
          <p:nvPr/>
        </p:nvSpPr>
        <p:spPr bwMode="auto">
          <a:xfrm>
            <a:off x="2700338" y="4362450"/>
            <a:ext cx="5726112" cy="20939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tx1">
                    <a:lumMod val="95000"/>
                    <a:lumOff val="5000"/>
                  </a:schemeClr>
                </a:solidFill>
              </a:rPr>
              <a:t>1967 - 2005</a:t>
            </a:r>
          </a:p>
          <a:p>
            <a:pPr eaLnBrk="1" hangingPunct="1">
              <a:spcBef>
                <a:spcPct val="0"/>
              </a:spcBef>
              <a:buFontTx/>
              <a:buNone/>
              <a:defRPr/>
            </a:pPr>
            <a:r>
              <a:rPr lang="it-CH" altLang="it-CH" sz="1400" b="1" dirty="0" err="1">
                <a:solidFill>
                  <a:schemeClr val="tx1">
                    <a:lumMod val="95000"/>
                    <a:lumOff val="5000"/>
                  </a:schemeClr>
                </a:solidFill>
              </a:rPr>
              <a:t>Desde</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el</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comienzo</a:t>
            </a:r>
            <a:r>
              <a:rPr lang="it-CH" altLang="it-CH" sz="1400" b="1" dirty="0">
                <a:solidFill>
                  <a:schemeClr val="tx1">
                    <a:lumMod val="95000"/>
                    <a:lumOff val="5000"/>
                  </a:schemeClr>
                </a:solidFill>
              </a:rPr>
              <a:t> de la 2da Intifada (</a:t>
            </a:r>
            <a:r>
              <a:rPr lang="it-CH" altLang="it-CH" sz="1400" b="1" dirty="0" err="1">
                <a:solidFill>
                  <a:schemeClr val="tx1">
                    <a:lumMod val="95000"/>
                    <a:lumOff val="5000"/>
                  </a:schemeClr>
                </a:solidFill>
              </a:rPr>
              <a:t>Sept</a:t>
            </a:r>
            <a:r>
              <a:rPr lang="it-CH" altLang="it-CH" sz="1400" b="1" dirty="0">
                <a:solidFill>
                  <a:schemeClr val="tx1">
                    <a:lumMod val="95000"/>
                    <a:lumOff val="5000"/>
                  </a:schemeClr>
                </a:solidFill>
              </a:rPr>
              <a:t> 2000) </a:t>
            </a:r>
            <a:r>
              <a:rPr lang="it-CH" altLang="it-CH" sz="1400" b="1" dirty="0" err="1">
                <a:solidFill>
                  <a:schemeClr val="tx1">
                    <a:lumMod val="95000"/>
                    <a:lumOff val="5000"/>
                  </a:schemeClr>
                </a:solidFill>
              </a:rPr>
              <a:t>hasta</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el</a:t>
            </a:r>
            <a:r>
              <a:rPr lang="it-CH" altLang="it-CH" sz="1400" b="1" dirty="0">
                <a:solidFill>
                  <a:schemeClr val="tx1">
                    <a:lumMod val="95000"/>
                    <a:lumOff val="5000"/>
                  </a:schemeClr>
                </a:solidFill>
              </a:rPr>
              <a:t> retiro </a:t>
            </a:r>
            <a:r>
              <a:rPr lang="it-CH" altLang="it-CH" sz="1400" b="1" dirty="0" err="1">
                <a:solidFill>
                  <a:schemeClr val="tx1">
                    <a:lumMod val="95000"/>
                    <a:lumOff val="5000"/>
                  </a:schemeClr>
                </a:solidFill>
              </a:rPr>
              <a:t>Israelí</a:t>
            </a:r>
            <a:r>
              <a:rPr lang="it-CH" altLang="it-CH" sz="1400" b="1" dirty="0">
                <a:solidFill>
                  <a:schemeClr val="tx1">
                    <a:lumMod val="95000"/>
                    <a:lumOff val="5000"/>
                  </a:schemeClr>
                </a:solidFill>
              </a:rPr>
              <a:t> (Agosto 2005)  :</a:t>
            </a:r>
            <a:endParaRPr lang="fr-FR" altLang="it-CH" sz="1400" b="1" dirty="0">
              <a:solidFill>
                <a:schemeClr val="tx1">
                  <a:lumMod val="95000"/>
                  <a:lumOff val="5000"/>
                </a:schemeClr>
              </a:solidFill>
            </a:endParaRPr>
          </a:p>
          <a:p>
            <a:pPr eaLnBrk="1" hangingPunct="1">
              <a:spcBef>
                <a:spcPct val="0"/>
              </a:spcBef>
              <a:buFontTx/>
              <a:buNone/>
              <a:defRPr/>
            </a:pPr>
            <a:r>
              <a:rPr lang="it-CH" altLang="it-CH" sz="1400" b="1" dirty="0">
                <a:solidFill>
                  <a:schemeClr val="tx1">
                    <a:lumMod val="95000"/>
                    <a:lumOff val="5000"/>
                  </a:schemeClr>
                </a:solidFill>
              </a:rPr>
              <a:t>- 3000 </a:t>
            </a:r>
            <a:r>
              <a:rPr lang="it-CH" altLang="it-CH" sz="1400" b="1" dirty="0" err="1">
                <a:solidFill>
                  <a:schemeClr val="tx1">
                    <a:lumMod val="95000"/>
                    <a:lumOff val="5000"/>
                  </a:schemeClr>
                </a:solidFill>
              </a:rPr>
              <a:t>casas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destruidas</a:t>
            </a:r>
            <a:r>
              <a:rPr lang="it-CH" altLang="it-CH" sz="1400" b="1" dirty="0">
                <a:solidFill>
                  <a:schemeClr val="tx1">
                    <a:lumMod val="95000"/>
                    <a:lumOff val="5000"/>
                  </a:schemeClr>
                </a:solidFill>
              </a:rPr>
              <a:t> (una </a:t>
            </a:r>
            <a:r>
              <a:rPr lang="it-CH" altLang="it-CH" sz="1400" b="1" dirty="0" err="1">
                <a:solidFill>
                  <a:schemeClr val="tx1">
                    <a:lumMod val="95000"/>
                    <a:lumOff val="5000"/>
                  </a:schemeClr>
                </a:solidFill>
              </a:rPr>
              <a:t>franja</a:t>
            </a:r>
            <a:r>
              <a:rPr lang="it-CH" altLang="it-CH" sz="1400" b="1" dirty="0">
                <a:solidFill>
                  <a:schemeClr val="tx1">
                    <a:lumMod val="95000"/>
                    <a:lumOff val="5000"/>
                  </a:schemeClr>
                </a:solidFill>
              </a:rPr>
              <a:t> larga de 400 m de largo de la </a:t>
            </a:r>
            <a:r>
              <a:rPr lang="it-CH" altLang="it-CH" sz="1400" b="1" dirty="0" err="1">
                <a:solidFill>
                  <a:schemeClr val="tx1">
                    <a:lumMod val="95000"/>
                    <a:lumOff val="5000"/>
                  </a:schemeClr>
                </a:solidFill>
              </a:rPr>
              <a:t>frontera</a:t>
            </a:r>
            <a:r>
              <a:rPr lang="it-CH" altLang="it-CH" sz="1400" b="1" dirty="0">
                <a:solidFill>
                  <a:schemeClr val="tx1">
                    <a:lumMod val="95000"/>
                    <a:lumOff val="5000"/>
                  </a:schemeClr>
                </a:solidFill>
              </a:rPr>
              <a:t> con </a:t>
            </a:r>
            <a:r>
              <a:rPr lang="it-CH" altLang="it-CH" sz="1400" b="1" dirty="0" err="1">
                <a:solidFill>
                  <a:schemeClr val="tx1">
                    <a:lumMod val="95000"/>
                    <a:lumOff val="5000"/>
                  </a:schemeClr>
                </a:solidFill>
              </a:rPr>
              <a:t>Egipto</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fue</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arrasada</a:t>
            </a:r>
            <a:r>
              <a:rPr lang="it-CH" altLang="it-CH" sz="1400" b="1" dirty="0">
                <a:solidFill>
                  <a:schemeClr val="tx1">
                    <a:lumMod val="95000"/>
                    <a:lumOff val="5000"/>
                  </a:schemeClr>
                </a:solidFill>
              </a:rPr>
              <a:t>”)</a:t>
            </a:r>
          </a:p>
          <a:p>
            <a:pPr eaLnBrk="1" hangingPunct="1">
              <a:spcBef>
                <a:spcPct val="0"/>
              </a:spcBef>
              <a:buFontTx/>
              <a:buNone/>
              <a:defRPr/>
            </a:pPr>
            <a:r>
              <a:rPr lang="it-CH" altLang="it-CH" sz="1400" b="1" dirty="0">
                <a:solidFill>
                  <a:schemeClr val="tx1">
                    <a:lumMod val="95000"/>
                    <a:lumOff val="5000"/>
                  </a:schemeClr>
                </a:solidFill>
              </a:rPr>
              <a:t>- 700 </a:t>
            </a:r>
            <a:r>
              <a:rPr lang="it-CH" altLang="it-CH" sz="1400" b="1" dirty="0" err="1">
                <a:solidFill>
                  <a:schemeClr val="tx1">
                    <a:lumMod val="95000"/>
                    <a:lumOff val="5000"/>
                  </a:schemeClr>
                </a:solidFill>
              </a:rPr>
              <a:t>Sitios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industriales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destruidos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algunos</a:t>
            </a:r>
            <a:r>
              <a:rPr lang="it-CH" altLang="it-CH" sz="1400" b="1" dirty="0">
                <a:solidFill>
                  <a:schemeClr val="tx1">
                    <a:lumMod val="95000"/>
                    <a:lumOff val="5000"/>
                  </a:schemeClr>
                </a:solidFill>
              </a:rPr>
              <a:t> de </a:t>
            </a:r>
            <a:r>
              <a:rPr lang="it-CH" altLang="it-CH" sz="1400" b="1" dirty="0" err="1">
                <a:solidFill>
                  <a:schemeClr val="tx1">
                    <a:lumMod val="95000"/>
                    <a:lumOff val="5000"/>
                  </a:schemeClr>
                </a:solidFill>
              </a:rPr>
              <a:t>ellos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pagados</a:t>
            </a:r>
            <a:r>
              <a:rPr lang="it-CH" altLang="it-CH" sz="1400" b="1" dirty="0">
                <a:solidFill>
                  <a:schemeClr val="tx1">
                    <a:lumMod val="95000"/>
                    <a:lumOff val="5000"/>
                  </a:schemeClr>
                </a:solidFill>
              </a:rPr>
              <a:t> por la </a:t>
            </a:r>
            <a:r>
              <a:rPr lang="it-CH" altLang="it-CH" sz="1400" b="1" dirty="0" err="1">
                <a:solidFill>
                  <a:schemeClr val="tx1">
                    <a:lumMod val="95000"/>
                    <a:lumOff val="5000"/>
                  </a:schemeClr>
                </a:solidFill>
              </a:rPr>
              <a:t>Comunidad</a:t>
            </a:r>
            <a:r>
              <a:rPr lang="it-CH" altLang="it-CH" sz="1400" b="1" dirty="0">
                <a:solidFill>
                  <a:schemeClr val="tx1">
                    <a:lumMod val="95000"/>
                    <a:lumOff val="5000"/>
                  </a:schemeClr>
                </a:solidFill>
              </a:rPr>
              <a:t> europea)</a:t>
            </a:r>
          </a:p>
          <a:p>
            <a:pPr eaLnBrk="1" hangingPunct="1">
              <a:spcBef>
                <a:spcPct val="0"/>
              </a:spcBef>
              <a:buFontTx/>
              <a:buNone/>
              <a:defRPr/>
            </a:pPr>
            <a:r>
              <a:rPr lang="it-CH" altLang="it-CH" sz="1400" b="1" dirty="0">
                <a:solidFill>
                  <a:schemeClr val="tx1">
                    <a:lumMod val="95000"/>
                    <a:lumOff val="5000"/>
                  </a:schemeClr>
                </a:solidFill>
              </a:rPr>
              <a:t>- 6 </a:t>
            </a:r>
            <a:r>
              <a:rPr lang="it-CH" altLang="it-CH" sz="1400" b="1" dirty="0" err="1">
                <a:solidFill>
                  <a:schemeClr val="tx1">
                    <a:lumMod val="95000"/>
                    <a:lumOff val="5000"/>
                  </a:schemeClr>
                </a:solidFill>
              </a:rPr>
              <a:t>mezquitas</a:t>
            </a:r>
            <a:r>
              <a:rPr lang="it-CH" altLang="it-CH" sz="1400" b="1" dirty="0">
                <a:solidFill>
                  <a:schemeClr val="tx1">
                    <a:lumMod val="95000"/>
                    <a:lumOff val="5000"/>
                  </a:schemeClr>
                </a:solidFill>
              </a:rPr>
              <a:t> </a:t>
            </a:r>
            <a:r>
              <a:rPr lang="it-CH" altLang="it-CH" sz="1400" b="1" dirty="0" err="1">
                <a:solidFill>
                  <a:schemeClr val="tx1">
                    <a:lumMod val="95000"/>
                    <a:lumOff val="5000"/>
                  </a:schemeClr>
                </a:solidFill>
              </a:rPr>
              <a:t>destruidas</a:t>
            </a:r>
            <a:endParaRPr lang="it-CH" altLang="it-CH" sz="1400" b="1" dirty="0">
              <a:solidFill>
                <a:schemeClr val="tx1">
                  <a:lumMod val="95000"/>
                  <a:lumOff val="5000"/>
                </a:schemeClr>
              </a:solidFill>
            </a:endParaRPr>
          </a:p>
          <a:p>
            <a:pPr eaLnBrk="1" hangingPunct="1">
              <a:spcBef>
                <a:spcPct val="0"/>
              </a:spcBef>
              <a:buFontTx/>
              <a:buNone/>
              <a:defRPr/>
            </a:pPr>
            <a:r>
              <a:rPr lang="it-CH" altLang="it-CH" sz="1400" b="1" dirty="0">
                <a:solidFill>
                  <a:schemeClr val="tx1">
                    <a:lumMod val="95000"/>
                    <a:lumOff val="5000"/>
                  </a:schemeClr>
                </a:solidFill>
              </a:rPr>
              <a:t>- 433 </a:t>
            </a:r>
            <a:r>
              <a:rPr lang="it-CH" altLang="it-CH" sz="1400" b="1" dirty="0" err="1">
                <a:solidFill>
                  <a:schemeClr val="tx1">
                    <a:lumMod val="95000"/>
                    <a:lumOff val="5000"/>
                  </a:schemeClr>
                </a:solidFill>
              </a:rPr>
              <a:t>muertos</a:t>
            </a:r>
            <a:r>
              <a:rPr lang="it-CH" altLang="it-CH" sz="1400" b="1" dirty="0">
                <a:solidFill>
                  <a:schemeClr val="tx1">
                    <a:lumMod val="95000"/>
                    <a:lumOff val="5000"/>
                  </a:schemeClr>
                </a:solidFill>
              </a:rPr>
              <a:t> (151 </a:t>
            </a:r>
            <a:r>
              <a:rPr lang="it-CH" altLang="it-CH" sz="1400" b="1" dirty="0" err="1">
                <a:solidFill>
                  <a:schemeClr val="tx1">
                    <a:lumMod val="95000"/>
                    <a:lumOff val="5000"/>
                  </a:schemeClr>
                </a:solidFill>
              </a:rPr>
              <a:t>niños</a:t>
            </a:r>
            <a:r>
              <a:rPr lang="it-CH" altLang="it-CH" sz="1400" b="1" dirty="0">
                <a:solidFill>
                  <a:schemeClr val="tx1">
                    <a:lumMod val="95000"/>
                    <a:lumOff val="5000"/>
                  </a:schemeClr>
                </a:solidFill>
              </a:rPr>
              <a:t>)</a:t>
            </a:r>
          </a:p>
        </p:txBody>
      </p:sp>
      <p:sp>
        <p:nvSpPr>
          <p:cNvPr id="487430" name="CasellaDiTesto 1">
            <a:extLst>
              <a:ext uri="{FF2B5EF4-FFF2-40B4-BE49-F238E27FC236}">
                <a16:creationId xmlns:a16="http://schemas.microsoft.com/office/drawing/2014/main" id="{3E085E35-8A44-42AF-E4B5-2DD3655BBA16}"/>
              </a:ext>
            </a:extLst>
          </p:cNvPr>
          <p:cNvSpPr txBox="1">
            <a:spLocks noChangeArrowheads="1"/>
          </p:cNvSpPr>
          <p:nvPr/>
        </p:nvSpPr>
        <p:spPr bwMode="auto">
          <a:xfrm>
            <a:off x="4886325" y="168275"/>
            <a:ext cx="3851275" cy="6477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es-ES" altLang="it-CH" sz="1200" b="1" dirty="0">
                <a:solidFill>
                  <a:schemeClr val="accent4">
                    <a:lumMod val="10000"/>
                  </a:schemeClr>
                </a:solidFill>
                <a:cs typeface="Arial" charset="0"/>
              </a:rPr>
              <a:t>Aquí, para formar esta zona de seguridad llamada el “Corredor de Filadelfia”, los israelíes han destruido parte de la ciudad de Rafah.</a:t>
            </a:r>
            <a:endParaRPr lang="it-CH" altLang="it-CH" sz="1200" b="1" dirty="0">
              <a:solidFill>
                <a:srgbClr val="FFFFFF"/>
              </a:solidFill>
              <a:cs typeface="Arial" charset="0"/>
            </a:endParaRPr>
          </a:p>
        </p:txBody>
      </p:sp>
      <p:sp>
        <p:nvSpPr>
          <p:cNvPr id="487431" name="CasellaDiTesto 6">
            <a:extLst>
              <a:ext uri="{FF2B5EF4-FFF2-40B4-BE49-F238E27FC236}">
                <a16:creationId xmlns:a16="http://schemas.microsoft.com/office/drawing/2014/main" id="{E80A8819-9A94-554E-E389-7CE06F162735}"/>
              </a:ext>
            </a:extLst>
          </p:cNvPr>
          <p:cNvSpPr txBox="1">
            <a:spLocks noChangeArrowheads="1"/>
          </p:cNvSpPr>
          <p:nvPr/>
        </p:nvSpPr>
        <p:spPr bwMode="auto">
          <a:xfrm>
            <a:off x="323850" y="477838"/>
            <a:ext cx="1044575" cy="3698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1800" b="1" dirty="0" err="1">
                <a:solidFill>
                  <a:schemeClr val="accent4">
                    <a:lumMod val="10000"/>
                  </a:schemeClr>
                </a:solidFill>
                <a:cs typeface="Arial" charset="0"/>
              </a:rPr>
              <a:t>Egipto</a:t>
            </a:r>
            <a:endParaRPr lang="it-CH" altLang="it-CH" sz="1800" b="1" dirty="0">
              <a:solidFill>
                <a:schemeClr val="accent4">
                  <a:lumMod val="10000"/>
                </a:schemeClr>
              </a:solidFill>
              <a:cs typeface="Arial" charset="0"/>
            </a:endParaRPr>
          </a:p>
        </p:txBody>
      </p:sp>
      <p:sp>
        <p:nvSpPr>
          <p:cNvPr id="487432" name="CasellaDiTesto 7">
            <a:extLst>
              <a:ext uri="{FF2B5EF4-FFF2-40B4-BE49-F238E27FC236}">
                <a16:creationId xmlns:a16="http://schemas.microsoft.com/office/drawing/2014/main" id="{8F6DAF32-7368-9D63-E7C3-BC76C3EF0124}"/>
              </a:ext>
            </a:extLst>
          </p:cNvPr>
          <p:cNvSpPr txBox="1">
            <a:spLocks noChangeArrowheads="1"/>
          </p:cNvSpPr>
          <p:nvPr/>
        </p:nvSpPr>
        <p:spPr bwMode="auto">
          <a:xfrm>
            <a:off x="7413625" y="1028700"/>
            <a:ext cx="863600" cy="3698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1800" b="1" dirty="0">
                <a:solidFill>
                  <a:schemeClr val="accent4">
                    <a:lumMod val="10000"/>
                  </a:schemeClr>
                </a:solidFill>
                <a:cs typeface="Arial" charset="0"/>
              </a:rPr>
              <a:t>Rafah</a:t>
            </a:r>
          </a:p>
        </p:txBody>
      </p:sp>
      <p:sp>
        <p:nvSpPr>
          <p:cNvPr id="576521" name="Segnaposto numero diapositiva 1">
            <a:extLst>
              <a:ext uri="{FF2B5EF4-FFF2-40B4-BE49-F238E27FC236}">
                <a16:creationId xmlns:a16="http://schemas.microsoft.com/office/drawing/2014/main" id="{537E96EC-6196-F15D-53DA-E15FE99640DB}"/>
              </a:ext>
            </a:extLst>
          </p:cNvPr>
          <p:cNvSpPr>
            <a:spLocks noGrp="1"/>
          </p:cNvSpPr>
          <p:nvPr>
            <p:ph type="sldNum" sz="quarter" idx="12"/>
          </p:nvPr>
        </p:nvSpPr>
        <p:spPr>
          <a:xfrm>
            <a:off x="7966075" y="35575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A634E2-8D02-4766-AF99-0794A110CB97}" type="slidenum">
              <a:rPr lang="it-IT" altLang="en-US" sz="1400" b="1" smtClean="0">
                <a:solidFill>
                  <a:srgbClr val="FFFFFF"/>
                </a:solidFill>
              </a:rPr>
              <a:pPr>
                <a:spcBef>
                  <a:spcPct val="0"/>
                </a:spcBef>
                <a:buFontTx/>
                <a:buNone/>
              </a:pPr>
              <a:t>169</a:t>
            </a:fld>
            <a:endParaRPr lang="it-IT" altLang="en-US" sz="1400" b="1">
              <a:solidFill>
                <a:srgbClr val="FFFFFF"/>
              </a:solidFill>
            </a:endParaRPr>
          </a:p>
        </p:txBody>
      </p:sp>
      <p:sp>
        <p:nvSpPr>
          <p:cNvPr id="576522" name="CasellaDiTesto 2">
            <a:extLst>
              <a:ext uri="{FF2B5EF4-FFF2-40B4-BE49-F238E27FC236}">
                <a16:creationId xmlns:a16="http://schemas.microsoft.com/office/drawing/2014/main" id="{CC85ADE0-DC79-1CD3-B9E2-55B93443F83B}"/>
              </a:ext>
            </a:extLst>
          </p:cNvPr>
          <p:cNvSpPr txBox="1">
            <a:spLocks noChangeArrowheads="1"/>
          </p:cNvSpPr>
          <p:nvPr/>
        </p:nvSpPr>
        <p:spPr bwMode="auto">
          <a:xfrm>
            <a:off x="6011863" y="6394450"/>
            <a:ext cx="2501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https://en.wikipedia.org/wiki/Philadelphi_Route</a:t>
            </a:r>
          </a:p>
        </p:txBody>
      </p:sp>
      <p:sp>
        <p:nvSpPr>
          <p:cNvPr id="12" name="Rettangolo 11">
            <a:extLst>
              <a:ext uri="{FF2B5EF4-FFF2-40B4-BE49-F238E27FC236}">
                <a16:creationId xmlns:a16="http://schemas.microsoft.com/office/drawing/2014/main" id="{4BFB3499-316F-2DD9-184C-6B55D2D5D4B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201FDDE-1A5B-D9F3-9BEA-DF96ED68E8D1}"/>
              </a:ext>
            </a:extLst>
          </p:cNvPr>
          <p:cNvSpPr txBox="1"/>
          <p:nvPr/>
        </p:nvSpPr>
        <p:spPr>
          <a:xfrm>
            <a:off x="2843213" y="3425825"/>
            <a:ext cx="5165725"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El </a:t>
            </a:r>
            <a:r>
              <a:rPr lang="en-US" b="1" dirty="0" err="1">
                <a:solidFill>
                  <a:schemeClr val="accent4">
                    <a:lumMod val="10000"/>
                  </a:schemeClr>
                </a:solidFill>
              </a:rPr>
              <a:t>Corredor</a:t>
            </a:r>
            <a:r>
              <a:rPr lang="en-US" b="1" dirty="0">
                <a:solidFill>
                  <a:schemeClr val="accent4">
                    <a:lumMod val="10000"/>
                  </a:schemeClr>
                </a:solidFill>
              </a:rPr>
              <a:t> de </a:t>
            </a:r>
            <a:r>
              <a:rPr lang="en-US" b="1" dirty="0" err="1">
                <a:solidFill>
                  <a:schemeClr val="accent4">
                    <a:lumMod val="10000"/>
                  </a:schemeClr>
                </a:solidFill>
              </a:rPr>
              <a:t>Filadelfia</a:t>
            </a:r>
            <a:endParaRPr lang="en-US" b="1" dirty="0">
              <a:solidFill>
                <a:schemeClr val="accent4">
                  <a:lumMod val="10000"/>
                </a:schemeClr>
              </a:solidFill>
            </a:endParaRPr>
          </a:p>
          <a:p>
            <a:pPr algn="ctr">
              <a:defRPr/>
            </a:pPr>
            <a:r>
              <a:rPr lang="en-US" b="1" dirty="0">
                <a:solidFill>
                  <a:schemeClr val="accent4">
                    <a:lumMod val="10000"/>
                  </a:schemeClr>
                </a:solidFill>
              </a:rPr>
              <a:t> entre la Franja de Gaza y </a:t>
            </a:r>
            <a:r>
              <a:rPr lang="en-US" b="1" dirty="0" err="1">
                <a:solidFill>
                  <a:schemeClr val="accent4">
                    <a:lumMod val="10000"/>
                  </a:schemeClr>
                </a:solidFill>
              </a:rPr>
              <a:t>l’Egipto</a:t>
            </a:r>
            <a:r>
              <a:rPr lang="en-US" b="1" dirty="0">
                <a:solidFill>
                  <a:schemeClr val="accent4">
                    <a:lumMod val="10000"/>
                  </a:schemeClr>
                </a:solid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impero persiano buono">
            <a:extLst>
              <a:ext uri="{FF2B5EF4-FFF2-40B4-BE49-F238E27FC236}">
                <a16:creationId xmlns:a16="http://schemas.microsoft.com/office/drawing/2014/main" id="{0DCB11D2-AA31-0975-33B4-320DE797E5A0}"/>
              </a:ext>
            </a:extLst>
          </p:cNvPr>
          <p:cNvPicPr>
            <a:picLocks noGrp="1" noChangeAspect="1" noChangeArrowheads="1"/>
          </p:cNvPicPr>
          <p:nvPr>
            <p:ph sz="half" idx="4294967295"/>
          </p:nvPr>
        </p:nvPicPr>
        <p:blipFill>
          <a:blip r:embed="rId3"/>
          <a:srcRect/>
          <a:stretch>
            <a:fillRect/>
          </a:stretch>
        </p:blipFill>
        <p:spPr>
          <a:xfrm>
            <a:off x="395288" y="295275"/>
            <a:ext cx="7200900" cy="5322888"/>
          </a:xfrm>
          <a:ln w="38100">
            <a:solidFill>
              <a:schemeClr val="tx1"/>
            </a:solidFill>
          </a:ln>
          <a:effectLst>
            <a:outerShdw blurRad="292100" dist="139700" dir="2700000" algn="tl" rotWithShape="0">
              <a:srgbClr val="333333">
                <a:alpha val="65000"/>
              </a:srgbClr>
            </a:outerShdw>
          </a:effectLst>
        </p:spPr>
      </p:pic>
      <p:sp>
        <p:nvSpPr>
          <p:cNvPr id="266243" name="Text Box 3">
            <a:extLst>
              <a:ext uri="{FF2B5EF4-FFF2-40B4-BE49-F238E27FC236}">
                <a16:creationId xmlns:a16="http://schemas.microsoft.com/office/drawing/2014/main" id="{39BAFF9C-B688-5C8F-BA21-EEBF2B293FEF}"/>
              </a:ext>
            </a:extLst>
          </p:cNvPr>
          <p:cNvSpPr txBox="1">
            <a:spLocks noChangeArrowheads="1"/>
          </p:cNvSpPr>
          <p:nvPr/>
        </p:nvSpPr>
        <p:spPr bwMode="auto">
          <a:xfrm>
            <a:off x="971550" y="6118225"/>
            <a:ext cx="7019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CH" altLang="it-CH" sz="1200">
                <a:solidFill>
                  <a:srgbClr val="FFFFFF"/>
                </a:solidFill>
              </a:rPr>
              <a:t>En 539 a.C., Ciro de Persa libera los judíos pero sólo la tribu de Judá retorna a Palestina, quien en consiguiente es dominada por los Persas (hoy en día Iraníes). En ésta época se construye un templo menor. </a:t>
            </a:r>
            <a:r>
              <a:rPr lang="es-ES" altLang="it-CH" sz="1200">
                <a:solidFill>
                  <a:srgbClr val="FFFFFF"/>
                </a:solidFill>
              </a:rPr>
              <a:t>Según algunos investigadores modernos el origen de la religión judía data de este período.</a:t>
            </a:r>
            <a:endParaRPr lang="it-CH" altLang="it-CH" sz="1200">
              <a:solidFill>
                <a:srgbClr val="FFFFFF"/>
              </a:solidFill>
            </a:endParaRPr>
          </a:p>
        </p:txBody>
      </p:sp>
      <p:sp>
        <p:nvSpPr>
          <p:cNvPr id="266244" name="Oval 4">
            <a:extLst>
              <a:ext uri="{FF2B5EF4-FFF2-40B4-BE49-F238E27FC236}">
                <a16:creationId xmlns:a16="http://schemas.microsoft.com/office/drawing/2014/main" id="{F68688E4-E4BE-D20C-9E76-F2192D07C085}"/>
              </a:ext>
            </a:extLst>
          </p:cNvPr>
          <p:cNvSpPr>
            <a:spLocks noChangeArrowheads="1"/>
          </p:cNvSpPr>
          <p:nvPr/>
        </p:nvSpPr>
        <p:spPr bwMode="auto">
          <a:xfrm>
            <a:off x="1547813" y="2997200"/>
            <a:ext cx="503237" cy="5032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00357" name="Picture 5" descr="persia0002">
            <a:extLst>
              <a:ext uri="{FF2B5EF4-FFF2-40B4-BE49-F238E27FC236}">
                <a16:creationId xmlns:a16="http://schemas.microsoft.com/office/drawing/2014/main" id="{23272700-C8C2-6AF6-2F86-3312BEC68EB4}"/>
              </a:ext>
            </a:extLst>
          </p:cNvPr>
          <p:cNvPicPr>
            <a:picLocks noGrp="1" noChangeAspect="1" noChangeArrowheads="1"/>
          </p:cNvPicPr>
          <p:nvPr>
            <p:ph sz="half" idx="4294967295"/>
          </p:nvPr>
        </p:nvPicPr>
        <p:blipFill>
          <a:blip r:embed="rId4"/>
          <a:srcRect/>
          <a:stretch>
            <a:fillRect/>
          </a:stretch>
        </p:blipFill>
        <p:spPr>
          <a:xfrm>
            <a:off x="6859588" y="260350"/>
            <a:ext cx="2016125" cy="1527175"/>
          </a:xfrm>
          <a:ln w="12700">
            <a:solidFill>
              <a:schemeClr val="tx1"/>
            </a:solidFill>
          </a:ln>
          <a:effectLst>
            <a:outerShdw blurRad="292100" dist="139700" dir="2700000" algn="tl" rotWithShape="0">
              <a:srgbClr val="333333">
                <a:alpha val="65000"/>
              </a:srgbClr>
            </a:outerShdw>
          </a:effectLst>
        </p:spPr>
      </p:pic>
      <p:pic>
        <p:nvPicPr>
          <p:cNvPr id="100358" name="Picture 6" descr="soldato persiano">
            <a:extLst>
              <a:ext uri="{FF2B5EF4-FFF2-40B4-BE49-F238E27FC236}">
                <a16:creationId xmlns:a16="http://schemas.microsoft.com/office/drawing/2014/main" id="{726B2E6D-2222-BD5C-C3E9-263C3E18FA53}"/>
              </a:ext>
            </a:extLst>
          </p:cNvPr>
          <p:cNvPicPr>
            <a:picLocks noChangeAspect="1" noChangeArrowheads="1"/>
          </p:cNvPicPr>
          <p:nvPr/>
        </p:nvPicPr>
        <p:blipFill>
          <a:blip r:embed="rId5"/>
          <a:srcRect/>
          <a:stretch>
            <a:fillRect/>
          </a:stretch>
        </p:blipFill>
        <p:spPr bwMode="auto">
          <a:xfrm>
            <a:off x="7729538" y="2014538"/>
            <a:ext cx="1054100" cy="1800225"/>
          </a:xfrm>
          <a:prstGeom prst="rect">
            <a:avLst/>
          </a:prstGeom>
          <a:ln>
            <a:noFill/>
          </a:ln>
          <a:effectLst>
            <a:outerShdw blurRad="292100" dist="139700" dir="2700000" algn="tl" rotWithShape="0">
              <a:srgbClr val="333333">
                <a:alpha val="65000"/>
              </a:srgbClr>
            </a:outerShdw>
          </a:effectLst>
        </p:spPr>
      </p:pic>
      <p:pic>
        <p:nvPicPr>
          <p:cNvPr id="100359" name="Picture 7" descr="cyrus_portrait">
            <a:extLst>
              <a:ext uri="{FF2B5EF4-FFF2-40B4-BE49-F238E27FC236}">
                <a16:creationId xmlns:a16="http://schemas.microsoft.com/office/drawing/2014/main" id="{D5461A30-1C4A-0159-E112-8ABDDEECF437}"/>
              </a:ext>
            </a:extLst>
          </p:cNvPr>
          <p:cNvPicPr>
            <a:picLocks noChangeAspect="1" noChangeArrowheads="1"/>
          </p:cNvPicPr>
          <p:nvPr/>
        </p:nvPicPr>
        <p:blipFill>
          <a:blip r:embed="rId6"/>
          <a:srcRect/>
          <a:stretch>
            <a:fillRect/>
          </a:stretch>
        </p:blipFill>
        <p:spPr bwMode="auto">
          <a:xfrm>
            <a:off x="7661275" y="4210050"/>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66248" name="Text Box 8">
            <a:extLst>
              <a:ext uri="{FF2B5EF4-FFF2-40B4-BE49-F238E27FC236}">
                <a16:creationId xmlns:a16="http://schemas.microsoft.com/office/drawing/2014/main" id="{98CA8BDC-7D33-F308-29D4-6CB492B347C6}"/>
              </a:ext>
            </a:extLst>
          </p:cNvPr>
          <p:cNvSpPr txBox="1">
            <a:spLocks noChangeArrowheads="1"/>
          </p:cNvSpPr>
          <p:nvPr/>
        </p:nvSpPr>
        <p:spPr bwMode="auto">
          <a:xfrm>
            <a:off x="8101013" y="3933825"/>
            <a:ext cx="574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Ciro</a:t>
            </a:r>
            <a:endParaRPr lang="it-IT" altLang="it-CH" sz="1000" b="1">
              <a:solidFill>
                <a:srgbClr val="FFFFFF"/>
              </a:solidFill>
            </a:endParaRPr>
          </a:p>
        </p:txBody>
      </p:sp>
      <p:sp>
        <p:nvSpPr>
          <p:cNvPr id="266249" name="Segnaposto numero diapositiva 1">
            <a:extLst>
              <a:ext uri="{FF2B5EF4-FFF2-40B4-BE49-F238E27FC236}">
                <a16:creationId xmlns:a16="http://schemas.microsoft.com/office/drawing/2014/main" id="{9256B4D7-1D1C-7A25-C81B-B234D0B88443}"/>
              </a:ext>
            </a:extLst>
          </p:cNvPr>
          <p:cNvSpPr>
            <a:spLocks noGrp="1"/>
          </p:cNvSpPr>
          <p:nvPr>
            <p:ph type="sldNum" sz="quarter" idx="12"/>
          </p:nvPr>
        </p:nvSpPr>
        <p:spPr>
          <a:xfrm>
            <a:off x="7991475" y="6086475"/>
            <a:ext cx="576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643C77-63A2-48CB-9941-C91E44513676}" type="slidenum">
              <a:rPr lang="it-IT" altLang="it-CH" sz="1400" smtClean="0">
                <a:solidFill>
                  <a:srgbClr val="FFFFFF"/>
                </a:solidFill>
              </a:rPr>
              <a:pPr>
                <a:spcBef>
                  <a:spcPct val="0"/>
                </a:spcBef>
                <a:buFontTx/>
                <a:buNone/>
              </a:pPr>
              <a:t>17</a:t>
            </a:fld>
            <a:endParaRPr lang="it-IT" altLang="it-CH" sz="1400">
              <a:solidFill>
                <a:srgbClr val="FFFFFF"/>
              </a:solidFill>
            </a:endParaRPr>
          </a:p>
        </p:txBody>
      </p:sp>
      <p:sp>
        <p:nvSpPr>
          <p:cNvPr id="10" name="Rettangolo 9">
            <a:extLst>
              <a:ext uri="{FF2B5EF4-FFF2-40B4-BE49-F238E27FC236}">
                <a16:creationId xmlns:a16="http://schemas.microsoft.com/office/drawing/2014/main" id="{A6087ADD-6650-73DF-AAAD-C3982133787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CasellaDiTesto 10">
            <a:extLst>
              <a:ext uri="{FF2B5EF4-FFF2-40B4-BE49-F238E27FC236}">
                <a16:creationId xmlns:a16="http://schemas.microsoft.com/office/drawing/2014/main" id="{B5F7DC83-FC84-3E0B-76B4-E5B967AFF409}"/>
              </a:ext>
            </a:extLst>
          </p:cNvPr>
          <p:cNvSpPr txBox="1"/>
          <p:nvPr/>
        </p:nvSpPr>
        <p:spPr>
          <a:xfrm>
            <a:off x="3059113" y="5761038"/>
            <a:ext cx="30257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539 </a:t>
            </a:r>
            <a:r>
              <a:rPr lang="en-US" dirty="0" err="1"/>
              <a:t>a.C.</a:t>
            </a:r>
            <a:r>
              <a:rPr lang="en-US" dirty="0"/>
              <a:t>  -  Ciro de </a:t>
            </a:r>
            <a:r>
              <a:rPr lang="en-US" dirty="0" err="1"/>
              <a:t>Persa</a:t>
            </a:r>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Users\Enrico\Desktop\Gaza airport 2 jpeg.jpg">
            <a:extLst>
              <a:ext uri="{FF2B5EF4-FFF2-40B4-BE49-F238E27FC236}">
                <a16:creationId xmlns:a16="http://schemas.microsoft.com/office/drawing/2014/main" id="{56CB9AC6-A581-ADB7-367C-D37EE6996358}"/>
              </a:ext>
            </a:extLst>
          </p:cNvPr>
          <p:cNvPicPr>
            <a:picLocks noChangeAspect="1" noChangeArrowheads="1"/>
          </p:cNvPicPr>
          <p:nvPr/>
        </p:nvPicPr>
        <p:blipFill>
          <a:blip r:embed="rId3"/>
          <a:srcRect/>
          <a:stretch>
            <a:fillRect/>
          </a:stretch>
        </p:blipFill>
        <p:spPr bwMode="auto">
          <a:xfrm>
            <a:off x="238125" y="1987550"/>
            <a:ext cx="5562600" cy="4167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1" descr="C:\Users\Enrico\Desktop\Gaza airp 1 jpeg.jpg">
            <a:extLst>
              <a:ext uri="{FF2B5EF4-FFF2-40B4-BE49-F238E27FC236}">
                <a16:creationId xmlns:a16="http://schemas.microsoft.com/office/drawing/2014/main" id="{BF13E86A-6AF1-6067-FFBC-E58ED3611AFD}"/>
              </a:ext>
            </a:extLst>
          </p:cNvPr>
          <p:cNvPicPr>
            <a:picLocks noChangeAspect="1" noChangeArrowheads="1"/>
          </p:cNvPicPr>
          <p:nvPr/>
        </p:nvPicPr>
        <p:blipFill>
          <a:blip r:embed="rId4"/>
          <a:srcRect/>
          <a:stretch>
            <a:fillRect/>
          </a:stretch>
        </p:blipFill>
        <p:spPr bwMode="auto">
          <a:xfrm>
            <a:off x="3262313" y="187325"/>
            <a:ext cx="2538412" cy="169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 name="Picture 13" descr="C:\Users\Enrico\Desktop\Gaza airport 1 jpeg.jpg">
            <a:extLst>
              <a:ext uri="{FF2B5EF4-FFF2-40B4-BE49-F238E27FC236}">
                <a16:creationId xmlns:a16="http://schemas.microsoft.com/office/drawing/2014/main" id="{00DDF02B-D8B6-26CB-0E8C-FE8878B295C2}"/>
              </a:ext>
            </a:extLst>
          </p:cNvPr>
          <p:cNvPicPr>
            <a:picLocks noChangeAspect="1" noChangeArrowheads="1"/>
          </p:cNvPicPr>
          <p:nvPr/>
        </p:nvPicPr>
        <p:blipFill>
          <a:blip r:embed="rId5"/>
          <a:srcRect/>
          <a:stretch>
            <a:fillRect/>
          </a:stretch>
        </p:blipFill>
        <p:spPr bwMode="auto">
          <a:xfrm>
            <a:off x="238125" y="187325"/>
            <a:ext cx="2930525" cy="169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2" descr="Rafah aeroporto">
            <a:extLst>
              <a:ext uri="{FF2B5EF4-FFF2-40B4-BE49-F238E27FC236}">
                <a16:creationId xmlns:a16="http://schemas.microsoft.com/office/drawing/2014/main" id="{3B93094F-B3DB-01C6-6DEC-67CD542015DB}"/>
              </a:ext>
            </a:extLst>
          </p:cNvPr>
          <p:cNvPicPr>
            <a:picLocks noChangeAspect="1" noChangeArrowheads="1"/>
          </p:cNvPicPr>
          <p:nvPr/>
        </p:nvPicPr>
        <p:blipFill>
          <a:blip r:embed="rId6"/>
          <a:srcRect/>
          <a:stretch>
            <a:fillRect/>
          </a:stretch>
        </p:blipFill>
        <p:spPr bwMode="auto">
          <a:xfrm>
            <a:off x="5921375" y="4148138"/>
            <a:ext cx="2962275" cy="200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12" descr="C:\Users\Enrico\Desktop\Gaza airport 3 jpeg.jpg">
            <a:extLst>
              <a:ext uri="{FF2B5EF4-FFF2-40B4-BE49-F238E27FC236}">
                <a16:creationId xmlns:a16="http://schemas.microsoft.com/office/drawing/2014/main" id="{A554ED89-716C-19F0-C057-1E748816DE8B}"/>
              </a:ext>
            </a:extLst>
          </p:cNvPr>
          <p:cNvPicPr>
            <a:picLocks noChangeAspect="1" noChangeArrowheads="1"/>
          </p:cNvPicPr>
          <p:nvPr/>
        </p:nvPicPr>
        <p:blipFill rotWithShape="1">
          <a:blip r:embed="rId7"/>
          <a:srcRect/>
          <a:stretch/>
        </p:blipFill>
        <p:spPr bwMode="auto">
          <a:xfrm>
            <a:off x="5921375" y="1987550"/>
            <a:ext cx="2962275" cy="2038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16" descr="C:\Users\Enrico\Desktop\Gaza airport 8 jpeg.jpg">
            <a:extLst>
              <a:ext uri="{FF2B5EF4-FFF2-40B4-BE49-F238E27FC236}">
                <a16:creationId xmlns:a16="http://schemas.microsoft.com/office/drawing/2014/main" id="{3450B8D5-93D2-B6B6-4E12-FFCCDB176918}"/>
              </a:ext>
            </a:extLst>
          </p:cNvPr>
          <p:cNvPicPr>
            <a:picLocks noChangeAspect="1" noChangeArrowheads="1"/>
          </p:cNvPicPr>
          <p:nvPr/>
        </p:nvPicPr>
        <p:blipFill>
          <a:blip r:embed="rId8"/>
          <a:srcRect/>
          <a:stretch>
            <a:fillRect/>
          </a:stretch>
        </p:blipFill>
        <p:spPr bwMode="auto">
          <a:xfrm>
            <a:off x="5921375" y="187325"/>
            <a:ext cx="296227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578568" name="CasellaDiTesto 13">
            <a:extLst>
              <a:ext uri="{FF2B5EF4-FFF2-40B4-BE49-F238E27FC236}">
                <a16:creationId xmlns:a16="http://schemas.microsoft.com/office/drawing/2014/main" id="{E4F9C55A-B640-A4CC-FAF9-40A182E329FB}"/>
              </a:ext>
            </a:extLst>
          </p:cNvPr>
          <p:cNvSpPr txBox="1">
            <a:spLocks noChangeArrowheads="1"/>
          </p:cNvSpPr>
          <p:nvPr/>
        </p:nvSpPr>
        <p:spPr bwMode="auto">
          <a:xfrm>
            <a:off x="1609725" y="6251575"/>
            <a:ext cx="59245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it-CH" sz="1600" b="1">
                <a:solidFill>
                  <a:srgbClr val="161616"/>
                </a:solidFill>
              </a:rPr>
              <a:t>El aeropuerto de Gaza/Rafah fue destruido por los Israelíes</a:t>
            </a:r>
            <a:endParaRPr lang="it-CH" altLang="it-CH" sz="1600" b="1">
              <a:solidFill>
                <a:srgbClr val="161616"/>
              </a:solidFill>
            </a:endParaRPr>
          </a:p>
        </p:txBody>
      </p:sp>
      <p:sp>
        <p:nvSpPr>
          <p:cNvPr id="578569" name="CasellaDiTesto 14">
            <a:extLst>
              <a:ext uri="{FF2B5EF4-FFF2-40B4-BE49-F238E27FC236}">
                <a16:creationId xmlns:a16="http://schemas.microsoft.com/office/drawing/2014/main" id="{4309CCD4-036E-36B2-2813-CF5439D24CBD}"/>
              </a:ext>
            </a:extLst>
          </p:cNvPr>
          <p:cNvSpPr txBox="1">
            <a:spLocks noChangeArrowheads="1"/>
          </p:cNvSpPr>
          <p:nvPr/>
        </p:nvSpPr>
        <p:spPr bwMode="auto">
          <a:xfrm>
            <a:off x="3635375" y="6613525"/>
            <a:ext cx="20335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http://en.wikipedia.org/wiki/Gaza_Airport</a:t>
            </a:r>
          </a:p>
        </p:txBody>
      </p:sp>
      <p:sp>
        <p:nvSpPr>
          <p:cNvPr id="14" name="Rettangolo 13">
            <a:extLst>
              <a:ext uri="{FF2B5EF4-FFF2-40B4-BE49-F238E27FC236}">
                <a16:creationId xmlns:a16="http://schemas.microsoft.com/office/drawing/2014/main" id="{58C07593-860C-1E2D-1C9D-B59694232C3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8571" name="Segnaposto numero diapositiva 1">
            <a:extLst>
              <a:ext uri="{FF2B5EF4-FFF2-40B4-BE49-F238E27FC236}">
                <a16:creationId xmlns:a16="http://schemas.microsoft.com/office/drawing/2014/main" id="{D4944601-5B87-EDA8-A71F-B9211FAF5849}"/>
              </a:ext>
            </a:extLst>
          </p:cNvPr>
          <p:cNvSpPr>
            <a:spLocks noGrp="1"/>
          </p:cNvSpPr>
          <p:nvPr>
            <p:ph type="sldNum" sz="quarter" idx="12"/>
          </p:nvPr>
        </p:nvSpPr>
        <p:spPr>
          <a:xfrm>
            <a:off x="7704138" y="6276975"/>
            <a:ext cx="635000" cy="34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1522A6-928E-4F17-B34E-7A51065E8525}" type="slidenum">
              <a:rPr lang="it-CH" altLang="en-US" sz="1400" b="1" smtClean="0">
                <a:solidFill>
                  <a:srgbClr val="FFFFFF"/>
                </a:solidFill>
              </a:rPr>
              <a:pPr>
                <a:spcBef>
                  <a:spcPct val="0"/>
                </a:spcBef>
                <a:buFontTx/>
                <a:buNone/>
              </a:pPr>
              <a:t>170</a:t>
            </a:fld>
            <a:endParaRPr lang="it-CH" altLang="en-US" sz="1400" b="1">
              <a:solidFill>
                <a:srgbClr val="FFFFFF"/>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egnaposto numero diapositiva 1">
            <a:extLst>
              <a:ext uri="{FF2B5EF4-FFF2-40B4-BE49-F238E27FC236}">
                <a16:creationId xmlns:a16="http://schemas.microsoft.com/office/drawing/2014/main" id="{4354CC9B-D054-EC35-4F32-AA3E9A1963A7}"/>
              </a:ext>
            </a:extLst>
          </p:cNvPr>
          <p:cNvSpPr>
            <a:spLocks noGrp="1" noChangeArrowheads="1"/>
          </p:cNvSpPr>
          <p:nvPr>
            <p:ph type="sldNum" sz="quarter" idx="12"/>
          </p:nvPr>
        </p:nvSpPr>
        <p:spPr>
          <a:xfrm>
            <a:off x="7797800" y="5075238"/>
            <a:ext cx="6302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773B4A-5430-486B-8F9C-BA1557D920D3}" type="slidenum">
              <a:rPr lang="it-IT" altLang="en-US" sz="1400" b="1" smtClean="0">
                <a:solidFill>
                  <a:srgbClr val="FFFFFF"/>
                </a:solidFill>
              </a:rPr>
              <a:pP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F7E0BF98-507C-4B3E-63C9-65A518CDA234}"/>
              </a:ext>
            </a:extLst>
          </p:cNvPr>
          <p:cNvPicPr>
            <a:picLocks noChangeAspect="1" noChangeArrowheads="1"/>
          </p:cNvPicPr>
          <p:nvPr/>
        </p:nvPicPr>
        <p:blipFill>
          <a:blip r:embed="rId3"/>
          <a:srcRect/>
          <a:stretch>
            <a:fillRect/>
          </a:stretch>
        </p:blipFill>
        <p:spPr bwMode="auto">
          <a:xfrm>
            <a:off x="1131888" y="468313"/>
            <a:ext cx="7200900" cy="416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E9C6F4D-7CCE-D05F-C2B7-F55F75A8DB19}"/>
              </a:ext>
            </a:extLst>
          </p:cNvPr>
          <p:cNvSpPr txBox="1"/>
          <p:nvPr/>
        </p:nvSpPr>
        <p:spPr>
          <a:xfrm>
            <a:off x="1109663" y="4810125"/>
            <a:ext cx="6823075" cy="923925"/>
          </a:xfrm>
          <a:prstGeom prst="rect">
            <a:avLst/>
          </a:prstGeom>
          <a:solidFill>
            <a:srgbClr val="FFFF00"/>
          </a:solidFill>
          <a:ln w="12700">
            <a:solidFill>
              <a:schemeClr val="accent4">
                <a:lumMod val="10000"/>
              </a:schemeClr>
            </a:solidFill>
          </a:ln>
        </p:spPr>
        <p:txBody>
          <a:bodyPr>
            <a:spAutoFit/>
          </a:bodyPr>
          <a:lstStyle/>
          <a:p>
            <a:pPr algn="ctr">
              <a:defRPr/>
            </a:pPr>
            <a:r>
              <a:rPr lang="es-ES" b="1" dirty="0">
                <a:solidFill>
                  <a:schemeClr val="accent4">
                    <a:lumMod val="10000"/>
                  </a:schemeClr>
                </a:solidFill>
              </a:rPr>
              <a:t>2007 - Tras la victoria electoral de 2006, debido a la perse-cución israelí y estadounidense, los dirigentes de Hamás y muchos milicianos se refugiaron en la Franja de Gaza.</a:t>
            </a:r>
            <a:endParaRPr lang="de-DE" b="1" dirty="0">
              <a:solidFill>
                <a:schemeClr val="accent4">
                  <a:lumMod val="10000"/>
                </a:schemeClr>
              </a:solidFill>
            </a:endParaRPr>
          </a:p>
        </p:txBody>
      </p:sp>
      <p:sp>
        <p:nvSpPr>
          <p:cNvPr id="580613" name="CasellaDiTesto 3">
            <a:extLst>
              <a:ext uri="{FF2B5EF4-FFF2-40B4-BE49-F238E27FC236}">
                <a16:creationId xmlns:a16="http://schemas.microsoft.com/office/drawing/2014/main" id="{7382B69B-ECF5-3D97-87A6-B3A96C256C83}"/>
              </a:ext>
            </a:extLst>
          </p:cNvPr>
          <p:cNvSpPr txBox="1">
            <a:spLocks noChangeArrowheads="1"/>
          </p:cNvSpPr>
          <p:nvPr/>
        </p:nvSpPr>
        <p:spPr bwMode="auto">
          <a:xfrm>
            <a:off x="960438" y="5822950"/>
            <a:ext cx="72231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400"/>
              <a:t>14 de junio de 2007 - Hamás toma el poder en la Franja de Gaza desbancando violentamente a Al Fatah - Israel sella la Franja de Gaza y comienza un asedio represivo</a:t>
            </a:r>
            <a:r>
              <a:rPr lang="es-ES" altLang="en-US" sz="1800"/>
              <a:t>.</a:t>
            </a:r>
            <a:endParaRPr lang="de-DE" altLang="en-US" sz="1800"/>
          </a:p>
        </p:txBody>
      </p:sp>
      <p:sp>
        <p:nvSpPr>
          <p:cNvPr id="5" name="CasellaDiTesto 4">
            <a:extLst>
              <a:ext uri="{FF2B5EF4-FFF2-40B4-BE49-F238E27FC236}">
                <a16:creationId xmlns:a16="http://schemas.microsoft.com/office/drawing/2014/main" id="{752E8A07-8FB2-CAE5-F173-33F9DD032690}"/>
              </a:ext>
            </a:extLst>
          </p:cNvPr>
          <p:cNvSpPr txBox="1"/>
          <p:nvPr/>
        </p:nvSpPr>
        <p:spPr>
          <a:xfrm>
            <a:off x="1187450" y="549275"/>
            <a:ext cx="1223963" cy="354013"/>
          </a:xfrm>
          <a:prstGeom prst="rect">
            <a:avLst/>
          </a:prstGeom>
          <a:solidFill>
            <a:srgbClr val="BBD7DB"/>
          </a:solidFill>
        </p:spPr>
        <p:txBody>
          <a:bodyPr bIns="91440">
            <a:spAutoFit/>
          </a:bodyPr>
          <a:lstStyle/>
          <a:p>
            <a:pPr>
              <a:defRPr/>
            </a:pPr>
            <a:r>
              <a:rPr lang="en-US" sz="1400" b="1" dirty="0">
                <a:solidFill>
                  <a:schemeClr val="accent4">
                    <a:lumMod val="10000"/>
                  </a:schemeClr>
                </a:solidFill>
              </a:rPr>
              <a:t>Hamas rally.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6" name="Picture 4" descr="weekly37">
            <a:extLst>
              <a:ext uri="{FF2B5EF4-FFF2-40B4-BE49-F238E27FC236}">
                <a16:creationId xmlns:a16="http://schemas.microsoft.com/office/drawing/2014/main" id="{3BC92BA1-C5C7-9927-CD0E-EF4983709CF1}"/>
              </a:ext>
            </a:extLst>
          </p:cNvPr>
          <p:cNvPicPr>
            <a:picLocks noChangeAspect="1" noChangeArrowheads="1"/>
          </p:cNvPicPr>
          <p:nvPr/>
        </p:nvPicPr>
        <p:blipFill>
          <a:blip r:embed="rId3">
            <a:lum bright="-10000" contrast="10000"/>
          </a:blip>
          <a:srcRect/>
          <a:stretch>
            <a:fillRect/>
          </a:stretch>
        </p:blipFill>
        <p:spPr bwMode="auto">
          <a:xfrm>
            <a:off x="179388" y="315913"/>
            <a:ext cx="4230687" cy="3173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2659" name="Text Box 5">
            <a:extLst>
              <a:ext uri="{FF2B5EF4-FFF2-40B4-BE49-F238E27FC236}">
                <a16:creationId xmlns:a16="http://schemas.microsoft.com/office/drawing/2014/main" id="{BE95732E-CAEC-872C-D10F-1BD9177E4D5A}"/>
              </a:ext>
            </a:extLst>
          </p:cNvPr>
          <p:cNvSpPr txBox="1">
            <a:spLocks noChangeArrowheads="1"/>
          </p:cNvSpPr>
          <p:nvPr/>
        </p:nvSpPr>
        <p:spPr bwMode="auto">
          <a:xfrm>
            <a:off x="6877050" y="4087813"/>
            <a:ext cx="201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Gaza, demolición ejecutada por Israel sobre territorio palestino, para crear una franja de seguridad de 200 m a lo largo del muro</a:t>
            </a:r>
            <a:endParaRPr lang="it-IT" altLang="it-CH" sz="1000">
              <a:solidFill>
                <a:srgbClr val="FFFFFF"/>
              </a:solidFill>
            </a:endParaRPr>
          </a:p>
        </p:txBody>
      </p:sp>
      <p:pic>
        <p:nvPicPr>
          <p:cNvPr id="468998" name="Picture 6" descr="gaza prigione cielo aperto">
            <a:extLst>
              <a:ext uri="{FF2B5EF4-FFF2-40B4-BE49-F238E27FC236}">
                <a16:creationId xmlns:a16="http://schemas.microsoft.com/office/drawing/2014/main" id="{2502424B-AB11-F550-A9E5-6ED2C1B9D48E}"/>
              </a:ext>
            </a:extLst>
          </p:cNvPr>
          <p:cNvPicPr>
            <a:picLocks noChangeAspect="1" noChangeArrowheads="1"/>
          </p:cNvPicPr>
          <p:nvPr/>
        </p:nvPicPr>
        <p:blipFill>
          <a:blip r:embed="rId4"/>
          <a:srcRect/>
          <a:stretch>
            <a:fillRect/>
          </a:stretch>
        </p:blipFill>
        <p:spPr bwMode="auto">
          <a:xfrm>
            <a:off x="158750" y="3702050"/>
            <a:ext cx="4251325" cy="2832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2661" name="Segnaposto numero diapositiva 1">
            <a:extLst>
              <a:ext uri="{FF2B5EF4-FFF2-40B4-BE49-F238E27FC236}">
                <a16:creationId xmlns:a16="http://schemas.microsoft.com/office/drawing/2014/main" id="{5CB5934E-DF31-3449-33CD-E865DF211577}"/>
              </a:ext>
            </a:extLst>
          </p:cNvPr>
          <p:cNvSpPr>
            <a:spLocks noGrp="1"/>
          </p:cNvSpPr>
          <p:nvPr>
            <p:ph type="sldNum" sz="quarter" idx="12"/>
          </p:nvPr>
        </p:nvSpPr>
        <p:spPr>
          <a:xfrm>
            <a:off x="8027988" y="3225800"/>
            <a:ext cx="720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CB3904-DD55-4EAF-A2D3-AC2184043C98}" type="slidenum">
              <a:rPr lang="it-IT" altLang="en-US" sz="1400" b="1" smtClean="0">
                <a:solidFill>
                  <a:srgbClr val="FFFFFF"/>
                </a:solidFill>
              </a:rPr>
              <a:pPr>
                <a:spcBef>
                  <a:spcPct val="0"/>
                </a:spcBef>
                <a:buFontTx/>
                <a:buNone/>
              </a:pPr>
              <a:t>172</a:t>
            </a:fld>
            <a:endParaRPr lang="it-IT" altLang="en-US" sz="1400" b="1">
              <a:solidFill>
                <a:srgbClr val="FFFFFF"/>
              </a:solidFill>
            </a:endParaRPr>
          </a:p>
        </p:txBody>
      </p:sp>
      <p:sp>
        <p:nvSpPr>
          <p:cNvPr id="11" name="Rettangolo 10">
            <a:extLst>
              <a:ext uri="{FF2B5EF4-FFF2-40B4-BE49-F238E27FC236}">
                <a16:creationId xmlns:a16="http://schemas.microsoft.com/office/drawing/2014/main" id="{FD988699-E44B-DB8B-DC5F-EC6DE09EB9B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Potrebbe essere un'immagine raffigurante veicolo">
            <a:extLst>
              <a:ext uri="{FF2B5EF4-FFF2-40B4-BE49-F238E27FC236}">
                <a16:creationId xmlns:a16="http://schemas.microsoft.com/office/drawing/2014/main" id="{5B0C0644-8B3A-CAFC-C820-5B3DE0BCAF0E}"/>
              </a:ext>
            </a:extLst>
          </p:cNvPr>
          <p:cNvPicPr>
            <a:picLocks noChangeAspect="1" noChangeArrowheads="1"/>
          </p:cNvPicPr>
          <p:nvPr/>
        </p:nvPicPr>
        <p:blipFill>
          <a:blip r:embed="rId5">
            <a:lum bright="-10000" contrast="10000"/>
          </a:blip>
          <a:srcRect/>
          <a:stretch>
            <a:fillRect/>
          </a:stretch>
        </p:blipFill>
        <p:spPr bwMode="auto">
          <a:xfrm>
            <a:off x="4554538" y="315913"/>
            <a:ext cx="2012950" cy="2705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2" descr="Potrebbe essere un'immagine raffigurante attività all'aperto">
            <a:extLst>
              <a:ext uri="{FF2B5EF4-FFF2-40B4-BE49-F238E27FC236}">
                <a16:creationId xmlns:a16="http://schemas.microsoft.com/office/drawing/2014/main" id="{CF54C8C7-4EBB-D01A-7B93-9080E08066B1}"/>
              </a:ext>
            </a:extLst>
          </p:cNvPr>
          <p:cNvPicPr>
            <a:picLocks noChangeAspect="1" noChangeArrowheads="1"/>
          </p:cNvPicPr>
          <p:nvPr/>
        </p:nvPicPr>
        <p:blipFill>
          <a:blip r:embed="rId6">
            <a:lum bright="-10000" contrast="10000"/>
          </a:blip>
          <a:srcRect/>
          <a:stretch>
            <a:fillRect/>
          </a:stretch>
        </p:blipFill>
        <p:spPr bwMode="auto">
          <a:xfrm>
            <a:off x="6675438" y="328613"/>
            <a:ext cx="2217737" cy="2705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B813B657-A528-E863-63F3-0B50B51B59BC}"/>
              </a:ext>
            </a:extLst>
          </p:cNvPr>
          <p:cNvPicPr>
            <a:picLocks noChangeAspect="1" noChangeArrowheads="1"/>
          </p:cNvPicPr>
          <p:nvPr/>
        </p:nvPicPr>
        <p:blipFill rotWithShape="1">
          <a:blip r:embed="rId7"/>
          <a:srcRect b="7580"/>
          <a:stretch/>
        </p:blipFill>
        <p:spPr bwMode="auto">
          <a:xfrm>
            <a:off x="4572000" y="3770313"/>
            <a:ext cx="4321175"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1395" name="Text Box 3">
            <a:extLst>
              <a:ext uri="{FF2B5EF4-FFF2-40B4-BE49-F238E27FC236}">
                <a16:creationId xmlns:a16="http://schemas.microsoft.com/office/drawing/2014/main" id="{20A264ED-DE7B-F278-944A-B9519882884B}"/>
              </a:ext>
            </a:extLst>
          </p:cNvPr>
          <p:cNvSpPr txBox="1">
            <a:spLocks noChangeArrowheads="1"/>
          </p:cNvSpPr>
          <p:nvPr/>
        </p:nvSpPr>
        <p:spPr bwMode="auto">
          <a:xfrm>
            <a:off x="4557713" y="2633663"/>
            <a:ext cx="1423987" cy="4000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it-CH" sz="1000" dirty="0" err="1">
                <a:solidFill>
                  <a:schemeClr val="accent4">
                    <a:lumMod val="10000"/>
                  </a:schemeClr>
                </a:solidFill>
              </a:rPr>
              <a:t>Mezquita</a:t>
            </a:r>
            <a:r>
              <a:rPr lang="fr-FR" altLang="it-CH" sz="1000" dirty="0">
                <a:solidFill>
                  <a:schemeClr val="accent4">
                    <a:lumMod val="10000"/>
                  </a:schemeClr>
                </a:solidFill>
              </a:rPr>
              <a:t> </a:t>
            </a:r>
            <a:r>
              <a:rPr lang="fr-FR" altLang="it-CH" sz="1000" dirty="0" err="1">
                <a:solidFill>
                  <a:schemeClr val="accent4">
                    <a:lumMod val="10000"/>
                  </a:schemeClr>
                </a:solidFill>
              </a:rPr>
              <a:t>destruida</a:t>
            </a:r>
            <a:r>
              <a:rPr lang="fr-FR" altLang="it-CH" sz="1000" dirty="0">
                <a:solidFill>
                  <a:schemeClr val="accent4">
                    <a:lumMod val="10000"/>
                  </a:schemeClr>
                </a:solidFill>
              </a:rPr>
              <a:t> </a:t>
            </a:r>
            <a:r>
              <a:rPr lang="fr-FR" altLang="it-CH" sz="1000" dirty="0" err="1">
                <a:solidFill>
                  <a:schemeClr val="accent4">
                    <a:lumMod val="10000"/>
                  </a:schemeClr>
                </a:solidFill>
              </a:rPr>
              <a:t>por</a:t>
            </a:r>
            <a:r>
              <a:rPr lang="fr-FR" altLang="it-CH" sz="1000" dirty="0">
                <a:solidFill>
                  <a:schemeClr val="accent4">
                    <a:lumMod val="10000"/>
                  </a:schemeClr>
                </a:solidFill>
              </a:rPr>
              <a:t> los </a:t>
            </a:r>
            <a:r>
              <a:rPr lang="fr-FR" altLang="it-CH" sz="1000" dirty="0" err="1">
                <a:solidFill>
                  <a:schemeClr val="accent4">
                    <a:lumMod val="10000"/>
                  </a:schemeClr>
                </a:solidFill>
              </a:rPr>
              <a:t>israelíes</a:t>
            </a:r>
            <a:r>
              <a:rPr lang="it-IT" altLang="it-CH" sz="1000" dirty="0">
                <a:solidFill>
                  <a:schemeClr val="accent4">
                    <a:lumMod val="10000"/>
                  </a:schemeClr>
                </a:solidFill>
              </a:rPr>
              <a:t> </a:t>
            </a:r>
          </a:p>
        </p:txBody>
      </p:sp>
      <p:sp>
        <p:nvSpPr>
          <p:cNvPr id="582667" name="Text Box 7">
            <a:extLst>
              <a:ext uri="{FF2B5EF4-FFF2-40B4-BE49-F238E27FC236}">
                <a16:creationId xmlns:a16="http://schemas.microsoft.com/office/drawing/2014/main" id="{07C50763-E93F-8313-CF9F-7152C1F4EFD6}"/>
              </a:ext>
            </a:extLst>
          </p:cNvPr>
          <p:cNvSpPr txBox="1">
            <a:spLocks noChangeArrowheads="1"/>
          </p:cNvSpPr>
          <p:nvPr/>
        </p:nvSpPr>
        <p:spPr bwMode="auto">
          <a:xfrm>
            <a:off x="4554538" y="3117850"/>
            <a:ext cx="34734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H" altLang="it-CH" sz="1600" b="1">
                <a:solidFill>
                  <a:srgbClr val="161616"/>
                </a:solidFill>
              </a:rPr>
              <a:t>La Franja de Gaza es una gran prisión a cielo abierto.</a:t>
            </a:r>
            <a:endParaRPr lang="it-IT" altLang="it-CH" sz="1600" b="1">
              <a:solidFill>
                <a:srgbClr val="161616"/>
              </a:solidFill>
            </a:endParaRPr>
          </a:p>
        </p:txBody>
      </p:sp>
      <p:sp>
        <p:nvSpPr>
          <p:cNvPr id="582668" name="CasellaDiTesto 1">
            <a:extLst>
              <a:ext uri="{FF2B5EF4-FFF2-40B4-BE49-F238E27FC236}">
                <a16:creationId xmlns:a16="http://schemas.microsoft.com/office/drawing/2014/main" id="{2349958A-7322-7D0B-956B-8EFF1A7ACCC6}"/>
              </a:ext>
            </a:extLst>
          </p:cNvPr>
          <p:cNvSpPr txBox="1">
            <a:spLocks noChangeArrowheads="1"/>
          </p:cNvSpPr>
          <p:nvPr/>
        </p:nvSpPr>
        <p:spPr bwMode="auto">
          <a:xfrm>
            <a:off x="6662738" y="2633663"/>
            <a:ext cx="1497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a:t>Habitación con                                vistas a los escombros</a:t>
            </a:r>
            <a:endParaRPr lang="en-US" altLang="en-US" sz="10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porto gaza inattivo 21   2002">
            <a:extLst>
              <a:ext uri="{FF2B5EF4-FFF2-40B4-BE49-F238E27FC236}">
                <a16:creationId xmlns:a16="http://schemas.microsoft.com/office/drawing/2014/main" id="{FB2E598F-454F-EF6E-CB5A-36418B1DCB7B}"/>
              </a:ext>
            </a:extLst>
          </p:cNvPr>
          <p:cNvPicPr>
            <a:picLocks noChangeAspect="1" noChangeArrowheads="1"/>
          </p:cNvPicPr>
          <p:nvPr/>
        </p:nvPicPr>
        <p:blipFill>
          <a:blip r:embed="rId3"/>
          <a:srcRect/>
          <a:stretch>
            <a:fillRect/>
          </a:stretch>
        </p:blipFill>
        <p:spPr bwMode="auto">
          <a:xfrm>
            <a:off x="179388" y="115888"/>
            <a:ext cx="4608512"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65923" name="Picture 4" descr="porto palestinese di Gaza in costruz(pagato dagli europei) semidistrutto dagli isra e inaccessibile">
            <a:extLst>
              <a:ext uri="{FF2B5EF4-FFF2-40B4-BE49-F238E27FC236}">
                <a16:creationId xmlns:a16="http://schemas.microsoft.com/office/drawing/2014/main" id="{2F76C023-916D-51EC-EF3C-D2CCF2FF690F}"/>
              </a:ext>
            </a:extLst>
          </p:cNvPr>
          <p:cNvPicPr>
            <a:picLocks noChangeAspect="1" noChangeArrowheads="1"/>
          </p:cNvPicPr>
          <p:nvPr/>
        </p:nvPicPr>
        <p:blipFill>
          <a:blip r:embed="rId4"/>
          <a:srcRect/>
          <a:stretch>
            <a:fillRect/>
          </a:stretch>
        </p:blipFill>
        <p:spPr bwMode="auto">
          <a:xfrm>
            <a:off x="179388" y="3952875"/>
            <a:ext cx="3671887"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4708" name="Text Box 5">
            <a:extLst>
              <a:ext uri="{FF2B5EF4-FFF2-40B4-BE49-F238E27FC236}">
                <a16:creationId xmlns:a16="http://schemas.microsoft.com/office/drawing/2014/main" id="{D985A5F4-A79A-C579-1EAF-D5B63E8A8ED2}"/>
              </a:ext>
            </a:extLst>
          </p:cNvPr>
          <p:cNvSpPr txBox="1">
            <a:spLocks noChangeArrowheads="1"/>
          </p:cNvSpPr>
          <p:nvPr/>
        </p:nvSpPr>
        <p:spPr bwMode="auto">
          <a:xfrm>
            <a:off x="55563" y="3359150"/>
            <a:ext cx="388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Gaza, astillero del puerto marítimo: pagado por los europeos pero medio destruido y devuelto inutilizable por los israelíes</a:t>
            </a:r>
            <a:endParaRPr lang="it-IT" altLang="it-CH" sz="1000" b="1">
              <a:solidFill>
                <a:srgbClr val="FFFFFF"/>
              </a:solidFill>
            </a:endParaRPr>
          </a:p>
        </p:txBody>
      </p:sp>
      <p:sp>
        <p:nvSpPr>
          <p:cNvPr id="584709" name="Text Box 7">
            <a:extLst>
              <a:ext uri="{FF2B5EF4-FFF2-40B4-BE49-F238E27FC236}">
                <a16:creationId xmlns:a16="http://schemas.microsoft.com/office/drawing/2014/main" id="{D8FC10DE-5FC0-D671-0B7D-0D909B7759FB}"/>
              </a:ext>
            </a:extLst>
          </p:cNvPr>
          <p:cNvSpPr txBox="1">
            <a:spLocks noChangeArrowheads="1"/>
          </p:cNvSpPr>
          <p:nvPr/>
        </p:nvSpPr>
        <p:spPr bwMode="auto">
          <a:xfrm>
            <a:off x="3943350" y="4789488"/>
            <a:ext cx="1296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Durante la mayor parte del tiempo, todas las actividades marítimas de los palestinos son detenidas</a:t>
            </a:r>
            <a:endParaRPr lang="it-IT" altLang="it-CH" sz="1200" b="1">
              <a:solidFill>
                <a:srgbClr val="FFFFFF"/>
              </a:solidFill>
            </a:endParaRPr>
          </a:p>
        </p:txBody>
      </p:sp>
      <p:sp>
        <p:nvSpPr>
          <p:cNvPr id="584710" name="Text Box 8">
            <a:extLst>
              <a:ext uri="{FF2B5EF4-FFF2-40B4-BE49-F238E27FC236}">
                <a16:creationId xmlns:a16="http://schemas.microsoft.com/office/drawing/2014/main" id="{5DC1024D-3558-EF6E-39AE-5B49D72AAB3C}"/>
              </a:ext>
            </a:extLst>
          </p:cNvPr>
          <p:cNvSpPr txBox="1">
            <a:spLocks noChangeArrowheads="1"/>
          </p:cNvSpPr>
          <p:nvPr/>
        </p:nvSpPr>
        <p:spPr bwMode="auto">
          <a:xfrm>
            <a:off x="2484438" y="2924175"/>
            <a:ext cx="2303462"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4D4D4D"/>
                </a:solidFill>
              </a:rPr>
              <a:t>Botes de pesca del puerto de Gaza</a:t>
            </a:r>
            <a:endParaRPr lang="it-IT" altLang="it-CH" sz="1000" b="1">
              <a:solidFill>
                <a:srgbClr val="4D4D4D"/>
              </a:solidFill>
            </a:endParaRPr>
          </a:p>
        </p:txBody>
      </p:sp>
      <p:pic>
        <p:nvPicPr>
          <p:cNvPr id="465928" name="Picture 9" descr="Gaza il porto al Minah distrutto">
            <a:extLst>
              <a:ext uri="{FF2B5EF4-FFF2-40B4-BE49-F238E27FC236}">
                <a16:creationId xmlns:a16="http://schemas.microsoft.com/office/drawing/2014/main" id="{3DA3D456-106D-ECFC-AC1A-504122E6814C}"/>
              </a:ext>
            </a:extLst>
          </p:cNvPr>
          <p:cNvPicPr>
            <a:picLocks noChangeAspect="1" noChangeArrowheads="1"/>
          </p:cNvPicPr>
          <p:nvPr/>
        </p:nvPicPr>
        <p:blipFill>
          <a:blip r:embed="rId5">
            <a:lum bright="-12000" contrast="18000"/>
          </a:blip>
          <a:srcRect/>
          <a:stretch>
            <a:fillRect/>
          </a:stretch>
        </p:blipFill>
        <p:spPr bwMode="auto">
          <a:xfrm>
            <a:off x="5292725" y="3927475"/>
            <a:ext cx="3709988" cy="2778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4712" name="Text Box 11">
            <a:extLst>
              <a:ext uri="{FF2B5EF4-FFF2-40B4-BE49-F238E27FC236}">
                <a16:creationId xmlns:a16="http://schemas.microsoft.com/office/drawing/2014/main" id="{BEA3D09C-4507-527E-8A85-893B24C6CE24}"/>
              </a:ext>
            </a:extLst>
          </p:cNvPr>
          <p:cNvSpPr txBox="1">
            <a:spLocks noChangeArrowheads="1"/>
          </p:cNvSpPr>
          <p:nvPr/>
        </p:nvSpPr>
        <p:spPr bwMode="auto">
          <a:xfrm>
            <a:off x="5219700" y="3675063"/>
            <a:ext cx="13668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FFFFFF"/>
                </a:solidFill>
              </a:rPr>
              <a:t>Puerto de Gaza</a:t>
            </a:r>
            <a:endParaRPr lang="it-IT" altLang="it-CH" sz="900">
              <a:solidFill>
                <a:srgbClr val="FFFFFF"/>
              </a:solidFill>
            </a:endParaRPr>
          </a:p>
        </p:txBody>
      </p:sp>
      <p:pic>
        <p:nvPicPr>
          <p:cNvPr id="465930" name="Picture 12" descr="C:\Users\Enrico\Desktop\Pesca gaza jpeg.jpg">
            <a:extLst>
              <a:ext uri="{FF2B5EF4-FFF2-40B4-BE49-F238E27FC236}">
                <a16:creationId xmlns:a16="http://schemas.microsoft.com/office/drawing/2014/main" id="{68BFD593-ED67-2672-0B61-811094E0A76C}"/>
              </a:ext>
            </a:extLst>
          </p:cNvPr>
          <p:cNvPicPr>
            <a:picLocks noChangeAspect="1" noChangeArrowheads="1"/>
          </p:cNvPicPr>
          <p:nvPr/>
        </p:nvPicPr>
        <p:blipFill>
          <a:blip r:embed="rId6"/>
          <a:srcRect/>
          <a:stretch>
            <a:fillRect/>
          </a:stretch>
        </p:blipFill>
        <p:spPr bwMode="auto">
          <a:xfrm>
            <a:off x="4924425" y="115888"/>
            <a:ext cx="4078288" cy="3074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4714" name="Segnaposto numero diapositiva 1">
            <a:extLst>
              <a:ext uri="{FF2B5EF4-FFF2-40B4-BE49-F238E27FC236}">
                <a16:creationId xmlns:a16="http://schemas.microsoft.com/office/drawing/2014/main" id="{4188B851-D375-6D63-403C-469C62C5477C}"/>
              </a:ext>
            </a:extLst>
          </p:cNvPr>
          <p:cNvSpPr>
            <a:spLocks noGrp="1"/>
          </p:cNvSpPr>
          <p:nvPr>
            <p:ph type="sldNum" sz="quarter" idx="12"/>
          </p:nvPr>
        </p:nvSpPr>
        <p:spPr>
          <a:xfrm>
            <a:off x="4235450" y="6446838"/>
            <a:ext cx="700088" cy="411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75442C6-062B-4991-9CA0-6BB8E1C9DE6B}" type="slidenum">
              <a:rPr lang="it-IT" altLang="en-US" sz="1400" b="1" smtClean="0">
                <a:solidFill>
                  <a:srgbClr val="FFFFFF"/>
                </a:solidFill>
              </a:rPr>
              <a:pPr algn="ctr">
                <a:spcBef>
                  <a:spcPct val="0"/>
                </a:spcBef>
                <a:buFontTx/>
                <a:buNone/>
              </a:pPr>
              <a:t>173</a:t>
            </a:fld>
            <a:endParaRPr lang="it-IT" altLang="en-US" sz="1400" b="1">
              <a:solidFill>
                <a:srgbClr val="FFFFFF"/>
              </a:solidFill>
            </a:endParaRPr>
          </a:p>
        </p:txBody>
      </p:sp>
      <p:pic>
        <p:nvPicPr>
          <p:cNvPr id="584715" name="Picture 2">
            <a:extLst>
              <a:ext uri="{FF2B5EF4-FFF2-40B4-BE49-F238E27FC236}">
                <a16:creationId xmlns:a16="http://schemas.microsoft.com/office/drawing/2014/main" id="{29D11E79-440E-25F3-D191-AA4C290AC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15888"/>
            <a:ext cx="57467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12">
            <a:extLst>
              <a:ext uri="{FF2B5EF4-FFF2-40B4-BE49-F238E27FC236}">
                <a16:creationId xmlns:a16="http://schemas.microsoft.com/office/drawing/2014/main" id="{0EAEDDE7-47C0-228D-8EE5-40FAB4F0861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4717" name="Text Box 6">
            <a:extLst>
              <a:ext uri="{FF2B5EF4-FFF2-40B4-BE49-F238E27FC236}">
                <a16:creationId xmlns:a16="http://schemas.microsoft.com/office/drawing/2014/main" id="{6DE4239B-0A34-25F9-5650-2CD769603B91}"/>
              </a:ext>
            </a:extLst>
          </p:cNvPr>
          <p:cNvSpPr txBox="1">
            <a:spLocks noChangeArrowheads="1"/>
          </p:cNvSpPr>
          <p:nvPr/>
        </p:nvSpPr>
        <p:spPr bwMode="auto">
          <a:xfrm>
            <a:off x="5795963" y="3214688"/>
            <a:ext cx="3097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Los israelíes impiden que los barcos de pesca de los palestinos de Gaza salgan a la mar</a:t>
            </a:r>
            <a:endParaRPr lang="it-IT" altLang="it-CH" sz="1000" b="1">
              <a:solidFill>
                <a:srgbClr val="FFFFFF"/>
              </a:solidFill>
            </a:endParaRPr>
          </a:p>
        </p:txBody>
      </p:sp>
      <p:sp>
        <p:nvSpPr>
          <p:cNvPr id="14" name="CasellaDiTesto 13">
            <a:extLst>
              <a:ext uri="{FF2B5EF4-FFF2-40B4-BE49-F238E27FC236}">
                <a16:creationId xmlns:a16="http://schemas.microsoft.com/office/drawing/2014/main" id="{3EB0FB63-0751-8C5B-DDA2-7FB906F2BCBC}"/>
              </a:ext>
            </a:extLst>
          </p:cNvPr>
          <p:cNvSpPr txBox="1"/>
          <p:nvPr/>
        </p:nvSpPr>
        <p:spPr>
          <a:xfrm>
            <a:off x="4000500" y="3359150"/>
            <a:ext cx="1152525" cy="1323975"/>
          </a:xfrm>
          <a:prstGeom prst="rect">
            <a:avLst/>
          </a:prstGeom>
          <a:solidFill>
            <a:srgbClr val="FFFF00"/>
          </a:solidFill>
        </p:spPr>
        <p:txBody>
          <a:bodyPr>
            <a:spAutoFit/>
          </a:bodyPr>
          <a:lstStyle/>
          <a:p>
            <a:pPr algn="ctr">
              <a:defRPr/>
            </a:pPr>
            <a:r>
              <a:rPr lang="es-ES" sz="1600" b="1" dirty="0">
                <a:solidFill>
                  <a:schemeClr val="accent4">
                    <a:lumMod val="10000"/>
                  </a:schemeClr>
                </a:solidFill>
              </a:rPr>
              <a:t>Israel </a:t>
            </a:r>
            <a:r>
              <a:rPr lang="es-ES" sz="1500" b="1" dirty="0">
                <a:solidFill>
                  <a:schemeClr val="accent4">
                    <a:lumMod val="10000"/>
                  </a:schemeClr>
                </a:solidFill>
              </a:rPr>
              <a:t>estrangula</a:t>
            </a:r>
            <a:r>
              <a:rPr lang="es-ES" sz="1600" b="1" dirty="0">
                <a:solidFill>
                  <a:schemeClr val="accent4">
                    <a:lumMod val="10000"/>
                  </a:schemeClr>
                </a:solidFill>
              </a:rPr>
              <a:t> la economía palestina</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E7210617-75D1-8C79-7A7C-159D4378B1F4}"/>
              </a:ext>
            </a:extLst>
          </p:cNvPr>
          <p:cNvSpPr>
            <a:spLocks noGrp="1" noChangeArrowheads="1"/>
          </p:cNvSpPr>
          <p:nvPr>
            <p:ph type="title"/>
          </p:nvPr>
        </p:nvSpPr>
        <p:spPr>
          <a:xfrm>
            <a:off x="2584450" y="2011363"/>
            <a:ext cx="3743325" cy="687387"/>
          </a:xfrm>
        </p:spPr>
        <p:txBody>
          <a:bodyPr/>
          <a:lstStyle/>
          <a:p>
            <a:r>
              <a:rPr lang="es-ES_tradnl" altLang="it-CH" sz="1300">
                <a:solidFill>
                  <a:schemeClr val="tx1"/>
                </a:solidFill>
              </a:rPr>
              <a:t>Enero del 2009: Israel bombardea la Franja de Gaza, (aún utilizando armas prohibidas). 1500 palestinos murieron, de ellos 1/</a:t>
            </a:r>
            <a:r>
              <a:rPr lang="es-ES_tradnl" altLang="it-CH" sz="1400">
                <a:solidFill>
                  <a:schemeClr val="tx1"/>
                </a:solidFill>
              </a:rPr>
              <a:t>3 eran niños.</a:t>
            </a:r>
          </a:p>
        </p:txBody>
      </p:sp>
      <p:sp>
        <p:nvSpPr>
          <p:cNvPr id="586755" name="Segnaposto numero diapositiva 1">
            <a:extLst>
              <a:ext uri="{FF2B5EF4-FFF2-40B4-BE49-F238E27FC236}">
                <a16:creationId xmlns:a16="http://schemas.microsoft.com/office/drawing/2014/main" id="{D1D8733B-C5A1-5E2E-B61A-A65910CA0A97}"/>
              </a:ext>
            </a:extLst>
          </p:cNvPr>
          <p:cNvSpPr>
            <a:spLocks noGrp="1"/>
          </p:cNvSpPr>
          <p:nvPr>
            <p:ph type="sldNum" sz="quarter" idx="12"/>
          </p:nvPr>
        </p:nvSpPr>
        <p:spPr>
          <a:xfrm>
            <a:off x="6100763" y="2652713"/>
            <a:ext cx="620712"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BF7EE3-8B91-438E-8834-B04F7DBEBAF9}" type="slidenum">
              <a:rPr lang="it-IT" altLang="en-US" sz="1400" smtClean="0">
                <a:solidFill>
                  <a:srgbClr val="FFFFFF"/>
                </a:solidFill>
              </a:rPr>
              <a:pPr>
                <a:spcBef>
                  <a:spcPct val="0"/>
                </a:spcBef>
                <a:buFontTx/>
                <a:buNone/>
              </a:pPr>
              <a:t>174</a:t>
            </a:fld>
            <a:endParaRPr lang="it-IT" altLang="en-US" sz="1400">
              <a:solidFill>
                <a:srgbClr val="FFFFFF"/>
              </a:solidFill>
            </a:endParaRPr>
          </a:p>
        </p:txBody>
      </p:sp>
      <p:pic>
        <p:nvPicPr>
          <p:cNvPr id="14" name="Picture 2" descr="C:\Dokumente und Einstellungen\Enrico\Eigene Dateien\Enrico\Documenti\AA Enrico nuovo\Palestina\A Foto\Guerra e personaggi\Gaza dic 2008.bmp">
            <a:extLst>
              <a:ext uri="{FF2B5EF4-FFF2-40B4-BE49-F238E27FC236}">
                <a16:creationId xmlns:a16="http://schemas.microsoft.com/office/drawing/2014/main" id="{3D5E5C61-5121-9662-71A9-0A6676B44AB0}"/>
              </a:ext>
            </a:extLst>
          </p:cNvPr>
          <p:cNvPicPr>
            <a:picLocks noChangeAspect="1" noChangeArrowheads="1"/>
          </p:cNvPicPr>
          <p:nvPr/>
        </p:nvPicPr>
        <p:blipFill>
          <a:blip r:embed="rId3"/>
          <a:srcRect/>
          <a:stretch>
            <a:fillRect/>
          </a:stretch>
        </p:blipFill>
        <p:spPr bwMode="auto">
          <a:xfrm>
            <a:off x="0" y="1547813"/>
            <a:ext cx="2241550" cy="1465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C:\Dokumente und Einstellungen\Enrico\Eigene Dateien\Enrico\Documenti\AA Enrico nuovo\Palestina\A Foto\Guerra e personaggi\Gaza dicembre 08.gif">
            <a:extLst>
              <a:ext uri="{FF2B5EF4-FFF2-40B4-BE49-F238E27FC236}">
                <a16:creationId xmlns:a16="http://schemas.microsoft.com/office/drawing/2014/main" id="{615B611E-56B5-6316-D7D7-A744F675044E}"/>
              </a:ext>
            </a:extLst>
          </p:cNvPr>
          <p:cNvPicPr>
            <a:picLocks noChangeAspect="1" noChangeArrowheads="1"/>
          </p:cNvPicPr>
          <p:nvPr/>
        </p:nvPicPr>
        <p:blipFill>
          <a:blip r:embed="rId4"/>
          <a:srcRect/>
          <a:stretch>
            <a:fillRect/>
          </a:stretch>
        </p:blipFill>
        <p:spPr bwMode="auto">
          <a:xfrm>
            <a:off x="2293938" y="0"/>
            <a:ext cx="2162175" cy="14779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5" descr="C:\Dokumente und Einstellungen\Enrico\Eigene Dateien\Enrico\Documenti\AA Enrico nuovo\Palestina\A Foto\Guerra e personaggi\gaza 2009 1.jpg">
            <a:extLst>
              <a:ext uri="{FF2B5EF4-FFF2-40B4-BE49-F238E27FC236}">
                <a16:creationId xmlns:a16="http://schemas.microsoft.com/office/drawing/2014/main" id="{0C7374B6-B1B1-7A51-BA18-7DC906D57B64}"/>
              </a:ext>
            </a:extLst>
          </p:cNvPr>
          <p:cNvPicPr>
            <a:picLocks noChangeAspect="1" noChangeArrowheads="1"/>
          </p:cNvPicPr>
          <p:nvPr/>
        </p:nvPicPr>
        <p:blipFill>
          <a:blip r:embed="rId5"/>
          <a:srcRect/>
          <a:stretch>
            <a:fillRect/>
          </a:stretch>
        </p:blipFill>
        <p:spPr bwMode="auto">
          <a:xfrm>
            <a:off x="4527550" y="0"/>
            <a:ext cx="2214563" cy="14779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6" descr="C:\Dokumente und Einstellungen\Enrico\Eigene Dateien\Enrico\Documenti\AA Enrico nuovo\Palestina\A Foto\Guerra e personaggi\gaza 2009 7.jpg">
            <a:extLst>
              <a:ext uri="{FF2B5EF4-FFF2-40B4-BE49-F238E27FC236}">
                <a16:creationId xmlns:a16="http://schemas.microsoft.com/office/drawing/2014/main" id="{FCE7C414-8000-7B7E-85BB-C913AD173611}"/>
              </a:ext>
            </a:extLst>
          </p:cNvPr>
          <p:cNvPicPr>
            <a:picLocks noChangeAspect="1" noChangeArrowheads="1"/>
          </p:cNvPicPr>
          <p:nvPr/>
        </p:nvPicPr>
        <p:blipFill>
          <a:blip r:embed="rId6"/>
          <a:srcRect/>
          <a:stretch>
            <a:fillRect/>
          </a:stretch>
        </p:blipFill>
        <p:spPr bwMode="auto">
          <a:xfrm>
            <a:off x="0" y="3071813"/>
            <a:ext cx="6742113" cy="3786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7" descr="C:\Dokumente und Einstellungen\Enrico\Eigene Dateien\Enrico\Documenti\AA Enrico nuovo\Palestina\A Foto\Guerra e personaggi\Gaza 2009 2.jpg">
            <a:extLst>
              <a:ext uri="{FF2B5EF4-FFF2-40B4-BE49-F238E27FC236}">
                <a16:creationId xmlns:a16="http://schemas.microsoft.com/office/drawing/2014/main" id="{F5411C7C-D70B-FFF5-633F-CA04729D76A8}"/>
              </a:ext>
            </a:extLst>
          </p:cNvPr>
          <p:cNvPicPr>
            <a:picLocks noChangeAspect="1" noChangeArrowheads="1"/>
          </p:cNvPicPr>
          <p:nvPr/>
        </p:nvPicPr>
        <p:blipFill>
          <a:blip r:embed="rId7"/>
          <a:srcRect/>
          <a:stretch>
            <a:fillRect/>
          </a:stretch>
        </p:blipFill>
        <p:spPr bwMode="auto">
          <a:xfrm>
            <a:off x="6819900" y="3071813"/>
            <a:ext cx="2324100" cy="17256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8" descr="C:\Dokumente und Einstellungen\Enrico\Eigene Dateien\Enrico\Documenti\AA Enrico nuovo\Palestina\A Foto\Guerra e personaggi\Gaza 2009 10.jpg">
            <a:extLst>
              <a:ext uri="{FF2B5EF4-FFF2-40B4-BE49-F238E27FC236}">
                <a16:creationId xmlns:a16="http://schemas.microsoft.com/office/drawing/2014/main" id="{4D0913E9-3AC6-8B67-D07B-9F4CB77E075B}"/>
              </a:ext>
            </a:extLst>
          </p:cNvPr>
          <p:cNvPicPr>
            <a:picLocks noChangeAspect="1" noChangeArrowheads="1"/>
          </p:cNvPicPr>
          <p:nvPr/>
        </p:nvPicPr>
        <p:blipFill>
          <a:blip r:embed="rId8"/>
          <a:srcRect/>
          <a:stretch>
            <a:fillRect/>
          </a:stretch>
        </p:blipFill>
        <p:spPr bwMode="auto">
          <a:xfrm>
            <a:off x="6819900" y="1571625"/>
            <a:ext cx="2324100" cy="13827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9" descr="C:\Dokumente und Einstellungen\Enrico\Eigene Dateien\Enrico\Documenti\AA Enrico nuovo\Palestina\A Foto\Guerra e personaggi\Gaza 2009 8.jpg">
            <a:extLst>
              <a:ext uri="{FF2B5EF4-FFF2-40B4-BE49-F238E27FC236}">
                <a16:creationId xmlns:a16="http://schemas.microsoft.com/office/drawing/2014/main" id="{51A5DBE0-153F-DCC0-C5A9-70970689C746}"/>
              </a:ext>
            </a:extLst>
          </p:cNvPr>
          <p:cNvPicPr>
            <a:picLocks noChangeAspect="1" noChangeArrowheads="1"/>
          </p:cNvPicPr>
          <p:nvPr/>
        </p:nvPicPr>
        <p:blipFill>
          <a:blip r:embed="rId9"/>
          <a:srcRect/>
          <a:stretch>
            <a:fillRect/>
          </a:stretch>
        </p:blipFill>
        <p:spPr bwMode="auto">
          <a:xfrm>
            <a:off x="6819900" y="4964113"/>
            <a:ext cx="2324100" cy="18938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10" descr="C:\Dokumente und Einstellungen\Enrico\Eigene Dateien\Enrico\Documenti\AA Enrico nuovo\Palestina\A Foto\Guerra e personaggi\Gaza 2009 4.jpg">
            <a:extLst>
              <a:ext uri="{FF2B5EF4-FFF2-40B4-BE49-F238E27FC236}">
                <a16:creationId xmlns:a16="http://schemas.microsoft.com/office/drawing/2014/main" id="{5D79089E-2A45-D10D-6994-6E5C5A5C0DB9}"/>
              </a:ext>
            </a:extLst>
          </p:cNvPr>
          <p:cNvPicPr>
            <a:picLocks noChangeAspect="1" noChangeArrowheads="1"/>
          </p:cNvPicPr>
          <p:nvPr/>
        </p:nvPicPr>
        <p:blipFill>
          <a:blip r:embed="rId10"/>
          <a:srcRect/>
          <a:stretch>
            <a:fillRect/>
          </a:stretch>
        </p:blipFill>
        <p:spPr bwMode="auto">
          <a:xfrm>
            <a:off x="6819900" y="0"/>
            <a:ext cx="2324100" cy="14779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11" descr="C:\Dokumente und Einstellungen\Enrico\Eigene Dateien\Enrico\Documenti\AA Enrico nuovo\Palestina\A Foto\Guerra e personaggi\Gaza 2009 3.jpg">
            <a:extLst>
              <a:ext uri="{FF2B5EF4-FFF2-40B4-BE49-F238E27FC236}">
                <a16:creationId xmlns:a16="http://schemas.microsoft.com/office/drawing/2014/main" id="{B8F89C4E-7A1B-56D8-9B50-C1B764AE4D4C}"/>
              </a:ext>
            </a:extLst>
          </p:cNvPr>
          <p:cNvPicPr>
            <a:picLocks noChangeAspect="1" noChangeArrowheads="1"/>
          </p:cNvPicPr>
          <p:nvPr/>
        </p:nvPicPr>
        <p:blipFill>
          <a:blip r:embed="rId11"/>
          <a:srcRect/>
          <a:stretch>
            <a:fillRect/>
          </a:stretch>
        </p:blipFill>
        <p:spPr bwMode="auto">
          <a:xfrm>
            <a:off x="0" y="0"/>
            <a:ext cx="2241550" cy="14779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3796DBA0-D122-AE8F-901B-889E174E975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asellaDiTesto 22">
            <a:extLst>
              <a:ext uri="{FF2B5EF4-FFF2-40B4-BE49-F238E27FC236}">
                <a16:creationId xmlns:a16="http://schemas.microsoft.com/office/drawing/2014/main" id="{96F4D753-C56D-0C29-D11A-7B87E391E22F}"/>
              </a:ext>
            </a:extLst>
          </p:cNvPr>
          <p:cNvSpPr txBox="1"/>
          <p:nvPr/>
        </p:nvSpPr>
        <p:spPr>
          <a:xfrm>
            <a:off x="2355850" y="1544638"/>
            <a:ext cx="4368800" cy="293687"/>
          </a:xfrm>
          <a:prstGeom prst="rect">
            <a:avLst/>
          </a:prstGeom>
          <a:solidFill>
            <a:srgbClr val="FFFF00"/>
          </a:solidFill>
          <a:ln w="12700">
            <a:solidFill>
              <a:schemeClr val="accent4">
                <a:lumMod val="10000"/>
              </a:schemeClr>
            </a:solidFill>
          </a:ln>
        </p:spPr>
        <p:txBody>
          <a:bodyPr>
            <a:spAutoFit/>
          </a:bodyPr>
          <a:lstStyle/>
          <a:p>
            <a:pPr algn="ctr">
              <a:defRPr/>
            </a:pPr>
            <a:r>
              <a:rPr lang="en-US" sz="1300" b="1" dirty="0" err="1">
                <a:solidFill>
                  <a:schemeClr val="accent4">
                    <a:lumMod val="10000"/>
                  </a:schemeClr>
                </a:solidFill>
              </a:rPr>
              <a:t>Enero</a:t>
            </a:r>
            <a:r>
              <a:rPr lang="en-US" sz="1300" b="1" dirty="0">
                <a:solidFill>
                  <a:schemeClr val="accent4">
                    <a:lumMod val="10000"/>
                  </a:schemeClr>
                </a:solidFill>
              </a:rPr>
              <a:t> de 2009 - Israel </a:t>
            </a:r>
            <a:r>
              <a:rPr lang="es-ES" sz="1300" b="1" dirty="0">
                <a:solidFill>
                  <a:schemeClr val="accent4">
                    <a:lumMod val="10000"/>
                  </a:schemeClr>
                </a:solidFill>
              </a:rPr>
              <a:t>bombardea la Franja de Gaza</a:t>
            </a:r>
            <a:endParaRPr lang="en-US" sz="1300" b="1" dirty="0">
              <a:solidFill>
                <a:schemeClr val="accent4">
                  <a:lumMod val="10000"/>
                </a:schemeClr>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3" descr="C:\Dokumente und Einstellungen\Enrico\Desktop\Gaza 2.bmp">
            <a:extLst>
              <a:ext uri="{FF2B5EF4-FFF2-40B4-BE49-F238E27FC236}">
                <a16:creationId xmlns:a16="http://schemas.microsoft.com/office/drawing/2014/main" id="{ECA8E629-AD21-C6B6-219C-988E4405B0E9}"/>
              </a:ext>
            </a:extLst>
          </p:cNvPr>
          <p:cNvPicPr>
            <a:picLocks noChangeAspect="1" noChangeArrowheads="1"/>
          </p:cNvPicPr>
          <p:nvPr/>
        </p:nvPicPr>
        <p:blipFill>
          <a:blip r:embed="rId3"/>
          <a:srcRect/>
          <a:stretch>
            <a:fillRect/>
          </a:stretch>
        </p:blipFill>
        <p:spPr bwMode="auto">
          <a:xfrm>
            <a:off x="142875" y="4214813"/>
            <a:ext cx="4857750"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1" name="Picture 2" descr="C:\Dokumente und Einstellungen\Enrico\Eigene Dateien\Enrico\Documenti\AA Enrico nuovo\Palestina\A Foto\Guerra e personaggi\Gaza 2009 44.jpg">
            <a:extLst>
              <a:ext uri="{FF2B5EF4-FFF2-40B4-BE49-F238E27FC236}">
                <a16:creationId xmlns:a16="http://schemas.microsoft.com/office/drawing/2014/main" id="{C01EF9D6-B095-A7F1-C0D7-3D25C81FBCD6}"/>
              </a:ext>
            </a:extLst>
          </p:cNvPr>
          <p:cNvPicPr>
            <a:picLocks noChangeAspect="1" noChangeArrowheads="1"/>
          </p:cNvPicPr>
          <p:nvPr/>
        </p:nvPicPr>
        <p:blipFill>
          <a:blip r:embed="rId4"/>
          <a:srcRect/>
          <a:stretch>
            <a:fillRect/>
          </a:stretch>
        </p:blipFill>
        <p:spPr bwMode="auto">
          <a:xfrm>
            <a:off x="142875" y="214313"/>
            <a:ext cx="4716463"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2" name="Picture 2" descr="C:\Dokumente und Einstellungen\Enrico\Eigene Dateien\Enrico\Documenti\AA Enrico nuovo\Palestina\A Foto\Guerra e personaggi\Gaza 2009 45.jpg">
            <a:extLst>
              <a:ext uri="{FF2B5EF4-FFF2-40B4-BE49-F238E27FC236}">
                <a16:creationId xmlns:a16="http://schemas.microsoft.com/office/drawing/2014/main" id="{EE7BB9AE-9E91-F723-07AA-BE759D428990}"/>
              </a:ext>
            </a:extLst>
          </p:cNvPr>
          <p:cNvPicPr>
            <a:picLocks noChangeAspect="1" noChangeArrowheads="1"/>
          </p:cNvPicPr>
          <p:nvPr/>
        </p:nvPicPr>
        <p:blipFill>
          <a:blip r:embed="rId5"/>
          <a:srcRect/>
          <a:stretch>
            <a:fillRect/>
          </a:stretch>
        </p:blipFill>
        <p:spPr bwMode="auto">
          <a:xfrm>
            <a:off x="5000625" y="214313"/>
            <a:ext cx="4000500"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2933" name="Picture 29" descr="C:\Dokumente und Einstellungen\Enrico\Eigene Dateien\Enrico\Documenti\AA Enrico nuovo\Palestina\A Foto\Guerra e personaggi\Gaza 2009 19">
            <a:extLst>
              <a:ext uri="{FF2B5EF4-FFF2-40B4-BE49-F238E27FC236}">
                <a16:creationId xmlns:a16="http://schemas.microsoft.com/office/drawing/2014/main" id="{472D2298-423D-E6D7-829B-67EF0AB7526A}"/>
              </a:ext>
            </a:extLst>
          </p:cNvPr>
          <p:cNvPicPr>
            <a:picLocks noChangeAspect="1" noChangeArrowheads="1"/>
          </p:cNvPicPr>
          <p:nvPr/>
        </p:nvPicPr>
        <p:blipFill>
          <a:blip r:embed="rId6"/>
          <a:srcRect/>
          <a:stretch>
            <a:fillRect/>
          </a:stretch>
        </p:blipFill>
        <p:spPr bwMode="auto">
          <a:xfrm>
            <a:off x="5143500" y="4208463"/>
            <a:ext cx="3857625" cy="2455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8806" name="TextBox 5">
            <a:extLst>
              <a:ext uri="{FF2B5EF4-FFF2-40B4-BE49-F238E27FC236}">
                <a16:creationId xmlns:a16="http://schemas.microsoft.com/office/drawing/2014/main" id="{5E65C1D8-F1A1-7044-1C40-FB4861995EDB}"/>
              </a:ext>
            </a:extLst>
          </p:cNvPr>
          <p:cNvSpPr txBox="1">
            <a:spLocks noChangeArrowheads="1"/>
          </p:cNvSpPr>
          <p:nvPr/>
        </p:nvSpPr>
        <p:spPr bwMode="auto">
          <a:xfrm>
            <a:off x="468313" y="3286125"/>
            <a:ext cx="828675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46200" indent="-1346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Gaza 2009 : </a:t>
            </a:r>
            <a:r>
              <a:rPr lang="es-ES" altLang="it-CH" sz="1800" b="1">
                <a:solidFill>
                  <a:srgbClr val="000000"/>
                </a:solidFill>
              </a:rPr>
              <a:t>Israel utilizó en zonas residenciales bombas al fósforo blanco prohibidas por las convenciones internacionales</a:t>
            </a:r>
            <a:endParaRPr lang="it-IT" altLang="it-CH" sz="1800" b="1">
              <a:solidFill>
                <a:srgbClr val="000000"/>
              </a:solidFill>
            </a:endParaRPr>
          </a:p>
        </p:txBody>
      </p:sp>
      <p:sp>
        <p:nvSpPr>
          <p:cNvPr id="588807" name="Segnaposto numero diapositiva 1">
            <a:extLst>
              <a:ext uri="{FF2B5EF4-FFF2-40B4-BE49-F238E27FC236}">
                <a16:creationId xmlns:a16="http://schemas.microsoft.com/office/drawing/2014/main" id="{3603C347-B16D-BAE8-FABA-CBE01011B4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51C314-D43B-4C0B-A60D-D7ED2266A1BE}" type="slidenum">
              <a:rPr lang="fr-FR" altLang="en-US" sz="1400" b="1" smtClean="0">
                <a:solidFill>
                  <a:srgbClr val="161616"/>
                </a:solidFill>
              </a:rPr>
              <a:pPr>
                <a:spcBef>
                  <a:spcPct val="0"/>
                </a:spcBef>
                <a:buFontTx/>
                <a:buNone/>
              </a:pPr>
              <a:t>175</a:t>
            </a:fld>
            <a:endParaRPr lang="fr-FR" altLang="en-US" sz="1400" b="1">
              <a:solidFill>
                <a:srgbClr val="161616"/>
              </a:solidFill>
            </a:endParaRPr>
          </a:p>
        </p:txBody>
      </p:sp>
      <p:sp>
        <p:nvSpPr>
          <p:cNvPr id="8" name="Rettangolo 7">
            <a:extLst>
              <a:ext uri="{FF2B5EF4-FFF2-40B4-BE49-F238E27FC236}">
                <a16:creationId xmlns:a16="http://schemas.microsoft.com/office/drawing/2014/main" id="{7BD21631-BD52-5082-F1C3-8D4AD1DC19B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2">
            <a:extLst>
              <a:ext uri="{FF2B5EF4-FFF2-40B4-BE49-F238E27FC236}">
                <a16:creationId xmlns:a16="http://schemas.microsoft.com/office/drawing/2014/main" id="{B5610469-A87D-E1B0-5D40-B0D1B9406059}"/>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D2362C26-952B-3E96-24E0-DF0E85671EDA}"/>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B1EF585B-603F-45E6-37EB-40A242C76934}"/>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8E14C7FE-64D4-8992-99BB-807F98D58D89}"/>
              </a:ext>
            </a:extLst>
          </p:cNvPr>
          <p:cNvPicPr>
            <a:picLocks noChangeAspect="1" noChangeArrowheads="1"/>
          </p:cNvPicPr>
          <p:nvPr/>
        </p:nvPicPr>
        <p:blipFill>
          <a:blip r:embed="rId6"/>
          <a:srcRect/>
          <a:stretch>
            <a:fillRect/>
          </a:stretch>
        </p:blipFill>
        <p:spPr bwMode="auto">
          <a:xfrm>
            <a:off x="2397125" y="4763"/>
            <a:ext cx="1981200"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717D7F84-4605-B3D0-C1C5-E7E1E7F7330D}"/>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7CF0D980-7418-E59C-9FF4-AD90D68F1E08}"/>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11EFE583-1859-91BC-BCEC-45F962D1BBFA}"/>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D22D1118-400B-7794-EFCE-58D98C2B3D38}"/>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B1D587BF-E35E-A96B-592D-FF1DAF9D5EAE}"/>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9" name="Segnaposto numero diapositiva 1">
            <a:extLst>
              <a:ext uri="{FF2B5EF4-FFF2-40B4-BE49-F238E27FC236}">
                <a16:creationId xmlns:a16="http://schemas.microsoft.com/office/drawing/2014/main" id="{BE4831B5-8139-5EA9-58CC-6AF625749746}"/>
              </a:ext>
            </a:extLst>
          </p:cNvPr>
          <p:cNvSpPr>
            <a:spLocks noGrp="1"/>
          </p:cNvSpPr>
          <p:nvPr>
            <p:ph type="sldNum" sz="quarter" idx="12"/>
          </p:nvPr>
        </p:nvSpPr>
        <p:spPr>
          <a:xfrm>
            <a:off x="5846763" y="1785938"/>
            <a:ext cx="52546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FDFA0A-A410-44C6-88FD-467CA991D192}" type="slidenum">
              <a:rPr lang="it-IT" altLang="en-US" sz="1400" smtClean="0">
                <a:solidFill>
                  <a:srgbClr val="FFFFFF"/>
                </a:solidFill>
              </a:rPr>
              <a:pPr>
                <a:spcBef>
                  <a:spcPct val="0"/>
                </a:spcBef>
                <a:buFontTx/>
                <a:buNone/>
              </a:pPr>
              <a:t>176</a:t>
            </a:fld>
            <a:endParaRPr lang="it-IT" altLang="en-US" sz="1400">
              <a:solidFill>
                <a:srgbClr val="FFFFFF"/>
              </a:solidFill>
            </a:endParaRPr>
          </a:p>
        </p:txBody>
      </p:sp>
      <p:sp>
        <p:nvSpPr>
          <p:cNvPr id="13" name="Rettangolo 12">
            <a:extLst>
              <a:ext uri="{FF2B5EF4-FFF2-40B4-BE49-F238E27FC236}">
                <a16:creationId xmlns:a16="http://schemas.microsoft.com/office/drawing/2014/main" id="{9A5B6B40-83B9-085A-E193-FC660EFB6B8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5DC4187C-2869-C43E-F119-53C82CC50F8A}"/>
              </a:ext>
            </a:extLst>
          </p:cNvPr>
          <p:cNvSpPr txBox="1"/>
          <p:nvPr/>
        </p:nvSpPr>
        <p:spPr>
          <a:xfrm>
            <a:off x="2557463" y="1608138"/>
            <a:ext cx="3216275" cy="6477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July - August 2014: Israel bombs the Gaza Strip</a:t>
            </a:r>
          </a:p>
        </p:txBody>
      </p:sp>
      <p:pic>
        <p:nvPicPr>
          <p:cNvPr id="17" name="Picture 11" descr="bandiera israeliana 2 jpg">
            <a:extLst>
              <a:ext uri="{FF2B5EF4-FFF2-40B4-BE49-F238E27FC236}">
                <a16:creationId xmlns:a16="http://schemas.microsoft.com/office/drawing/2014/main" id="{866C84D1-874C-A9C3-8F3B-77070A5214D8}"/>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90863" name="Picture 15" descr="Air bomb icon Royalty Free Vector Image - VectorStock">
            <a:extLst>
              <a:ext uri="{FF2B5EF4-FFF2-40B4-BE49-F238E27FC236}">
                <a16:creationId xmlns:a16="http://schemas.microsoft.com/office/drawing/2014/main" id="{83284599-9541-616E-4816-5B1BD9E58D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5" descr="Air bomb icon Royalty Free Vector Image - VectorStock">
            <a:extLst>
              <a:ext uri="{FF2B5EF4-FFF2-40B4-BE49-F238E27FC236}">
                <a16:creationId xmlns:a16="http://schemas.microsoft.com/office/drawing/2014/main" id="{DC650D32-7D91-4759-8515-0554126F59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5" descr="Air bomb icon Royalty Free Vector Image - VectorStock">
            <a:extLst>
              <a:ext uri="{FF2B5EF4-FFF2-40B4-BE49-F238E27FC236}">
                <a16:creationId xmlns:a16="http://schemas.microsoft.com/office/drawing/2014/main" id="{ECB2BDCB-09B1-25B4-7341-12830A5967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6" name="Picture 15" descr="Air bomb icon Royalty Free Vector Image - VectorStock">
            <a:extLst>
              <a:ext uri="{FF2B5EF4-FFF2-40B4-BE49-F238E27FC236}">
                <a16:creationId xmlns:a16="http://schemas.microsoft.com/office/drawing/2014/main" id="{9CF0FDBB-E69B-223E-C7C1-2096AD96D5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7" name="Picture 15" descr="Air bomb icon Royalty Free Vector Image - VectorStock">
            <a:extLst>
              <a:ext uri="{FF2B5EF4-FFF2-40B4-BE49-F238E27FC236}">
                <a16:creationId xmlns:a16="http://schemas.microsoft.com/office/drawing/2014/main" id="{2EE9482B-E793-71EF-B431-963FA71D62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8"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AF9AB5E1-9CEB-D4F3-C42D-2364E9AF61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69" name="CasellaDiTesto 22">
            <a:extLst>
              <a:ext uri="{FF2B5EF4-FFF2-40B4-BE49-F238E27FC236}">
                <a16:creationId xmlns:a16="http://schemas.microsoft.com/office/drawing/2014/main" id="{9759F269-C42A-A056-22E1-E4F6595E2DC4}"/>
              </a:ext>
            </a:extLst>
          </p:cNvPr>
          <p:cNvSpPr txBox="1">
            <a:spLocks noChangeArrowheads="1"/>
          </p:cNvSpPr>
          <p:nvPr/>
        </p:nvSpPr>
        <p:spPr bwMode="auto">
          <a:xfrm>
            <a:off x="2595563" y="2368550"/>
            <a:ext cx="313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2’100 casualties, 8’000 serious injuries, enormous damage</a:t>
            </a:r>
          </a:p>
        </p:txBody>
      </p:sp>
      <p:sp>
        <p:nvSpPr>
          <p:cNvPr id="24" name="CasellaDiTesto 23">
            <a:extLst>
              <a:ext uri="{FF2B5EF4-FFF2-40B4-BE49-F238E27FC236}">
                <a16:creationId xmlns:a16="http://schemas.microsoft.com/office/drawing/2014/main" id="{3C7999FD-7133-9984-3D1C-A63E26A70CC4}"/>
              </a:ext>
            </a:extLst>
          </p:cNvPr>
          <p:cNvSpPr txBox="1"/>
          <p:nvPr/>
        </p:nvSpPr>
        <p:spPr>
          <a:xfrm>
            <a:off x="3941763" y="6003925"/>
            <a:ext cx="2117725" cy="738188"/>
          </a:xfrm>
          <a:prstGeom prst="rect">
            <a:avLst/>
          </a:prstGeom>
          <a:solidFill>
            <a:schemeClr val="tx1">
              <a:lumMod val="95000"/>
            </a:schemeClr>
          </a:solidFill>
        </p:spPr>
        <p:txBody>
          <a:bodyPr>
            <a:spAutoFit/>
          </a:bodyPr>
          <a:lstStyle/>
          <a:p>
            <a:pPr algn="r">
              <a:defRPr/>
            </a:pPr>
            <a:r>
              <a:rPr lang="en-US" sz="1400" dirty="0">
                <a:solidFill>
                  <a:schemeClr val="accent4">
                    <a:lumMod val="10000"/>
                  </a:schemeClr>
                </a:solidFill>
              </a:rPr>
              <a:t>A neighborhood  of Gaza City completely destroyed by the Israelis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numero diapositiva 1">
            <a:extLst>
              <a:ext uri="{FF2B5EF4-FFF2-40B4-BE49-F238E27FC236}">
                <a16:creationId xmlns:a16="http://schemas.microsoft.com/office/drawing/2014/main" id="{D1B49909-9F5B-71E9-8C1A-AE6038BDB5D3}"/>
              </a:ext>
            </a:extLst>
          </p:cNvPr>
          <p:cNvSpPr>
            <a:spLocks noGrp="1" noChangeArrowheads="1"/>
          </p:cNvSpPr>
          <p:nvPr>
            <p:ph type="sldNum" sz="quarter" idx="12"/>
          </p:nvPr>
        </p:nvSpPr>
        <p:spPr>
          <a:xfrm>
            <a:off x="4000500" y="5673725"/>
            <a:ext cx="619125" cy="43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1B3CA64-235F-4C1E-815B-5E66AFE9FDB6}" type="slidenum">
              <a:rPr lang="fr-FR" altLang="en-US" sz="1200" b="1" smtClean="0"/>
              <a:pPr algn="ctr">
                <a:spcBef>
                  <a:spcPct val="0"/>
                </a:spcBef>
                <a:buFontTx/>
                <a:buNone/>
              </a:pPr>
              <a:t>177</a:t>
            </a:fld>
            <a:endParaRPr lang="fr-FR" altLang="en-US" sz="1200" b="1"/>
          </a:p>
        </p:txBody>
      </p:sp>
      <p:pic>
        <p:nvPicPr>
          <p:cNvPr id="592899" name="Immagine 7">
            <a:extLst>
              <a:ext uri="{FF2B5EF4-FFF2-40B4-BE49-F238E27FC236}">
                <a16:creationId xmlns:a16="http://schemas.microsoft.com/office/drawing/2014/main" id="{37375968-5331-9031-0CF4-128416921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7F2C819-6942-38D9-CBD9-9A5D13206A0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87DBF2E7-B588-BA4D-3B64-6DECDCB75EAE}"/>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3EA99411-A609-30EA-710E-592D8251CF0E}"/>
              </a:ext>
            </a:extLst>
          </p:cNvPr>
          <p:cNvSpPr txBox="1"/>
          <p:nvPr/>
        </p:nvSpPr>
        <p:spPr>
          <a:xfrm>
            <a:off x="323850" y="6208713"/>
            <a:ext cx="8496300" cy="369887"/>
          </a:xfrm>
          <a:prstGeom prst="rect">
            <a:avLst/>
          </a:prstGeom>
          <a:solidFill>
            <a:srgbClr val="FFFF00"/>
          </a:solidFill>
          <a:ln w="12700">
            <a:solidFill>
              <a:schemeClr val="accent4">
                <a:lumMod val="10000"/>
              </a:schemeClr>
            </a:solidFill>
          </a:ln>
        </p:spPr>
        <p:txBody>
          <a:bodyPr>
            <a:spAutoFit/>
          </a:bodyPr>
          <a:lstStyle/>
          <a:p>
            <a:pPr algn="ctr">
              <a:defRPr/>
            </a:pPr>
            <a:r>
              <a:rPr lang="es-ES" b="1" dirty="0">
                <a:solidFill>
                  <a:schemeClr val="accent4">
                    <a:lumMod val="10000"/>
                  </a:schemeClr>
                </a:solidFill>
              </a:rPr>
              <a:t>Otoño-invierno de 2023: Israel bombardeó la Franja de Gaza durante meses</a:t>
            </a:r>
            <a:endParaRPr lang="en-US" b="1" dirty="0">
              <a:solidFill>
                <a:schemeClr val="accent4">
                  <a:lumMod val="10000"/>
                </a:schemeClr>
              </a:solidFill>
            </a:endParaRPr>
          </a:p>
        </p:txBody>
      </p:sp>
      <p:sp>
        <p:nvSpPr>
          <p:cNvPr id="592903" name="CasellaDiTesto 12">
            <a:extLst>
              <a:ext uri="{FF2B5EF4-FFF2-40B4-BE49-F238E27FC236}">
                <a16:creationId xmlns:a16="http://schemas.microsoft.com/office/drawing/2014/main" id="{3B08C606-2B75-5BBC-AEDC-19C91D7C8818}"/>
              </a:ext>
            </a:extLst>
          </p:cNvPr>
          <p:cNvSpPr txBox="1">
            <a:spLocks noChangeArrowheads="1"/>
          </p:cNvSpPr>
          <p:nvPr/>
        </p:nvSpPr>
        <p:spPr bwMode="auto">
          <a:xfrm>
            <a:off x="300038" y="5521325"/>
            <a:ext cx="40052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700"/>
              <a:t>Israel obligó a 1,2 millones de perso-nas a huir al sur de la Franja de Gaza</a:t>
            </a:r>
            <a:endParaRPr lang="en-US" altLang="en-US" sz="1700"/>
          </a:p>
        </p:txBody>
      </p:sp>
      <p:pic>
        <p:nvPicPr>
          <p:cNvPr id="1026" name="Picture 2">
            <a:extLst>
              <a:ext uri="{FF2B5EF4-FFF2-40B4-BE49-F238E27FC236}">
                <a16:creationId xmlns:a16="http://schemas.microsoft.com/office/drawing/2014/main" id="{17893A48-010B-A268-6C42-94D34A8AB734}"/>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3F3ADA-7978-3437-B304-96E964479040}"/>
              </a:ext>
            </a:extLst>
          </p:cNvPr>
          <p:cNvPicPr>
            <a:picLocks noChangeAspect="1" noChangeArrowheads="1"/>
          </p:cNvPicPr>
          <p:nvPr/>
        </p:nvPicPr>
        <p:blipFill>
          <a:blip r:embed="rId5"/>
          <a:srcRect/>
          <a:stretch>
            <a:fillRect/>
          </a:stretch>
        </p:blipFill>
        <p:spPr bwMode="auto">
          <a:xfrm>
            <a:off x="4638675" y="3648075"/>
            <a:ext cx="4171950" cy="2330450"/>
          </a:xfrm>
          <a:prstGeom prst="rect">
            <a:avLst/>
          </a:prstGeom>
          <a:ln w="28575">
            <a:solidFill>
              <a:schemeClr val="tx1"/>
            </a:solidFill>
          </a:ln>
          <a:effectLst>
            <a:outerShdw blurRad="292100" dist="139700" dir="2700000" algn="tl" rotWithShape="0">
              <a:srgbClr val="333333">
                <a:alpha val="65000"/>
              </a:srgbClr>
            </a:outerShdw>
          </a:effectLst>
        </p:spPr>
      </p:pic>
      <p:sp>
        <p:nvSpPr>
          <p:cNvPr id="592906" name="CasellaDiTesto 5">
            <a:extLst>
              <a:ext uri="{FF2B5EF4-FFF2-40B4-BE49-F238E27FC236}">
                <a16:creationId xmlns:a16="http://schemas.microsoft.com/office/drawing/2014/main" id="{578D50FD-4C33-5A8F-6FB9-BE88BF966D99}"/>
              </a:ext>
            </a:extLst>
          </p:cNvPr>
          <p:cNvSpPr txBox="1">
            <a:spLocks noChangeArrowheads="1"/>
          </p:cNvSpPr>
          <p:nvPr/>
        </p:nvSpPr>
        <p:spPr bwMode="auto">
          <a:xfrm>
            <a:off x="4619625" y="2719388"/>
            <a:ext cx="42862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700"/>
              <a:t>Los gazatíes deben huir: lo han perdido todo. Para ellos, la vida como refugiados comienza de nuevo.</a:t>
            </a:r>
            <a:endParaRPr lang="en-US" altLang="en-US" sz="170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3">
            <a:extLst>
              <a:ext uri="{FF2B5EF4-FFF2-40B4-BE49-F238E27FC236}">
                <a16:creationId xmlns:a16="http://schemas.microsoft.com/office/drawing/2014/main" id="{1DFC729E-237C-7808-890D-94293A36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4947" name="Segnaposto numero diapositiva 1">
            <a:extLst>
              <a:ext uri="{FF2B5EF4-FFF2-40B4-BE49-F238E27FC236}">
                <a16:creationId xmlns:a16="http://schemas.microsoft.com/office/drawing/2014/main" id="{B9FED3B1-1B6B-1159-936C-55196642191F}"/>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145A0E-EC34-494E-88E0-0EBD94D9CB74}" type="slidenum">
              <a:rPr lang="fr-FR" altLang="en-US" sz="1200" b="1" smtClean="0"/>
              <a:pPr>
                <a:spcBef>
                  <a:spcPct val="0"/>
                </a:spcBef>
                <a:buFontTx/>
                <a:buNone/>
              </a:pPr>
              <a:t>178</a:t>
            </a:fld>
            <a:endParaRPr lang="fr-FR" altLang="en-US" sz="1200" b="1"/>
          </a:p>
        </p:txBody>
      </p:sp>
      <p:sp>
        <p:nvSpPr>
          <p:cNvPr id="6" name="Rettangolo 5">
            <a:extLst>
              <a:ext uri="{FF2B5EF4-FFF2-40B4-BE49-F238E27FC236}">
                <a16:creationId xmlns:a16="http://schemas.microsoft.com/office/drawing/2014/main" id="{882E983F-49BC-71A4-E6ED-DE88FC55788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57DA16C-3D46-417C-2B63-2741EFBD642E}"/>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594950" name="Picture 35">
            <a:extLst>
              <a:ext uri="{FF2B5EF4-FFF2-40B4-BE49-F238E27FC236}">
                <a16:creationId xmlns:a16="http://schemas.microsoft.com/office/drawing/2014/main" id="{79CBE924-06BB-0F35-50BA-C0675AF14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51" name="Immagine 2">
            <a:extLst>
              <a:ext uri="{FF2B5EF4-FFF2-40B4-BE49-F238E27FC236}">
                <a16:creationId xmlns:a16="http://schemas.microsoft.com/office/drawing/2014/main" id="{5193498A-4455-F428-DF15-22F830D303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952" name="Picture 2">
            <a:extLst>
              <a:ext uri="{FF2B5EF4-FFF2-40B4-BE49-F238E27FC236}">
                <a16:creationId xmlns:a16="http://schemas.microsoft.com/office/drawing/2014/main" id="{D9AB9B54-E064-2B43-2785-F4FC24A9F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53" name="Rettangolo 1">
            <a:extLst>
              <a:ext uri="{FF2B5EF4-FFF2-40B4-BE49-F238E27FC236}">
                <a16:creationId xmlns:a16="http://schemas.microsoft.com/office/drawing/2014/main" id="{0BA6D005-467C-6514-3F55-FC61F09C8D2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94954" name="Picture 2" descr="Potrebbe essere un'immagine raffigurante grattacielo">
            <a:extLst>
              <a:ext uri="{FF2B5EF4-FFF2-40B4-BE49-F238E27FC236}">
                <a16:creationId xmlns:a16="http://schemas.microsoft.com/office/drawing/2014/main" id="{74047194-35CB-4E4D-9F18-ADC083B81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4C0A72F7-8DB3-D0B3-6381-205DCDDE8CF3}"/>
              </a:ext>
            </a:extLst>
          </p:cNvPr>
          <p:cNvSpPr txBox="1"/>
          <p:nvPr/>
        </p:nvSpPr>
        <p:spPr>
          <a:xfrm>
            <a:off x="250825" y="6275388"/>
            <a:ext cx="4033838"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t>
            </a:r>
            <a:r>
              <a:rPr lang="es-ES" dirty="0"/>
              <a:t>Despues un bombardeo en Gaza</a:t>
            </a:r>
            <a:endParaRPr lang="en-US" dirty="0"/>
          </a:p>
        </p:txBody>
      </p:sp>
      <p:sp>
        <p:nvSpPr>
          <p:cNvPr id="594956" name="Segnaposto numero diapositiva 1">
            <a:extLst>
              <a:ext uri="{FF2B5EF4-FFF2-40B4-BE49-F238E27FC236}">
                <a16:creationId xmlns:a16="http://schemas.microsoft.com/office/drawing/2014/main" id="{6FC12242-9637-C036-4763-361FB1033E49}"/>
              </a:ext>
            </a:extLst>
          </p:cNvPr>
          <p:cNvSpPr txBox="1">
            <a:spLocks noChangeArrowheads="1"/>
          </p:cNvSpPr>
          <p:nvPr/>
        </p:nvSpPr>
        <p:spPr bwMode="auto">
          <a:xfrm>
            <a:off x="8474075" y="6348413"/>
            <a:ext cx="6588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59448FE4-EADE-45A8-B66A-B40680DDFBEE}" type="slidenum">
              <a:rPr lang="fr-FR" altLang="en-US" sz="1600" b="1"/>
              <a:pPr algn="ctr" eaLnBrk="1" hangingPunct="1">
                <a:spcBef>
                  <a:spcPct val="0"/>
                </a:spcBef>
                <a:buFontTx/>
                <a:buNone/>
              </a:pPr>
              <a:t>178</a:t>
            </a:fld>
            <a:endParaRPr lang="fr-FR" altLang="en-US" sz="1600" b="1"/>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egnaposto numero diapositiva 1">
            <a:extLst>
              <a:ext uri="{FF2B5EF4-FFF2-40B4-BE49-F238E27FC236}">
                <a16:creationId xmlns:a16="http://schemas.microsoft.com/office/drawing/2014/main" id="{0EEE8CF5-35E7-60B0-0552-C4F2AA973A53}"/>
              </a:ext>
            </a:extLst>
          </p:cNvPr>
          <p:cNvSpPr>
            <a:spLocks noGrp="1"/>
          </p:cNvSpPr>
          <p:nvPr>
            <p:ph type="sldNum" sz="quarter" idx="12"/>
          </p:nvPr>
        </p:nvSpPr>
        <p:spPr>
          <a:xfrm>
            <a:off x="7524750" y="6308725"/>
            <a:ext cx="7302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230F82-B448-4743-8CE1-EDE3122F5C99}" type="slidenum">
              <a:rPr lang="it-IT" altLang="en-US" sz="1400" smtClean="0">
                <a:solidFill>
                  <a:srgbClr val="FFFFFF"/>
                </a:solidFill>
              </a:rPr>
              <a:pPr>
                <a:spcBef>
                  <a:spcPct val="0"/>
                </a:spcBef>
                <a:buFontTx/>
                <a:buNone/>
              </a:pPr>
              <a:t>179</a:t>
            </a:fld>
            <a:endParaRPr lang="it-IT" altLang="en-US" sz="1400">
              <a:solidFill>
                <a:srgbClr val="FFFFFF"/>
              </a:solidFill>
            </a:endParaRPr>
          </a:p>
        </p:txBody>
      </p:sp>
      <p:pic>
        <p:nvPicPr>
          <p:cNvPr id="5" name="Picture 5" descr="C:\Users\Enrico\Enrico\Documenti\AA Enrico nuovo\Palestina\A Foto\Mappe\mappe dal 48\4 cartine verdi buone jpeg.jpg">
            <a:extLst>
              <a:ext uri="{FF2B5EF4-FFF2-40B4-BE49-F238E27FC236}">
                <a16:creationId xmlns:a16="http://schemas.microsoft.com/office/drawing/2014/main" id="{CC26C652-0510-B96C-1C62-F494CCBE6CD6}"/>
              </a:ext>
            </a:extLst>
          </p:cNvPr>
          <p:cNvPicPr>
            <a:picLocks noChangeAspect="1" noChangeArrowheads="1"/>
          </p:cNvPicPr>
          <p:nvPr/>
        </p:nvPicPr>
        <p:blipFill>
          <a:blip r:embed="rId3"/>
          <a:srcRect/>
          <a:stretch>
            <a:fillRect/>
          </a:stretch>
        </p:blipFill>
        <p:spPr bwMode="auto">
          <a:xfrm>
            <a:off x="295275" y="228600"/>
            <a:ext cx="8553450" cy="5867400"/>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CCBFF6C6-12AC-A8D0-5396-BEF2423CE29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AC163851-C656-B3EB-96DD-F8CAD6F03548}"/>
              </a:ext>
            </a:extLst>
          </p:cNvPr>
          <p:cNvSpPr txBox="1">
            <a:spLocks noChangeArrowheads="1"/>
          </p:cNvSpPr>
          <p:nvPr/>
        </p:nvSpPr>
        <p:spPr bwMode="auto">
          <a:xfrm>
            <a:off x="1908175" y="6237288"/>
            <a:ext cx="532765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La </a:t>
            </a:r>
            <a:r>
              <a:rPr lang="fr-CH" altLang="it-CH" dirty="0" err="1"/>
              <a:t>pérdida</a:t>
            </a:r>
            <a:r>
              <a:rPr lang="fr-CH" altLang="it-CH" dirty="0"/>
              <a:t> de </a:t>
            </a:r>
            <a:r>
              <a:rPr lang="fr-CH" altLang="it-CH" dirty="0" err="1"/>
              <a:t>tierras</a:t>
            </a:r>
            <a:r>
              <a:rPr lang="fr-CH" altLang="it-CH" dirty="0"/>
              <a:t> </a:t>
            </a:r>
            <a:r>
              <a:rPr lang="fr-CH" altLang="it-CH" dirty="0" err="1"/>
              <a:t>palestinas</a:t>
            </a:r>
            <a:r>
              <a:rPr lang="fr-CH" altLang="it-CH" dirty="0"/>
              <a:t> 1947 - 2020</a:t>
            </a:r>
            <a:endParaRPr lang="it-IT" altLang="it-CH"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l'impero di alessandro magno 334 a">
            <a:extLst>
              <a:ext uri="{FF2B5EF4-FFF2-40B4-BE49-F238E27FC236}">
                <a16:creationId xmlns:a16="http://schemas.microsoft.com/office/drawing/2014/main" id="{10FB6E6F-2373-4E71-F124-C42859211BD6}"/>
              </a:ext>
            </a:extLst>
          </p:cNvPr>
          <p:cNvPicPr>
            <a:picLocks noGrp="1" noChangeAspect="1" noChangeArrowheads="1"/>
          </p:cNvPicPr>
          <p:nvPr>
            <p:ph sz="half" idx="4294967295"/>
          </p:nvPr>
        </p:nvPicPr>
        <p:blipFill>
          <a:blip r:embed="rId3"/>
          <a:srcRect/>
          <a:stretch>
            <a:fillRect/>
          </a:stretch>
        </p:blipFill>
        <p:spPr>
          <a:xfrm>
            <a:off x="325438" y="339725"/>
            <a:ext cx="8524875" cy="4346575"/>
          </a:xfrm>
          <a:ln w="38100">
            <a:solidFill>
              <a:schemeClr val="tx1"/>
            </a:solidFill>
          </a:ln>
          <a:effectLst>
            <a:outerShdw blurRad="292100" dist="139700" dir="2700000" algn="tl" rotWithShape="0">
              <a:srgbClr val="333333">
                <a:alpha val="65000"/>
              </a:srgbClr>
            </a:outerShdw>
          </a:effectLst>
        </p:spPr>
      </p:pic>
      <p:sp>
        <p:nvSpPr>
          <p:cNvPr id="268291" name="Text Box 3">
            <a:extLst>
              <a:ext uri="{FF2B5EF4-FFF2-40B4-BE49-F238E27FC236}">
                <a16:creationId xmlns:a16="http://schemas.microsoft.com/office/drawing/2014/main" id="{1A0EF1BE-2C43-9760-5D1C-7C64E0397E55}"/>
              </a:ext>
            </a:extLst>
          </p:cNvPr>
          <p:cNvSpPr txBox="1">
            <a:spLocks noChangeArrowheads="1"/>
          </p:cNvSpPr>
          <p:nvPr/>
        </p:nvSpPr>
        <p:spPr bwMode="auto">
          <a:xfrm>
            <a:off x="2917825" y="4743450"/>
            <a:ext cx="4681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_tradnl" altLang="it-CH" sz="2000">
              <a:solidFill>
                <a:srgbClr val="FFFFFF"/>
              </a:solidFill>
            </a:endParaRPr>
          </a:p>
        </p:txBody>
      </p:sp>
      <p:sp>
        <p:nvSpPr>
          <p:cNvPr id="268292" name="Oval 4">
            <a:extLst>
              <a:ext uri="{FF2B5EF4-FFF2-40B4-BE49-F238E27FC236}">
                <a16:creationId xmlns:a16="http://schemas.microsoft.com/office/drawing/2014/main" id="{02EAB135-8A0A-5094-7044-2DA765A7111F}"/>
              </a:ext>
            </a:extLst>
          </p:cNvPr>
          <p:cNvSpPr>
            <a:spLocks noChangeArrowheads="1"/>
          </p:cNvSpPr>
          <p:nvPr/>
        </p:nvSpPr>
        <p:spPr bwMode="auto">
          <a:xfrm>
            <a:off x="2054225" y="2800350"/>
            <a:ext cx="649288"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01381" name="Picture 5" descr="alessandro magno battaglia contro dario">
            <a:extLst>
              <a:ext uri="{FF2B5EF4-FFF2-40B4-BE49-F238E27FC236}">
                <a16:creationId xmlns:a16="http://schemas.microsoft.com/office/drawing/2014/main" id="{ED1A99E5-2FE1-9346-FCF4-2BA1E624B39A}"/>
              </a:ext>
            </a:extLst>
          </p:cNvPr>
          <p:cNvPicPr>
            <a:picLocks noChangeAspect="1" noChangeArrowheads="1"/>
          </p:cNvPicPr>
          <p:nvPr/>
        </p:nvPicPr>
        <p:blipFill>
          <a:blip r:embed="rId4"/>
          <a:srcRect/>
          <a:stretch>
            <a:fillRect/>
          </a:stretch>
        </p:blipFill>
        <p:spPr bwMode="auto">
          <a:xfrm>
            <a:off x="325438" y="5243513"/>
            <a:ext cx="2555875" cy="12890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8294" name="Text Box 6">
            <a:extLst>
              <a:ext uri="{FF2B5EF4-FFF2-40B4-BE49-F238E27FC236}">
                <a16:creationId xmlns:a16="http://schemas.microsoft.com/office/drawing/2014/main" id="{907C79A0-238B-E0BE-F67E-A1A5BA705BB3}"/>
              </a:ext>
            </a:extLst>
          </p:cNvPr>
          <p:cNvSpPr txBox="1">
            <a:spLocks noChangeArrowheads="1"/>
          </p:cNvSpPr>
          <p:nvPr/>
        </p:nvSpPr>
        <p:spPr bwMode="auto">
          <a:xfrm>
            <a:off x="2947988" y="5243513"/>
            <a:ext cx="2892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Desde 322 a.C. Palestina cae bajo la dominación de los </a:t>
            </a:r>
            <a:r>
              <a:rPr lang="it-CH" altLang="it-CH" sz="1200" b="1" u="sng">
                <a:solidFill>
                  <a:srgbClr val="FFFFFF"/>
                </a:solidFill>
              </a:rPr>
              <a:t>Macedonios</a:t>
            </a:r>
            <a:r>
              <a:rPr lang="it-CH" altLang="it-CH" sz="1200">
                <a:solidFill>
                  <a:srgbClr val="FFFFFF"/>
                </a:solidFill>
              </a:rPr>
              <a:t> (griegos) encabezados  por Alejandro el Grande, quien se construye un inmenso imperio. La influencia helénica se prolongará hasta el primer siglo a.C.</a:t>
            </a:r>
          </a:p>
        </p:txBody>
      </p:sp>
      <p:pic>
        <p:nvPicPr>
          <p:cNvPr id="101383" name="Picture 7" descr="greeks">
            <a:extLst>
              <a:ext uri="{FF2B5EF4-FFF2-40B4-BE49-F238E27FC236}">
                <a16:creationId xmlns:a16="http://schemas.microsoft.com/office/drawing/2014/main" id="{08F7EE64-C641-2593-F04F-D951350B2C9A}"/>
              </a:ext>
            </a:extLst>
          </p:cNvPr>
          <p:cNvPicPr>
            <a:picLocks noChangeAspect="1" noChangeArrowheads="1"/>
          </p:cNvPicPr>
          <p:nvPr/>
        </p:nvPicPr>
        <p:blipFill>
          <a:blip r:embed="rId5">
            <a:lum bright="-20000" contrast="40000"/>
          </a:blip>
          <a:srcRect/>
          <a:stretch>
            <a:fillRect/>
          </a:stretch>
        </p:blipFill>
        <p:spPr bwMode="auto">
          <a:xfrm>
            <a:off x="5832475" y="5214938"/>
            <a:ext cx="1870075" cy="1314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01384" name="Picture 8" descr="alexander1">
            <a:extLst>
              <a:ext uri="{FF2B5EF4-FFF2-40B4-BE49-F238E27FC236}">
                <a16:creationId xmlns:a16="http://schemas.microsoft.com/office/drawing/2014/main" id="{EDF14673-C571-23AE-126E-9455EC821FFC}"/>
              </a:ext>
            </a:extLst>
          </p:cNvPr>
          <p:cNvPicPr>
            <a:picLocks noChangeAspect="1" noChangeArrowheads="1"/>
          </p:cNvPicPr>
          <p:nvPr/>
        </p:nvPicPr>
        <p:blipFill>
          <a:blip r:embed="rId6"/>
          <a:srcRect/>
          <a:stretch>
            <a:fillRect/>
          </a:stretch>
        </p:blipFill>
        <p:spPr bwMode="auto">
          <a:xfrm>
            <a:off x="7881938" y="5221288"/>
            <a:ext cx="976312" cy="1314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8297" name="Segnaposto numero diapositiva 1">
            <a:extLst>
              <a:ext uri="{FF2B5EF4-FFF2-40B4-BE49-F238E27FC236}">
                <a16:creationId xmlns:a16="http://schemas.microsoft.com/office/drawing/2014/main" id="{F2D18351-0DF6-708B-3711-49A71B481E2A}"/>
              </a:ext>
            </a:extLst>
          </p:cNvPr>
          <p:cNvSpPr>
            <a:spLocks noGrp="1"/>
          </p:cNvSpPr>
          <p:nvPr>
            <p:ph type="sldNum" sz="quarter" idx="12"/>
          </p:nvPr>
        </p:nvSpPr>
        <p:spPr>
          <a:xfrm>
            <a:off x="7451725" y="4781550"/>
            <a:ext cx="684213"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3BDACB-4090-4807-9E80-0CAD3EB0EB0C}" type="slidenum">
              <a:rPr lang="it-CH" altLang="en-US" sz="1400" smtClean="0">
                <a:solidFill>
                  <a:srgbClr val="FFFFFF"/>
                </a:solidFill>
              </a:rPr>
              <a:pPr>
                <a:spcBef>
                  <a:spcPct val="0"/>
                </a:spcBef>
                <a:buFontTx/>
                <a:buNone/>
              </a:pPr>
              <a:t>18</a:t>
            </a:fld>
            <a:endParaRPr lang="it-CH" altLang="en-US" sz="1400">
              <a:solidFill>
                <a:srgbClr val="FFFFFF"/>
              </a:solidFill>
            </a:endParaRPr>
          </a:p>
        </p:txBody>
      </p:sp>
      <p:sp>
        <p:nvSpPr>
          <p:cNvPr id="10" name="Rettangolo 9">
            <a:extLst>
              <a:ext uri="{FF2B5EF4-FFF2-40B4-BE49-F238E27FC236}">
                <a16:creationId xmlns:a16="http://schemas.microsoft.com/office/drawing/2014/main" id="{ADACFCF4-9249-906D-CC98-E0C7CF14EB4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CasellaDiTesto 10">
            <a:extLst>
              <a:ext uri="{FF2B5EF4-FFF2-40B4-BE49-F238E27FC236}">
                <a16:creationId xmlns:a16="http://schemas.microsoft.com/office/drawing/2014/main" id="{95895BA2-5314-2082-4E1D-A845DFB8F840}"/>
              </a:ext>
            </a:extLst>
          </p:cNvPr>
          <p:cNvSpPr txBox="1"/>
          <p:nvPr/>
        </p:nvSpPr>
        <p:spPr>
          <a:xfrm>
            <a:off x="2663825" y="4806950"/>
            <a:ext cx="3814763" cy="3222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sz="1500" dirty="0"/>
              <a:t>322 B.C.E.  -  Los </a:t>
            </a:r>
            <a:r>
              <a:rPr lang="en-US" sz="1500" dirty="0" err="1"/>
              <a:t>Macedonios</a:t>
            </a:r>
            <a:r>
              <a:rPr lang="en-US" sz="1500" dirty="0"/>
              <a:t> (</a:t>
            </a:r>
            <a:r>
              <a:rPr lang="en-US" sz="1500" dirty="0" err="1"/>
              <a:t>griegos</a:t>
            </a:r>
            <a:r>
              <a:rPr lang="en-US" sz="1500" dirty="0"/>
              <a:t>)</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9E95A4-487E-D82D-91EE-23574240A71A}"/>
              </a:ext>
            </a:extLst>
          </p:cNvPr>
          <p:cNvSpPr>
            <a:spLocks noGrp="1"/>
          </p:cNvSpPr>
          <p:nvPr>
            <p:ph type="title"/>
          </p:nvPr>
        </p:nvSpPr>
        <p:spPr>
          <a:xfrm>
            <a:off x="935038" y="4213225"/>
            <a:ext cx="7273925" cy="792163"/>
          </a:xfrm>
          <a:solidFill>
            <a:srgbClr val="FFFF00"/>
          </a:solidFill>
          <a:ln w="12700">
            <a:solidFill>
              <a:schemeClr val="accent4">
                <a:lumMod val="10000"/>
              </a:schemeClr>
            </a:solidFill>
          </a:ln>
        </p:spPr>
        <p:txBody>
          <a:bodyPr/>
          <a:lstStyle/>
          <a:p>
            <a:pPr eaLnBrk="1" hangingPunct="1">
              <a:defRPr/>
            </a:pPr>
            <a:r>
              <a:rPr lang="es-ES" sz="2000" b="1" dirty="0">
                <a:solidFill>
                  <a:schemeClr val="accent4">
                    <a:lumMod val="10000"/>
                  </a:schemeClr>
                </a:solidFill>
              </a:rPr>
              <a:t>La farsa de las conversaciones de paz, sirve a Israel para ganar tiempo y consolidar la ocupación</a:t>
            </a:r>
            <a:endParaRPr lang="it-CH" sz="2000" b="1" dirty="0">
              <a:solidFill>
                <a:schemeClr val="accent4">
                  <a:lumMod val="10000"/>
                </a:schemeClr>
              </a:solidFill>
            </a:endParaRPr>
          </a:p>
        </p:txBody>
      </p:sp>
      <p:sp>
        <p:nvSpPr>
          <p:cNvPr id="599043" name="Segnaposto numero diapositiva 2">
            <a:extLst>
              <a:ext uri="{FF2B5EF4-FFF2-40B4-BE49-F238E27FC236}">
                <a16:creationId xmlns:a16="http://schemas.microsoft.com/office/drawing/2014/main" id="{A954F643-867C-8DEC-9ADB-F93AC3996F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952185-8739-4776-8BDE-B885043FCC3B}"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482308" name="Picture 3" descr="C:\Users\Enrico\Desktop\Colloqui jpeg.jpg">
            <a:extLst>
              <a:ext uri="{FF2B5EF4-FFF2-40B4-BE49-F238E27FC236}">
                <a16:creationId xmlns:a16="http://schemas.microsoft.com/office/drawing/2014/main" id="{3580E1D2-75F6-33D2-84E6-C2BD91901465}"/>
              </a:ext>
            </a:extLst>
          </p:cNvPr>
          <p:cNvPicPr>
            <a:picLocks noChangeAspect="1" noChangeArrowheads="1"/>
          </p:cNvPicPr>
          <p:nvPr/>
        </p:nvPicPr>
        <p:blipFill>
          <a:blip r:embed="rId3"/>
          <a:srcRect t="33154"/>
          <a:stretch>
            <a:fillRect/>
          </a:stretch>
        </p:blipFill>
        <p:spPr bwMode="auto">
          <a:xfrm>
            <a:off x="90488" y="692150"/>
            <a:ext cx="8963025" cy="3252788"/>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E6E37342-834B-35D6-F77F-322DDEE996F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9046" name="CasellaDiTesto 2">
            <a:extLst>
              <a:ext uri="{FF2B5EF4-FFF2-40B4-BE49-F238E27FC236}">
                <a16:creationId xmlns:a16="http://schemas.microsoft.com/office/drawing/2014/main" id="{76EA4496-EB9B-B270-9C2F-74F22643A5F9}"/>
              </a:ext>
            </a:extLst>
          </p:cNvPr>
          <p:cNvSpPr txBox="1">
            <a:spLocks noChangeArrowheads="1"/>
          </p:cNvSpPr>
          <p:nvPr/>
        </p:nvSpPr>
        <p:spPr bwMode="auto">
          <a:xfrm>
            <a:off x="684213" y="5086350"/>
            <a:ext cx="7775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600"/>
              <a:t>Cada partición de Palestina, cada 'Línea Verde', cada acuerdo y cada tratado que cierra una parte de la 'Tierra de Israel' a la colonización judía es, desde el punto de vista del sionismo, como mucho una etapa transitoria, pero nunca debe aplicarse para siempre“. (Ben Gurion, 1937)</a:t>
            </a:r>
            <a:endParaRPr lang="en-US" altLang="en-US" sz="16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63" name="Picture 4" descr="1929 massacro di ebrei a Hebron">
            <a:extLst>
              <a:ext uri="{FF2B5EF4-FFF2-40B4-BE49-F238E27FC236}">
                <a16:creationId xmlns:a16="http://schemas.microsoft.com/office/drawing/2014/main" id="{B4A9C82C-6039-153C-A924-37411F1B3AE4}"/>
              </a:ext>
            </a:extLst>
          </p:cNvPr>
          <p:cNvPicPr>
            <a:picLocks noChangeAspect="1" noChangeArrowheads="1"/>
          </p:cNvPicPr>
          <p:nvPr/>
        </p:nvPicPr>
        <p:blipFill>
          <a:blip r:embed="rId4">
            <a:lum bright="-8000" contrast="14000"/>
          </a:blip>
          <a:srcRect/>
          <a:stretch>
            <a:fillRect/>
          </a:stretch>
        </p:blipFill>
        <p:spPr bwMode="auto">
          <a:xfrm>
            <a:off x="0" y="0"/>
            <a:ext cx="1905000" cy="23241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1091" name="Text Box 5">
            <a:extLst>
              <a:ext uri="{FF2B5EF4-FFF2-40B4-BE49-F238E27FC236}">
                <a16:creationId xmlns:a16="http://schemas.microsoft.com/office/drawing/2014/main" id="{06BD6B43-1017-5E19-8390-58FC589288CB}"/>
              </a:ext>
            </a:extLst>
          </p:cNvPr>
          <p:cNvSpPr txBox="1">
            <a:spLocks noChangeArrowheads="1"/>
          </p:cNvSpPr>
          <p:nvPr/>
        </p:nvSpPr>
        <p:spPr bwMode="auto">
          <a:xfrm>
            <a:off x="1908175" y="188913"/>
            <a:ext cx="1728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1929 Masacre de judíos en Hebrón</a:t>
            </a:r>
            <a:endParaRPr lang="it-IT" altLang="it-CH" sz="1400" b="1">
              <a:solidFill>
                <a:srgbClr val="000000"/>
              </a:solidFill>
            </a:endParaRPr>
          </a:p>
        </p:txBody>
      </p:sp>
      <p:pic>
        <p:nvPicPr>
          <p:cNvPr id="501765" name="Picture 6" descr="Hebron 1956">
            <a:extLst>
              <a:ext uri="{FF2B5EF4-FFF2-40B4-BE49-F238E27FC236}">
                <a16:creationId xmlns:a16="http://schemas.microsoft.com/office/drawing/2014/main" id="{F884774A-B3A4-AC0C-DE76-5058FA84DF63}"/>
              </a:ext>
            </a:extLst>
          </p:cNvPr>
          <p:cNvPicPr>
            <a:picLocks noChangeAspect="1" noChangeArrowheads="1"/>
          </p:cNvPicPr>
          <p:nvPr/>
        </p:nvPicPr>
        <p:blipFill>
          <a:blip r:embed="rId5">
            <a:lum bright="-8000" contrast="14000"/>
          </a:blip>
          <a:srcRect l="11528" r="12871"/>
          <a:stretch>
            <a:fillRect/>
          </a:stretch>
        </p:blipFill>
        <p:spPr bwMode="auto">
          <a:xfrm>
            <a:off x="0" y="2349500"/>
            <a:ext cx="3203575" cy="21859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1093" name="Text Box 7">
            <a:extLst>
              <a:ext uri="{FF2B5EF4-FFF2-40B4-BE49-F238E27FC236}">
                <a16:creationId xmlns:a16="http://schemas.microsoft.com/office/drawing/2014/main" id="{7B966946-BA2D-A1D6-280F-7BD69A5BAF4E}"/>
              </a:ext>
            </a:extLst>
          </p:cNvPr>
          <p:cNvSpPr txBox="1">
            <a:spLocks noChangeArrowheads="1"/>
          </p:cNvSpPr>
          <p:nvPr/>
        </p:nvSpPr>
        <p:spPr bwMode="auto">
          <a:xfrm>
            <a:off x="1908175" y="1844675"/>
            <a:ext cx="2087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1956 Masacre de palestinos en Hebrón</a:t>
            </a:r>
            <a:endParaRPr lang="it-IT" altLang="it-CH" sz="1400" b="1">
              <a:solidFill>
                <a:srgbClr val="000000"/>
              </a:solidFill>
            </a:endParaRPr>
          </a:p>
        </p:txBody>
      </p:sp>
      <p:pic>
        <p:nvPicPr>
          <p:cNvPr id="501767" name="Picture 8" descr="Nahalin 1954">
            <a:extLst>
              <a:ext uri="{FF2B5EF4-FFF2-40B4-BE49-F238E27FC236}">
                <a16:creationId xmlns:a16="http://schemas.microsoft.com/office/drawing/2014/main" id="{09B7F129-C6AF-9634-3ECE-4E0D321676B8}"/>
              </a:ext>
            </a:extLst>
          </p:cNvPr>
          <p:cNvPicPr>
            <a:picLocks noChangeAspect="1" noChangeArrowheads="1"/>
          </p:cNvPicPr>
          <p:nvPr/>
        </p:nvPicPr>
        <p:blipFill>
          <a:blip r:embed="rId6">
            <a:lum bright="-8000" contrast="26000"/>
          </a:blip>
          <a:srcRect/>
          <a:stretch>
            <a:fillRect/>
          </a:stretch>
        </p:blipFill>
        <p:spPr bwMode="auto">
          <a:xfrm>
            <a:off x="0" y="4578350"/>
            <a:ext cx="3203575" cy="22796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1095" name="Text Box 9">
            <a:extLst>
              <a:ext uri="{FF2B5EF4-FFF2-40B4-BE49-F238E27FC236}">
                <a16:creationId xmlns:a16="http://schemas.microsoft.com/office/drawing/2014/main" id="{6357F31E-59C1-8DFD-3C44-7F66D2FF0135}"/>
              </a:ext>
            </a:extLst>
          </p:cNvPr>
          <p:cNvSpPr txBox="1">
            <a:spLocks noChangeArrowheads="1"/>
          </p:cNvSpPr>
          <p:nvPr/>
        </p:nvSpPr>
        <p:spPr bwMode="auto">
          <a:xfrm>
            <a:off x="3779838" y="692150"/>
            <a:ext cx="942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000000"/>
                </a:solidFill>
              </a:rPr>
              <a:t>1948: masacre de Deir Yacine </a:t>
            </a:r>
            <a:endParaRPr lang="it-IT" altLang="it-CH" sz="1400" b="1">
              <a:solidFill>
                <a:srgbClr val="000000"/>
              </a:solidFill>
            </a:endParaRPr>
          </a:p>
        </p:txBody>
      </p:sp>
      <p:sp>
        <p:nvSpPr>
          <p:cNvPr id="601096" name="Text Box 10">
            <a:extLst>
              <a:ext uri="{FF2B5EF4-FFF2-40B4-BE49-F238E27FC236}">
                <a16:creationId xmlns:a16="http://schemas.microsoft.com/office/drawing/2014/main" id="{3FA94295-96BF-B23E-654D-FF0A43253F40}"/>
              </a:ext>
            </a:extLst>
          </p:cNvPr>
          <p:cNvSpPr txBox="1">
            <a:spLocks noChangeArrowheads="1"/>
          </p:cNvSpPr>
          <p:nvPr/>
        </p:nvSpPr>
        <p:spPr bwMode="auto">
          <a:xfrm>
            <a:off x="6372225" y="458152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601097" name="Text Box 11">
            <a:extLst>
              <a:ext uri="{FF2B5EF4-FFF2-40B4-BE49-F238E27FC236}">
                <a16:creationId xmlns:a16="http://schemas.microsoft.com/office/drawing/2014/main" id="{6FC909B1-AE27-1EE4-B100-B2B8FFDD5294}"/>
              </a:ext>
            </a:extLst>
          </p:cNvPr>
          <p:cNvSpPr txBox="1">
            <a:spLocks noChangeArrowheads="1"/>
          </p:cNvSpPr>
          <p:nvPr/>
        </p:nvSpPr>
        <p:spPr bwMode="auto">
          <a:xfrm>
            <a:off x="6516688" y="29972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501771" name="Picture 12" descr="vittime di Deir Yasine">
            <a:extLst>
              <a:ext uri="{FF2B5EF4-FFF2-40B4-BE49-F238E27FC236}">
                <a16:creationId xmlns:a16="http://schemas.microsoft.com/office/drawing/2014/main" id="{0304EB3D-9C7F-047B-D96B-E9F762A25C46}"/>
              </a:ext>
            </a:extLst>
          </p:cNvPr>
          <p:cNvPicPr>
            <a:picLocks noChangeAspect="1" noChangeArrowheads="1"/>
          </p:cNvPicPr>
          <p:nvPr/>
        </p:nvPicPr>
        <p:blipFill>
          <a:blip r:embed="rId7"/>
          <a:srcRect/>
          <a:stretch>
            <a:fillRect/>
          </a:stretch>
        </p:blipFill>
        <p:spPr bwMode="auto">
          <a:xfrm>
            <a:off x="4787900" y="0"/>
            <a:ext cx="4356100" cy="23637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501772" name="Picture 13" descr="vittima ebraica">
            <a:extLst>
              <a:ext uri="{FF2B5EF4-FFF2-40B4-BE49-F238E27FC236}">
                <a16:creationId xmlns:a16="http://schemas.microsoft.com/office/drawing/2014/main" id="{D1DF9745-0825-75B3-F042-C98A953FED6F}"/>
              </a:ext>
            </a:extLst>
          </p:cNvPr>
          <p:cNvPicPr>
            <a:picLocks noChangeAspect="1" noChangeArrowheads="1"/>
          </p:cNvPicPr>
          <p:nvPr/>
        </p:nvPicPr>
        <p:blipFill>
          <a:blip r:embed="rId8"/>
          <a:srcRect r="3217"/>
          <a:stretch>
            <a:fillRect/>
          </a:stretch>
        </p:blipFill>
        <p:spPr bwMode="auto">
          <a:xfrm>
            <a:off x="3311525" y="4889500"/>
            <a:ext cx="2951163" cy="19685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501773" name="Picture 14" descr="morti e feriti  nella       moschea di Nablus">
            <a:extLst>
              <a:ext uri="{FF2B5EF4-FFF2-40B4-BE49-F238E27FC236}">
                <a16:creationId xmlns:a16="http://schemas.microsoft.com/office/drawing/2014/main" id="{FD644C32-E833-3CA5-D03C-771CB4A8C912}"/>
              </a:ext>
            </a:extLst>
          </p:cNvPr>
          <p:cNvPicPr>
            <a:picLocks noChangeAspect="1" noChangeArrowheads="1"/>
          </p:cNvPicPr>
          <p:nvPr/>
        </p:nvPicPr>
        <p:blipFill>
          <a:blip r:embed="rId9"/>
          <a:srcRect/>
          <a:stretch>
            <a:fillRect/>
          </a:stretch>
        </p:blipFill>
        <p:spPr bwMode="auto">
          <a:xfrm>
            <a:off x="7424738" y="2349500"/>
            <a:ext cx="1719262" cy="25209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1101" name="Text Box 15">
            <a:extLst>
              <a:ext uri="{FF2B5EF4-FFF2-40B4-BE49-F238E27FC236}">
                <a16:creationId xmlns:a16="http://schemas.microsoft.com/office/drawing/2014/main" id="{A22A577E-A77D-1CE8-3383-4DDFC13CF822}"/>
              </a:ext>
            </a:extLst>
          </p:cNvPr>
          <p:cNvSpPr txBox="1">
            <a:spLocks noChangeArrowheads="1"/>
          </p:cNvSpPr>
          <p:nvPr/>
        </p:nvSpPr>
        <p:spPr bwMode="auto">
          <a:xfrm>
            <a:off x="3203575" y="4373563"/>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1954 Nahalin</a:t>
            </a:r>
            <a:endParaRPr lang="it-IT" altLang="it-CH" sz="1400" b="1">
              <a:solidFill>
                <a:srgbClr val="000000"/>
              </a:solidFill>
            </a:endParaRPr>
          </a:p>
        </p:txBody>
      </p:sp>
      <p:pic>
        <p:nvPicPr>
          <p:cNvPr id="501775" name="Picture 16" descr="risultato razzia isr">
            <a:extLst>
              <a:ext uri="{FF2B5EF4-FFF2-40B4-BE49-F238E27FC236}">
                <a16:creationId xmlns:a16="http://schemas.microsoft.com/office/drawing/2014/main" id="{8CCEBBDF-79DB-CF68-626A-A3F0C5ED31B0}"/>
              </a:ext>
            </a:extLst>
          </p:cNvPr>
          <p:cNvPicPr>
            <a:picLocks noChangeAspect="1" noChangeArrowheads="1"/>
          </p:cNvPicPr>
          <p:nvPr/>
        </p:nvPicPr>
        <p:blipFill>
          <a:blip r:embed="rId10"/>
          <a:srcRect/>
          <a:stretch>
            <a:fillRect/>
          </a:stretch>
        </p:blipFill>
        <p:spPr bwMode="auto">
          <a:xfrm>
            <a:off x="6372225" y="4897438"/>
            <a:ext cx="2771775" cy="19605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1103" name="Segnaposto numero diapositiva 1">
            <a:extLst>
              <a:ext uri="{FF2B5EF4-FFF2-40B4-BE49-F238E27FC236}">
                <a16:creationId xmlns:a16="http://schemas.microsoft.com/office/drawing/2014/main" id="{21C133B9-CF09-DE86-D2D7-E5504723885C}"/>
              </a:ext>
            </a:extLst>
          </p:cNvPr>
          <p:cNvSpPr>
            <a:spLocks noGrp="1"/>
          </p:cNvSpPr>
          <p:nvPr>
            <p:ph type="sldNum" sz="quarter" idx="12"/>
          </p:nvPr>
        </p:nvSpPr>
        <p:spPr>
          <a:xfrm>
            <a:off x="6561138" y="3636963"/>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26BFE2-9C99-4B4B-9DC1-51951495107A}" type="slidenum">
              <a:rPr lang="it-IT" altLang="en-US" sz="1400" b="1" smtClean="0">
                <a:solidFill>
                  <a:srgbClr val="0D0D0D"/>
                </a:solidFill>
              </a:rPr>
              <a:pPr>
                <a:spcBef>
                  <a:spcPct val="0"/>
                </a:spcBef>
                <a:buFontTx/>
                <a:buNone/>
              </a:pPr>
              <a:t>181</a:t>
            </a:fld>
            <a:endParaRPr lang="it-IT" altLang="en-US" sz="1400" b="1">
              <a:solidFill>
                <a:srgbClr val="0D0D0D"/>
              </a:solidFill>
            </a:endParaRPr>
          </a:p>
        </p:txBody>
      </p:sp>
      <p:sp>
        <p:nvSpPr>
          <p:cNvPr id="17" name="Rettangolo 16">
            <a:extLst>
              <a:ext uri="{FF2B5EF4-FFF2-40B4-BE49-F238E27FC236}">
                <a16:creationId xmlns:a16="http://schemas.microsoft.com/office/drawing/2014/main" id="{0FB312BA-A81B-4ECB-BEF8-60F2456E19E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5378" name="Text Box 3">
            <a:extLst>
              <a:ext uri="{FF2B5EF4-FFF2-40B4-BE49-F238E27FC236}">
                <a16:creationId xmlns:a16="http://schemas.microsoft.com/office/drawing/2014/main" id="{C7616155-4EBA-2612-A21A-9B7C1A4297B7}"/>
              </a:ext>
            </a:extLst>
          </p:cNvPr>
          <p:cNvSpPr txBox="1">
            <a:spLocks noChangeArrowheads="1"/>
          </p:cNvSpPr>
          <p:nvPr/>
        </p:nvSpPr>
        <p:spPr bwMode="auto">
          <a:xfrm>
            <a:off x="3851275" y="2511425"/>
            <a:ext cx="2520950" cy="20621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a:t>Palestina: una serie infinita de injusticias, de venganzas,              de ataques,                   de represalias,               de robos y                   de masacres.</a:t>
            </a:r>
            <a:endParaRPr lang="it-IT" altLang="it-CH" dirty="0"/>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all those people are leaving Gaza">
            <a:extLst>
              <a:ext uri="{FF2B5EF4-FFF2-40B4-BE49-F238E27FC236}">
                <a16:creationId xmlns:a16="http://schemas.microsoft.com/office/drawing/2014/main" id="{70DE5287-FF3A-A761-15C2-ABB9DA0B16D4}"/>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16" name="Picture 6" descr="palestinian woman taking her baby into bus as Rafah border, the only place to get out of Gaza Strip open only for 48 hours">
            <a:extLst>
              <a:ext uri="{FF2B5EF4-FFF2-40B4-BE49-F238E27FC236}">
                <a16:creationId xmlns:a16="http://schemas.microsoft.com/office/drawing/2014/main" id="{CCAB2E39-7A45-8C01-FD03-98D30E4456B9}"/>
              </a:ext>
            </a:extLst>
          </p:cNvPr>
          <p:cNvPicPr>
            <a:picLocks noGrp="1" noChangeAspect="1" noChangeArrowheads="1"/>
          </p:cNvPicPr>
          <p:nvPr>
            <p:ph sz="quarter" idx="2"/>
          </p:nvPr>
        </p:nvPicPr>
        <p:blipFill>
          <a:blip r:embed="rId4"/>
          <a:srcRect/>
          <a:stretch>
            <a:fillRect/>
          </a:stretch>
        </p:blipFill>
        <p:spPr>
          <a:xfrm>
            <a:off x="407988" y="188913"/>
            <a:ext cx="2178050" cy="3168650"/>
          </a:xfrm>
          <a:ln w="28575">
            <a:solidFill>
              <a:schemeClr val="tx1"/>
            </a:solidFill>
          </a:ln>
          <a:effectLst>
            <a:outerShdw blurRad="292100" dist="139700" dir="2700000" algn="tl" rotWithShape="0">
              <a:srgbClr val="333333">
                <a:alpha val="65000"/>
              </a:srgbClr>
            </a:outerShdw>
          </a:effectLst>
        </p:spPr>
      </p:pic>
      <p:pic>
        <p:nvPicPr>
          <p:cNvPr id="17" name="Picture 8" descr="no enough seats for the passangers at Rafah border,">
            <a:extLst>
              <a:ext uri="{FF2B5EF4-FFF2-40B4-BE49-F238E27FC236}">
                <a16:creationId xmlns:a16="http://schemas.microsoft.com/office/drawing/2014/main" id="{2EED8FFA-66DA-C2FF-91E5-5E6DA7740403}"/>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1288197" name="Rectangle 2">
            <a:extLst>
              <a:ext uri="{FF2B5EF4-FFF2-40B4-BE49-F238E27FC236}">
                <a16:creationId xmlns:a16="http://schemas.microsoft.com/office/drawing/2014/main" id="{CE38F5FA-9E2C-C655-8B73-632EDBF9FA65}"/>
              </a:ext>
            </a:extLst>
          </p:cNvPr>
          <p:cNvSpPr>
            <a:spLocks noGrp="1" noChangeArrowheads="1"/>
          </p:cNvSpPr>
          <p:nvPr>
            <p:ph type="title"/>
          </p:nvPr>
        </p:nvSpPr>
        <p:spPr>
          <a:xfrm>
            <a:off x="3132138" y="773113"/>
            <a:ext cx="4546600" cy="639762"/>
          </a:xfrm>
          <a:solidFill>
            <a:srgbClr val="FFFF00"/>
          </a:solidFill>
          <a:ln w="12700">
            <a:solidFill>
              <a:schemeClr val="accent4">
                <a:lumMod val="10000"/>
              </a:schemeClr>
            </a:solidFill>
          </a:ln>
        </p:spPr>
        <p:txBody>
          <a:bodyPr/>
          <a:lstStyle/>
          <a:p>
            <a:pPr eaLnBrk="1" hangingPunct="1">
              <a:defRPr/>
            </a:pPr>
            <a:r>
              <a:rPr lang="fr-CH" altLang="it-CH" sz="2400" b="1" dirty="0">
                <a:solidFill>
                  <a:schemeClr val="accent4">
                    <a:lumMod val="10000"/>
                  </a:schemeClr>
                </a:solidFill>
              </a:rPr>
              <a:t>Los </a:t>
            </a:r>
            <a:r>
              <a:rPr lang="fr-CH" altLang="it-CH" sz="2400" b="1" dirty="0" err="1">
                <a:solidFill>
                  <a:schemeClr val="accent4">
                    <a:lumMod val="10000"/>
                  </a:schemeClr>
                </a:solidFill>
              </a:rPr>
              <a:t>Palestinos</a:t>
            </a:r>
            <a:r>
              <a:rPr lang="fr-CH" altLang="it-CH" sz="2400" b="1" dirty="0">
                <a:solidFill>
                  <a:schemeClr val="accent4">
                    <a:lumMod val="10000"/>
                  </a:schemeClr>
                </a:solidFill>
              </a:rPr>
              <a:t> deben partir</a:t>
            </a:r>
            <a:endParaRPr lang="it-IT" altLang="it-CH" sz="2400" b="1" dirty="0">
              <a:solidFill>
                <a:schemeClr val="accent4">
                  <a:lumMod val="10000"/>
                </a:schemeClr>
              </a:solidFill>
            </a:endParaRPr>
          </a:p>
        </p:txBody>
      </p:sp>
      <p:sp>
        <p:nvSpPr>
          <p:cNvPr id="603142" name="Text Box 6">
            <a:extLst>
              <a:ext uri="{FF2B5EF4-FFF2-40B4-BE49-F238E27FC236}">
                <a16:creationId xmlns:a16="http://schemas.microsoft.com/office/drawing/2014/main" id="{7B31C478-D9C3-7B84-3019-6A644D872385}"/>
              </a:ext>
            </a:extLst>
          </p:cNvPr>
          <p:cNvSpPr txBox="1">
            <a:spLocks noChangeArrowheads="1"/>
          </p:cNvSpPr>
          <p:nvPr/>
        </p:nvSpPr>
        <p:spPr bwMode="auto">
          <a:xfrm>
            <a:off x="3059113" y="1751013"/>
            <a:ext cx="48244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 causa de muy malas condiciones de vida en los territorios palestinos ocupados, cada año, más de 100’000 palestinos, emigran definitivamente dejando el país. </a:t>
            </a:r>
            <a:endParaRPr lang="it-IT" altLang="it-CH" sz="1800">
              <a:solidFill>
                <a:srgbClr val="FFFFFF"/>
              </a:solidFill>
            </a:endParaRPr>
          </a:p>
        </p:txBody>
      </p:sp>
      <p:sp>
        <p:nvSpPr>
          <p:cNvPr id="603143" name="Text Box 7">
            <a:extLst>
              <a:ext uri="{FF2B5EF4-FFF2-40B4-BE49-F238E27FC236}">
                <a16:creationId xmlns:a16="http://schemas.microsoft.com/office/drawing/2014/main" id="{0EAF128D-4747-95A4-6DE3-8458F30936A7}"/>
              </a:ext>
            </a:extLst>
          </p:cNvPr>
          <p:cNvSpPr txBox="1">
            <a:spLocks noChangeArrowheads="1"/>
          </p:cNvSpPr>
          <p:nvPr/>
        </p:nvSpPr>
        <p:spPr bwMode="auto">
          <a:xfrm>
            <a:off x="7223125" y="3527425"/>
            <a:ext cx="1512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Gaza, la salida</a:t>
            </a:r>
            <a:endParaRPr lang="it-IT" altLang="it-CH" sz="1400">
              <a:solidFill>
                <a:srgbClr val="000000"/>
              </a:solidFill>
            </a:endParaRPr>
          </a:p>
        </p:txBody>
      </p:sp>
      <p:sp>
        <p:nvSpPr>
          <p:cNvPr id="603144" name="Segnaposto numero diapositiva 1">
            <a:extLst>
              <a:ext uri="{FF2B5EF4-FFF2-40B4-BE49-F238E27FC236}">
                <a16:creationId xmlns:a16="http://schemas.microsoft.com/office/drawing/2014/main" id="{EE336F2D-CBA1-0797-2217-233DE8737784}"/>
              </a:ext>
            </a:extLst>
          </p:cNvPr>
          <p:cNvSpPr>
            <a:spLocks noGrp="1"/>
          </p:cNvSpPr>
          <p:nvPr>
            <p:ph type="sldNum" sz="quarter" idx="12"/>
          </p:nvPr>
        </p:nvSpPr>
        <p:spPr>
          <a:xfrm>
            <a:off x="7826375" y="2941638"/>
            <a:ext cx="909638"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E825B3-DDF8-4D7C-BAE3-67CEB007DF06}" type="slidenum">
              <a:rPr lang="it-IT" altLang="en-US" sz="1400" smtClean="0">
                <a:solidFill>
                  <a:srgbClr val="FFFFFF"/>
                </a:solidFill>
              </a:rPr>
              <a:pPr>
                <a:spcBef>
                  <a:spcPct val="0"/>
                </a:spcBef>
                <a:buFontTx/>
                <a:buNone/>
              </a:pPr>
              <a:t>182</a:t>
            </a:fld>
            <a:endParaRPr lang="it-IT" altLang="en-US" sz="1400">
              <a:solidFill>
                <a:srgbClr val="FFFFFF"/>
              </a:solidFill>
            </a:endParaRPr>
          </a:p>
        </p:txBody>
      </p:sp>
      <p:sp>
        <p:nvSpPr>
          <p:cNvPr id="9" name="Rettangolo 8">
            <a:extLst>
              <a:ext uri="{FF2B5EF4-FFF2-40B4-BE49-F238E27FC236}">
                <a16:creationId xmlns:a16="http://schemas.microsoft.com/office/drawing/2014/main" id="{4B4034C4-5046-010E-337A-34A8C2F52D7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a:extLst>
              <a:ext uri="{FF2B5EF4-FFF2-40B4-BE49-F238E27FC236}">
                <a16:creationId xmlns:a16="http://schemas.microsoft.com/office/drawing/2014/main" id="{1F509E79-BEC0-7001-DE74-33199C018E5F}"/>
              </a:ext>
            </a:extLst>
          </p:cNvPr>
          <p:cNvSpPr>
            <a:spLocks noGrp="1" noChangeArrowheads="1"/>
          </p:cNvSpPr>
          <p:nvPr>
            <p:ph type="title"/>
          </p:nvPr>
        </p:nvSpPr>
        <p:spPr>
          <a:xfrm>
            <a:off x="2797175" y="5862638"/>
            <a:ext cx="3549650" cy="476250"/>
          </a:xfrm>
          <a:solidFill>
            <a:srgbClr val="FFFF00"/>
          </a:solidFill>
          <a:ln w="1270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La </a:t>
            </a:r>
            <a:r>
              <a:rPr lang="it-CH" altLang="it-CH" sz="2400" b="1" dirty="0" err="1">
                <a:solidFill>
                  <a:schemeClr val="accent4">
                    <a:lumMod val="10000"/>
                  </a:schemeClr>
                </a:solidFill>
              </a:rPr>
              <a:t>diáspora</a:t>
            </a:r>
            <a:r>
              <a:rPr lang="it-CH" altLang="it-CH" sz="2400" b="1" dirty="0">
                <a:solidFill>
                  <a:schemeClr val="accent4">
                    <a:lumMod val="10000"/>
                  </a:schemeClr>
                </a:solidFill>
              </a:rPr>
              <a:t> </a:t>
            </a:r>
            <a:r>
              <a:rPr lang="it-CH" altLang="it-CH" sz="2400" b="1" dirty="0" err="1">
                <a:solidFill>
                  <a:schemeClr val="accent4">
                    <a:lumMod val="10000"/>
                  </a:schemeClr>
                </a:solidFill>
              </a:rPr>
              <a:t>palestina</a:t>
            </a:r>
            <a:endParaRPr lang="it-IT" altLang="it-CH" sz="2400" b="1" dirty="0">
              <a:solidFill>
                <a:schemeClr val="accent4">
                  <a:lumMod val="10000"/>
                </a:schemeClr>
              </a:solidFill>
            </a:endParaRPr>
          </a:p>
        </p:txBody>
      </p:sp>
      <p:pic>
        <p:nvPicPr>
          <p:cNvPr id="488451" name="Picture 3">
            <a:extLst>
              <a:ext uri="{FF2B5EF4-FFF2-40B4-BE49-F238E27FC236}">
                <a16:creationId xmlns:a16="http://schemas.microsoft.com/office/drawing/2014/main" id="{3B8CAC1A-BA87-E180-C005-6F35CA2F12BA}"/>
              </a:ext>
            </a:extLst>
          </p:cNvPr>
          <p:cNvPicPr>
            <a:picLocks noChangeAspect="1" noChangeArrowheads="1"/>
          </p:cNvPicPr>
          <p:nvPr/>
        </p:nvPicPr>
        <p:blipFill>
          <a:blip r:embed="rId3"/>
          <a:srcRect/>
          <a:stretch>
            <a:fillRect/>
          </a:stretch>
        </p:blipFill>
        <p:spPr bwMode="auto">
          <a:xfrm>
            <a:off x="161925" y="476250"/>
            <a:ext cx="8820150" cy="52101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05188" name="Segnaposto numero diapositiva 1">
            <a:extLst>
              <a:ext uri="{FF2B5EF4-FFF2-40B4-BE49-F238E27FC236}">
                <a16:creationId xmlns:a16="http://schemas.microsoft.com/office/drawing/2014/main" id="{782F55E7-123A-C89F-2904-955CBCA7E2B8}"/>
              </a:ext>
            </a:extLst>
          </p:cNvPr>
          <p:cNvSpPr>
            <a:spLocks noGrp="1"/>
          </p:cNvSpPr>
          <p:nvPr>
            <p:ph type="sldNum" sz="quarter" idx="12"/>
          </p:nvPr>
        </p:nvSpPr>
        <p:spPr>
          <a:xfrm>
            <a:off x="6534150" y="5969000"/>
            <a:ext cx="8731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9CE951-50EB-4E1F-929B-46EE2763A00D}" type="slidenum">
              <a:rPr lang="it-IT" altLang="en-US" sz="1400" smtClean="0">
                <a:solidFill>
                  <a:srgbClr val="FFFFFF"/>
                </a:solidFill>
              </a:rPr>
              <a:pPr>
                <a:spcBef>
                  <a:spcPct val="0"/>
                </a:spcBef>
                <a:buFontTx/>
                <a:buNone/>
              </a:pPr>
              <a:t>183</a:t>
            </a:fld>
            <a:endParaRPr lang="it-IT" altLang="en-US" sz="1400">
              <a:solidFill>
                <a:srgbClr val="FFFFFF"/>
              </a:solidFill>
            </a:endParaRPr>
          </a:p>
        </p:txBody>
      </p:sp>
      <p:sp>
        <p:nvSpPr>
          <p:cNvPr id="5" name="Rettangolo 4">
            <a:extLst>
              <a:ext uri="{FF2B5EF4-FFF2-40B4-BE49-F238E27FC236}">
                <a16:creationId xmlns:a16="http://schemas.microsoft.com/office/drawing/2014/main" id="{86B900D9-C599-41F8-C9F5-CA4BBE97732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nakba">
            <a:extLst>
              <a:ext uri="{FF2B5EF4-FFF2-40B4-BE49-F238E27FC236}">
                <a16:creationId xmlns:a16="http://schemas.microsoft.com/office/drawing/2014/main" id="{3B2D1472-D206-1A86-59DF-983026D3A770}"/>
              </a:ext>
            </a:extLst>
          </p:cNvPr>
          <p:cNvPicPr>
            <a:picLocks noChangeAspect="1" noChangeArrowheads="1"/>
          </p:cNvPicPr>
          <p:nvPr/>
        </p:nvPicPr>
        <p:blipFill>
          <a:blip r:embed="rId3"/>
          <a:srcRect/>
          <a:stretch>
            <a:fillRect/>
          </a:stretch>
        </p:blipFill>
        <p:spPr bwMode="auto">
          <a:xfrm>
            <a:off x="1042988" y="981075"/>
            <a:ext cx="6086475" cy="4098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4339" name="Text Box 3">
            <a:extLst>
              <a:ext uri="{FF2B5EF4-FFF2-40B4-BE49-F238E27FC236}">
                <a16:creationId xmlns:a16="http://schemas.microsoft.com/office/drawing/2014/main" id="{58EB612F-AE00-43FE-0F43-70060FAD30CC}"/>
              </a:ext>
            </a:extLst>
          </p:cNvPr>
          <p:cNvSpPr txBox="1">
            <a:spLocks noChangeArrowheads="1"/>
          </p:cNvSpPr>
          <p:nvPr/>
        </p:nvSpPr>
        <p:spPr bwMode="auto">
          <a:xfrm>
            <a:off x="1025525" y="5286375"/>
            <a:ext cx="6103938"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Yo </a:t>
            </a:r>
            <a:r>
              <a:rPr lang="fr-CH" altLang="it-CH" dirty="0" err="1"/>
              <a:t>mantengo</a:t>
            </a:r>
            <a:r>
              <a:rPr lang="fr-CH" altLang="it-CH" dirty="0"/>
              <a:t> las </a:t>
            </a:r>
            <a:r>
              <a:rPr lang="fr-CH" altLang="it-CH" dirty="0" err="1"/>
              <a:t>llaves</a:t>
            </a:r>
            <a:r>
              <a:rPr lang="fr-CH" altLang="it-CH" dirty="0"/>
              <a:t> de mi casa: ¡un </a:t>
            </a:r>
            <a:r>
              <a:rPr lang="fr-CH" altLang="it-CH" dirty="0" err="1"/>
              <a:t>día</a:t>
            </a:r>
            <a:r>
              <a:rPr lang="fr-CH" altLang="it-CH" dirty="0"/>
              <a:t>, </a:t>
            </a:r>
            <a:r>
              <a:rPr lang="fr-CH" altLang="it-CH" dirty="0" err="1"/>
              <a:t>regresaré</a:t>
            </a:r>
            <a:r>
              <a:rPr lang="fr-CH" altLang="it-CH" dirty="0"/>
              <a:t>!</a:t>
            </a:r>
            <a:endParaRPr lang="it-IT" altLang="it-CH" dirty="0"/>
          </a:p>
        </p:txBody>
      </p:sp>
      <p:pic>
        <p:nvPicPr>
          <p:cNvPr id="490500" name="Picture 4" descr="bandiera palestinese con asta ">
            <a:extLst>
              <a:ext uri="{FF2B5EF4-FFF2-40B4-BE49-F238E27FC236}">
                <a16:creationId xmlns:a16="http://schemas.microsoft.com/office/drawing/2014/main" id="{80459C03-C92D-D28F-03D5-CDD4E6DA7027}"/>
              </a:ext>
            </a:extLst>
          </p:cNvPr>
          <p:cNvPicPr>
            <a:picLocks noChangeAspect="1" noChangeArrowheads="1" noCrop="1"/>
          </p:cNvPicPr>
          <p:nvPr/>
        </p:nvPicPr>
        <p:blipFill>
          <a:blip r:embed="rId4"/>
          <a:srcRect/>
          <a:stretch>
            <a:fillRect/>
          </a:stretch>
        </p:blipFill>
        <p:spPr bwMode="auto">
          <a:xfrm>
            <a:off x="7637463" y="1484313"/>
            <a:ext cx="792162" cy="582612"/>
          </a:xfrm>
          <a:prstGeom prst="rect">
            <a:avLst/>
          </a:prstGeom>
          <a:ln>
            <a:noFill/>
          </a:ln>
          <a:effectLst>
            <a:outerShdw blurRad="292100" dist="139700" dir="2700000" algn="tl" rotWithShape="0">
              <a:srgbClr val="333333">
                <a:alpha val="65000"/>
              </a:srgbClr>
            </a:outerShdw>
          </a:effectLst>
        </p:spPr>
      </p:pic>
      <p:sp>
        <p:nvSpPr>
          <p:cNvPr id="607237" name="Segnaposto numero diapositiva 1">
            <a:extLst>
              <a:ext uri="{FF2B5EF4-FFF2-40B4-BE49-F238E27FC236}">
                <a16:creationId xmlns:a16="http://schemas.microsoft.com/office/drawing/2014/main" id="{C35469A8-3AE5-C3E6-CEF8-C3A9C784E7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436219-7082-4C16-A6DE-295913954843}" type="slidenum">
              <a:rPr lang="it-IT" altLang="en-US" sz="1400" smtClean="0">
                <a:solidFill>
                  <a:srgbClr val="FFFFFF"/>
                </a:solidFill>
              </a:rPr>
              <a:pPr>
                <a:spcBef>
                  <a:spcPct val="0"/>
                </a:spcBef>
                <a:buFontTx/>
                <a:buNone/>
              </a:pPr>
              <a:t>184</a:t>
            </a:fld>
            <a:endParaRPr lang="it-IT" altLang="en-US" sz="1400">
              <a:solidFill>
                <a:srgbClr val="FFFFFF"/>
              </a:solidFill>
            </a:endParaRPr>
          </a:p>
        </p:txBody>
      </p:sp>
      <p:sp>
        <p:nvSpPr>
          <p:cNvPr id="607238" name="CasellaDiTesto 1">
            <a:extLst>
              <a:ext uri="{FF2B5EF4-FFF2-40B4-BE49-F238E27FC236}">
                <a16:creationId xmlns:a16="http://schemas.microsoft.com/office/drawing/2014/main" id="{32A4401E-FDD4-E8A3-329F-4E5F85F696F7}"/>
              </a:ext>
            </a:extLst>
          </p:cNvPr>
          <p:cNvSpPr txBox="1">
            <a:spLocks noChangeArrowheads="1"/>
          </p:cNvSpPr>
          <p:nvPr/>
        </p:nvSpPr>
        <p:spPr bwMode="auto">
          <a:xfrm>
            <a:off x="7467600" y="2178050"/>
            <a:ext cx="133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Palestina existe porque resiste.</a:t>
            </a:r>
          </a:p>
        </p:txBody>
      </p:sp>
      <p:sp>
        <p:nvSpPr>
          <p:cNvPr id="7" name="Rettangolo 6">
            <a:extLst>
              <a:ext uri="{FF2B5EF4-FFF2-40B4-BE49-F238E27FC236}">
                <a16:creationId xmlns:a16="http://schemas.microsoft.com/office/drawing/2014/main" id="{AF55C446-4378-5641-CA06-C82A8393987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07240" name="Picture 4">
            <a:extLst>
              <a:ext uri="{FF2B5EF4-FFF2-40B4-BE49-F238E27FC236}">
                <a16:creationId xmlns:a16="http://schemas.microsoft.com/office/drawing/2014/main" id="{B7FABE9C-13C9-5002-28EF-51A2B1D22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288" y="3890963"/>
            <a:ext cx="708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Text Box 2">
            <a:extLst>
              <a:ext uri="{FF2B5EF4-FFF2-40B4-BE49-F238E27FC236}">
                <a16:creationId xmlns:a16="http://schemas.microsoft.com/office/drawing/2014/main" id="{D35B36B9-767A-8771-F0BB-A6129D171E6A}"/>
              </a:ext>
            </a:extLst>
          </p:cNvPr>
          <p:cNvSpPr txBox="1">
            <a:spLocks noChangeArrowheads="1"/>
          </p:cNvSpPr>
          <p:nvPr/>
        </p:nvSpPr>
        <p:spPr bwMode="auto">
          <a:xfrm>
            <a:off x="3324225" y="762000"/>
            <a:ext cx="1892300" cy="13223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El </a:t>
            </a:r>
            <a:r>
              <a:rPr lang="fr-CH" altLang="it-CH" sz="2000" b="1" dirty="0" err="1">
                <a:solidFill>
                  <a:schemeClr val="accent4">
                    <a:lumMod val="10000"/>
                  </a:schemeClr>
                </a:solidFill>
              </a:rPr>
              <a:t>ejército</a:t>
            </a:r>
            <a:r>
              <a:rPr lang="fr-CH" altLang="it-CH" sz="2000" b="1" dirty="0">
                <a:solidFill>
                  <a:schemeClr val="accent4">
                    <a:lumMod val="10000"/>
                  </a:schemeClr>
                </a:solidFill>
              </a:rPr>
              <a:t> de Israel                             es </a:t>
            </a:r>
            <a:r>
              <a:rPr lang="fr-CH" altLang="it-CH" sz="2000" b="1" dirty="0" err="1">
                <a:solidFill>
                  <a:schemeClr val="accent4">
                    <a:lumMod val="10000"/>
                  </a:schemeClr>
                </a:solidFill>
              </a:rPr>
              <a:t>altamente</a:t>
            </a:r>
            <a:r>
              <a:rPr lang="fr-CH" altLang="it-CH" sz="2000" b="1" dirty="0">
                <a:solidFill>
                  <a:schemeClr val="accent4">
                    <a:lumMod val="10000"/>
                  </a:schemeClr>
                </a:solidFill>
              </a:rPr>
              <a:t> </a:t>
            </a:r>
            <a:r>
              <a:rPr lang="fr-CH" altLang="it-CH" sz="2000" b="1" dirty="0" err="1">
                <a:solidFill>
                  <a:schemeClr val="accent4">
                    <a:lumMod val="10000"/>
                  </a:schemeClr>
                </a:solidFill>
              </a:rPr>
              <a:t>tecnológico</a:t>
            </a:r>
            <a:endParaRPr lang="it-IT" altLang="it-CH" sz="2000" b="1" dirty="0">
              <a:solidFill>
                <a:schemeClr val="accent4">
                  <a:lumMod val="10000"/>
                </a:schemeClr>
              </a:solidFill>
            </a:endParaRPr>
          </a:p>
        </p:txBody>
      </p:sp>
      <p:pic>
        <p:nvPicPr>
          <p:cNvPr id="531459" name="Picture 3" descr="Yom Kippur war">
            <a:extLst>
              <a:ext uri="{FF2B5EF4-FFF2-40B4-BE49-F238E27FC236}">
                <a16:creationId xmlns:a16="http://schemas.microsoft.com/office/drawing/2014/main" id="{BE1A4CE3-5F59-E0AC-4AE5-B0AB8549257D}"/>
              </a:ext>
            </a:extLst>
          </p:cNvPr>
          <p:cNvPicPr>
            <a:picLocks noChangeAspect="1" noChangeArrowheads="1"/>
          </p:cNvPicPr>
          <p:nvPr/>
        </p:nvPicPr>
        <p:blipFill>
          <a:blip r:embed="rId3"/>
          <a:srcRect/>
          <a:stretch>
            <a:fillRect/>
          </a:stretch>
        </p:blipFill>
        <p:spPr bwMode="auto">
          <a:xfrm>
            <a:off x="0" y="3590925"/>
            <a:ext cx="5003800" cy="3267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0" name="Picture 4" descr="31526">
            <a:extLst>
              <a:ext uri="{FF2B5EF4-FFF2-40B4-BE49-F238E27FC236}">
                <a16:creationId xmlns:a16="http://schemas.microsoft.com/office/drawing/2014/main" id="{675A5F85-F5E3-F907-313A-9EDD93737345}"/>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1" name="Picture 5" descr="32926">
            <a:extLst>
              <a:ext uri="{FF2B5EF4-FFF2-40B4-BE49-F238E27FC236}">
                <a16:creationId xmlns:a16="http://schemas.microsoft.com/office/drawing/2014/main" id="{9B92F395-851A-40FA-B53E-77E3FCA6E03F}"/>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2" name="Picture 6" descr="a4">
            <a:extLst>
              <a:ext uri="{FF2B5EF4-FFF2-40B4-BE49-F238E27FC236}">
                <a16:creationId xmlns:a16="http://schemas.microsoft.com/office/drawing/2014/main" id="{F6E1AC24-3D1B-A1D7-252A-5689A95E7D58}"/>
              </a:ext>
            </a:extLst>
          </p:cNvPr>
          <p:cNvPicPr>
            <a:picLocks noChangeAspect="1" noChangeArrowheads="1"/>
          </p:cNvPicPr>
          <p:nvPr/>
        </p:nvPicPr>
        <p:blipFill>
          <a:blip r:embed="rId6"/>
          <a:srcRect/>
          <a:stretch>
            <a:fillRect/>
          </a:stretch>
        </p:blipFill>
        <p:spPr bwMode="auto">
          <a:xfrm>
            <a:off x="5580063" y="0"/>
            <a:ext cx="3563937" cy="2119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3" name="Picture 7" descr="ch53">
            <a:extLst>
              <a:ext uri="{FF2B5EF4-FFF2-40B4-BE49-F238E27FC236}">
                <a16:creationId xmlns:a16="http://schemas.microsoft.com/office/drawing/2014/main" id="{AFB45905-8738-842F-9E92-36E41D3EB751}"/>
              </a:ext>
            </a:extLst>
          </p:cNvPr>
          <p:cNvPicPr>
            <a:picLocks noChangeAspect="1" noChangeArrowheads="1"/>
          </p:cNvPicPr>
          <p:nvPr/>
        </p:nvPicPr>
        <p:blipFill>
          <a:blip r:embed="rId7"/>
          <a:srcRect/>
          <a:stretch>
            <a:fillRect/>
          </a:stretch>
        </p:blipFill>
        <p:spPr bwMode="auto">
          <a:xfrm>
            <a:off x="0" y="1844675"/>
            <a:ext cx="2987675" cy="1776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4" name="Picture 8" descr="israel_over_nevada">
            <a:extLst>
              <a:ext uri="{FF2B5EF4-FFF2-40B4-BE49-F238E27FC236}">
                <a16:creationId xmlns:a16="http://schemas.microsoft.com/office/drawing/2014/main" id="{981477BC-18B8-A28D-B32A-623B0D2EB4E9}"/>
              </a:ext>
            </a:extLst>
          </p:cNvPr>
          <p:cNvPicPr>
            <a:picLocks noChangeAspect="1" noChangeArrowheads="1"/>
          </p:cNvPicPr>
          <p:nvPr/>
        </p:nvPicPr>
        <p:blipFill>
          <a:blip r:embed="rId8"/>
          <a:srcRect/>
          <a:stretch>
            <a:fillRect/>
          </a:stretch>
        </p:blipFill>
        <p:spPr bwMode="auto">
          <a:xfrm>
            <a:off x="5580063" y="2181225"/>
            <a:ext cx="3563937" cy="2457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09289" name="Text Box 9">
            <a:extLst>
              <a:ext uri="{FF2B5EF4-FFF2-40B4-BE49-F238E27FC236}">
                <a16:creationId xmlns:a16="http://schemas.microsoft.com/office/drawing/2014/main" id="{CCB1166A-8479-1B62-3521-EE4A6073A45C}"/>
              </a:ext>
            </a:extLst>
          </p:cNvPr>
          <p:cNvSpPr txBox="1">
            <a:spLocks noChangeArrowheads="1"/>
          </p:cNvSpPr>
          <p:nvPr/>
        </p:nvSpPr>
        <p:spPr bwMode="auto">
          <a:xfrm>
            <a:off x="4356100"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Misil de largo porte </a:t>
            </a:r>
            <a:endParaRPr lang="it-IT" altLang="it-CH" sz="1000" b="1">
              <a:solidFill>
                <a:srgbClr val="000000"/>
              </a:solidFill>
            </a:endParaRPr>
          </a:p>
        </p:txBody>
      </p:sp>
      <p:pic>
        <p:nvPicPr>
          <p:cNvPr id="531466" name="Picture 10" descr="hermes">
            <a:extLst>
              <a:ext uri="{FF2B5EF4-FFF2-40B4-BE49-F238E27FC236}">
                <a16:creationId xmlns:a16="http://schemas.microsoft.com/office/drawing/2014/main" id="{10460D57-7DAB-E8BC-11FE-4D5B3636890E}"/>
              </a:ext>
            </a:extLst>
          </p:cNvPr>
          <p:cNvPicPr>
            <a:picLocks noChangeAspect="1" noChangeArrowheads="1"/>
          </p:cNvPicPr>
          <p:nvPr/>
        </p:nvPicPr>
        <p:blipFill>
          <a:blip r:embed="rId9"/>
          <a:srcRect/>
          <a:stretch>
            <a:fillRect/>
          </a:stretch>
        </p:blipFill>
        <p:spPr bwMode="auto">
          <a:xfrm>
            <a:off x="0" y="0"/>
            <a:ext cx="2987675"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7" name="Picture 11" descr="logo Zahal">
            <a:extLst>
              <a:ext uri="{FF2B5EF4-FFF2-40B4-BE49-F238E27FC236}">
                <a16:creationId xmlns:a16="http://schemas.microsoft.com/office/drawing/2014/main" id="{4F1D6624-1887-2E8C-31DC-ACED49D3CAFB}"/>
              </a:ext>
            </a:extLst>
          </p:cNvPr>
          <p:cNvPicPr>
            <a:picLocks noChangeAspect="1" noChangeArrowheads="1"/>
          </p:cNvPicPr>
          <p:nvPr/>
        </p:nvPicPr>
        <p:blipFill>
          <a:blip r:embed="rId10"/>
          <a:srcRect/>
          <a:stretch>
            <a:fillRect/>
          </a:stretch>
        </p:blipFill>
        <p:spPr bwMode="auto">
          <a:xfrm>
            <a:off x="3536950" y="2276475"/>
            <a:ext cx="1466850" cy="12668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31468" name="Picture 12" descr="bandiera israeliana 2 jpg">
            <a:extLst>
              <a:ext uri="{FF2B5EF4-FFF2-40B4-BE49-F238E27FC236}">
                <a16:creationId xmlns:a16="http://schemas.microsoft.com/office/drawing/2014/main" id="{B8990168-1A72-5D79-A3BC-8A3188419C52}"/>
              </a:ext>
            </a:extLst>
          </p:cNvPr>
          <p:cNvPicPr>
            <a:picLocks noChangeAspect="1" noChangeArrowheads="1"/>
          </p:cNvPicPr>
          <p:nvPr/>
        </p:nvPicPr>
        <p:blipFill>
          <a:blip r:embed="rId11"/>
          <a:srcRect/>
          <a:stretch>
            <a:fillRect/>
          </a:stretch>
        </p:blipFill>
        <p:spPr bwMode="auto">
          <a:xfrm>
            <a:off x="5097463" y="2276475"/>
            <a:ext cx="433387" cy="317500"/>
          </a:xfrm>
          <a:prstGeom prst="rect">
            <a:avLst/>
          </a:prstGeom>
          <a:ln>
            <a:noFill/>
          </a:ln>
          <a:effectLst>
            <a:outerShdw blurRad="292100" dist="139700" dir="2700000" algn="tl" rotWithShape="0">
              <a:srgbClr val="333333">
                <a:alpha val="65000"/>
              </a:srgbClr>
            </a:outerShdw>
          </a:effectLst>
        </p:spPr>
      </p:pic>
      <p:sp>
        <p:nvSpPr>
          <p:cNvPr id="609293" name="Text Box 13">
            <a:extLst>
              <a:ext uri="{FF2B5EF4-FFF2-40B4-BE49-F238E27FC236}">
                <a16:creationId xmlns:a16="http://schemas.microsoft.com/office/drawing/2014/main" id="{E0A8FCA6-0393-1817-6C5B-4994306BFBCA}"/>
              </a:ext>
            </a:extLst>
          </p:cNvPr>
          <p:cNvSpPr txBox="1">
            <a:spLocks noChangeArrowheads="1"/>
          </p:cNvSpPr>
          <p:nvPr/>
        </p:nvSpPr>
        <p:spPr bwMode="auto">
          <a:xfrm>
            <a:off x="2987675" y="0"/>
            <a:ext cx="1584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Los israelíes vigilan y golpean  a los palestinos con aviones  operados por control remoto</a:t>
            </a:r>
            <a:endParaRPr lang="it-IT" altLang="it-CH" sz="1000">
              <a:solidFill>
                <a:srgbClr val="FFFFFF"/>
              </a:solidFill>
            </a:endParaRPr>
          </a:p>
        </p:txBody>
      </p:sp>
      <p:pic>
        <p:nvPicPr>
          <p:cNvPr id="531470" name="Picture 14" descr="stazione radio per le forze armate israel a tel aviv">
            <a:extLst>
              <a:ext uri="{FF2B5EF4-FFF2-40B4-BE49-F238E27FC236}">
                <a16:creationId xmlns:a16="http://schemas.microsoft.com/office/drawing/2014/main" id="{8C2D7BCD-0B17-66EF-932D-B0A72BDC2FA1}"/>
              </a:ext>
            </a:extLst>
          </p:cNvPr>
          <p:cNvPicPr>
            <a:picLocks noChangeAspect="1" noChangeArrowheads="1"/>
          </p:cNvPicPr>
          <p:nvPr/>
        </p:nvPicPr>
        <p:blipFill>
          <a:blip r:embed="rId12"/>
          <a:srcRect/>
          <a:stretch>
            <a:fillRect/>
          </a:stretch>
        </p:blipFill>
        <p:spPr bwMode="auto">
          <a:xfrm>
            <a:off x="0" y="5535613"/>
            <a:ext cx="1763713" cy="1322387"/>
          </a:xfrm>
          <a:prstGeom prst="rect">
            <a:avLst/>
          </a:prstGeom>
          <a:ln>
            <a:noFill/>
          </a:ln>
          <a:effectLst>
            <a:outerShdw blurRad="292100" dist="139700" dir="2700000" algn="tl" rotWithShape="0">
              <a:srgbClr val="333333">
                <a:alpha val="65000"/>
              </a:srgbClr>
            </a:outerShdw>
          </a:effectLst>
        </p:spPr>
      </p:pic>
      <p:sp>
        <p:nvSpPr>
          <p:cNvPr id="609295" name="Text Box 15">
            <a:extLst>
              <a:ext uri="{FF2B5EF4-FFF2-40B4-BE49-F238E27FC236}">
                <a16:creationId xmlns:a16="http://schemas.microsoft.com/office/drawing/2014/main" id="{27C32E1F-1B5B-4316-5418-40E59F54249F}"/>
              </a:ext>
            </a:extLst>
          </p:cNvPr>
          <p:cNvSpPr txBox="1">
            <a:spLocks noChangeArrowheads="1"/>
          </p:cNvSpPr>
          <p:nvPr/>
        </p:nvSpPr>
        <p:spPr bwMode="auto">
          <a:xfrm>
            <a:off x="1763713" y="6237288"/>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Estación            militar de radio            </a:t>
            </a:r>
            <a:endParaRPr lang="it-IT" altLang="it-CH" sz="1000" b="1">
              <a:solidFill>
                <a:srgbClr val="000000"/>
              </a:solidFill>
            </a:endParaRPr>
          </a:p>
        </p:txBody>
      </p:sp>
      <p:sp>
        <p:nvSpPr>
          <p:cNvPr id="609296" name="Segnaposto numero diapositiva 1">
            <a:extLst>
              <a:ext uri="{FF2B5EF4-FFF2-40B4-BE49-F238E27FC236}">
                <a16:creationId xmlns:a16="http://schemas.microsoft.com/office/drawing/2014/main" id="{95E21987-4B9F-0161-68BA-25F84960A0CA}"/>
              </a:ext>
            </a:extLst>
          </p:cNvPr>
          <p:cNvSpPr>
            <a:spLocks noGrp="1"/>
          </p:cNvSpPr>
          <p:nvPr>
            <p:ph type="sldNum" sz="quarter" idx="12"/>
          </p:nvPr>
        </p:nvSpPr>
        <p:spPr>
          <a:xfrm>
            <a:off x="5003800" y="4105275"/>
            <a:ext cx="527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0B96EC-9720-4234-8727-9F87320A23C6}" type="slidenum">
              <a:rPr lang="it-IT" altLang="en-US" sz="1400" smtClean="0">
                <a:solidFill>
                  <a:srgbClr val="FFFFFF"/>
                </a:solidFill>
              </a:rPr>
              <a:pPr>
                <a:spcBef>
                  <a:spcPct val="0"/>
                </a:spcBef>
                <a:buFontTx/>
                <a:buNone/>
              </a:pPr>
              <a:t>185</a:t>
            </a:fld>
            <a:endParaRPr lang="it-IT" altLang="en-US" sz="1400">
              <a:solidFill>
                <a:srgbClr val="FFFFFF"/>
              </a:solidFill>
            </a:endParaRPr>
          </a:p>
        </p:txBody>
      </p:sp>
      <p:sp>
        <p:nvSpPr>
          <p:cNvPr id="17" name="Rettangolo 16">
            <a:extLst>
              <a:ext uri="{FF2B5EF4-FFF2-40B4-BE49-F238E27FC236}">
                <a16:creationId xmlns:a16="http://schemas.microsoft.com/office/drawing/2014/main" id="{1D244FFF-3916-A1AB-52AC-70935468477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mideast20040609rocket">
            <a:extLst>
              <a:ext uri="{FF2B5EF4-FFF2-40B4-BE49-F238E27FC236}">
                <a16:creationId xmlns:a16="http://schemas.microsoft.com/office/drawing/2014/main" id="{6AA55B51-E124-4408-A597-528D08C57E42}"/>
              </a:ext>
            </a:extLst>
          </p:cNvPr>
          <p:cNvPicPr>
            <a:picLocks noChangeAspect="1" noChangeArrowheads="1"/>
          </p:cNvPicPr>
          <p:nvPr/>
        </p:nvPicPr>
        <p:blipFill>
          <a:blip r:embed="rId3"/>
          <a:srcRect/>
          <a:stretch>
            <a:fillRect/>
          </a:stretch>
        </p:blipFill>
        <p:spPr bwMode="auto">
          <a:xfrm>
            <a:off x="250825" y="2060575"/>
            <a:ext cx="1428750" cy="962025"/>
          </a:xfrm>
          <a:prstGeom prst="rect">
            <a:avLst/>
          </a:prstGeom>
          <a:ln>
            <a:noFill/>
          </a:ln>
          <a:effectLst>
            <a:outerShdw blurRad="292100" dist="139700" dir="2700000" algn="tl" rotWithShape="0">
              <a:srgbClr val="333333">
                <a:alpha val="65000"/>
              </a:srgbClr>
            </a:outerShdw>
          </a:effectLst>
        </p:spPr>
      </p:pic>
      <p:pic>
        <p:nvPicPr>
          <p:cNvPr id="532483" name="Picture 3" descr="nuclear-israel-dimona-ikonos-bg">
            <a:extLst>
              <a:ext uri="{FF2B5EF4-FFF2-40B4-BE49-F238E27FC236}">
                <a16:creationId xmlns:a16="http://schemas.microsoft.com/office/drawing/2014/main" id="{1EC6B53C-2A67-BB54-39D4-621535AA6B18}"/>
              </a:ext>
            </a:extLst>
          </p:cNvPr>
          <p:cNvPicPr>
            <a:picLocks noChangeAspect="1" noChangeArrowheads="1"/>
          </p:cNvPicPr>
          <p:nvPr/>
        </p:nvPicPr>
        <p:blipFill>
          <a:blip r:embed="rId4"/>
          <a:srcRect/>
          <a:stretch>
            <a:fillRect/>
          </a:stretch>
        </p:blipFill>
        <p:spPr bwMode="auto">
          <a:xfrm>
            <a:off x="6443663" y="0"/>
            <a:ext cx="2700337" cy="2160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2484" name="Picture 4" descr="Dimonacntrl">
            <a:extLst>
              <a:ext uri="{FF2B5EF4-FFF2-40B4-BE49-F238E27FC236}">
                <a16:creationId xmlns:a16="http://schemas.microsoft.com/office/drawing/2014/main" id="{FDC91519-1F2F-15FA-57F6-9BEFE3414A04}"/>
              </a:ext>
            </a:extLst>
          </p:cNvPr>
          <p:cNvPicPr>
            <a:picLocks noChangeAspect="1" noChangeArrowheads="1"/>
          </p:cNvPicPr>
          <p:nvPr/>
        </p:nvPicPr>
        <p:blipFill>
          <a:blip r:embed="rId5"/>
          <a:srcRect/>
          <a:stretch>
            <a:fillRect/>
          </a:stretch>
        </p:blipFill>
        <p:spPr bwMode="auto">
          <a:xfrm>
            <a:off x="6443663" y="2349500"/>
            <a:ext cx="2700337" cy="2227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2485" name="Picture 5" descr="sorek centro armi nucleari israelino">
            <a:extLst>
              <a:ext uri="{FF2B5EF4-FFF2-40B4-BE49-F238E27FC236}">
                <a16:creationId xmlns:a16="http://schemas.microsoft.com/office/drawing/2014/main" id="{5D2837BF-1DAB-FEE2-D882-1E4297F13B68}"/>
              </a:ext>
            </a:extLst>
          </p:cNvPr>
          <p:cNvPicPr>
            <a:picLocks noChangeAspect="1" noChangeArrowheads="1"/>
          </p:cNvPicPr>
          <p:nvPr/>
        </p:nvPicPr>
        <p:blipFill>
          <a:blip r:embed="rId6"/>
          <a:srcRect l="4616"/>
          <a:stretch>
            <a:fillRect/>
          </a:stretch>
        </p:blipFill>
        <p:spPr bwMode="auto">
          <a:xfrm>
            <a:off x="3419475" y="0"/>
            <a:ext cx="2952750" cy="1589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32486" name="Picture 6" descr="israelnuclear21">
            <a:extLst>
              <a:ext uri="{FF2B5EF4-FFF2-40B4-BE49-F238E27FC236}">
                <a16:creationId xmlns:a16="http://schemas.microsoft.com/office/drawing/2014/main" id="{100087A3-5990-5582-3F36-FC4A02496857}"/>
              </a:ext>
            </a:extLst>
          </p:cNvPr>
          <p:cNvPicPr>
            <a:picLocks noChangeAspect="1" noChangeArrowheads="1"/>
          </p:cNvPicPr>
          <p:nvPr/>
        </p:nvPicPr>
        <p:blipFill>
          <a:blip r:embed="rId7">
            <a:lum bright="-12000" contrast="12000"/>
          </a:blip>
          <a:srcRect r="51118"/>
          <a:stretch>
            <a:fillRect/>
          </a:stretch>
        </p:blipFill>
        <p:spPr bwMode="auto">
          <a:xfrm>
            <a:off x="0" y="0"/>
            <a:ext cx="3381375" cy="6846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1335" name="Text Box 7">
            <a:extLst>
              <a:ext uri="{FF2B5EF4-FFF2-40B4-BE49-F238E27FC236}">
                <a16:creationId xmlns:a16="http://schemas.microsoft.com/office/drawing/2014/main" id="{47A0AB03-B8EA-CB74-9608-0793A7221C1E}"/>
              </a:ext>
            </a:extLst>
          </p:cNvPr>
          <p:cNvSpPr txBox="1">
            <a:spLocks noChangeArrowheads="1"/>
          </p:cNvSpPr>
          <p:nvPr/>
        </p:nvSpPr>
        <p:spPr bwMode="auto">
          <a:xfrm>
            <a:off x="3419475" y="1628775"/>
            <a:ext cx="29527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Centro de investigación nuclear de                       Nahal Sorek</a:t>
            </a:r>
            <a:endParaRPr lang="it-IT" altLang="it-CH" sz="1000" b="1">
              <a:solidFill>
                <a:srgbClr val="FFFFFF"/>
              </a:solidFill>
            </a:endParaRPr>
          </a:p>
        </p:txBody>
      </p:sp>
      <p:sp>
        <p:nvSpPr>
          <p:cNvPr id="611336" name="Text Box 8">
            <a:extLst>
              <a:ext uri="{FF2B5EF4-FFF2-40B4-BE49-F238E27FC236}">
                <a16:creationId xmlns:a16="http://schemas.microsoft.com/office/drawing/2014/main" id="{3FEFD00A-448E-B5AF-6324-7A671305C471}"/>
              </a:ext>
            </a:extLst>
          </p:cNvPr>
          <p:cNvSpPr txBox="1">
            <a:spLocks noChangeArrowheads="1"/>
          </p:cNvSpPr>
          <p:nvPr/>
        </p:nvSpPr>
        <p:spPr bwMode="auto">
          <a:xfrm>
            <a:off x="3390900" y="2806700"/>
            <a:ext cx="9350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El técnico israelí que revela la existencia de armamentos nucleares </a:t>
            </a:r>
            <a:endParaRPr lang="it-IT" altLang="it-CH" sz="1000" b="1">
              <a:solidFill>
                <a:srgbClr val="FFFFFF"/>
              </a:solidFill>
            </a:endParaRPr>
          </a:p>
        </p:txBody>
      </p:sp>
      <p:sp>
        <p:nvSpPr>
          <p:cNvPr id="611337" name="Text Box 9">
            <a:extLst>
              <a:ext uri="{FF2B5EF4-FFF2-40B4-BE49-F238E27FC236}">
                <a16:creationId xmlns:a16="http://schemas.microsoft.com/office/drawing/2014/main" id="{2A47133B-D91A-4763-033F-80930A4B7BC6}"/>
              </a:ext>
            </a:extLst>
          </p:cNvPr>
          <p:cNvSpPr txBox="1">
            <a:spLocks noChangeArrowheads="1"/>
          </p:cNvSpPr>
          <p:nvPr/>
        </p:nvSpPr>
        <p:spPr bwMode="auto">
          <a:xfrm>
            <a:off x="8494713" y="1916113"/>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sp>
        <p:nvSpPr>
          <p:cNvPr id="1380362" name="Text Box 10">
            <a:extLst>
              <a:ext uri="{FF2B5EF4-FFF2-40B4-BE49-F238E27FC236}">
                <a16:creationId xmlns:a16="http://schemas.microsoft.com/office/drawing/2014/main" id="{87AABE32-E93C-6683-AA68-CF1BF523B8A1}"/>
              </a:ext>
            </a:extLst>
          </p:cNvPr>
          <p:cNvSpPr txBox="1">
            <a:spLocks noChangeArrowheads="1"/>
          </p:cNvSpPr>
          <p:nvPr/>
        </p:nvSpPr>
        <p:spPr bwMode="auto">
          <a:xfrm>
            <a:off x="3544888" y="2033588"/>
            <a:ext cx="2736850" cy="5238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Israel </a:t>
            </a:r>
            <a:r>
              <a:rPr lang="fr-CH" altLang="it-CH" sz="1400" b="1" dirty="0" err="1">
                <a:solidFill>
                  <a:schemeClr val="accent4">
                    <a:lumMod val="10000"/>
                  </a:schemeClr>
                </a:solidFill>
              </a:rPr>
              <a:t>tiene</a:t>
            </a:r>
            <a:r>
              <a:rPr lang="fr-CH" altLang="it-CH" sz="1400" b="1" dirty="0">
                <a:solidFill>
                  <a:schemeClr val="accent4">
                    <a:lumMod val="10000"/>
                  </a:schemeClr>
                </a:solidFill>
              </a:rPr>
              <a:t> </a:t>
            </a:r>
            <a:r>
              <a:rPr lang="fr-CH" altLang="it-CH" sz="1400" b="1" dirty="0" err="1">
                <a:solidFill>
                  <a:schemeClr val="accent4">
                    <a:lumMod val="10000"/>
                  </a:schemeClr>
                </a:solidFill>
              </a:rPr>
              <a:t>alrededor</a:t>
            </a:r>
            <a:r>
              <a:rPr lang="fr-CH" altLang="it-CH" sz="1400" b="1" dirty="0">
                <a:solidFill>
                  <a:schemeClr val="accent4">
                    <a:lumMod val="10000"/>
                  </a:schemeClr>
                </a:solidFill>
              </a:rPr>
              <a:t> de        200 - 400  bombas </a:t>
            </a:r>
            <a:r>
              <a:rPr lang="fr-CH" altLang="it-CH" sz="1400" b="1" dirty="0" err="1">
                <a:solidFill>
                  <a:schemeClr val="accent4">
                    <a:lumMod val="10000"/>
                  </a:schemeClr>
                </a:solidFill>
              </a:rPr>
              <a:t>nucleares</a:t>
            </a:r>
            <a:endParaRPr lang="it-IT" altLang="it-CH" sz="1400" b="1" dirty="0">
              <a:solidFill>
                <a:schemeClr val="accent4">
                  <a:lumMod val="10000"/>
                </a:schemeClr>
              </a:solidFill>
            </a:endParaRPr>
          </a:p>
        </p:txBody>
      </p:sp>
      <p:pic>
        <p:nvPicPr>
          <p:cNvPr id="532491" name="Picture 11" descr="nukesymbol">
            <a:extLst>
              <a:ext uri="{FF2B5EF4-FFF2-40B4-BE49-F238E27FC236}">
                <a16:creationId xmlns:a16="http://schemas.microsoft.com/office/drawing/2014/main" id="{3A5F7E2D-3873-5505-4392-B3A0CB18CB35}"/>
              </a:ext>
            </a:extLst>
          </p:cNvPr>
          <p:cNvPicPr>
            <a:picLocks noChangeAspect="1" noChangeArrowheads="1"/>
          </p:cNvPicPr>
          <p:nvPr/>
        </p:nvPicPr>
        <p:blipFill>
          <a:blip r:embed="rId8"/>
          <a:srcRect/>
          <a:stretch>
            <a:fillRect/>
          </a:stretch>
        </p:blipFill>
        <p:spPr bwMode="auto">
          <a:xfrm>
            <a:off x="3570288" y="4068763"/>
            <a:ext cx="496887" cy="504825"/>
          </a:xfrm>
          <a:prstGeom prst="rect">
            <a:avLst/>
          </a:prstGeom>
          <a:ln>
            <a:noFill/>
          </a:ln>
          <a:effectLst>
            <a:outerShdw blurRad="292100" dist="139700" dir="2700000" algn="tl" rotWithShape="0">
              <a:srgbClr val="333333">
                <a:alpha val="65000"/>
              </a:srgbClr>
            </a:outerShdw>
          </a:effectLst>
        </p:spPr>
      </p:pic>
      <p:pic>
        <p:nvPicPr>
          <p:cNvPr id="532492" name="Picture 12" descr="story">
            <a:extLst>
              <a:ext uri="{FF2B5EF4-FFF2-40B4-BE49-F238E27FC236}">
                <a16:creationId xmlns:a16="http://schemas.microsoft.com/office/drawing/2014/main" id="{82ED314D-58B3-D59F-782F-B45963416692}"/>
              </a:ext>
            </a:extLst>
          </p:cNvPr>
          <p:cNvPicPr>
            <a:picLocks noChangeAspect="1" noChangeArrowheads="1"/>
          </p:cNvPicPr>
          <p:nvPr/>
        </p:nvPicPr>
        <p:blipFill>
          <a:blip r:embed="rId9"/>
          <a:srcRect/>
          <a:stretch>
            <a:fillRect/>
          </a:stretch>
        </p:blipFill>
        <p:spPr bwMode="auto">
          <a:xfrm>
            <a:off x="6443663" y="4795838"/>
            <a:ext cx="2700337"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1341" name="Text Box 13">
            <a:extLst>
              <a:ext uri="{FF2B5EF4-FFF2-40B4-BE49-F238E27FC236}">
                <a16:creationId xmlns:a16="http://schemas.microsoft.com/office/drawing/2014/main" id="{3587C5A8-63E7-6F58-DDA2-91E617F090BE}"/>
              </a:ext>
            </a:extLst>
          </p:cNvPr>
          <p:cNvSpPr txBox="1">
            <a:spLocks noChangeArrowheads="1"/>
          </p:cNvSpPr>
          <p:nvPr/>
        </p:nvSpPr>
        <p:spPr bwMode="auto">
          <a:xfrm>
            <a:off x="8424863" y="4797425"/>
            <a:ext cx="71913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pic>
        <p:nvPicPr>
          <p:cNvPr id="532494" name="Picture 14" descr="Vanunu">
            <a:extLst>
              <a:ext uri="{FF2B5EF4-FFF2-40B4-BE49-F238E27FC236}">
                <a16:creationId xmlns:a16="http://schemas.microsoft.com/office/drawing/2014/main" id="{08E02898-4A92-D169-AEDD-3914248C71FD}"/>
              </a:ext>
            </a:extLst>
          </p:cNvPr>
          <p:cNvPicPr>
            <a:picLocks noChangeAspect="1" noChangeArrowheads="1"/>
          </p:cNvPicPr>
          <p:nvPr/>
        </p:nvPicPr>
        <p:blipFill>
          <a:blip r:embed="rId10"/>
          <a:srcRect/>
          <a:stretch>
            <a:fillRect/>
          </a:stretch>
        </p:blipFill>
        <p:spPr bwMode="auto">
          <a:xfrm>
            <a:off x="4284663" y="2701925"/>
            <a:ext cx="2087562" cy="1871663"/>
          </a:xfrm>
          <a:prstGeom prst="rect">
            <a:avLst/>
          </a:prstGeom>
          <a:ln>
            <a:noFill/>
          </a:ln>
          <a:effectLst>
            <a:outerShdw blurRad="292100" dist="139700" dir="2700000" algn="tl" rotWithShape="0">
              <a:srgbClr val="333333">
                <a:alpha val="65000"/>
              </a:srgbClr>
            </a:outerShdw>
          </a:effectLst>
        </p:spPr>
      </p:pic>
      <p:sp>
        <p:nvSpPr>
          <p:cNvPr id="611343" name="Segnaposto numero diapositiva 1">
            <a:extLst>
              <a:ext uri="{FF2B5EF4-FFF2-40B4-BE49-F238E27FC236}">
                <a16:creationId xmlns:a16="http://schemas.microsoft.com/office/drawing/2014/main" id="{3358EE91-6A04-3B65-F8D3-01D93D78097A}"/>
              </a:ext>
            </a:extLst>
          </p:cNvPr>
          <p:cNvSpPr>
            <a:spLocks noGrp="1"/>
          </p:cNvSpPr>
          <p:nvPr>
            <p:ph type="sldNum" sz="quarter" idx="12"/>
          </p:nvPr>
        </p:nvSpPr>
        <p:spPr>
          <a:xfrm>
            <a:off x="6961188" y="50577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FA8DCD-2616-40E3-86A7-B8F43C14DB97}" type="slidenum">
              <a:rPr lang="it-IT" altLang="en-US" sz="1400" b="1" smtClean="0">
                <a:solidFill>
                  <a:srgbClr val="161616"/>
                </a:solidFill>
              </a:rPr>
              <a:pPr>
                <a:spcBef>
                  <a:spcPct val="0"/>
                </a:spcBef>
                <a:buFontTx/>
                <a:buNone/>
              </a:pPr>
              <a:t>186</a:t>
            </a:fld>
            <a:endParaRPr lang="it-IT" altLang="en-US" sz="1400" b="1">
              <a:solidFill>
                <a:srgbClr val="161616"/>
              </a:solidFill>
            </a:endParaRPr>
          </a:p>
        </p:txBody>
      </p:sp>
      <p:pic>
        <p:nvPicPr>
          <p:cNvPr id="18" name="Immagine 17">
            <a:extLst>
              <a:ext uri="{FF2B5EF4-FFF2-40B4-BE49-F238E27FC236}">
                <a16:creationId xmlns:a16="http://schemas.microsoft.com/office/drawing/2014/main" id="{D4E409FF-15B3-2CB1-A5E8-801E757F1D0F}"/>
              </a:ext>
            </a:extLst>
          </p:cNvPr>
          <p:cNvPicPr>
            <a:picLocks noChangeAspect="1"/>
          </p:cNvPicPr>
          <p:nvPr/>
        </p:nvPicPr>
        <p:blipFill rotWithShape="1">
          <a:blip r:embed="rId11"/>
          <a:srcRect l="9183"/>
          <a:stretch/>
        </p:blipFill>
        <p:spPr>
          <a:xfrm>
            <a:off x="3454400" y="4795838"/>
            <a:ext cx="2917825" cy="2051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1345" name="Text Box 16">
            <a:extLst>
              <a:ext uri="{FF2B5EF4-FFF2-40B4-BE49-F238E27FC236}">
                <a16:creationId xmlns:a16="http://schemas.microsoft.com/office/drawing/2014/main" id="{3B74BCDE-7D7D-8695-7EF4-0F16FCC08F96}"/>
              </a:ext>
            </a:extLst>
          </p:cNvPr>
          <p:cNvSpPr txBox="1">
            <a:spLocks noChangeArrowheads="1"/>
          </p:cNvSpPr>
          <p:nvPr/>
        </p:nvSpPr>
        <p:spPr bwMode="auto">
          <a:xfrm>
            <a:off x="3419475" y="4795838"/>
            <a:ext cx="1728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rPr>
              <a:t>Submarinos  israelíes con armamentos nucleares</a:t>
            </a:r>
            <a:endParaRPr lang="it-IT" altLang="it-CH" sz="900" b="1">
              <a:solidFill>
                <a:srgbClr val="000000"/>
              </a:solidFill>
            </a:endParaRPr>
          </a:p>
        </p:txBody>
      </p:sp>
      <p:sp>
        <p:nvSpPr>
          <p:cNvPr id="19" name="Rettangolo 18">
            <a:extLst>
              <a:ext uri="{FF2B5EF4-FFF2-40B4-BE49-F238E27FC236}">
                <a16:creationId xmlns:a16="http://schemas.microsoft.com/office/drawing/2014/main" id="{796B77E8-D38E-70AD-D5EF-10D218D1F52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8529289A-3880-F286-5666-A57B1F6B0450}"/>
              </a:ext>
            </a:extLst>
          </p:cNvPr>
          <p:cNvSpPr/>
          <p:nvPr/>
        </p:nvSpPr>
        <p:spPr>
          <a:xfrm>
            <a:off x="3136900" y="3240088"/>
            <a:ext cx="2901950" cy="1376362"/>
          </a:xfrm>
          <a:prstGeom prst="ellipse">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3379" name="Picture 2" descr="esibizione bus">
            <a:extLst>
              <a:ext uri="{FF2B5EF4-FFF2-40B4-BE49-F238E27FC236}">
                <a16:creationId xmlns:a16="http://schemas.microsoft.com/office/drawing/2014/main" id="{BE30771A-52C7-0843-372F-6806CDB13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813"/>
            <a:ext cx="4105275" cy="2751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6" name="Picture 7">
            <a:extLst>
              <a:ext uri="{FF2B5EF4-FFF2-40B4-BE49-F238E27FC236}">
                <a16:creationId xmlns:a16="http://schemas.microsoft.com/office/drawing/2014/main" id="{3AAAB6F8-A84D-0288-2F24-8A78DEDC7949}"/>
              </a:ext>
            </a:extLst>
          </p:cNvPr>
          <p:cNvPicPr>
            <a:picLocks noChangeAspect="1" noChangeArrowheads="1"/>
          </p:cNvPicPr>
          <p:nvPr/>
        </p:nvPicPr>
        <p:blipFill>
          <a:blip r:embed="rId4"/>
          <a:srcRect/>
          <a:stretch>
            <a:fillRect/>
          </a:stretch>
        </p:blipFill>
        <p:spPr bwMode="auto">
          <a:xfrm>
            <a:off x="5364163" y="149225"/>
            <a:ext cx="3600450" cy="27511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13381" name="Text Box 10">
            <a:extLst>
              <a:ext uri="{FF2B5EF4-FFF2-40B4-BE49-F238E27FC236}">
                <a16:creationId xmlns:a16="http://schemas.microsoft.com/office/drawing/2014/main" id="{209505B9-69DC-2BC1-1B3A-84085CB63EC8}"/>
              </a:ext>
            </a:extLst>
          </p:cNvPr>
          <p:cNvSpPr txBox="1">
            <a:spLocks noChangeArrowheads="1"/>
          </p:cNvSpPr>
          <p:nvPr/>
        </p:nvSpPr>
        <p:spPr bwMode="auto">
          <a:xfrm>
            <a:off x="6011863" y="4249738"/>
            <a:ext cx="10810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Conmemo-ración del Holocausto</a:t>
            </a:r>
            <a:endParaRPr lang="it-IT" altLang="it-CH" sz="1000" b="1">
              <a:solidFill>
                <a:srgbClr val="FFFFFF"/>
              </a:solidFill>
            </a:endParaRPr>
          </a:p>
        </p:txBody>
      </p:sp>
      <p:sp>
        <p:nvSpPr>
          <p:cNvPr id="613382" name="Text Box 11">
            <a:extLst>
              <a:ext uri="{FF2B5EF4-FFF2-40B4-BE49-F238E27FC236}">
                <a16:creationId xmlns:a16="http://schemas.microsoft.com/office/drawing/2014/main" id="{7A374D7E-2B78-73E5-D8AE-39AA3DEAAB71}"/>
              </a:ext>
            </a:extLst>
          </p:cNvPr>
          <p:cNvSpPr txBox="1">
            <a:spLocks noChangeArrowheads="1"/>
          </p:cNvSpPr>
          <p:nvPr/>
        </p:nvSpPr>
        <p:spPr bwMode="auto">
          <a:xfrm>
            <a:off x="7683500" y="755650"/>
            <a:ext cx="100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Proceso Eichmann</a:t>
            </a:r>
            <a:endParaRPr lang="it-IT" altLang="it-CH" sz="1200" b="1">
              <a:solidFill>
                <a:srgbClr val="000000"/>
              </a:solidFill>
            </a:endParaRPr>
          </a:p>
        </p:txBody>
      </p:sp>
      <p:sp>
        <p:nvSpPr>
          <p:cNvPr id="613383" name="Text Box 15">
            <a:extLst>
              <a:ext uri="{FF2B5EF4-FFF2-40B4-BE49-F238E27FC236}">
                <a16:creationId xmlns:a16="http://schemas.microsoft.com/office/drawing/2014/main" id="{6B67E017-0AA3-9BBB-79D4-163E42852D01}"/>
              </a:ext>
            </a:extLst>
          </p:cNvPr>
          <p:cNvSpPr txBox="1">
            <a:spLocks noChangeArrowheads="1"/>
          </p:cNvSpPr>
          <p:nvPr/>
        </p:nvSpPr>
        <p:spPr bwMode="auto">
          <a:xfrm>
            <a:off x="4514850" y="5168900"/>
            <a:ext cx="237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2005   Una comisión especial  israelí decide de intensificar la propaganda sobre  Internet</a:t>
            </a:r>
            <a:endParaRPr lang="it-IT" altLang="it-CH" sz="800" b="1">
              <a:solidFill>
                <a:srgbClr val="FFFFFF"/>
              </a:solidFill>
            </a:endParaRPr>
          </a:p>
        </p:txBody>
      </p:sp>
      <p:sp>
        <p:nvSpPr>
          <p:cNvPr id="613384" name="CasellaDiTesto 1">
            <a:extLst>
              <a:ext uri="{FF2B5EF4-FFF2-40B4-BE49-F238E27FC236}">
                <a16:creationId xmlns:a16="http://schemas.microsoft.com/office/drawing/2014/main" id="{49BA631D-1C51-3EC5-73E5-BBCDE4970224}"/>
              </a:ext>
            </a:extLst>
          </p:cNvPr>
          <p:cNvSpPr txBox="1">
            <a:spLocks noChangeArrowheads="1"/>
          </p:cNvSpPr>
          <p:nvPr/>
        </p:nvSpPr>
        <p:spPr bwMode="auto">
          <a:xfrm>
            <a:off x="6130925" y="2979738"/>
            <a:ext cx="97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Visita de Ausschwyz</a:t>
            </a:r>
          </a:p>
        </p:txBody>
      </p:sp>
      <p:pic>
        <p:nvPicPr>
          <p:cNvPr id="613385" name="Picture 19" descr="Soldato holocausto">
            <a:extLst>
              <a:ext uri="{FF2B5EF4-FFF2-40B4-BE49-F238E27FC236}">
                <a16:creationId xmlns:a16="http://schemas.microsoft.com/office/drawing/2014/main" id="{03F92909-AA93-2706-8AF7-7815E9F00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350" y="692150"/>
            <a:ext cx="10350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86" name="CasellaDiTesto 1">
            <a:extLst>
              <a:ext uri="{FF2B5EF4-FFF2-40B4-BE49-F238E27FC236}">
                <a16:creationId xmlns:a16="http://schemas.microsoft.com/office/drawing/2014/main" id="{6D9D0B1B-845B-9D92-7A8E-F632BFA4A736}"/>
              </a:ext>
            </a:extLst>
          </p:cNvPr>
          <p:cNvSpPr txBox="1">
            <a:spLocks noChangeArrowheads="1"/>
          </p:cNvSpPr>
          <p:nvPr/>
        </p:nvSpPr>
        <p:spPr bwMode="auto">
          <a:xfrm>
            <a:off x="250825" y="6673850"/>
            <a:ext cx="15128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
              <a:t>http://en.wikipedia.org/wiki/Hasbara</a:t>
            </a:r>
          </a:p>
        </p:txBody>
      </p:sp>
      <p:pic>
        <p:nvPicPr>
          <p:cNvPr id="25" name="Picture 5" descr="memoriale a gerusalemme">
            <a:extLst>
              <a:ext uri="{FF2B5EF4-FFF2-40B4-BE49-F238E27FC236}">
                <a16:creationId xmlns:a16="http://schemas.microsoft.com/office/drawing/2014/main" id="{DBF93D51-DC7C-A9B1-85A8-774A8FFD8B59}"/>
              </a:ext>
            </a:extLst>
          </p:cNvPr>
          <p:cNvPicPr>
            <a:picLocks noChangeAspect="1" noChangeArrowheads="1"/>
          </p:cNvPicPr>
          <p:nvPr/>
        </p:nvPicPr>
        <p:blipFill rotWithShape="1">
          <a:blip r:embed="rId6"/>
          <a:srcRect t="2905"/>
          <a:stretch/>
        </p:blipFill>
        <p:spPr bwMode="auto">
          <a:xfrm>
            <a:off x="7092950" y="4348163"/>
            <a:ext cx="1871663" cy="1117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Picture 6" descr="holocaust remembering in Israel">
            <a:extLst>
              <a:ext uri="{FF2B5EF4-FFF2-40B4-BE49-F238E27FC236}">
                <a16:creationId xmlns:a16="http://schemas.microsoft.com/office/drawing/2014/main" id="{F323A315-684B-69C3-19CF-7D563905EB47}"/>
              </a:ext>
            </a:extLst>
          </p:cNvPr>
          <p:cNvPicPr>
            <a:picLocks noChangeAspect="1" noChangeArrowheads="1"/>
          </p:cNvPicPr>
          <p:nvPr/>
        </p:nvPicPr>
        <p:blipFill>
          <a:blip r:embed="rId7"/>
          <a:srcRect/>
          <a:stretch>
            <a:fillRect/>
          </a:stretch>
        </p:blipFill>
        <p:spPr bwMode="auto">
          <a:xfrm>
            <a:off x="7092950" y="5516563"/>
            <a:ext cx="1871663" cy="1166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3" name="Picture 21" descr="C:\Users\Enrico\Desktop\Oggi ebrei a Ausschwyz jpeg.jpg">
            <a:extLst>
              <a:ext uri="{FF2B5EF4-FFF2-40B4-BE49-F238E27FC236}">
                <a16:creationId xmlns:a16="http://schemas.microsoft.com/office/drawing/2014/main" id="{10D90C33-A147-37A5-200D-177FFC54A211}"/>
              </a:ext>
            </a:extLst>
          </p:cNvPr>
          <p:cNvPicPr>
            <a:picLocks noChangeAspect="1" noChangeArrowheads="1"/>
          </p:cNvPicPr>
          <p:nvPr/>
        </p:nvPicPr>
        <p:blipFill>
          <a:blip r:embed="rId8"/>
          <a:srcRect/>
          <a:stretch>
            <a:fillRect/>
          </a:stretch>
        </p:blipFill>
        <p:spPr bwMode="auto">
          <a:xfrm>
            <a:off x="7092950" y="2997200"/>
            <a:ext cx="1871663" cy="1285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4" name="Immagine 36" descr="International campaign is criminalizing criticism of Israel as âantisemitismâ">
            <a:extLst>
              <a:ext uri="{FF2B5EF4-FFF2-40B4-BE49-F238E27FC236}">
                <a16:creationId xmlns:a16="http://schemas.microsoft.com/office/drawing/2014/main" id="{3391F7AA-D07A-284B-AD98-690214E4898F}"/>
              </a:ext>
            </a:extLst>
          </p:cNvPr>
          <p:cNvPicPr>
            <a:picLocks noChangeAspect="1" noChangeArrowheads="1"/>
          </p:cNvPicPr>
          <p:nvPr/>
        </p:nvPicPr>
        <p:blipFill>
          <a:blip r:embed="rId9"/>
          <a:srcRect/>
          <a:stretch>
            <a:fillRect/>
          </a:stretch>
        </p:blipFill>
        <p:spPr bwMode="auto">
          <a:xfrm>
            <a:off x="4264025" y="5130800"/>
            <a:ext cx="2755900" cy="15525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13391" name="Segnaposto numero diapositiva 1">
            <a:extLst>
              <a:ext uri="{FF2B5EF4-FFF2-40B4-BE49-F238E27FC236}">
                <a16:creationId xmlns:a16="http://schemas.microsoft.com/office/drawing/2014/main" id="{6DF66B0F-85F4-1625-148C-2AD6334B1781}"/>
              </a:ext>
            </a:extLst>
          </p:cNvPr>
          <p:cNvSpPr>
            <a:spLocks noGrp="1"/>
          </p:cNvSpPr>
          <p:nvPr>
            <p:ph type="sldNum" sz="quarter" idx="12"/>
          </p:nvPr>
        </p:nvSpPr>
        <p:spPr>
          <a:xfrm>
            <a:off x="4592638" y="2005013"/>
            <a:ext cx="490537"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0C6D09-18E3-4A2D-98CB-91B0DFC08019}" type="slidenum">
              <a:rPr lang="it-IT" altLang="en-US" sz="1400" b="1" smtClean="0">
                <a:solidFill>
                  <a:srgbClr val="FFFFFF"/>
                </a:solidFill>
              </a:rPr>
              <a:pPr>
                <a:spcBef>
                  <a:spcPct val="0"/>
                </a:spcBef>
                <a:buFontTx/>
                <a:buNone/>
              </a:pPr>
              <a:t>187</a:t>
            </a:fld>
            <a:endParaRPr lang="it-IT" altLang="en-US" sz="1400" b="1">
              <a:solidFill>
                <a:srgbClr val="FFFFFF"/>
              </a:solidFill>
            </a:endParaRPr>
          </a:p>
        </p:txBody>
      </p:sp>
      <p:sp>
        <p:nvSpPr>
          <p:cNvPr id="613392" name="CasellaDiTesto 1">
            <a:extLst>
              <a:ext uri="{FF2B5EF4-FFF2-40B4-BE49-F238E27FC236}">
                <a16:creationId xmlns:a16="http://schemas.microsoft.com/office/drawing/2014/main" id="{72D34788-3F21-2FF2-6A96-29C99F03642F}"/>
              </a:ext>
            </a:extLst>
          </p:cNvPr>
          <p:cNvSpPr txBox="1">
            <a:spLocks noChangeArrowheads="1"/>
          </p:cNvSpPr>
          <p:nvPr/>
        </p:nvSpPr>
        <p:spPr bwMode="auto">
          <a:xfrm>
            <a:off x="4202113" y="4733925"/>
            <a:ext cx="293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b="1">
                <a:solidFill>
                  <a:srgbClr val="FFFFFF"/>
                </a:solidFill>
              </a:rPr>
              <a:t>Delegados                                                                                     en la convención IHRA 2009 en Londres</a:t>
            </a:r>
            <a:endParaRPr lang="en-US" altLang="en-US" sz="1000" b="1">
              <a:solidFill>
                <a:srgbClr val="FFFFFF"/>
              </a:solidFill>
            </a:endParaRPr>
          </a:p>
        </p:txBody>
      </p:sp>
      <p:sp>
        <p:nvSpPr>
          <p:cNvPr id="3" name="Text Box 8">
            <a:extLst>
              <a:ext uri="{FF2B5EF4-FFF2-40B4-BE49-F238E27FC236}">
                <a16:creationId xmlns:a16="http://schemas.microsoft.com/office/drawing/2014/main" id="{40431783-81AA-C5FB-54C4-3D87340ED553}"/>
              </a:ext>
            </a:extLst>
          </p:cNvPr>
          <p:cNvSpPr txBox="1">
            <a:spLocks noChangeArrowheads="1"/>
          </p:cNvSpPr>
          <p:nvPr/>
        </p:nvSpPr>
        <p:spPr bwMode="auto">
          <a:xfrm>
            <a:off x="3313113" y="3351213"/>
            <a:ext cx="2592387"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La </a:t>
            </a:r>
            <a:r>
              <a:rPr lang="fr-CH" altLang="it-CH" sz="2400" b="1" dirty="0" err="1">
                <a:solidFill>
                  <a:schemeClr val="accent4">
                    <a:lumMod val="10000"/>
                  </a:schemeClr>
                </a:solidFill>
              </a:rPr>
              <a:t>máquina</a:t>
            </a:r>
            <a:r>
              <a:rPr lang="fr-CH" altLang="it-CH" sz="2400" b="1" dirty="0">
                <a:solidFill>
                  <a:schemeClr val="accent4">
                    <a:lumMod val="10000"/>
                  </a:schemeClr>
                </a:solidFill>
              </a:rPr>
              <a:t> </a:t>
            </a:r>
            <a:r>
              <a:rPr lang="fr-CH" altLang="it-CH" sz="2400" b="1" dirty="0" err="1">
                <a:solidFill>
                  <a:schemeClr val="accent4">
                    <a:lumMod val="10000"/>
                  </a:schemeClr>
                </a:solidFill>
              </a:rPr>
              <a:t>propagandística</a:t>
            </a:r>
            <a:r>
              <a:rPr lang="fr-CH" altLang="it-CH" sz="2400" b="1" dirty="0">
                <a:solidFill>
                  <a:schemeClr val="accent4">
                    <a:lumMod val="10000"/>
                  </a:schemeClr>
                </a:solidFill>
              </a:rPr>
              <a:t> </a:t>
            </a:r>
            <a:r>
              <a:rPr lang="fr-CH" altLang="it-CH" sz="2400" b="1" dirty="0" err="1">
                <a:solidFill>
                  <a:schemeClr val="accent4">
                    <a:lumMod val="10000"/>
                  </a:schemeClr>
                </a:solidFill>
              </a:rPr>
              <a:t>israelí</a:t>
            </a:r>
            <a:endParaRPr lang="fr-CH" altLang="it-CH" sz="2400" b="1" dirty="0">
              <a:solidFill>
                <a:schemeClr val="accent4">
                  <a:lumMod val="10000"/>
                </a:schemeClr>
              </a:solidFill>
            </a:endParaRPr>
          </a:p>
        </p:txBody>
      </p:sp>
      <p:sp>
        <p:nvSpPr>
          <p:cNvPr id="28" name="Freccia in giù 27">
            <a:extLst>
              <a:ext uri="{FF2B5EF4-FFF2-40B4-BE49-F238E27FC236}">
                <a16:creationId xmlns:a16="http://schemas.microsoft.com/office/drawing/2014/main" id="{9730EBBC-E6AE-A0C0-74FA-419F7DB20B10}"/>
              </a:ext>
            </a:extLst>
          </p:cNvPr>
          <p:cNvSpPr/>
          <p:nvPr/>
        </p:nvSpPr>
        <p:spPr>
          <a:xfrm>
            <a:off x="527050" y="2416175"/>
            <a:ext cx="504825" cy="539750"/>
          </a:xfrm>
          <a:prstGeom prst="downArrow">
            <a:avLst>
              <a:gd name="adj1" fmla="val 36746"/>
              <a:gd name="adj2" fmla="val 5000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ttangolo 28">
            <a:extLst>
              <a:ext uri="{FF2B5EF4-FFF2-40B4-BE49-F238E27FC236}">
                <a16:creationId xmlns:a16="http://schemas.microsoft.com/office/drawing/2014/main" id="{B22AE927-3D75-0248-9B84-66407E2576F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3396" name="Text Box 9">
            <a:extLst>
              <a:ext uri="{FF2B5EF4-FFF2-40B4-BE49-F238E27FC236}">
                <a16:creationId xmlns:a16="http://schemas.microsoft.com/office/drawing/2014/main" id="{06632879-0FA0-7BE0-8457-665C4C0BAE49}"/>
              </a:ext>
            </a:extLst>
          </p:cNvPr>
          <p:cNvSpPr txBox="1">
            <a:spLocks noChangeArrowheads="1"/>
          </p:cNvSpPr>
          <p:nvPr/>
        </p:nvSpPr>
        <p:spPr bwMode="auto">
          <a:xfrm>
            <a:off x="1785938" y="2938463"/>
            <a:ext cx="12239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Exposición              de un bus en California</a:t>
            </a:r>
            <a:endParaRPr lang="it-IT" altLang="it-CH" sz="1000" b="1">
              <a:solidFill>
                <a:srgbClr val="FFFFFF"/>
              </a:solidFill>
            </a:endParaRPr>
          </a:p>
        </p:txBody>
      </p:sp>
      <p:sp>
        <p:nvSpPr>
          <p:cNvPr id="613397" name="Text Box 13">
            <a:extLst>
              <a:ext uri="{FF2B5EF4-FFF2-40B4-BE49-F238E27FC236}">
                <a16:creationId xmlns:a16="http://schemas.microsoft.com/office/drawing/2014/main" id="{1D9FEDD9-CDC7-A8B7-A2D4-BA3A3874226D}"/>
              </a:ext>
            </a:extLst>
          </p:cNvPr>
          <p:cNvSpPr txBox="1">
            <a:spLocks noChangeArrowheads="1"/>
          </p:cNvSpPr>
          <p:nvPr/>
        </p:nvSpPr>
        <p:spPr bwMode="auto">
          <a:xfrm>
            <a:off x="3240088" y="4721225"/>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Filme el Éxodo</a:t>
            </a:r>
            <a:endParaRPr lang="it-IT" altLang="it-CH" sz="1000" b="1">
              <a:solidFill>
                <a:srgbClr val="FFFFFF"/>
              </a:solidFill>
            </a:endParaRPr>
          </a:p>
        </p:txBody>
      </p:sp>
      <p:sp>
        <p:nvSpPr>
          <p:cNvPr id="613398" name="CasellaDiTesto 3">
            <a:extLst>
              <a:ext uri="{FF2B5EF4-FFF2-40B4-BE49-F238E27FC236}">
                <a16:creationId xmlns:a16="http://schemas.microsoft.com/office/drawing/2014/main" id="{745E6969-D640-5084-696E-51522999D270}"/>
              </a:ext>
            </a:extLst>
          </p:cNvPr>
          <p:cNvSpPr txBox="1">
            <a:spLocks noChangeArrowheads="1"/>
          </p:cNvSpPr>
          <p:nvPr/>
        </p:nvSpPr>
        <p:spPr bwMode="auto">
          <a:xfrm>
            <a:off x="1782763" y="3787775"/>
            <a:ext cx="12525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La mendaz propaganda sionista</a:t>
            </a:r>
          </a:p>
        </p:txBody>
      </p:sp>
      <p:sp>
        <p:nvSpPr>
          <p:cNvPr id="613399" name="CasellaDiTesto 1">
            <a:extLst>
              <a:ext uri="{FF2B5EF4-FFF2-40B4-BE49-F238E27FC236}">
                <a16:creationId xmlns:a16="http://schemas.microsoft.com/office/drawing/2014/main" id="{70D965F1-7765-4D91-DAB8-959773F010C7}"/>
              </a:ext>
            </a:extLst>
          </p:cNvPr>
          <p:cNvSpPr txBox="1">
            <a:spLocks noChangeArrowheads="1"/>
          </p:cNvSpPr>
          <p:nvPr/>
        </p:nvSpPr>
        <p:spPr bwMode="auto">
          <a:xfrm>
            <a:off x="2878138" y="2933700"/>
            <a:ext cx="3600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Norman Finkelstein: “La industria del Holocausto”</a:t>
            </a:r>
          </a:p>
        </p:txBody>
      </p:sp>
      <p:pic>
        <p:nvPicPr>
          <p:cNvPr id="31" name="Picture 3" descr="cartello annesso">
            <a:extLst>
              <a:ext uri="{FF2B5EF4-FFF2-40B4-BE49-F238E27FC236}">
                <a16:creationId xmlns:a16="http://schemas.microsoft.com/office/drawing/2014/main" id="{D86D71C0-7D8C-6EE8-5B59-6F349E5541BA}"/>
              </a:ext>
            </a:extLst>
          </p:cNvPr>
          <p:cNvPicPr>
            <a:picLocks noChangeAspect="1" noChangeArrowheads="1"/>
          </p:cNvPicPr>
          <p:nvPr/>
        </p:nvPicPr>
        <p:blipFill>
          <a:blip r:embed="rId10"/>
          <a:srcRect/>
          <a:stretch>
            <a:fillRect/>
          </a:stretch>
        </p:blipFill>
        <p:spPr bwMode="auto">
          <a:xfrm>
            <a:off x="249238" y="3065463"/>
            <a:ext cx="1454150" cy="1939925"/>
          </a:xfrm>
          <a:prstGeom prst="rect">
            <a:avLst/>
          </a:prstGeom>
          <a:ln w="19050">
            <a:solidFill>
              <a:schemeClr val="tx1"/>
            </a:solidFill>
          </a:ln>
          <a:effectLst>
            <a:outerShdw blurRad="292100" dist="139700" dir="2700000" algn="tl" rotWithShape="0">
              <a:srgbClr val="333333">
                <a:alpha val="65000"/>
              </a:srgbClr>
            </a:outerShdw>
          </a:effectLst>
        </p:spPr>
      </p:pic>
      <p:pic>
        <p:nvPicPr>
          <p:cNvPr id="35" name="Immagine 34">
            <a:extLst>
              <a:ext uri="{FF2B5EF4-FFF2-40B4-BE49-F238E27FC236}">
                <a16:creationId xmlns:a16="http://schemas.microsoft.com/office/drawing/2014/main" id="{27367759-8851-CBDB-E0A2-7D3D85F397AB}"/>
              </a:ext>
            </a:extLst>
          </p:cNvPr>
          <p:cNvPicPr>
            <a:picLocks noChangeAspect="1"/>
          </p:cNvPicPr>
          <p:nvPr/>
        </p:nvPicPr>
        <p:blipFill>
          <a:blip r:embed="rId11"/>
          <a:stretch>
            <a:fillRect/>
          </a:stretch>
        </p:blipFill>
        <p:spPr>
          <a:xfrm>
            <a:off x="249238" y="5137150"/>
            <a:ext cx="2722562" cy="1555750"/>
          </a:xfrm>
          <a:prstGeom prst="rect">
            <a:avLst/>
          </a:prstGeom>
          <a:ln w="19050">
            <a:solidFill>
              <a:schemeClr val="tx1"/>
            </a:solidFill>
          </a:ln>
          <a:effectLst>
            <a:outerShdw blurRad="292100" dist="139700" dir="2700000" algn="tl" rotWithShape="0">
              <a:srgbClr val="333333">
                <a:alpha val="65000"/>
              </a:srgbClr>
            </a:outerShdw>
          </a:effectLst>
        </p:spPr>
      </p:pic>
      <p:pic>
        <p:nvPicPr>
          <p:cNvPr id="36" name="Picture 12">
            <a:extLst>
              <a:ext uri="{FF2B5EF4-FFF2-40B4-BE49-F238E27FC236}">
                <a16:creationId xmlns:a16="http://schemas.microsoft.com/office/drawing/2014/main" id="{AFA2E725-8D31-9276-560E-28764E886475}"/>
              </a:ext>
            </a:extLst>
          </p:cNvPr>
          <p:cNvPicPr>
            <a:picLocks noChangeAspect="1" noChangeArrowheads="1"/>
          </p:cNvPicPr>
          <p:nvPr/>
        </p:nvPicPr>
        <p:blipFill>
          <a:blip r:embed="rId12"/>
          <a:srcRect/>
          <a:stretch>
            <a:fillRect/>
          </a:stretch>
        </p:blipFill>
        <p:spPr bwMode="auto">
          <a:xfrm>
            <a:off x="3073400" y="5127625"/>
            <a:ext cx="1069975" cy="1555750"/>
          </a:xfrm>
          <a:prstGeom prst="rect">
            <a:avLst/>
          </a:prstGeom>
          <a:ln w="19050">
            <a:solidFill>
              <a:schemeClr val="tx1"/>
            </a:solidFill>
          </a:ln>
          <a:effectLst>
            <a:outerShdw blurRad="292100" dist="139700" dir="2700000" algn="tl" rotWithShape="0">
              <a:srgbClr val="333333">
                <a:alpha val="65000"/>
              </a:srgbClr>
            </a:outerShdw>
          </a:effectLst>
        </p:spPr>
      </p:pic>
      <p:sp>
        <p:nvSpPr>
          <p:cNvPr id="613403" name="CasellaDiTesto 36">
            <a:extLst>
              <a:ext uri="{FF2B5EF4-FFF2-40B4-BE49-F238E27FC236}">
                <a16:creationId xmlns:a16="http://schemas.microsoft.com/office/drawing/2014/main" id="{10F9CE3B-B26A-F659-0089-F5A1831DB546}"/>
              </a:ext>
            </a:extLst>
          </p:cNvPr>
          <p:cNvSpPr txBox="1">
            <a:spLocks noChangeArrowheads="1"/>
          </p:cNvSpPr>
          <p:nvPr/>
        </p:nvSpPr>
        <p:spPr bwMode="auto">
          <a:xfrm>
            <a:off x="1773238" y="4518025"/>
            <a:ext cx="984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Cyberwar                     y cyber propaganda</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descr="la mappa per i nuovi immigranti">
            <a:extLst>
              <a:ext uri="{FF2B5EF4-FFF2-40B4-BE49-F238E27FC236}">
                <a16:creationId xmlns:a16="http://schemas.microsoft.com/office/drawing/2014/main" id="{33ECFC04-CC6E-83E1-2DE1-35058FB04049}"/>
              </a:ext>
            </a:extLst>
          </p:cNvPr>
          <p:cNvPicPr>
            <a:picLocks noChangeAspect="1" noChangeArrowheads="1"/>
          </p:cNvPicPr>
          <p:nvPr/>
        </p:nvPicPr>
        <p:blipFill>
          <a:blip r:embed="rId3"/>
          <a:srcRect/>
          <a:stretch>
            <a:fillRect/>
          </a:stretch>
        </p:blipFill>
        <p:spPr bwMode="auto">
          <a:xfrm>
            <a:off x="4430713" y="5410200"/>
            <a:ext cx="1452562" cy="1447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26353" name="Picture 17" descr="il programma è chiaro 2">
            <a:extLst>
              <a:ext uri="{FF2B5EF4-FFF2-40B4-BE49-F238E27FC236}">
                <a16:creationId xmlns:a16="http://schemas.microsoft.com/office/drawing/2014/main" id="{5E76432F-D6C4-D478-5EED-F502C0872250}"/>
              </a:ext>
            </a:extLst>
          </p:cNvPr>
          <p:cNvPicPr>
            <a:picLocks noChangeAspect="1" noChangeArrowheads="1"/>
          </p:cNvPicPr>
          <p:nvPr/>
        </p:nvPicPr>
        <p:blipFill>
          <a:blip r:embed="rId4"/>
          <a:srcRect/>
          <a:stretch>
            <a:fillRect/>
          </a:stretch>
        </p:blipFill>
        <p:spPr bwMode="auto">
          <a:xfrm>
            <a:off x="3203575" y="3573463"/>
            <a:ext cx="3024188" cy="1312862"/>
          </a:xfrm>
          <a:prstGeom prst="rect">
            <a:avLst/>
          </a:prstGeom>
          <a:ln>
            <a:noFill/>
          </a:ln>
          <a:effectLst>
            <a:outerShdw blurRad="292100" dist="139700" dir="2700000" algn="tl" rotWithShape="0">
              <a:srgbClr val="333333">
                <a:alpha val="65000"/>
              </a:srgbClr>
            </a:outerShdw>
          </a:effectLst>
        </p:spPr>
      </p:pic>
      <p:sp>
        <p:nvSpPr>
          <p:cNvPr id="615428" name="Freeform 18">
            <a:extLst>
              <a:ext uri="{FF2B5EF4-FFF2-40B4-BE49-F238E27FC236}">
                <a16:creationId xmlns:a16="http://schemas.microsoft.com/office/drawing/2014/main" id="{902144A9-CE0D-968E-C73C-BC5390549902}"/>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1368069" name="Text Box 20">
            <a:extLst>
              <a:ext uri="{FF2B5EF4-FFF2-40B4-BE49-F238E27FC236}">
                <a16:creationId xmlns:a16="http://schemas.microsoft.com/office/drawing/2014/main" id="{34CC858D-3D4B-C2F1-3077-DBB1F6FFA60A}"/>
              </a:ext>
            </a:extLst>
          </p:cNvPr>
          <p:cNvSpPr txBox="1">
            <a:spLocks noChangeArrowheads="1"/>
          </p:cNvSpPr>
          <p:nvPr/>
        </p:nvSpPr>
        <p:spPr bwMode="auto">
          <a:xfrm>
            <a:off x="3176588" y="4964113"/>
            <a:ext cx="18192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INMIGRACIÓN</a:t>
            </a:r>
            <a:endParaRPr lang="it-IT" altLang="it-CH" sz="1800" b="1" dirty="0">
              <a:solidFill>
                <a:schemeClr val="accent4">
                  <a:lumMod val="10000"/>
                </a:schemeClr>
              </a:solidFill>
            </a:endParaRPr>
          </a:p>
        </p:txBody>
      </p:sp>
      <p:sp>
        <p:nvSpPr>
          <p:cNvPr id="615430" name="Text Box 21">
            <a:extLst>
              <a:ext uri="{FF2B5EF4-FFF2-40B4-BE49-F238E27FC236}">
                <a16:creationId xmlns:a16="http://schemas.microsoft.com/office/drawing/2014/main" id="{43C5821D-0E7A-6B8A-056D-368333244241}"/>
              </a:ext>
            </a:extLst>
          </p:cNvPr>
          <p:cNvSpPr txBox="1">
            <a:spLocks noChangeArrowheads="1"/>
          </p:cNvSpPr>
          <p:nvPr/>
        </p:nvSpPr>
        <p:spPr bwMode="auto">
          <a:xfrm>
            <a:off x="3059113" y="5300663"/>
            <a:ext cx="14414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Desde los Estados Unidos hasta los territorios ocupados</a:t>
            </a:r>
            <a:endParaRPr lang="it-IT" altLang="it-CH" sz="1600" b="1">
              <a:solidFill>
                <a:srgbClr val="FFFFFF"/>
              </a:solidFill>
            </a:endParaRPr>
          </a:p>
        </p:txBody>
      </p:sp>
      <p:sp>
        <p:nvSpPr>
          <p:cNvPr id="615431" name="Segnaposto numero diapositiva 1">
            <a:extLst>
              <a:ext uri="{FF2B5EF4-FFF2-40B4-BE49-F238E27FC236}">
                <a16:creationId xmlns:a16="http://schemas.microsoft.com/office/drawing/2014/main" id="{02B80039-9117-0E6A-BB3E-907B807B3D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C99D38-8132-40BA-816F-CD5A46E2BE0E}" type="slidenum">
              <a:rPr lang="it-IT" altLang="en-US" sz="1400" smtClean="0">
                <a:solidFill>
                  <a:srgbClr val="FFFFFF"/>
                </a:solidFill>
              </a:rPr>
              <a:pPr>
                <a:spcBef>
                  <a:spcPct val="0"/>
                </a:spcBef>
                <a:buFontTx/>
                <a:buNone/>
              </a:pPr>
              <a:t>188</a:t>
            </a:fld>
            <a:endParaRPr lang="it-IT" altLang="en-US" sz="1400">
              <a:solidFill>
                <a:srgbClr val="FFFFFF"/>
              </a:solidFill>
            </a:endParaRPr>
          </a:p>
        </p:txBody>
      </p:sp>
      <p:pic>
        <p:nvPicPr>
          <p:cNvPr id="24" name="Picture 2" descr="DSC_1114">
            <a:extLst>
              <a:ext uri="{FF2B5EF4-FFF2-40B4-BE49-F238E27FC236}">
                <a16:creationId xmlns:a16="http://schemas.microsoft.com/office/drawing/2014/main" id="{C374BF29-6750-27A2-C7F9-224F65B08233}"/>
              </a:ext>
            </a:extLst>
          </p:cNvPr>
          <p:cNvPicPr>
            <a:picLocks noChangeAspect="1" noChangeArrowheads="1"/>
          </p:cNvPicPr>
          <p:nvPr/>
        </p:nvPicPr>
        <p:blipFill>
          <a:blip r:embed="rId5"/>
          <a:srcRect/>
          <a:stretch>
            <a:fillRect/>
          </a:stretch>
        </p:blipFill>
        <p:spPr bwMode="auto">
          <a:xfrm>
            <a:off x="5946775" y="5410200"/>
            <a:ext cx="936625" cy="1447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 name="Picture 3" descr="DSC_1069">
            <a:extLst>
              <a:ext uri="{FF2B5EF4-FFF2-40B4-BE49-F238E27FC236}">
                <a16:creationId xmlns:a16="http://schemas.microsoft.com/office/drawing/2014/main" id="{F185A738-F288-A808-7609-5F8036E959F7}"/>
              </a:ext>
            </a:extLst>
          </p:cNvPr>
          <p:cNvPicPr>
            <a:picLocks noChangeAspect="1" noChangeArrowheads="1"/>
          </p:cNvPicPr>
          <p:nvPr/>
        </p:nvPicPr>
        <p:blipFill>
          <a:blip r:embed="rId6">
            <a:lum bright="-10000" contrast="10000"/>
          </a:blip>
          <a:srcRect/>
          <a:stretch>
            <a:fillRect/>
          </a:stretch>
        </p:blipFill>
        <p:spPr bwMode="auto">
          <a:xfrm>
            <a:off x="6948488" y="5395913"/>
            <a:ext cx="2195512" cy="1462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Picture 4" descr="ebrei arrivano in israele">
            <a:extLst>
              <a:ext uri="{FF2B5EF4-FFF2-40B4-BE49-F238E27FC236}">
                <a16:creationId xmlns:a16="http://schemas.microsoft.com/office/drawing/2014/main" id="{DD52715C-4E7F-E24B-6A42-0211717461FE}"/>
              </a:ext>
            </a:extLst>
          </p:cNvPr>
          <p:cNvPicPr>
            <a:picLocks noChangeAspect="1" noChangeArrowheads="1"/>
          </p:cNvPicPr>
          <p:nvPr/>
        </p:nvPicPr>
        <p:blipFill>
          <a:blip r:embed="rId7">
            <a:lum bright="-10000" contrast="10000"/>
          </a:blip>
          <a:srcRect/>
          <a:stretch>
            <a:fillRect/>
          </a:stretch>
        </p:blipFill>
        <p:spPr bwMode="auto">
          <a:xfrm>
            <a:off x="0" y="1773238"/>
            <a:ext cx="2268538" cy="1700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5" descr="comitato di ricevimento 3 buona">
            <a:extLst>
              <a:ext uri="{FF2B5EF4-FFF2-40B4-BE49-F238E27FC236}">
                <a16:creationId xmlns:a16="http://schemas.microsoft.com/office/drawing/2014/main" id="{B847AF3C-47A4-6442-CB50-7122A9FD66CC}"/>
              </a:ext>
            </a:extLst>
          </p:cNvPr>
          <p:cNvPicPr>
            <a:picLocks noChangeAspect="1" noChangeArrowheads="1"/>
          </p:cNvPicPr>
          <p:nvPr/>
        </p:nvPicPr>
        <p:blipFill>
          <a:blip r:embed="rId8">
            <a:lum bright="-10000" contrast="10000"/>
          </a:blip>
          <a:srcRect/>
          <a:stretch>
            <a:fillRect/>
          </a:stretch>
        </p:blipFill>
        <p:spPr bwMode="auto">
          <a:xfrm>
            <a:off x="4646613" y="0"/>
            <a:ext cx="2230437"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 name="Picture 6" descr="comitato di ricevimento 4">
            <a:extLst>
              <a:ext uri="{FF2B5EF4-FFF2-40B4-BE49-F238E27FC236}">
                <a16:creationId xmlns:a16="http://schemas.microsoft.com/office/drawing/2014/main" id="{8EAE1F1C-A60B-8174-A0A6-9DAFFAF02E74}"/>
              </a:ext>
            </a:extLst>
          </p:cNvPr>
          <p:cNvPicPr>
            <a:picLocks noChangeAspect="1" noChangeArrowheads="1"/>
          </p:cNvPicPr>
          <p:nvPr/>
        </p:nvPicPr>
        <p:blipFill>
          <a:blip r:embed="rId9">
            <a:lum bright="-10000" contrast="10000"/>
          </a:blip>
          <a:srcRect/>
          <a:stretch>
            <a:fillRect/>
          </a:stretch>
        </p:blipFill>
        <p:spPr bwMode="auto">
          <a:xfrm>
            <a:off x="5811838" y="1773238"/>
            <a:ext cx="1081087"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 name="Picture 7" descr="comitato diricevimento 2">
            <a:extLst>
              <a:ext uri="{FF2B5EF4-FFF2-40B4-BE49-F238E27FC236}">
                <a16:creationId xmlns:a16="http://schemas.microsoft.com/office/drawing/2014/main" id="{EAFFAAE5-EEDE-E619-7B67-CAFE7048F10F}"/>
              </a:ext>
            </a:extLst>
          </p:cNvPr>
          <p:cNvPicPr>
            <a:picLocks noChangeAspect="1" noChangeArrowheads="1"/>
          </p:cNvPicPr>
          <p:nvPr/>
        </p:nvPicPr>
        <p:blipFill rotWithShape="1">
          <a:blip r:embed="rId10">
            <a:lum bright="-10000" contrast="10000"/>
          </a:blip>
          <a:srcRect t="8481"/>
          <a:stretch/>
        </p:blipFill>
        <p:spPr bwMode="auto">
          <a:xfrm>
            <a:off x="0" y="3549650"/>
            <a:ext cx="2268538" cy="1558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 name="Picture 8" descr="a0138">
            <a:extLst>
              <a:ext uri="{FF2B5EF4-FFF2-40B4-BE49-F238E27FC236}">
                <a16:creationId xmlns:a16="http://schemas.microsoft.com/office/drawing/2014/main" id="{669173D2-200A-337E-FC2B-10184051ACAA}"/>
              </a:ext>
            </a:extLst>
          </p:cNvPr>
          <p:cNvPicPr>
            <a:picLocks noChangeAspect="1" noChangeArrowheads="1"/>
          </p:cNvPicPr>
          <p:nvPr/>
        </p:nvPicPr>
        <p:blipFill>
          <a:blip r:embed="rId11">
            <a:lum bright="-4000" contrast="10000"/>
          </a:blip>
          <a:srcRect/>
          <a:stretch>
            <a:fillRect/>
          </a:stretch>
        </p:blipFill>
        <p:spPr bwMode="auto">
          <a:xfrm>
            <a:off x="0" y="0"/>
            <a:ext cx="2268538" cy="170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 name="Picture 9" descr="a0052">
            <a:extLst>
              <a:ext uri="{FF2B5EF4-FFF2-40B4-BE49-F238E27FC236}">
                <a16:creationId xmlns:a16="http://schemas.microsoft.com/office/drawing/2014/main" id="{A6C463F9-451B-8A56-FE65-FBC9EE028C43}"/>
              </a:ext>
            </a:extLst>
          </p:cNvPr>
          <p:cNvPicPr>
            <a:picLocks noChangeAspect="1" noChangeArrowheads="1"/>
          </p:cNvPicPr>
          <p:nvPr/>
        </p:nvPicPr>
        <p:blipFill>
          <a:blip r:embed="rId12">
            <a:lum bright="-10000" contrast="10000"/>
          </a:blip>
          <a:srcRect/>
          <a:stretch>
            <a:fillRect/>
          </a:stretch>
        </p:blipFill>
        <p:spPr bwMode="auto">
          <a:xfrm>
            <a:off x="2339975" y="1773238"/>
            <a:ext cx="1323975"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2" name="Picture 10" descr="organizza l'agenzia ebraica">
            <a:extLst>
              <a:ext uri="{FF2B5EF4-FFF2-40B4-BE49-F238E27FC236}">
                <a16:creationId xmlns:a16="http://schemas.microsoft.com/office/drawing/2014/main" id="{2A6F7C95-A3A7-C591-8C88-521CD9961C0C}"/>
              </a:ext>
            </a:extLst>
          </p:cNvPr>
          <p:cNvPicPr>
            <a:picLocks noChangeAspect="1" noChangeArrowheads="1"/>
          </p:cNvPicPr>
          <p:nvPr/>
        </p:nvPicPr>
        <p:blipFill>
          <a:blip r:embed="rId13">
            <a:lum bright="-10000" contrast="10000"/>
          </a:blip>
          <a:srcRect/>
          <a:stretch>
            <a:fillRect/>
          </a:stretch>
        </p:blipFill>
        <p:spPr bwMode="auto">
          <a:xfrm>
            <a:off x="0" y="5157788"/>
            <a:ext cx="2268538" cy="1700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4" name="Picture 12" descr="comitato di ricevimento 5">
            <a:extLst>
              <a:ext uri="{FF2B5EF4-FFF2-40B4-BE49-F238E27FC236}">
                <a16:creationId xmlns:a16="http://schemas.microsoft.com/office/drawing/2014/main" id="{B0E8DA9C-CBC3-F11B-7186-65B4D6CF9C18}"/>
              </a:ext>
            </a:extLst>
          </p:cNvPr>
          <p:cNvPicPr>
            <a:picLocks noChangeAspect="1" noChangeArrowheads="1"/>
          </p:cNvPicPr>
          <p:nvPr/>
        </p:nvPicPr>
        <p:blipFill>
          <a:blip r:embed="rId14"/>
          <a:srcRect/>
          <a:stretch>
            <a:fillRect/>
          </a:stretch>
        </p:blipFill>
        <p:spPr bwMode="auto">
          <a:xfrm>
            <a:off x="6948488" y="0"/>
            <a:ext cx="2195512" cy="16462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 name="Picture 13" descr="a0258">
            <a:extLst>
              <a:ext uri="{FF2B5EF4-FFF2-40B4-BE49-F238E27FC236}">
                <a16:creationId xmlns:a16="http://schemas.microsoft.com/office/drawing/2014/main" id="{EAF52821-6A07-F276-85D2-7DF42698E453}"/>
              </a:ext>
            </a:extLst>
          </p:cNvPr>
          <p:cNvPicPr>
            <a:picLocks noChangeAspect="1" noChangeArrowheads="1"/>
          </p:cNvPicPr>
          <p:nvPr/>
        </p:nvPicPr>
        <p:blipFill>
          <a:blip r:embed="rId15"/>
          <a:srcRect/>
          <a:stretch>
            <a:fillRect/>
          </a:stretch>
        </p:blipFill>
        <p:spPr bwMode="auto">
          <a:xfrm>
            <a:off x="6948488" y="3213100"/>
            <a:ext cx="2195512"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 name="Picture 14" descr="a0047">
            <a:extLst>
              <a:ext uri="{FF2B5EF4-FFF2-40B4-BE49-F238E27FC236}">
                <a16:creationId xmlns:a16="http://schemas.microsoft.com/office/drawing/2014/main" id="{0B702918-8040-C552-37C2-CA12A94F1EEB}"/>
              </a:ext>
            </a:extLst>
          </p:cNvPr>
          <p:cNvPicPr>
            <a:picLocks noChangeAspect="1" noChangeArrowheads="1"/>
          </p:cNvPicPr>
          <p:nvPr/>
        </p:nvPicPr>
        <p:blipFill>
          <a:blip r:embed="rId16"/>
          <a:srcRect/>
          <a:stretch>
            <a:fillRect/>
          </a:stretch>
        </p:blipFill>
        <p:spPr bwMode="auto">
          <a:xfrm>
            <a:off x="6948488" y="1701800"/>
            <a:ext cx="2195512" cy="1443038"/>
          </a:xfrm>
          <a:prstGeom prst="rect">
            <a:avLst/>
          </a:prstGeom>
          <a:ln w="12700">
            <a:noFill/>
            <a:miter lim="800000"/>
            <a:headEnd/>
            <a:tailEnd/>
          </a:ln>
          <a:effectLst>
            <a:outerShdw blurRad="292100" dist="139700" dir="2700000" algn="tl" rotWithShape="0">
              <a:srgbClr val="333333">
                <a:alpha val="65000"/>
              </a:srgbClr>
            </a:outerShdw>
          </a:effectLst>
        </p:spPr>
      </p:pic>
      <p:pic>
        <p:nvPicPr>
          <p:cNvPr id="37" name="Picture 15" descr="a0045">
            <a:extLst>
              <a:ext uri="{FF2B5EF4-FFF2-40B4-BE49-F238E27FC236}">
                <a16:creationId xmlns:a16="http://schemas.microsoft.com/office/drawing/2014/main" id="{8FDE8427-9194-72A3-FF82-0D33E2E4D277}"/>
              </a:ext>
            </a:extLst>
          </p:cNvPr>
          <p:cNvPicPr>
            <a:picLocks noChangeAspect="1" noChangeArrowheads="1"/>
          </p:cNvPicPr>
          <p:nvPr/>
        </p:nvPicPr>
        <p:blipFill>
          <a:blip r:embed="rId17">
            <a:lum bright="-10000" contrast="10000"/>
          </a:blip>
          <a:srcRect/>
          <a:stretch>
            <a:fillRect/>
          </a:stretch>
        </p:blipFill>
        <p:spPr bwMode="auto">
          <a:xfrm>
            <a:off x="3708400" y="1773238"/>
            <a:ext cx="2054225"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 name="Picture 16" descr="a0141">
            <a:extLst>
              <a:ext uri="{FF2B5EF4-FFF2-40B4-BE49-F238E27FC236}">
                <a16:creationId xmlns:a16="http://schemas.microsoft.com/office/drawing/2014/main" id="{F41740A4-6F24-5074-99A3-5059EF0C10B6}"/>
              </a:ext>
            </a:extLst>
          </p:cNvPr>
          <p:cNvPicPr>
            <a:picLocks noChangeAspect="1" noChangeArrowheads="1"/>
          </p:cNvPicPr>
          <p:nvPr/>
        </p:nvPicPr>
        <p:blipFill>
          <a:blip r:embed="rId18">
            <a:lum bright="-10000" contrast="10000"/>
          </a:blip>
          <a:srcRect/>
          <a:stretch>
            <a:fillRect/>
          </a:stretch>
        </p:blipFill>
        <p:spPr bwMode="auto">
          <a:xfrm>
            <a:off x="2339975" y="0"/>
            <a:ext cx="2232025"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9" name="Picture 19" descr="usaflag-for-printing">
            <a:extLst>
              <a:ext uri="{FF2B5EF4-FFF2-40B4-BE49-F238E27FC236}">
                <a16:creationId xmlns:a16="http://schemas.microsoft.com/office/drawing/2014/main" id="{BE47C024-A38F-0E62-9652-82B665EEA06C}"/>
              </a:ext>
            </a:extLst>
          </p:cNvPr>
          <p:cNvPicPr>
            <a:picLocks noChangeAspect="1" noChangeArrowheads="1"/>
          </p:cNvPicPr>
          <p:nvPr/>
        </p:nvPicPr>
        <p:blipFill>
          <a:blip r:embed="rId19"/>
          <a:srcRect/>
          <a:stretch>
            <a:fillRect/>
          </a:stretch>
        </p:blipFill>
        <p:spPr bwMode="auto">
          <a:xfrm>
            <a:off x="2484438" y="6453188"/>
            <a:ext cx="504825" cy="266700"/>
          </a:xfrm>
          <a:prstGeom prst="rect">
            <a:avLst/>
          </a:prstGeom>
          <a:ln>
            <a:noFill/>
          </a:ln>
          <a:effectLst>
            <a:outerShdw blurRad="292100" dist="139700" dir="2700000" algn="tl" rotWithShape="0">
              <a:srgbClr val="333333">
                <a:alpha val="65000"/>
              </a:srgbClr>
            </a:outerShdw>
          </a:effectLst>
        </p:spPr>
      </p:pic>
      <p:sp>
        <p:nvSpPr>
          <p:cNvPr id="615447" name="Freeform 22">
            <a:extLst>
              <a:ext uri="{FF2B5EF4-FFF2-40B4-BE49-F238E27FC236}">
                <a16:creationId xmlns:a16="http://schemas.microsoft.com/office/drawing/2014/main" id="{70CE16AE-7211-2AF7-A1B5-A9E991628B18}"/>
              </a:ext>
            </a:extLst>
          </p:cNvPr>
          <p:cNvSpPr>
            <a:spLocks/>
          </p:cNvSpPr>
          <p:nvPr/>
        </p:nvSpPr>
        <p:spPr bwMode="auto">
          <a:xfrm>
            <a:off x="5348288" y="5767388"/>
            <a:ext cx="115887"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sp>
        <p:nvSpPr>
          <p:cNvPr id="615448" name="Slide Number Placeholder 3">
            <a:extLst>
              <a:ext uri="{FF2B5EF4-FFF2-40B4-BE49-F238E27FC236}">
                <a16:creationId xmlns:a16="http://schemas.microsoft.com/office/drawing/2014/main" id="{068B5246-7BB1-120C-2001-A5297764187C}"/>
              </a:ext>
            </a:extLst>
          </p:cNvPr>
          <p:cNvSpPr txBox="1">
            <a:spLocks/>
          </p:cNvSpPr>
          <p:nvPr/>
        </p:nvSpPr>
        <p:spPr bwMode="auto">
          <a:xfrm>
            <a:off x="6980238" y="64531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A766B217-E664-4856-82BA-CDE16221E146}" type="slidenum">
              <a:rPr lang="it-IT" altLang="it-CH" sz="1400">
                <a:solidFill>
                  <a:srgbClr val="FFFFFF"/>
                </a:solidFill>
              </a:rPr>
              <a:pPr algn="r" eaLnBrk="1" hangingPunct="1">
                <a:spcBef>
                  <a:spcPct val="0"/>
                </a:spcBef>
                <a:buFontTx/>
                <a:buNone/>
              </a:pPr>
              <a:t>188</a:t>
            </a:fld>
            <a:endParaRPr lang="it-IT" altLang="it-CH" sz="1400">
              <a:solidFill>
                <a:srgbClr val="FFFFFF"/>
              </a:solidFill>
            </a:endParaRPr>
          </a:p>
        </p:txBody>
      </p:sp>
      <p:sp>
        <p:nvSpPr>
          <p:cNvPr id="40" name="Rettangolo 39">
            <a:extLst>
              <a:ext uri="{FF2B5EF4-FFF2-40B4-BE49-F238E27FC236}">
                <a16:creationId xmlns:a16="http://schemas.microsoft.com/office/drawing/2014/main" id="{3E9391C9-0B3E-0B88-8A9E-51929E087C5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Text Box 9">
            <a:extLst>
              <a:ext uri="{FF2B5EF4-FFF2-40B4-BE49-F238E27FC236}">
                <a16:creationId xmlns:a16="http://schemas.microsoft.com/office/drawing/2014/main" id="{5E22915A-96D0-9325-644D-391B92521935}"/>
              </a:ext>
            </a:extLst>
          </p:cNvPr>
          <p:cNvSpPr txBox="1">
            <a:spLocks noChangeArrowheads="1"/>
          </p:cNvSpPr>
          <p:nvPr/>
        </p:nvSpPr>
        <p:spPr bwMode="auto">
          <a:xfrm>
            <a:off x="4954588" y="4367213"/>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¡Lejos de acá!</a:t>
            </a:r>
            <a:endParaRPr lang="it-IT" altLang="it-CH" sz="1400" b="1">
              <a:solidFill>
                <a:srgbClr val="FFFFFF"/>
              </a:solidFill>
            </a:endParaRPr>
          </a:p>
        </p:txBody>
      </p:sp>
      <p:pic>
        <p:nvPicPr>
          <p:cNvPr id="19" name="Picture 11" descr="tv_ban_40102 ramallah 1 aprile 2002">
            <a:extLst>
              <a:ext uri="{FF2B5EF4-FFF2-40B4-BE49-F238E27FC236}">
                <a16:creationId xmlns:a16="http://schemas.microsoft.com/office/drawing/2014/main" id="{FA4121E5-4DC2-6B58-79DE-5FCAC7FDEFB2}"/>
              </a:ext>
            </a:extLst>
          </p:cNvPr>
          <p:cNvPicPr>
            <a:picLocks noChangeAspect="1" noChangeArrowheads="1"/>
          </p:cNvPicPr>
          <p:nvPr/>
        </p:nvPicPr>
        <p:blipFill>
          <a:blip r:embed="rId3">
            <a:lum bright="-8000" contrast="10000"/>
          </a:blip>
          <a:srcRect/>
          <a:stretch>
            <a:fillRect/>
          </a:stretch>
        </p:blipFill>
        <p:spPr bwMode="auto">
          <a:xfrm>
            <a:off x="3079750" y="4764088"/>
            <a:ext cx="2808288"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DF4BFD52-D420-E6B5-413C-CA5060CAC47B}"/>
              </a:ext>
            </a:extLst>
          </p:cNvPr>
          <p:cNvPicPr>
            <a:picLocks noChangeAspect="1" noChangeArrowheads="1"/>
          </p:cNvPicPr>
          <p:nvPr/>
        </p:nvPicPr>
        <p:blipFill>
          <a:blip r:embed="rId4"/>
          <a:srcRect/>
          <a:stretch>
            <a:fillRect/>
          </a:stretch>
        </p:blipFill>
        <p:spPr bwMode="auto">
          <a:xfrm>
            <a:off x="0" y="4764088"/>
            <a:ext cx="2954338" cy="2076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14" descr="C:\Users\Enrico\Desktop\Press j.jpg">
            <a:extLst>
              <a:ext uri="{FF2B5EF4-FFF2-40B4-BE49-F238E27FC236}">
                <a16:creationId xmlns:a16="http://schemas.microsoft.com/office/drawing/2014/main" id="{66801FEB-1F6E-1BDA-513F-6F5F0CDE46C3}"/>
              </a:ext>
            </a:extLst>
          </p:cNvPr>
          <p:cNvPicPr>
            <a:picLocks noChangeAspect="1" noChangeArrowheads="1"/>
          </p:cNvPicPr>
          <p:nvPr/>
        </p:nvPicPr>
        <p:blipFill>
          <a:blip r:embed="rId5"/>
          <a:srcRect/>
          <a:stretch>
            <a:fillRect/>
          </a:stretch>
        </p:blipFill>
        <p:spPr bwMode="auto">
          <a:xfrm>
            <a:off x="0" y="2833688"/>
            <a:ext cx="2954338" cy="1800225"/>
          </a:xfrm>
          <a:prstGeom prst="rect">
            <a:avLst/>
          </a:prstGeom>
          <a:ln w="19050">
            <a:solidFill>
              <a:schemeClr val="tx1"/>
            </a:solidFill>
          </a:ln>
          <a:effectLst>
            <a:outerShdw blurRad="292100" dist="139700" dir="2700000" algn="tl" rotWithShape="0">
              <a:srgbClr val="333333">
                <a:alpha val="65000"/>
              </a:srgbClr>
            </a:outerShdw>
          </a:effectLst>
        </p:spPr>
      </p:pic>
      <p:pic>
        <p:nvPicPr>
          <p:cNvPr id="18" name="Picture 10" descr="censura 4">
            <a:extLst>
              <a:ext uri="{FF2B5EF4-FFF2-40B4-BE49-F238E27FC236}">
                <a16:creationId xmlns:a16="http://schemas.microsoft.com/office/drawing/2014/main" id="{9896CA08-D269-E4C0-C2DF-04FB9A3099A9}"/>
              </a:ext>
            </a:extLst>
          </p:cNvPr>
          <p:cNvPicPr>
            <a:picLocks noChangeAspect="1" noChangeArrowheads="1"/>
          </p:cNvPicPr>
          <p:nvPr/>
        </p:nvPicPr>
        <p:blipFill>
          <a:blip r:embed="rId6"/>
          <a:srcRect/>
          <a:stretch>
            <a:fillRect/>
          </a:stretch>
        </p:blipFill>
        <p:spPr bwMode="auto">
          <a:xfrm>
            <a:off x="6388100" y="2835275"/>
            <a:ext cx="2746375" cy="18018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F6DD4043-8C1A-7FF4-A0FE-7FD69513AAF8}"/>
              </a:ext>
            </a:extLst>
          </p:cNvPr>
          <p:cNvPicPr>
            <a:picLocks noChangeAspect="1"/>
          </p:cNvPicPr>
          <p:nvPr/>
        </p:nvPicPr>
        <p:blipFill>
          <a:blip r:embed="rId7">
            <a:lum bright="-8000" contrast="10000"/>
          </a:blip>
          <a:stretch>
            <a:fillRect/>
          </a:stretch>
        </p:blipFill>
        <p:spPr>
          <a:xfrm>
            <a:off x="0" y="12700"/>
            <a:ext cx="5016500" cy="2697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 name="Picture 2" descr="foto 14">
            <a:extLst>
              <a:ext uri="{FF2B5EF4-FFF2-40B4-BE49-F238E27FC236}">
                <a16:creationId xmlns:a16="http://schemas.microsoft.com/office/drawing/2014/main" id="{93F3F406-C272-5520-8102-748CB7427776}"/>
              </a:ext>
            </a:extLst>
          </p:cNvPr>
          <p:cNvPicPr>
            <a:picLocks noChangeAspect="1" noChangeArrowheads="1"/>
          </p:cNvPicPr>
          <p:nvPr/>
        </p:nvPicPr>
        <p:blipFill>
          <a:blip r:embed="rId8"/>
          <a:srcRect/>
          <a:stretch>
            <a:fillRect/>
          </a:stretch>
        </p:blipFill>
        <p:spPr bwMode="auto">
          <a:xfrm>
            <a:off x="6011863" y="4762500"/>
            <a:ext cx="3114675" cy="20780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17481" name="CasellaDiTesto 1">
            <a:extLst>
              <a:ext uri="{FF2B5EF4-FFF2-40B4-BE49-F238E27FC236}">
                <a16:creationId xmlns:a16="http://schemas.microsoft.com/office/drawing/2014/main" id="{1C97DB46-E435-A4BC-74AA-BE0953C34061}"/>
              </a:ext>
            </a:extLst>
          </p:cNvPr>
          <p:cNvSpPr txBox="1">
            <a:spLocks noChangeArrowheads="1"/>
          </p:cNvSpPr>
          <p:nvPr/>
        </p:nvSpPr>
        <p:spPr bwMode="auto">
          <a:xfrm>
            <a:off x="0" y="2476500"/>
            <a:ext cx="1222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Spray de pimienta</a:t>
            </a:r>
          </a:p>
        </p:txBody>
      </p:sp>
      <p:sp>
        <p:nvSpPr>
          <p:cNvPr id="14" name="Rettangolo 13">
            <a:extLst>
              <a:ext uri="{FF2B5EF4-FFF2-40B4-BE49-F238E27FC236}">
                <a16:creationId xmlns:a16="http://schemas.microsoft.com/office/drawing/2014/main" id="{E882649A-3CB7-A3AC-69D9-19599F1B270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7483" name="Text Box 3">
            <a:extLst>
              <a:ext uri="{FF2B5EF4-FFF2-40B4-BE49-F238E27FC236}">
                <a16:creationId xmlns:a16="http://schemas.microsoft.com/office/drawing/2014/main" id="{57007FFA-B9E3-B139-5208-CD0CEF9D7D24}"/>
              </a:ext>
            </a:extLst>
          </p:cNvPr>
          <p:cNvSpPr txBox="1">
            <a:spLocks noChangeArrowheads="1"/>
          </p:cNvSpPr>
          <p:nvPr/>
        </p:nvSpPr>
        <p:spPr bwMode="auto">
          <a:xfrm>
            <a:off x="3086100" y="2774950"/>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Spray de pimienta</a:t>
            </a:r>
            <a:endParaRPr lang="it-IT" altLang="it-CH" sz="1400" b="1">
              <a:solidFill>
                <a:srgbClr val="FFFFFF"/>
              </a:solidFill>
            </a:endParaRPr>
          </a:p>
        </p:txBody>
      </p:sp>
      <p:pic>
        <p:nvPicPr>
          <p:cNvPr id="15" name="Picture 6" descr="Potrebbe essere un'immagine raffigurante 5 persone e attività all'aperto">
            <a:extLst>
              <a:ext uri="{FF2B5EF4-FFF2-40B4-BE49-F238E27FC236}">
                <a16:creationId xmlns:a16="http://schemas.microsoft.com/office/drawing/2014/main" id="{5A86E4ED-F20E-BA05-8D2D-68AB8DB1BE7A}"/>
              </a:ext>
            </a:extLst>
          </p:cNvPr>
          <p:cNvPicPr>
            <a:picLocks noChangeAspect="1" noChangeArrowheads="1"/>
          </p:cNvPicPr>
          <p:nvPr/>
        </p:nvPicPr>
        <p:blipFill>
          <a:blip r:embed="rId9"/>
          <a:srcRect/>
          <a:stretch>
            <a:fillRect/>
          </a:stretch>
        </p:blipFill>
        <p:spPr bwMode="auto">
          <a:xfrm>
            <a:off x="5113338" y="12700"/>
            <a:ext cx="4013200" cy="2697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17485" name="Segnaposto numero diapositiva 1">
            <a:extLst>
              <a:ext uri="{FF2B5EF4-FFF2-40B4-BE49-F238E27FC236}">
                <a16:creationId xmlns:a16="http://schemas.microsoft.com/office/drawing/2014/main" id="{A0538FA7-5276-6C26-2011-65126580F43C}"/>
              </a:ext>
            </a:extLst>
          </p:cNvPr>
          <p:cNvSpPr>
            <a:spLocks noGrp="1"/>
          </p:cNvSpPr>
          <p:nvPr>
            <p:ph type="sldNum" sz="quarter" idx="12"/>
          </p:nvPr>
        </p:nvSpPr>
        <p:spPr>
          <a:xfrm>
            <a:off x="5648325" y="2820988"/>
            <a:ext cx="6810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775CEC-0E8D-4DF5-A9A4-910EC022DD4A}" type="slidenum">
              <a:rPr lang="it-IT" altLang="en-US" sz="1400" b="1" smtClean="0">
                <a:solidFill>
                  <a:srgbClr val="FFFFFF"/>
                </a:solidFill>
              </a:rPr>
              <a:pPr>
                <a:spcBef>
                  <a:spcPct val="0"/>
                </a:spcBef>
                <a:buFontTx/>
                <a:buNone/>
              </a:pPr>
              <a:t>189</a:t>
            </a:fld>
            <a:endParaRPr lang="it-IT" altLang="en-US" sz="1400" b="1">
              <a:solidFill>
                <a:srgbClr val="FFFFFF"/>
              </a:solidFill>
            </a:endParaRPr>
          </a:p>
        </p:txBody>
      </p:sp>
      <p:sp>
        <p:nvSpPr>
          <p:cNvPr id="1396741" name="Text Box 8">
            <a:extLst>
              <a:ext uri="{FF2B5EF4-FFF2-40B4-BE49-F238E27FC236}">
                <a16:creationId xmlns:a16="http://schemas.microsoft.com/office/drawing/2014/main" id="{57EEE81C-7A9A-6954-1356-8DD47DD4E2C0}"/>
              </a:ext>
            </a:extLst>
          </p:cNvPr>
          <p:cNvSpPr txBox="1">
            <a:spLocks noChangeArrowheads="1"/>
          </p:cNvSpPr>
          <p:nvPr/>
        </p:nvSpPr>
        <p:spPr bwMode="auto">
          <a:xfrm>
            <a:off x="3079750" y="3157538"/>
            <a:ext cx="3160713" cy="1200150"/>
          </a:xfrm>
          <a:prstGeom prst="rect">
            <a:avLst/>
          </a:prstGeom>
          <a:solidFill>
            <a:srgbClr val="FFFF00"/>
          </a:solidFill>
          <a:ln w="19050">
            <a:solidFill>
              <a:schemeClr val="accent4">
                <a:lumMod val="10000"/>
              </a:schemeClr>
            </a:solidFill>
          </a:ln>
        </p:spPr>
        <p:txBody>
          <a:bodyPr>
            <a:spAutoFit/>
          </a:bodyPr>
          <a:lstStyle>
            <a:lvl1pPr marL="1433513" indent="-14335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eaLnBrk="1" hangingPunct="1">
              <a:spcBef>
                <a:spcPct val="50000"/>
              </a:spcBef>
              <a:buFontTx/>
              <a:buNone/>
              <a:defRPr/>
            </a:pPr>
            <a:r>
              <a:rPr lang="fr-CH" altLang="it-CH" sz="2400" b="1" dirty="0">
                <a:solidFill>
                  <a:schemeClr val="accent4">
                    <a:lumMod val="10000"/>
                  </a:schemeClr>
                </a:solidFill>
              </a:rPr>
              <a:t>ISRAEL no </a:t>
            </a:r>
            <a:r>
              <a:rPr lang="fr-CH" altLang="it-CH" sz="2400" b="1" dirty="0" err="1">
                <a:solidFill>
                  <a:schemeClr val="accent4">
                    <a:lumMod val="10000"/>
                  </a:schemeClr>
                </a:solidFill>
              </a:rPr>
              <a:t>quiere</a:t>
            </a:r>
            <a:r>
              <a:rPr lang="fr-CH" altLang="it-CH" sz="2400" b="1" dirty="0">
                <a:solidFill>
                  <a:schemeClr val="accent4">
                    <a:lumMod val="10000"/>
                  </a:schemeClr>
                </a:solidFill>
              </a:rPr>
              <a:t> </a:t>
            </a:r>
            <a:r>
              <a:rPr lang="fr-CH" altLang="it-CH" sz="2400" b="1" dirty="0" err="1">
                <a:solidFill>
                  <a:schemeClr val="accent4">
                    <a:lumMod val="10000"/>
                  </a:schemeClr>
                </a:solidFill>
              </a:rPr>
              <a:t>testigos</a:t>
            </a:r>
            <a:r>
              <a:rPr lang="fr-CH" altLang="it-CH" sz="2400" b="1" dirty="0">
                <a:solidFill>
                  <a:schemeClr val="accent4">
                    <a:lumMod val="10000"/>
                  </a:schemeClr>
                </a:solidFill>
              </a:rPr>
              <a:t> </a:t>
            </a:r>
            <a:r>
              <a:rPr lang="fr-CH" altLang="it-CH" sz="2400" b="1" dirty="0" err="1">
                <a:solidFill>
                  <a:schemeClr val="accent4">
                    <a:lumMod val="10000"/>
                  </a:schemeClr>
                </a:solidFill>
              </a:rPr>
              <a:t>comprometidores</a:t>
            </a:r>
            <a:endParaRPr lang="it-IT" altLang="it-CH" sz="2400" b="1" dirty="0">
              <a:solidFill>
                <a:schemeClr val="accent4">
                  <a:lumMod val="1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appa impero romano 1">
            <a:extLst>
              <a:ext uri="{FF2B5EF4-FFF2-40B4-BE49-F238E27FC236}">
                <a16:creationId xmlns:a16="http://schemas.microsoft.com/office/drawing/2014/main" id="{28306C8D-D5B6-839B-F21A-B867F2F20374}"/>
              </a:ext>
            </a:extLst>
          </p:cNvPr>
          <p:cNvPicPr>
            <a:picLocks noGrp="1" noChangeAspect="1" noChangeArrowheads="1"/>
          </p:cNvPicPr>
          <p:nvPr>
            <p:ph idx="4294967295"/>
          </p:nvPr>
        </p:nvPicPr>
        <p:blipFill>
          <a:blip r:embed="rId3"/>
          <a:srcRect/>
          <a:stretch>
            <a:fillRect/>
          </a:stretch>
        </p:blipFill>
        <p:spPr>
          <a:xfrm>
            <a:off x="684213" y="260350"/>
            <a:ext cx="7705725" cy="5541963"/>
          </a:xfrm>
          <a:ln w="38100">
            <a:solidFill>
              <a:schemeClr val="accent4">
                <a:lumMod val="10000"/>
              </a:schemeClr>
            </a:solidFill>
          </a:ln>
          <a:effectLst>
            <a:outerShdw blurRad="292100" dist="139700" dir="2700000" algn="tl" rotWithShape="0">
              <a:srgbClr val="333333">
                <a:alpha val="65000"/>
              </a:srgbClr>
            </a:outerShdw>
          </a:effectLst>
        </p:spPr>
      </p:pic>
      <p:sp>
        <p:nvSpPr>
          <p:cNvPr id="250883" name="Text Box 3">
            <a:extLst>
              <a:ext uri="{FF2B5EF4-FFF2-40B4-BE49-F238E27FC236}">
                <a16:creationId xmlns:a16="http://schemas.microsoft.com/office/drawing/2014/main" id="{77334964-8285-0BB0-9ADB-0FFCAFF81150}"/>
              </a:ext>
            </a:extLst>
          </p:cNvPr>
          <p:cNvSpPr txBox="1">
            <a:spLocks noChangeArrowheads="1"/>
          </p:cNvSpPr>
          <p:nvPr/>
        </p:nvSpPr>
        <p:spPr bwMode="auto">
          <a:xfrm>
            <a:off x="2051050" y="6056313"/>
            <a:ext cx="497522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El </a:t>
            </a:r>
            <a:r>
              <a:rPr lang="fr-CH" altLang="it-CH" dirty="0" err="1"/>
              <a:t>imperio</a:t>
            </a:r>
            <a:r>
              <a:rPr lang="fr-CH" altLang="it-CH" dirty="0"/>
              <a:t> romano entre el  14  y  116  </a:t>
            </a:r>
            <a:r>
              <a:rPr lang="fr-CH" altLang="it-CH" dirty="0" err="1"/>
              <a:t>d.C.</a:t>
            </a:r>
            <a:endParaRPr lang="fr-CH" altLang="it-CH" dirty="0"/>
          </a:p>
        </p:txBody>
      </p:sp>
      <p:pic>
        <p:nvPicPr>
          <p:cNvPr id="102404" name="Picture 4" descr="Heads of Caesar Augustus, Tiberius, Titus and Nero 2">
            <a:extLst>
              <a:ext uri="{FF2B5EF4-FFF2-40B4-BE49-F238E27FC236}">
                <a16:creationId xmlns:a16="http://schemas.microsoft.com/office/drawing/2014/main" id="{D9F3B6AF-CF48-EAAB-B54A-801006865541}"/>
              </a:ext>
            </a:extLst>
          </p:cNvPr>
          <p:cNvPicPr>
            <a:picLocks noChangeAspect="1" noChangeArrowheads="1"/>
          </p:cNvPicPr>
          <p:nvPr/>
        </p:nvPicPr>
        <p:blipFill>
          <a:blip r:embed="rId4"/>
          <a:srcRect/>
          <a:stretch>
            <a:fillRect/>
          </a:stretch>
        </p:blipFill>
        <p:spPr bwMode="auto">
          <a:xfrm>
            <a:off x="684213" y="5876925"/>
            <a:ext cx="758825" cy="8366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02405" name="Picture 5" descr="romanhelmet1">
            <a:extLst>
              <a:ext uri="{FF2B5EF4-FFF2-40B4-BE49-F238E27FC236}">
                <a16:creationId xmlns:a16="http://schemas.microsoft.com/office/drawing/2014/main" id="{66607311-6C4B-9337-6ECC-1E668A8CD68B}"/>
              </a:ext>
            </a:extLst>
          </p:cNvPr>
          <p:cNvPicPr>
            <a:picLocks noChangeAspect="1" noChangeArrowheads="1"/>
          </p:cNvPicPr>
          <p:nvPr/>
        </p:nvPicPr>
        <p:blipFill>
          <a:blip r:embed="rId5"/>
          <a:srcRect/>
          <a:stretch>
            <a:fillRect/>
          </a:stretch>
        </p:blipFill>
        <p:spPr bwMode="auto">
          <a:xfrm>
            <a:off x="7812088" y="5876925"/>
            <a:ext cx="592137" cy="8636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70342" name="Segnaposto numero diapositiva 1">
            <a:extLst>
              <a:ext uri="{FF2B5EF4-FFF2-40B4-BE49-F238E27FC236}">
                <a16:creationId xmlns:a16="http://schemas.microsoft.com/office/drawing/2014/main" id="{36AB35A6-9FD5-8FB4-C458-E0E98316F81D}"/>
              </a:ext>
            </a:extLst>
          </p:cNvPr>
          <p:cNvSpPr>
            <a:spLocks noGrp="1"/>
          </p:cNvSpPr>
          <p:nvPr>
            <p:ph type="sldNum" sz="quarter" idx="12"/>
          </p:nvPr>
        </p:nvSpPr>
        <p:spPr>
          <a:xfrm>
            <a:off x="6775450" y="6146800"/>
            <a:ext cx="836613"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E33DA1-4436-492F-8C8D-095456EFC91C}" type="slidenum">
              <a:rPr lang="it-CH" altLang="en-US" sz="1400" smtClean="0">
                <a:solidFill>
                  <a:srgbClr val="FFFFFF"/>
                </a:solidFill>
              </a:rPr>
              <a:pPr>
                <a:spcBef>
                  <a:spcPct val="0"/>
                </a:spcBef>
                <a:buFontTx/>
                <a:buNone/>
              </a:pPr>
              <a:t>19</a:t>
            </a:fld>
            <a:endParaRPr lang="it-CH" altLang="en-US" sz="1400">
              <a:solidFill>
                <a:srgbClr val="FFFFFF"/>
              </a:solidFill>
            </a:endParaRPr>
          </a:p>
        </p:txBody>
      </p:sp>
      <p:sp>
        <p:nvSpPr>
          <p:cNvPr id="7" name="Rettangolo 6">
            <a:extLst>
              <a:ext uri="{FF2B5EF4-FFF2-40B4-BE49-F238E27FC236}">
                <a16:creationId xmlns:a16="http://schemas.microsoft.com/office/drawing/2014/main" id="{78BDEA51-BDD2-4028-C9C1-769DF596D56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70344" name="CasellaDiTesto 1">
            <a:extLst>
              <a:ext uri="{FF2B5EF4-FFF2-40B4-BE49-F238E27FC236}">
                <a16:creationId xmlns:a16="http://schemas.microsoft.com/office/drawing/2014/main" id="{9EED190D-1709-DC06-32BC-CCA2E11C2B08}"/>
              </a:ext>
            </a:extLst>
          </p:cNvPr>
          <p:cNvSpPr txBox="1">
            <a:spLocks noChangeArrowheads="1"/>
          </p:cNvSpPr>
          <p:nvPr/>
        </p:nvSpPr>
        <p:spPr bwMode="auto">
          <a:xfrm>
            <a:off x="3922713" y="6511925"/>
            <a:ext cx="24606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a:t>Véanse las notas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a:extLst>
              <a:ext uri="{FF2B5EF4-FFF2-40B4-BE49-F238E27FC236}">
                <a16:creationId xmlns:a16="http://schemas.microsoft.com/office/drawing/2014/main" id="{E432049C-7CEF-C3D8-E1D4-58CBC3D96DD0}"/>
              </a:ext>
            </a:extLst>
          </p:cNvPr>
          <p:cNvSpPr>
            <a:spLocks noGrp="1" noChangeArrowheads="1"/>
          </p:cNvSpPr>
          <p:nvPr>
            <p:ph type="title"/>
          </p:nvPr>
        </p:nvSpPr>
        <p:spPr>
          <a:xfrm>
            <a:off x="2436813" y="5265738"/>
            <a:ext cx="4270375" cy="528637"/>
          </a:xfrm>
          <a:solidFill>
            <a:srgbClr val="FFFF00"/>
          </a:solidFill>
          <a:ln w="12700">
            <a:solidFill>
              <a:schemeClr val="accent4">
                <a:lumMod val="10000"/>
              </a:schemeClr>
            </a:solidFill>
          </a:ln>
        </p:spPr>
        <p:txBody>
          <a:bodyPr/>
          <a:lstStyle/>
          <a:p>
            <a:pPr eaLnBrk="1" hangingPunct="1">
              <a:defRPr/>
            </a:pPr>
            <a:r>
              <a:rPr lang="it-CH" altLang="it-CH" sz="2200" b="1" dirty="0">
                <a:solidFill>
                  <a:schemeClr val="accent4">
                    <a:lumMod val="10000"/>
                  </a:schemeClr>
                </a:solidFill>
              </a:rPr>
              <a:t>El </a:t>
            </a:r>
            <a:r>
              <a:rPr lang="it-CH" altLang="it-CH" sz="2200" b="1" dirty="0" err="1">
                <a:solidFill>
                  <a:schemeClr val="accent4">
                    <a:lumMod val="10000"/>
                  </a:schemeClr>
                </a:solidFill>
              </a:rPr>
              <a:t>valioso</a:t>
            </a:r>
            <a:r>
              <a:rPr lang="it-CH" altLang="it-CH" sz="2200" b="1" dirty="0">
                <a:solidFill>
                  <a:schemeClr val="accent4">
                    <a:lumMod val="10000"/>
                  </a:schemeClr>
                </a:solidFill>
              </a:rPr>
              <a:t> </a:t>
            </a:r>
            <a:r>
              <a:rPr lang="it-CH" altLang="it-CH" sz="2200" b="1" dirty="0" err="1">
                <a:solidFill>
                  <a:schemeClr val="accent4">
                    <a:lumMod val="10000"/>
                  </a:schemeClr>
                </a:solidFill>
              </a:rPr>
              <a:t>trabajo</a:t>
            </a:r>
            <a:r>
              <a:rPr lang="it-CH" altLang="it-CH" sz="2200" b="1" dirty="0">
                <a:solidFill>
                  <a:schemeClr val="accent4">
                    <a:lumMod val="10000"/>
                  </a:schemeClr>
                </a:solidFill>
              </a:rPr>
              <a:t> de </a:t>
            </a:r>
            <a:r>
              <a:rPr lang="it-CH" altLang="it-CH" sz="2200" b="1" dirty="0" err="1">
                <a:solidFill>
                  <a:schemeClr val="accent4">
                    <a:lumMod val="10000"/>
                  </a:schemeClr>
                </a:solidFill>
              </a:rPr>
              <a:t>las</a:t>
            </a:r>
            <a:r>
              <a:rPr lang="it-CH" altLang="it-CH" sz="2200" b="1" dirty="0">
                <a:solidFill>
                  <a:schemeClr val="accent4">
                    <a:lumMod val="10000"/>
                  </a:schemeClr>
                </a:solidFill>
              </a:rPr>
              <a:t> ONG</a:t>
            </a:r>
            <a:endParaRPr lang="it-IT" altLang="it-CH" sz="2200" b="1" dirty="0">
              <a:solidFill>
                <a:schemeClr val="accent4">
                  <a:lumMod val="10000"/>
                </a:schemeClr>
              </a:solidFill>
            </a:endParaRPr>
          </a:p>
        </p:txBody>
      </p:sp>
      <p:pic>
        <p:nvPicPr>
          <p:cNvPr id="546819" name="Picture 3" descr="Engim">
            <a:extLst>
              <a:ext uri="{FF2B5EF4-FFF2-40B4-BE49-F238E27FC236}">
                <a16:creationId xmlns:a16="http://schemas.microsoft.com/office/drawing/2014/main" id="{ED4E3D50-F3AE-EECC-C899-9906C2F8C610}"/>
              </a:ext>
            </a:extLst>
          </p:cNvPr>
          <p:cNvPicPr>
            <a:picLocks noChangeAspect="1" noChangeArrowheads="1"/>
          </p:cNvPicPr>
          <p:nvPr/>
        </p:nvPicPr>
        <p:blipFill>
          <a:blip r:embed="rId3"/>
          <a:srcRect/>
          <a:stretch>
            <a:fillRect/>
          </a:stretch>
        </p:blipFill>
        <p:spPr bwMode="auto">
          <a:xfrm>
            <a:off x="179388" y="1844675"/>
            <a:ext cx="1655762" cy="5254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0" name="Picture 4" descr="pagine%255Cpiattaforma">
            <a:hlinkClick r:id="rId4"/>
            <a:extLst>
              <a:ext uri="{FF2B5EF4-FFF2-40B4-BE49-F238E27FC236}">
                <a16:creationId xmlns:a16="http://schemas.microsoft.com/office/drawing/2014/main" id="{8DB4E336-D29E-096A-DD02-D3567F4F5D98}"/>
              </a:ext>
            </a:extLst>
          </p:cNvPr>
          <p:cNvPicPr>
            <a:picLocks noChangeAspect="1" noChangeArrowheads="1"/>
          </p:cNvPicPr>
          <p:nvPr/>
        </p:nvPicPr>
        <p:blipFill>
          <a:blip r:embed="rId5"/>
          <a:srcRect/>
          <a:stretch>
            <a:fillRect/>
          </a:stretch>
        </p:blipFill>
        <p:spPr bwMode="auto">
          <a:xfrm>
            <a:off x="179388" y="2420938"/>
            <a:ext cx="1655762" cy="814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1" name="Picture 5" descr="MissionePalestina">
            <a:extLst>
              <a:ext uri="{FF2B5EF4-FFF2-40B4-BE49-F238E27FC236}">
                <a16:creationId xmlns:a16="http://schemas.microsoft.com/office/drawing/2014/main" id="{6C99298B-3DF8-E58D-46CC-FFFB58259EC6}"/>
              </a:ext>
            </a:extLst>
          </p:cNvPr>
          <p:cNvPicPr>
            <a:picLocks noChangeAspect="1" noChangeArrowheads="1"/>
          </p:cNvPicPr>
          <p:nvPr/>
        </p:nvPicPr>
        <p:blipFill>
          <a:blip r:embed="rId6"/>
          <a:srcRect/>
          <a:stretch>
            <a:fillRect/>
          </a:stretch>
        </p:blipFill>
        <p:spPr bwMode="auto">
          <a:xfrm>
            <a:off x="1908175" y="3068638"/>
            <a:ext cx="1943100" cy="1943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2" name="Picture 6" descr="1161344537amal">
            <a:extLst>
              <a:ext uri="{FF2B5EF4-FFF2-40B4-BE49-F238E27FC236}">
                <a16:creationId xmlns:a16="http://schemas.microsoft.com/office/drawing/2014/main" id="{12B4E13B-D040-8227-C1BC-51E3FADE9F08}"/>
              </a:ext>
            </a:extLst>
          </p:cNvPr>
          <p:cNvPicPr>
            <a:picLocks noChangeAspect="1" noChangeArrowheads="1"/>
          </p:cNvPicPr>
          <p:nvPr/>
        </p:nvPicPr>
        <p:blipFill>
          <a:blip r:embed="rId7"/>
          <a:srcRect/>
          <a:stretch>
            <a:fillRect/>
          </a:stretch>
        </p:blipFill>
        <p:spPr bwMode="auto">
          <a:xfrm>
            <a:off x="5940425" y="2276475"/>
            <a:ext cx="1385888" cy="2727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3" name="Picture 7" descr="logopiccolo1">
            <a:extLst>
              <a:ext uri="{FF2B5EF4-FFF2-40B4-BE49-F238E27FC236}">
                <a16:creationId xmlns:a16="http://schemas.microsoft.com/office/drawing/2014/main" id="{98C91379-3CF1-BD78-A2C2-4D47797C258D}"/>
              </a:ext>
            </a:extLst>
          </p:cNvPr>
          <p:cNvPicPr>
            <a:picLocks noChangeAspect="1" noChangeArrowheads="1"/>
          </p:cNvPicPr>
          <p:nvPr/>
        </p:nvPicPr>
        <p:blipFill>
          <a:blip r:embed="rId8"/>
          <a:srcRect/>
          <a:stretch>
            <a:fillRect/>
          </a:stretch>
        </p:blipFill>
        <p:spPr bwMode="auto">
          <a:xfrm>
            <a:off x="179388" y="3284538"/>
            <a:ext cx="1655762" cy="787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4" name="Picture 8" descr="FM_SIMBOLO">
            <a:extLst>
              <a:ext uri="{FF2B5EF4-FFF2-40B4-BE49-F238E27FC236}">
                <a16:creationId xmlns:a16="http://schemas.microsoft.com/office/drawing/2014/main" id="{E398C0EF-4021-8D07-BF66-3F769A22D051}"/>
              </a:ext>
            </a:extLst>
          </p:cNvPr>
          <p:cNvPicPr>
            <a:picLocks noChangeAspect="1" noChangeArrowheads="1"/>
          </p:cNvPicPr>
          <p:nvPr/>
        </p:nvPicPr>
        <p:blipFill>
          <a:blip r:embed="rId9"/>
          <a:srcRect/>
          <a:stretch>
            <a:fillRect/>
          </a:stretch>
        </p:blipFill>
        <p:spPr bwMode="auto">
          <a:xfrm>
            <a:off x="179388" y="260350"/>
            <a:ext cx="1639887"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5" name="Picture 9" descr="ONG,%20una%20nova%20manera%20de%20fer%20política">
            <a:extLst>
              <a:ext uri="{FF2B5EF4-FFF2-40B4-BE49-F238E27FC236}">
                <a16:creationId xmlns:a16="http://schemas.microsoft.com/office/drawing/2014/main" id="{7FAA6DC3-C0AE-9013-EE8E-AB4DC5FB9C2B}"/>
              </a:ext>
            </a:extLst>
          </p:cNvPr>
          <p:cNvPicPr>
            <a:picLocks noChangeAspect="1" noChangeArrowheads="1"/>
          </p:cNvPicPr>
          <p:nvPr/>
        </p:nvPicPr>
        <p:blipFill>
          <a:blip r:embed="rId10"/>
          <a:srcRect/>
          <a:stretch>
            <a:fillRect/>
          </a:stretch>
        </p:blipFill>
        <p:spPr bwMode="auto">
          <a:xfrm>
            <a:off x="3995738" y="260350"/>
            <a:ext cx="1800225" cy="2447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6" name="Picture 10" descr="home">
            <a:extLst>
              <a:ext uri="{FF2B5EF4-FFF2-40B4-BE49-F238E27FC236}">
                <a16:creationId xmlns:a16="http://schemas.microsoft.com/office/drawing/2014/main" id="{F5CAFBF6-E993-B423-411F-B3216236F70E}"/>
              </a:ext>
            </a:extLst>
          </p:cNvPr>
          <p:cNvPicPr>
            <a:picLocks noChangeAspect="1" noChangeArrowheads="1"/>
          </p:cNvPicPr>
          <p:nvPr/>
        </p:nvPicPr>
        <p:blipFill>
          <a:blip r:embed="rId11"/>
          <a:srcRect/>
          <a:stretch>
            <a:fillRect/>
          </a:stretch>
        </p:blipFill>
        <p:spPr bwMode="auto">
          <a:xfrm>
            <a:off x="3995738" y="2779713"/>
            <a:ext cx="1852612"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7" name="Picture 11" descr="Cbh03">
            <a:extLst>
              <a:ext uri="{FF2B5EF4-FFF2-40B4-BE49-F238E27FC236}">
                <a16:creationId xmlns:a16="http://schemas.microsoft.com/office/drawing/2014/main" id="{7ACB5EDA-647A-5AA6-959F-2B81B1A1BFA7}"/>
              </a:ext>
            </a:extLst>
          </p:cNvPr>
          <p:cNvPicPr>
            <a:picLocks noChangeAspect="1" noChangeArrowheads="1"/>
          </p:cNvPicPr>
          <p:nvPr/>
        </p:nvPicPr>
        <p:blipFill>
          <a:blip r:embed="rId12"/>
          <a:srcRect/>
          <a:stretch>
            <a:fillRect/>
          </a:stretch>
        </p:blipFill>
        <p:spPr bwMode="auto">
          <a:xfrm>
            <a:off x="1908175" y="260350"/>
            <a:ext cx="1943100"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8" name="Picture 12" descr="cbh01">
            <a:extLst>
              <a:ext uri="{FF2B5EF4-FFF2-40B4-BE49-F238E27FC236}">
                <a16:creationId xmlns:a16="http://schemas.microsoft.com/office/drawing/2014/main" id="{3916427D-FB80-46B6-9D95-A9021799AD63}"/>
              </a:ext>
            </a:extLst>
          </p:cNvPr>
          <p:cNvPicPr>
            <a:picLocks noChangeAspect="1" noChangeArrowheads="1"/>
          </p:cNvPicPr>
          <p:nvPr/>
        </p:nvPicPr>
        <p:blipFill>
          <a:blip r:embed="rId13"/>
          <a:srcRect/>
          <a:stretch>
            <a:fillRect/>
          </a:stretch>
        </p:blipFill>
        <p:spPr bwMode="auto">
          <a:xfrm>
            <a:off x="1908175" y="1628775"/>
            <a:ext cx="194310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29" name="Picture 13" descr="rubon193-412b6">
            <a:extLst>
              <a:ext uri="{FF2B5EF4-FFF2-40B4-BE49-F238E27FC236}">
                <a16:creationId xmlns:a16="http://schemas.microsoft.com/office/drawing/2014/main" id="{9A8CA241-757A-2C27-A838-5256A13869E2}"/>
              </a:ext>
            </a:extLst>
          </p:cNvPr>
          <p:cNvPicPr>
            <a:picLocks noChangeAspect="1" noChangeArrowheads="1"/>
          </p:cNvPicPr>
          <p:nvPr/>
        </p:nvPicPr>
        <p:blipFill>
          <a:blip r:embed="rId14"/>
          <a:srcRect/>
          <a:stretch>
            <a:fillRect/>
          </a:stretch>
        </p:blipFill>
        <p:spPr bwMode="auto">
          <a:xfrm>
            <a:off x="5940425" y="260350"/>
            <a:ext cx="1379538" cy="2016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30" name="Picture 14" descr="sit-in-pal">
            <a:extLst>
              <a:ext uri="{FF2B5EF4-FFF2-40B4-BE49-F238E27FC236}">
                <a16:creationId xmlns:a16="http://schemas.microsoft.com/office/drawing/2014/main" id="{F671DA16-17E3-C8F5-99E5-79E6E7CAF22E}"/>
              </a:ext>
            </a:extLst>
          </p:cNvPr>
          <p:cNvPicPr>
            <a:picLocks noChangeAspect="1" noChangeArrowheads="1"/>
          </p:cNvPicPr>
          <p:nvPr/>
        </p:nvPicPr>
        <p:blipFill>
          <a:blip r:embed="rId15"/>
          <a:srcRect/>
          <a:stretch>
            <a:fillRect/>
          </a:stretch>
        </p:blipFill>
        <p:spPr bwMode="auto">
          <a:xfrm>
            <a:off x="7451725" y="260350"/>
            <a:ext cx="1482725" cy="25923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31" name="Picture 15" descr="campagne-mur">
            <a:extLst>
              <a:ext uri="{FF2B5EF4-FFF2-40B4-BE49-F238E27FC236}">
                <a16:creationId xmlns:a16="http://schemas.microsoft.com/office/drawing/2014/main" id="{76C71296-89D3-8A4E-74FB-CE6E4615910E}"/>
              </a:ext>
            </a:extLst>
          </p:cNvPr>
          <p:cNvPicPr>
            <a:picLocks noChangeAspect="1" noChangeArrowheads="1"/>
          </p:cNvPicPr>
          <p:nvPr/>
        </p:nvPicPr>
        <p:blipFill>
          <a:blip r:embed="rId16"/>
          <a:srcRect/>
          <a:stretch>
            <a:fillRect/>
          </a:stretch>
        </p:blipFill>
        <p:spPr bwMode="auto">
          <a:xfrm>
            <a:off x="7451725" y="2924175"/>
            <a:ext cx="1474788" cy="2079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6832" name="Picture 16" descr="europalestine">
            <a:extLst>
              <a:ext uri="{FF2B5EF4-FFF2-40B4-BE49-F238E27FC236}">
                <a16:creationId xmlns:a16="http://schemas.microsoft.com/office/drawing/2014/main" id="{8BEE33F2-6F10-0BB9-9EEA-EF36EC6380DB}"/>
              </a:ext>
            </a:extLst>
          </p:cNvPr>
          <p:cNvPicPr>
            <a:picLocks noChangeAspect="1" noChangeArrowheads="1"/>
          </p:cNvPicPr>
          <p:nvPr/>
        </p:nvPicPr>
        <p:blipFill>
          <a:blip r:embed="rId17"/>
          <a:srcRect/>
          <a:stretch>
            <a:fillRect/>
          </a:stretch>
        </p:blipFill>
        <p:spPr bwMode="auto">
          <a:xfrm>
            <a:off x="179388" y="4148138"/>
            <a:ext cx="1655762" cy="865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19537" name="Text Box 17">
            <a:extLst>
              <a:ext uri="{FF2B5EF4-FFF2-40B4-BE49-F238E27FC236}">
                <a16:creationId xmlns:a16="http://schemas.microsoft.com/office/drawing/2014/main" id="{FCFDC90D-9E60-2985-F3C5-1E3D0398FD62}"/>
              </a:ext>
            </a:extLst>
          </p:cNvPr>
          <p:cNvSpPr txBox="1">
            <a:spLocks noChangeArrowheads="1"/>
          </p:cNvSpPr>
          <p:nvPr/>
        </p:nvSpPr>
        <p:spPr bwMode="auto">
          <a:xfrm>
            <a:off x="2268538" y="5970588"/>
            <a:ext cx="4606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CH" altLang="it-CH" sz="1600" b="1">
                <a:solidFill>
                  <a:srgbClr val="FFFFFF"/>
                </a:solidFill>
              </a:rPr>
              <a:t>En Palestina operan más de cien ONG (Organizaciones no gubernamentales)  </a:t>
            </a:r>
            <a:endParaRPr lang="it-IT" altLang="it-CH" sz="1600" b="1">
              <a:solidFill>
                <a:srgbClr val="FFFFFF"/>
              </a:solidFill>
            </a:endParaRPr>
          </a:p>
        </p:txBody>
      </p:sp>
      <p:sp>
        <p:nvSpPr>
          <p:cNvPr id="19" name="Rettangolo 18">
            <a:extLst>
              <a:ext uri="{FF2B5EF4-FFF2-40B4-BE49-F238E27FC236}">
                <a16:creationId xmlns:a16="http://schemas.microsoft.com/office/drawing/2014/main" id="{8AA71F40-0AE0-472B-5B02-1CC5F2BD7EB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9539" name="Segnaposto numero diapositiva 2">
            <a:extLst>
              <a:ext uri="{FF2B5EF4-FFF2-40B4-BE49-F238E27FC236}">
                <a16:creationId xmlns:a16="http://schemas.microsoft.com/office/drawing/2014/main" id="{9D10B559-D407-18B2-3130-BAFC73749B75}"/>
              </a:ext>
            </a:extLst>
          </p:cNvPr>
          <p:cNvSpPr>
            <a:spLocks noGrp="1"/>
          </p:cNvSpPr>
          <p:nvPr>
            <p:ph type="sldNum" sz="quarter" idx="12"/>
          </p:nvPr>
        </p:nvSpPr>
        <p:spPr>
          <a:xfrm>
            <a:off x="6691313" y="5351463"/>
            <a:ext cx="658812" cy="31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CF0EE64-5AED-48D5-B05E-62A0BA3C710A}" type="slidenum">
              <a:rPr lang="it-IT" altLang="en-US" sz="1400" b="1" smtClean="0">
                <a:solidFill>
                  <a:srgbClr val="FFFFFF"/>
                </a:solidFill>
              </a:rPr>
              <a:pPr algn="ctr">
                <a:spcBef>
                  <a:spcPct val="0"/>
                </a:spcBef>
                <a:buFontTx/>
                <a:buNone/>
              </a:pPr>
              <a:t>190</a:t>
            </a:fld>
            <a:endParaRPr lang="it-IT" altLang="en-US" sz="1400" b="1">
              <a:solidFill>
                <a:srgbClr val="FFFFFF"/>
              </a:solidFill>
            </a:endParaRPr>
          </a:p>
        </p:txBody>
      </p:sp>
      <p:pic>
        <p:nvPicPr>
          <p:cNvPr id="619540" name="Picture 2" descr="Amnesty International e Metadonors - Contact center">
            <a:extLst>
              <a:ext uri="{FF2B5EF4-FFF2-40B4-BE49-F238E27FC236}">
                <a16:creationId xmlns:a16="http://schemas.microsoft.com/office/drawing/2014/main" id="{34BBEDCE-247F-9CE7-97ED-E8AAD2E311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9863" y="5089525"/>
            <a:ext cx="16652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541" name="Picture 4" descr="ADDAMEER | arab.org">
            <a:extLst>
              <a:ext uri="{FF2B5EF4-FFF2-40B4-BE49-F238E27FC236}">
                <a16:creationId xmlns:a16="http://schemas.microsoft.com/office/drawing/2014/main" id="{CD5AD1AE-769D-6990-09AF-98F987315D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31088" y="5081588"/>
            <a:ext cx="14954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1" name="Picture 2" descr="C:\Dokumente und Einstellungen\Enrico\Eigene Dateien\Enrico\Documenti\AA Enrico nuovo\Palestina\A Foto\Guerra e personaggi\Personaggi\Sopravvissuto critico all'olocausto.jpg">
            <a:extLst>
              <a:ext uri="{FF2B5EF4-FFF2-40B4-BE49-F238E27FC236}">
                <a16:creationId xmlns:a16="http://schemas.microsoft.com/office/drawing/2014/main" id="{98DE8C93-2AA9-870F-EF1F-25761E72AEAE}"/>
              </a:ext>
            </a:extLst>
          </p:cNvPr>
          <p:cNvPicPr>
            <a:picLocks noGrp="1" noChangeAspect="1" noChangeArrowheads="1"/>
          </p:cNvPicPr>
          <p:nvPr>
            <p:ph type="body" idx="1"/>
          </p:nvPr>
        </p:nvPicPr>
        <p:blipFill>
          <a:blip r:embed="rId3"/>
          <a:srcRect/>
          <a:stretch>
            <a:fillRect/>
          </a:stretch>
        </p:blipFill>
        <p:spPr>
          <a:xfrm>
            <a:off x="142875" y="188913"/>
            <a:ext cx="2700338" cy="5678487"/>
          </a:xfrm>
          <a:ln w="12700">
            <a:solidFill>
              <a:schemeClr val="tx1"/>
            </a:solidFill>
          </a:ln>
          <a:effectLst>
            <a:outerShdw blurRad="292100" dist="139700" dir="2700000" algn="tl" rotWithShape="0">
              <a:srgbClr val="333333">
                <a:alpha val="65000"/>
              </a:srgbClr>
            </a:outerShdw>
          </a:effectLst>
        </p:spPr>
      </p:pic>
      <p:pic>
        <p:nvPicPr>
          <p:cNvPr id="790532" name="Picture 6" descr="http://t0.gstatic.com/images?q=tbn:qgwYdZSlKkUNmM:http://z.about.com/d/middleeast/1/0/8/6/-/-/0401-peacenow.jpg">
            <a:hlinkClick r:id="rId4"/>
            <a:extLst>
              <a:ext uri="{FF2B5EF4-FFF2-40B4-BE49-F238E27FC236}">
                <a16:creationId xmlns:a16="http://schemas.microsoft.com/office/drawing/2014/main" id="{720400F1-6481-A7D7-A310-1F9D6DCC9397}"/>
              </a:ext>
            </a:extLst>
          </p:cNvPr>
          <p:cNvPicPr>
            <a:picLocks noChangeAspect="1" noChangeArrowheads="1"/>
          </p:cNvPicPr>
          <p:nvPr/>
        </p:nvPicPr>
        <p:blipFill>
          <a:blip r:embed="rId5"/>
          <a:srcRect/>
          <a:stretch>
            <a:fillRect/>
          </a:stretch>
        </p:blipFill>
        <p:spPr bwMode="auto">
          <a:xfrm>
            <a:off x="2916238" y="188913"/>
            <a:ext cx="1944687" cy="12969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90533" name="Picture 8" descr="http://1.bp.blogspot.com/_j3jpxUW-UFQ/SYCeOJf29tI/AAAAAAAAAeA/rsvTzXQo6AQ/s400/manifestazione_di_pacifisti_israeliani_e_palestinesi%5B1%5D.jpg">
            <a:extLst>
              <a:ext uri="{FF2B5EF4-FFF2-40B4-BE49-F238E27FC236}">
                <a16:creationId xmlns:a16="http://schemas.microsoft.com/office/drawing/2014/main" id="{5FBCFE66-81A7-7E72-251C-AE0803E12E06}"/>
              </a:ext>
            </a:extLst>
          </p:cNvPr>
          <p:cNvPicPr>
            <a:picLocks noChangeAspect="1" noChangeArrowheads="1"/>
          </p:cNvPicPr>
          <p:nvPr/>
        </p:nvPicPr>
        <p:blipFill>
          <a:blip r:embed="rId6"/>
          <a:srcRect/>
          <a:stretch>
            <a:fillRect/>
          </a:stretch>
        </p:blipFill>
        <p:spPr bwMode="auto">
          <a:xfrm>
            <a:off x="2916238" y="1484313"/>
            <a:ext cx="1944687" cy="1287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90535" name="Picture 13" descr="C:\Dokumente und Einstellungen\Enrico\Eigene Dateien\Enrico\Documenti\AA Enrico nuovo\Palestina\A Foto\Guerra e personaggi\Personaggi\Ebrei per la pace 1.jpg">
            <a:extLst>
              <a:ext uri="{FF2B5EF4-FFF2-40B4-BE49-F238E27FC236}">
                <a16:creationId xmlns:a16="http://schemas.microsoft.com/office/drawing/2014/main" id="{9C815F48-DB86-5758-12DB-9FFABB472F81}"/>
              </a:ext>
            </a:extLst>
          </p:cNvPr>
          <p:cNvPicPr>
            <a:picLocks noChangeAspect="1" noChangeArrowheads="1"/>
          </p:cNvPicPr>
          <p:nvPr/>
        </p:nvPicPr>
        <p:blipFill>
          <a:blip r:embed="rId7"/>
          <a:srcRect/>
          <a:stretch>
            <a:fillRect/>
          </a:stretch>
        </p:blipFill>
        <p:spPr bwMode="auto">
          <a:xfrm>
            <a:off x="4932363" y="188913"/>
            <a:ext cx="4013200" cy="34559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90536" name="Picture 12" descr="C:\Dokumente und Einstellungen\Enrico\Eigene Dateien\Enrico\Documenti\AA Enrico nuovo\Palestina\A Foto\Guerra e personaggi\Personaggi\Ebrei per la pace.JPG">
            <a:extLst>
              <a:ext uri="{FF2B5EF4-FFF2-40B4-BE49-F238E27FC236}">
                <a16:creationId xmlns:a16="http://schemas.microsoft.com/office/drawing/2014/main" id="{B5B5E754-134A-7C5D-E1DA-079B730A23EB}"/>
              </a:ext>
            </a:extLst>
          </p:cNvPr>
          <p:cNvPicPr>
            <a:picLocks noChangeAspect="1" noChangeArrowheads="1"/>
          </p:cNvPicPr>
          <p:nvPr/>
        </p:nvPicPr>
        <p:blipFill>
          <a:blip r:embed="rId8"/>
          <a:srcRect/>
          <a:stretch>
            <a:fillRect/>
          </a:stretch>
        </p:blipFill>
        <p:spPr bwMode="auto">
          <a:xfrm>
            <a:off x="4932363" y="3759200"/>
            <a:ext cx="4013200" cy="2909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1575" name="Text Box 10">
            <a:extLst>
              <a:ext uri="{FF2B5EF4-FFF2-40B4-BE49-F238E27FC236}">
                <a16:creationId xmlns:a16="http://schemas.microsoft.com/office/drawing/2014/main" id="{C2149077-A1E0-58EE-1C01-F1255DF57720}"/>
              </a:ext>
            </a:extLst>
          </p:cNvPr>
          <p:cNvSpPr txBox="1">
            <a:spLocks noChangeArrowheads="1"/>
          </p:cNvSpPr>
          <p:nvPr/>
        </p:nvSpPr>
        <p:spPr bwMode="auto">
          <a:xfrm>
            <a:off x="179388" y="6021388"/>
            <a:ext cx="25923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it-CH" sz="1000">
                <a:solidFill>
                  <a:srgbClr val="FFFFFF"/>
                </a:solidFill>
              </a:rPr>
              <a:t>Soy judío, israelí y sobreviviente del holocausto. Y yo no sobreviví a eso para que mi país persiga a personas, como yo fui perseguido</a:t>
            </a:r>
          </a:p>
        </p:txBody>
      </p:sp>
      <p:sp>
        <p:nvSpPr>
          <p:cNvPr id="621576" name="Segnaposto numero diapositiva 1">
            <a:extLst>
              <a:ext uri="{FF2B5EF4-FFF2-40B4-BE49-F238E27FC236}">
                <a16:creationId xmlns:a16="http://schemas.microsoft.com/office/drawing/2014/main" id="{18A144F8-54D8-8B39-6E02-B0207D337BB2}"/>
              </a:ext>
            </a:extLst>
          </p:cNvPr>
          <p:cNvSpPr>
            <a:spLocks noGrp="1"/>
          </p:cNvSpPr>
          <p:nvPr>
            <p:ph type="sldNum" sz="quarter" idx="12"/>
          </p:nvPr>
        </p:nvSpPr>
        <p:spPr>
          <a:xfrm>
            <a:off x="3443288" y="2922588"/>
            <a:ext cx="69215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B84958-5D4A-4B9C-AC23-54AA39B21DAD}" type="slidenum">
              <a:rPr lang="it-IT" altLang="en-US" sz="1400" b="1" smtClean="0">
                <a:solidFill>
                  <a:srgbClr val="FFFFFF"/>
                </a:solidFill>
              </a:rPr>
              <a:pPr>
                <a:spcBef>
                  <a:spcPct val="0"/>
                </a:spcBef>
                <a:buFontTx/>
                <a:buNone/>
              </a:pPr>
              <a:t>191</a:t>
            </a:fld>
            <a:endParaRPr lang="it-IT" altLang="en-US" sz="1400" b="1">
              <a:solidFill>
                <a:srgbClr val="FFFFFF"/>
              </a:solidFill>
            </a:endParaRPr>
          </a:p>
        </p:txBody>
      </p:sp>
      <p:pic>
        <p:nvPicPr>
          <p:cNvPr id="11" name="Immagine 10">
            <a:extLst>
              <a:ext uri="{FF2B5EF4-FFF2-40B4-BE49-F238E27FC236}">
                <a16:creationId xmlns:a16="http://schemas.microsoft.com/office/drawing/2014/main" id="{6CFE02BE-9DC2-6A8B-6DAB-F113B8D1C88C}"/>
              </a:ext>
            </a:extLst>
          </p:cNvPr>
          <p:cNvPicPr>
            <a:picLocks noChangeAspect="1"/>
          </p:cNvPicPr>
          <p:nvPr/>
        </p:nvPicPr>
        <p:blipFill>
          <a:blip r:embed="rId9"/>
          <a:stretch>
            <a:fillRect/>
          </a:stretch>
        </p:blipFill>
        <p:spPr>
          <a:xfrm>
            <a:off x="2935288" y="5381625"/>
            <a:ext cx="1935162" cy="12874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1578" name="CasellaDiTesto 1">
            <a:extLst>
              <a:ext uri="{FF2B5EF4-FFF2-40B4-BE49-F238E27FC236}">
                <a16:creationId xmlns:a16="http://schemas.microsoft.com/office/drawing/2014/main" id="{B43B5D1E-64BB-E849-CC3F-938BCDFC72C0}"/>
              </a:ext>
            </a:extLst>
          </p:cNvPr>
          <p:cNvSpPr txBox="1">
            <a:spLocks noChangeArrowheads="1"/>
          </p:cNvSpPr>
          <p:nvPr/>
        </p:nvSpPr>
        <p:spPr bwMode="auto">
          <a:xfrm>
            <a:off x="3419475" y="5092700"/>
            <a:ext cx="10493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t>Neturei Karta</a:t>
            </a:r>
          </a:p>
        </p:txBody>
      </p:sp>
      <p:sp>
        <p:nvSpPr>
          <p:cNvPr id="12" name="Rettangolo 11">
            <a:extLst>
              <a:ext uri="{FF2B5EF4-FFF2-40B4-BE49-F238E27FC236}">
                <a16:creationId xmlns:a16="http://schemas.microsoft.com/office/drawing/2014/main" id="{25EB9962-6840-FBD8-3170-BB6053A59F0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08738" name="Rectangle 2">
            <a:extLst>
              <a:ext uri="{FF2B5EF4-FFF2-40B4-BE49-F238E27FC236}">
                <a16:creationId xmlns:a16="http://schemas.microsoft.com/office/drawing/2014/main" id="{66CB7576-795D-91E0-A798-8BECE5FB0C1A}"/>
              </a:ext>
            </a:extLst>
          </p:cNvPr>
          <p:cNvSpPr>
            <a:spLocks noGrp="1" noChangeArrowheads="1"/>
          </p:cNvSpPr>
          <p:nvPr>
            <p:ph type="title"/>
          </p:nvPr>
        </p:nvSpPr>
        <p:spPr>
          <a:xfrm>
            <a:off x="2967038" y="3319463"/>
            <a:ext cx="1871662" cy="1584325"/>
          </a:xfrm>
          <a:solidFill>
            <a:srgbClr val="FFFF00"/>
          </a:solidFill>
        </p:spPr>
        <p:txBody>
          <a:bodyPr/>
          <a:lstStyle/>
          <a:p>
            <a:pPr>
              <a:defRPr/>
            </a:pPr>
            <a:r>
              <a:rPr lang="es-ES_tradnl" altLang="it-CH" sz="1800" b="1" dirty="0">
                <a:solidFill>
                  <a:schemeClr val="accent4">
                    <a:lumMod val="10000"/>
                  </a:schemeClr>
                </a:solidFill>
              </a:rPr>
              <a:t>Muchos judíos desaprueban las decisiones del gobierno israelí</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6">
            <a:extLst>
              <a:ext uri="{FF2B5EF4-FFF2-40B4-BE49-F238E27FC236}">
                <a16:creationId xmlns:a16="http://schemas.microsoft.com/office/drawing/2014/main" id="{115D4A39-36B1-DC07-1469-4B4579234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247650"/>
            <a:ext cx="23637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3619" name="TextBox 1">
            <a:extLst>
              <a:ext uri="{FF2B5EF4-FFF2-40B4-BE49-F238E27FC236}">
                <a16:creationId xmlns:a16="http://schemas.microsoft.com/office/drawing/2014/main" id="{4894713D-E288-D309-99C2-0530AC12AFF5}"/>
              </a:ext>
            </a:extLst>
          </p:cNvPr>
          <p:cNvSpPr txBox="1">
            <a:spLocks noChangeArrowheads="1"/>
          </p:cNvSpPr>
          <p:nvPr/>
        </p:nvSpPr>
        <p:spPr bwMode="auto">
          <a:xfrm>
            <a:off x="2014538" y="2846388"/>
            <a:ext cx="54435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4000">
                <a:solidFill>
                  <a:srgbClr val="FFFFFF"/>
                </a:solidFill>
                <a:latin typeface="Arial Black" panose="020B0A04020102020204" pitchFamily="34" charset="0"/>
              </a:rPr>
              <a:t>Las </a:t>
            </a:r>
          </a:p>
          <a:p>
            <a:pPr algn="ctr" eaLnBrk="1" hangingPunct="1">
              <a:spcBef>
                <a:spcPct val="0"/>
              </a:spcBef>
              <a:buFontTx/>
              <a:buNone/>
            </a:pPr>
            <a:r>
              <a:rPr lang="es-ES" altLang="it-CH" sz="4000">
                <a:solidFill>
                  <a:srgbClr val="FFFFFF"/>
                </a:solidFill>
                <a:latin typeface="Arial Black" panose="020B0A04020102020204" pitchFamily="34" charset="0"/>
              </a:rPr>
              <a:t>bombas de tiempo                      en Palestina</a:t>
            </a:r>
          </a:p>
        </p:txBody>
      </p:sp>
      <p:pic>
        <p:nvPicPr>
          <p:cNvPr id="9" name="Picture 2" descr="C:\Dokumente und Einstellungen\Enrico\Eigene Dateien\Enrico\Documenti\AA Enrico nuovo\Palestina\A Foto\Diversi\Cartoons 1\image001.gif">
            <a:extLst>
              <a:ext uri="{FF2B5EF4-FFF2-40B4-BE49-F238E27FC236}">
                <a16:creationId xmlns:a16="http://schemas.microsoft.com/office/drawing/2014/main" id="{CB4495DE-C7F0-4BF7-9F39-0ECF8D64E92C}"/>
              </a:ext>
            </a:extLst>
          </p:cNvPr>
          <p:cNvPicPr>
            <a:picLocks noChangeAspect="1" noChangeArrowheads="1"/>
          </p:cNvPicPr>
          <p:nvPr/>
        </p:nvPicPr>
        <p:blipFill>
          <a:blip r:embed="rId4"/>
          <a:srcRect/>
          <a:stretch>
            <a:fillRect/>
          </a:stretch>
        </p:blipFill>
        <p:spPr bwMode="auto">
          <a:xfrm>
            <a:off x="1468438" y="2192338"/>
            <a:ext cx="382587" cy="382587"/>
          </a:xfrm>
          <a:prstGeom prst="rect">
            <a:avLst/>
          </a:prstGeom>
          <a:ln>
            <a:noFill/>
          </a:ln>
          <a:effectLst>
            <a:outerShdw blurRad="292100" dist="139700" dir="2700000" algn="tl" rotWithShape="0">
              <a:srgbClr val="333333">
                <a:alpha val="65000"/>
              </a:srgbClr>
            </a:outerShdw>
          </a:effectLst>
        </p:spPr>
      </p:pic>
      <p:sp>
        <p:nvSpPr>
          <p:cNvPr id="623621" name="Slide Number Placeholder 4">
            <a:extLst>
              <a:ext uri="{FF2B5EF4-FFF2-40B4-BE49-F238E27FC236}">
                <a16:creationId xmlns:a16="http://schemas.microsoft.com/office/drawing/2014/main" id="{4DC3871B-7707-D06E-1F55-E1857B62D9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270BBD-84F9-40B3-A4AC-683E67DE7A0A}" type="slidenum">
              <a:rPr lang="it-IT" altLang="it-CH" sz="1400" smtClean="0">
                <a:solidFill>
                  <a:srgbClr val="FFFFFF"/>
                </a:solidFill>
              </a:rPr>
              <a:pPr>
                <a:spcBef>
                  <a:spcPct val="0"/>
                </a:spcBef>
                <a:buFontTx/>
                <a:buNone/>
              </a:pPr>
              <a:t>192</a:t>
            </a:fld>
            <a:endParaRPr lang="it-IT" altLang="it-CH" sz="1400">
              <a:solidFill>
                <a:srgbClr val="FFFFFF"/>
              </a:solidFill>
            </a:endParaRPr>
          </a:p>
        </p:txBody>
      </p:sp>
      <p:pic>
        <p:nvPicPr>
          <p:cNvPr id="623622" name="Immagine 11">
            <a:extLst>
              <a:ext uri="{FF2B5EF4-FFF2-40B4-BE49-F238E27FC236}">
                <a16:creationId xmlns:a16="http://schemas.microsoft.com/office/drawing/2014/main" id="{0DF885C6-E51D-EE4F-303B-397B033CB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23" name="Picture 6">
            <a:extLst>
              <a:ext uri="{FF2B5EF4-FFF2-40B4-BE49-F238E27FC236}">
                <a16:creationId xmlns:a16="http://schemas.microsoft.com/office/drawing/2014/main" id="{8372CC34-02D2-AAFE-5C27-0877B814603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24" name="Immagine 13">
            <a:extLst>
              <a:ext uri="{FF2B5EF4-FFF2-40B4-BE49-F238E27FC236}">
                <a16:creationId xmlns:a16="http://schemas.microsoft.com/office/drawing/2014/main" id="{5D6C4946-30C5-C5FD-8563-1601FE7A8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EA0E3157-2E42-0BD4-0C1F-219086CFB76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ext Box 3">
            <a:extLst>
              <a:ext uri="{FF2B5EF4-FFF2-40B4-BE49-F238E27FC236}">
                <a16:creationId xmlns:a16="http://schemas.microsoft.com/office/drawing/2014/main" id="{F9CF6E23-3CAE-9FF2-ACFE-C93E8B5672FC}"/>
              </a:ext>
            </a:extLst>
          </p:cNvPr>
          <p:cNvSpPr txBox="1">
            <a:spLocks noChangeArrowheads="1"/>
          </p:cNvSpPr>
          <p:nvPr/>
        </p:nvSpPr>
        <p:spPr bwMode="auto">
          <a:xfrm>
            <a:off x="2681288" y="2400300"/>
            <a:ext cx="34036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En Palestina hay bastante agua, pero                                           los israelíes canalizan una gran parte del agua de la superficie y de la capa de los territorios ocupados y del sur del Líbano en el lago de Galilea, de dónde han distribuido a todo el territorio nacional israelí. </a:t>
            </a:r>
            <a:r>
              <a:rPr lang="es-ES" altLang="it-CH" sz="1200" b="1">
                <a:solidFill>
                  <a:srgbClr val="FFFFFF"/>
                </a:solidFill>
              </a:rPr>
              <a:t>A los palestinos, le queda poco agua y los israelíes las venden a precios muy altos.</a:t>
            </a:r>
          </a:p>
          <a:p>
            <a:pPr eaLnBrk="1" hangingPunct="1">
              <a:spcBef>
                <a:spcPct val="0"/>
              </a:spcBef>
              <a:buFontTx/>
              <a:buNone/>
            </a:pPr>
            <a:r>
              <a:rPr lang="fr-CH" altLang="it-CH" sz="1100" b="1">
                <a:solidFill>
                  <a:srgbClr val="FFFFFF"/>
                </a:solidFill>
              </a:rPr>
              <a:t>  </a:t>
            </a:r>
            <a:endParaRPr lang="it-IT" altLang="it-CH" sz="1100" b="1">
              <a:solidFill>
                <a:srgbClr val="FF0066"/>
              </a:solidFill>
            </a:endParaRPr>
          </a:p>
        </p:txBody>
      </p:sp>
      <p:sp>
        <p:nvSpPr>
          <p:cNvPr id="625667" name="Segnaposto numero diapositiva 1">
            <a:extLst>
              <a:ext uri="{FF2B5EF4-FFF2-40B4-BE49-F238E27FC236}">
                <a16:creationId xmlns:a16="http://schemas.microsoft.com/office/drawing/2014/main" id="{E08FEF15-FA65-68EF-B8DE-CE7E2C356693}"/>
              </a:ext>
            </a:extLst>
          </p:cNvPr>
          <p:cNvSpPr>
            <a:spLocks noGrp="1"/>
          </p:cNvSpPr>
          <p:nvPr>
            <p:ph type="sldNum" sz="quarter" idx="12"/>
          </p:nvPr>
        </p:nvSpPr>
        <p:spPr>
          <a:xfrm>
            <a:off x="4564063" y="80375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238F53-83B6-4625-B421-A18A39EE9748}" type="slidenum">
              <a:rPr lang="it-CH" altLang="en-US" sz="1400" smtClean="0">
                <a:solidFill>
                  <a:srgbClr val="FFFFFF"/>
                </a:solidFill>
              </a:rPr>
              <a:pPr>
                <a:spcBef>
                  <a:spcPct val="0"/>
                </a:spcBef>
                <a:buFontTx/>
                <a:buNone/>
              </a:pPr>
              <a:t>193</a:t>
            </a:fld>
            <a:endParaRPr lang="it-CH" altLang="en-US" sz="1400">
              <a:solidFill>
                <a:srgbClr val="FFFFFF"/>
              </a:solidFill>
            </a:endParaRPr>
          </a:p>
        </p:txBody>
      </p:sp>
      <p:pic>
        <p:nvPicPr>
          <p:cNvPr id="9" name="Picture 2">
            <a:extLst>
              <a:ext uri="{FF2B5EF4-FFF2-40B4-BE49-F238E27FC236}">
                <a16:creationId xmlns:a16="http://schemas.microsoft.com/office/drawing/2014/main" id="{E8F7C383-C2DA-F79B-5EEE-6C80A011C386}"/>
              </a:ext>
            </a:extLst>
          </p:cNvPr>
          <p:cNvPicPr>
            <a:picLocks noChangeAspect="1" noChangeArrowheads="1"/>
          </p:cNvPicPr>
          <p:nvPr/>
        </p:nvPicPr>
        <p:blipFill rotWithShape="1">
          <a:blip r:embed="rId3">
            <a:lum bright="-8000" contrast="10000"/>
          </a:blip>
          <a:srcRect r="3542"/>
          <a:stretch/>
        </p:blipFill>
        <p:spPr bwMode="auto">
          <a:xfrm>
            <a:off x="263525" y="212725"/>
            <a:ext cx="2244725" cy="64770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 name="Picture 14" descr="acqua 3ccc">
            <a:extLst>
              <a:ext uri="{FF2B5EF4-FFF2-40B4-BE49-F238E27FC236}">
                <a16:creationId xmlns:a16="http://schemas.microsoft.com/office/drawing/2014/main" id="{4753B277-76E5-4463-79CA-6E9A110EC95F}"/>
              </a:ext>
            </a:extLst>
          </p:cNvPr>
          <p:cNvPicPr>
            <a:picLocks noChangeAspect="1" noChangeArrowheads="1"/>
          </p:cNvPicPr>
          <p:nvPr/>
        </p:nvPicPr>
        <p:blipFill>
          <a:blip r:embed="rId4"/>
          <a:srcRect/>
          <a:stretch>
            <a:fillRect/>
          </a:stretch>
        </p:blipFill>
        <p:spPr bwMode="auto">
          <a:xfrm>
            <a:off x="2916238" y="833438"/>
            <a:ext cx="1884362" cy="1557337"/>
          </a:xfrm>
          <a:prstGeom prst="rect">
            <a:avLst/>
          </a:prstGeom>
          <a:ln>
            <a:noFill/>
          </a:ln>
          <a:effectLst>
            <a:outerShdw blurRad="292100" dist="139700" dir="2700000" algn="tl" rotWithShape="0">
              <a:srgbClr val="333333">
                <a:alpha val="65000"/>
              </a:srgbClr>
            </a:outerShdw>
          </a:effectLst>
        </p:spPr>
      </p:pic>
      <p:pic>
        <p:nvPicPr>
          <p:cNvPr id="625670" name="Picture 11">
            <a:extLst>
              <a:ext uri="{FF2B5EF4-FFF2-40B4-BE49-F238E27FC236}">
                <a16:creationId xmlns:a16="http://schemas.microsoft.com/office/drawing/2014/main" id="{15AA0CA9-26D4-3F05-6035-3BADEEA1C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Dokumente und Einstellungen\Enrico\Eigene Dateien\Enrico\Documenti\AA Enrico nuovo\Palestina\A Foto\Diversi\Mekorot logo  Jpeg.JPG">
            <a:extLst>
              <a:ext uri="{FF2B5EF4-FFF2-40B4-BE49-F238E27FC236}">
                <a16:creationId xmlns:a16="http://schemas.microsoft.com/office/drawing/2014/main" id="{E4B9C9CF-527F-CDBD-0202-8EEFDF3F0987}"/>
              </a:ext>
            </a:extLst>
          </p:cNvPr>
          <p:cNvPicPr>
            <a:picLocks noChangeAspect="1" noChangeArrowheads="1"/>
          </p:cNvPicPr>
          <p:nvPr/>
        </p:nvPicPr>
        <p:blipFill>
          <a:blip r:embed="rId6"/>
          <a:srcRect/>
          <a:stretch>
            <a:fillRect/>
          </a:stretch>
        </p:blipFill>
        <p:spPr bwMode="auto">
          <a:xfrm>
            <a:off x="4932363" y="1379538"/>
            <a:ext cx="857250" cy="504825"/>
          </a:xfrm>
          <a:prstGeom prst="rect">
            <a:avLst/>
          </a:prstGeom>
          <a:ln>
            <a:noFill/>
          </a:ln>
          <a:effectLst>
            <a:outerShdw blurRad="292100" dist="139700" dir="2700000" algn="tl" rotWithShape="0">
              <a:srgbClr val="333333">
                <a:alpha val="65000"/>
              </a:srgbClr>
            </a:outerShdw>
          </a:effectLst>
        </p:spPr>
      </p:pic>
      <p:pic>
        <p:nvPicPr>
          <p:cNvPr id="13" name="Picture 4" descr="palestina acqua">
            <a:extLst>
              <a:ext uri="{FF2B5EF4-FFF2-40B4-BE49-F238E27FC236}">
                <a16:creationId xmlns:a16="http://schemas.microsoft.com/office/drawing/2014/main" id="{81DBCFE3-E8ED-B6A6-89CF-6EE757E67875}"/>
              </a:ext>
            </a:extLst>
          </p:cNvPr>
          <p:cNvPicPr>
            <a:picLocks noChangeAspect="1" noChangeArrowheads="1"/>
          </p:cNvPicPr>
          <p:nvPr/>
        </p:nvPicPr>
        <p:blipFill>
          <a:blip r:embed="rId7"/>
          <a:srcRect/>
          <a:stretch>
            <a:fillRect/>
          </a:stretch>
        </p:blipFill>
        <p:spPr bwMode="auto">
          <a:xfrm>
            <a:off x="6142038" y="2724150"/>
            <a:ext cx="2773362" cy="391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pozzo acqua">
            <a:extLst>
              <a:ext uri="{FF2B5EF4-FFF2-40B4-BE49-F238E27FC236}">
                <a16:creationId xmlns:a16="http://schemas.microsoft.com/office/drawing/2014/main" id="{82F28014-CF2F-F65B-80D9-0EAC1FE25B97}"/>
              </a:ext>
            </a:extLst>
          </p:cNvPr>
          <p:cNvPicPr>
            <a:picLocks noChangeAspect="1" noChangeArrowheads="1"/>
          </p:cNvPicPr>
          <p:nvPr/>
        </p:nvPicPr>
        <p:blipFill>
          <a:blip r:embed="rId8"/>
          <a:srcRect/>
          <a:stretch>
            <a:fillRect/>
          </a:stretch>
        </p:blipFill>
        <p:spPr bwMode="auto">
          <a:xfrm>
            <a:off x="6142038" y="247650"/>
            <a:ext cx="2773362" cy="234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7">
            <a:extLst>
              <a:ext uri="{FF2B5EF4-FFF2-40B4-BE49-F238E27FC236}">
                <a16:creationId xmlns:a16="http://schemas.microsoft.com/office/drawing/2014/main" id="{9E30FA37-D7CD-C293-338D-05A5B948C334}"/>
              </a:ext>
            </a:extLst>
          </p:cNvPr>
          <p:cNvPicPr>
            <a:picLocks noChangeAspect="1" noChangeArrowheads="1"/>
          </p:cNvPicPr>
          <p:nvPr/>
        </p:nvPicPr>
        <p:blipFill>
          <a:blip r:embed="rId9"/>
          <a:srcRect/>
          <a:stretch>
            <a:fillRect/>
          </a:stretch>
        </p:blipFill>
        <p:spPr bwMode="auto">
          <a:xfrm>
            <a:off x="2738438" y="4208463"/>
            <a:ext cx="324008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5675" name="Rettangolo 15">
            <a:extLst>
              <a:ext uri="{FF2B5EF4-FFF2-40B4-BE49-F238E27FC236}">
                <a16:creationId xmlns:a16="http://schemas.microsoft.com/office/drawing/2014/main" id="{350DCDC6-F88B-4442-85D0-F5B523129F9E}"/>
              </a:ext>
            </a:extLst>
          </p:cNvPr>
          <p:cNvSpPr>
            <a:spLocks noChangeArrowheads="1"/>
          </p:cNvSpPr>
          <p:nvPr/>
        </p:nvSpPr>
        <p:spPr bwMode="auto">
          <a:xfrm>
            <a:off x="5495925" y="333375"/>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7E6753C5-C12C-4610-9A3B-25A8D277A92F}" type="slidenum">
              <a:rPr lang="it-IT" altLang="it-CH" sz="1400">
                <a:solidFill>
                  <a:srgbClr val="FFFFFF"/>
                </a:solidFill>
              </a:rPr>
              <a:pPr algn="r" eaLnBrk="1" hangingPunct="1">
                <a:spcBef>
                  <a:spcPct val="0"/>
                </a:spcBef>
                <a:buFontTx/>
                <a:buNone/>
              </a:pPr>
              <a:t>193</a:t>
            </a:fld>
            <a:endParaRPr lang="it-CH" altLang="en-US" sz="1800"/>
          </a:p>
        </p:txBody>
      </p:sp>
      <p:sp>
        <p:nvSpPr>
          <p:cNvPr id="625676" name="Text Box 5">
            <a:extLst>
              <a:ext uri="{FF2B5EF4-FFF2-40B4-BE49-F238E27FC236}">
                <a16:creationId xmlns:a16="http://schemas.microsoft.com/office/drawing/2014/main" id="{629B2E4C-5350-4313-82AD-73C7F4396CEC}"/>
              </a:ext>
            </a:extLst>
          </p:cNvPr>
          <p:cNvSpPr txBox="1">
            <a:spLocks noChangeArrowheads="1"/>
          </p:cNvSpPr>
          <p:nvPr/>
        </p:nvSpPr>
        <p:spPr bwMode="auto">
          <a:xfrm>
            <a:off x="3282950" y="195263"/>
            <a:ext cx="21494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b="1">
                <a:solidFill>
                  <a:srgbClr val="400000"/>
                </a:solidFill>
              </a:rPr>
              <a:t>El agua</a:t>
            </a:r>
            <a:endParaRPr lang="it-IT" altLang="it-CH" b="1">
              <a:solidFill>
                <a:srgbClr val="400000"/>
              </a:solidFill>
            </a:endParaRPr>
          </a:p>
        </p:txBody>
      </p:sp>
      <p:sp>
        <p:nvSpPr>
          <p:cNvPr id="16" name="Rettangolo 15">
            <a:extLst>
              <a:ext uri="{FF2B5EF4-FFF2-40B4-BE49-F238E27FC236}">
                <a16:creationId xmlns:a16="http://schemas.microsoft.com/office/drawing/2014/main" id="{765DA0F0-9B68-BB8E-CF02-50042F9BF36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origine e utilizzo dell'acqua ">
            <a:extLst>
              <a:ext uri="{FF2B5EF4-FFF2-40B4-BE49-F238E27FC236}">
                <a16:creationId xmlns:a16="http://schemas.microsoft.com/office/drawing/2014/main" id="{06C22EB3-4BE4-CEF4-02A1-D385C6300787}"/>
              </a:ext>
            </a:extLst>
          </p:cNvPr>
          <p:cNvPicPr>
            <a:picLocks noChangeAspect="1" noChangeArrowheads="1"/>
          </p:cNvPicPr>
          <p:nvPr/>
        </p:nvPicPr>
        <p:blipFill>
          <a:blip r:embed="rId3">
            <a:lum bright="-10000" contrast="10000"/>
          </a:blip>
          <a:srcRect t="7788"/>
          <a:stretch>
            <a:fillRect/>
          </a:stretch>
        </p:blipFill>
        <p:spPr bwMode="auto">
          <a:xfrm>
            <a:off x="946150" y="1052513"/>
            <a:ext cx="7231063" cy="5113337"/>
          </a:xfrm>
          <a:prstGeom prst="rect">
            <a:avLst/>
          </a:prstGeom>
          <a:ln>
            <a:noFill/>
          </a:ln>
          <a:effectLst>
            <a:outerShdw blurRad="292100" dist="139700" dir="2700000" algn="tl" rotWithShape="0">
              <a:srgbClr val="333333">
                <a:alpha val="65000"/>
              </a:srgbClr>
            </a:outerShdw>
          </a:effectLst>
        </p:spPr>
      </p:pic>
      <p:sp>
        <p:nvSpPr>
          <p:cNvPr id="627715" name="Text Box 3">
            <a:extLst>
              <a:ext uri="{FF2B5EF4-FFF2-40B4-BE49-F238E27FC236}">
                <a16:creationId xmlns:a16="http://schemas.microsoft.com/office/drawing/2014/main" id="{A66CC1BC-05AF-98E1-A677-8FEDEBD0404C}"/>
              </a:ext>
            </a:extLst>
          </p:cNvPr>
          <p:cNvSpPr txBox="1">
            <a:spLocks noChangeArrowheads="1"/>
          </p:cNvSpPr>
          <p:nvPr/>
        </p:nvSpPr>
        <p:spPr bwMode="auto">
          <a:xfrm>
            <a:off x="755650" y="463550"/>
            <a:ext cx="2592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FFFF"/>
                </a:solidFill>
              </a:rPr>
              <a:t>Fuente u origen</a:t>
            </a:r>
            <a:endParaRPr lang="it-IT" altLang="it-CH" sz="2400" b="1">
              <a:solidFill>
                <a:srgbClr val="FFFFFF"/>
              </a:solidFill>
            </a:endParaRPr>
          </a:p>
        </p:txBody>
      </p:sp>
      <p:sp>
        <p:nvSpPr>
          <p:cNvPr id="627716" name="Text Box 4">
            <a:extLst>
              <a:ext uri="{FF2B5EF4-FFF2-40B4-BE49-F238E27FC236}">
                <a16:creationId xmlns:a16="http://schemas.microsoft.com/office/drawing/2014/main" id="{6919F470-A035-FEA2-DA5D-B70E4D4C29EE}"/>
              </a:ext>
            </a:extLst>
          </p:cNvPr>
          <p:cNvSpPr txBox="1">
            <a:spLocks noChangeArrowheads="1"/>
          </p:cNvSpPr>
          <p:nvPr/>
        </p:nvSpPr>
        <p:spPr bwMode="auto">
          <a:xfrm>
            <a:off x="6084888" y="539750"/>
            <a:ext cx="25923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FFFF"/>
                </a:solidFill>
              </a:rPr>
              <a:t>Consumación</a:t>
            </a:r>
            <a:endParaRPr lang="it-IT" altLang="it-CH" sz="2400" b="1">
              <a:solidFill>
                <a:srgbClr val="FFFFFF"/>
              </a:solidFill>
            </a:endParaRPr>
          </a:p>
        </p:txBody>
      </p:sp>
      <p:sp>
        <p:nvSpPr>
          <p:cNvPr id="627717" name="Segnaposto numero diapositiva 1">
            <a:extLst>
              <a:ext uri="{FF2B5EF4-FFF2-40B4-BE49-F238E27FC236}">
                <a16:creationId xmlns:a16="http://schemas.microsoft.com/office/drawing/2014/main" id="{CA1E8A6A-77BD-9A73-F5E8-5A38D144DD50}"/>
              </a:ext>
            </a:extLst>
          </p:cNvPr>
          <p:cNvSpPr>
            <a:spLocks noGrp="1"/>
          </p:cNvSpPr>
          <p:nvPr>
            <p:ph type="sldNum" sz="quarter" idx="12"/>
          </p:nvPr>
        </p:nvSpPr>
        <p:spPr>
          <a:xfrm>
            <a:off x="7010400" y="62182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5E5663-6580-4F28-B807-C373F8B41CCE}" type="slidenum">
              <a:rPr lang="it-CH" altLang="en-US" sz="1400" smtClean="0">
                <a:solidFill>
                  <a:srgbClr val="FFFFFF"/>
                </a:solidFill>
              </a:rPr>
              <a:pPr>
                <a:spcBef>
                  <a:spcPct val="0"/>
                </a:spcBef>
                <a:buFontTx/>
                <a:buNone/>
              </a:pPr>
              <a:t>194</a:t>
            </a:fld>
            <a:endParaRPr lang="it-CH" altLang="en-US" sz="1400">
              <a:solidFill>
                <a:srgbClr val="FFFFFF"/>
              </a:solidFill>
            </a:endParaRPr>
          </a:p>
        </p:txBody>
      </p:sp>
      <p:sp>
        <p:nvSpPr>
          <p:cNvPr id="627718" name="Text Box 5">
            <a:extLst>
              <a:ext uri="{FF2B5EF4-FFF2-40B4-BE49-F238E27FC236}">
                <a16:creationId xmlns:a16="http://schemas.microsoft.com/office/drawing/2014/main" id="{2DB7A58E-C75C-E252-B298-27D55F56754F}"/>
              </a:ext>
            </a:extLst>
          </p:cNvPr>
          <p:cNvSpPr txBox="1">
            <a:spLocks noChangeArrowheads="1"/>
          </p:cNvSpPr>
          <p:nvPr/>
        </p:nvSpPr>
        <p:spPr bwMode="auto">
          <a:xfrm>
            <a:off x="3497263" y="184150"/>
            <a:ext cx="21494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b="1">
                <a:solidFill>
                  <a:srgbClr val="400000"/>
                </a:solidFill>
              </a:rPr>
              <a:t>El agua</a:t>
            </a:r>
            <a:endParaRPr lang="it-IT" altLang="it-CH" b="1">
              <a:solidFill>
                <a:srgbClr val="400000"/>
              </a:solidFill>
            </a:endParaRPr>
          </a:p>
        </p:txBody>
      </p:sp>
      <p:sp>
        <p:nvSpPr>
          <p:cNvPr id="7" name="Rettangolo 6">
            <a:extLst>
              <a:ext uri="{FF2B5EF4-FFF2-40B4-BE49-F238E27FC236}">
                <a16:creationId xmlns:a16="http://schemas.microsoft.com/office/drawing/2014/main" id="{51D80961-D3FD-E088-DA65-0B1A14BF617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Number Placeholder 3">
            <a:extLst>
              <a:ext uri="{FF2B5EF4-FFF2-40B4-BE49-F238E27FC236}">
                <a16:creationId xmlns:a16="http://schemas.microsoft.com/office/drawing/2014/main" id="{8A46D0F6-01BB-9F89-8D1D-DEFB724E300D}"/>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8770F-3C84-441B-A5FD-3140C522B0EE}"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6E3D4856-50C7-37D0-884E-ACA9DB4510C1}"/>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sp>
        <p:nvSpPr>
          <p:cNvPr id="629764" name="Text Box 5">
            <a:extLst>
              <a:ext uri="{FF2B5EF4-FFF2-40B4-BE49-F238E27FC236}">
                <a16:creationId xmlns:a16="http://schemas.microsoft.com/office/drawing/2014/main" id="{2C36A495-619F-451B-185C-ECFB36BFB911}"/>
              </a:ext>
            </a:extLst>
          </p:cNvPr>
          <p:cNvSpPr txBox="1">
            <a:spLocks noChangeArrowheads="1"/>
          </p:cNvSpPr>
          <p:nvPr/>
        </p:nvSpPr>
        <p:spPr bwMode="auto">
          <a:xfrm>
            <a:off x="3951288" y="2828925"/>
            <a:ext cx="47212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solidFill>
                  <a:srgbClr val="000000"/>
                </a:solidFill>
                <a:latin typeface="Arial Black" panose="020B0A04020102020204" pitchFamily="34" charset="0"/>
              </a:rPr>
              <a:t>LA BOMBA DEMOGRÁFICA</a:t>
            </a:r>
          </a:p>
        </p:txBody>
      </p:sp>
      <p:pic>
        <p:nvPicPr>
          <p:cNvPr id="267271" name="Picture 6" descr="sept">
            <a:extLst>
              <a:ext uri="{FF2B5EF4-FFF2-40B4-BE49-F238E27FC236}">
                <a16:creationId xmlns:a16="http://schemas.microsoft.com/office/drawing/2014/main" id="{8C611A86-DCA4-7B1F-351D-C52924C74396}"/>
              </a:ext>
            </a:extLst>
          </p:cNvPr>
          <p:cNvPicPr>
            <a:picLocks noChangeAspect="1" noChangeArrowheads="1"/>
          </p:cNvPicPr>
          <p:nvPr/>
        </p:nvPicPr>
        <p:blipFill>
          <a:blip r:embed="rId4"/>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12DE03C8-371D-B8F5-0064-D56DCFE77836}"/>
              </a:ext>
            </a:extLst>
          </p:cNvPr>
          <p:cNvPicPr>
            <a:picLocks noChangeAspect="1"/>
          </p:cNvPicPr>
          <p:nvPr/>
        </p:nvPicPr>
        <p:blipFill>
          <a:blip r:embed="rId5"/>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629767" name="CasellaDiTesto 1">
            <a:extLst>
              <a:ext uri="{FF2B5EF4-FFF2-40B4-BE49-F238E27FC236}">
                <a16:creationId xmlns:a16="http://schemas.microsoft.com/office/drawing/2014/main" id="{F98839B5-1013-4337-158B-7497DC7D8873}"/>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pic>
        <p:nvPicPr>
          <p:cNvPr id="9" name="Picture 4" descr="dove sono i palestinesi">
            <a:extLst>
              <a:ext uri="{FF2B5EF4-FFF2-40B4-BE49-F238E27FC236}">
                <a16:creationId xmlns:a16="http://schemas.microsoft.com/office/drawing/2014/main" id="{0973028B-FF3B-A877-E8D3-F939650E2D07}"/>
              </a:ext>
            </a:extLst>
          </p:cNvPr>
          <p:cNvPicPr>
            <a:picLocks noChangeAspect="1" noChangeArrowheads="1"/>
          </p:cNvPicPr>
          <p:nvPr/>
        </p:nvPicPr>
        <p:blipFill>
          <a:blip r:embed="rId6"/>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4506EE18-FF05-0595-4B84-8FBB1734C1DA}"/>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11" name="Rettangolo 10">
            <a:extLst>
              <a:ext uri="{FF2B5EF4-FFF2-40B4-BE49-F238E27FC236}">
                <a16:creationId xmlns:a16="http://schemas.microsoft.com/office/drawing/2014/main" id="{5419BBA8-E6EF-7DCC-DD9F-29D0E84E18D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sostegno USA a isrele">
            <a:extLst>
              <a:ext uri="{FF2B5EF4-FFF2-40B4-BE49-F238E27FC236}">
                <a16:creationId xmlns:a16="http://schemas.microsoft.com/office/drawing/2014/main" id="{AA649D13-AC00-991A-5DEC-B48485080566}"/>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1811" name="Text Box 3">
            <a:extLst>
              <a:ext uri="{FF2B5EF4-FFF2-40B4-BE49-F238E27FC236}">
                <a16:creationId xmlns:a16="http://schemas.microsoft.com/office/drawing/2014/main" id="{04652B1B-70D1-A7F9-FBB2-5621F7AA2EB5}"/>
              </a:ext>
            </a:extLst>
          </p:cNvPr>
          <p:cNvSpPr txBox="1">
            <a:spLocks noChangeArrowheads="1"/>
          </p:cNvSpPr>
          <p:nvPr/>
        </p:nvSpPr>
        <p:spPr bwMode="auto">
          <a:xfrm>
            <a:off x="5851525" y="4424363"/>
            <a:ext cx="1223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544772" name="Picture 4" descr="embedded">
            <a:extLst>
              <a:ext uri="{FF2B5EF4-FFF2-40B4-BE49-F238E27FC236}">
                <a16:creationId xmlns:a16="http://schemas.microsoft.com/office/drawing/2014/main" id="{FD248700-D180-2F90-2014-1CB68D415932}"/>
              </a:ext>
            </a:extLst>
          </p:cNvPr>
          <p:cNvPicPr>
            <a:picLocks noChangeAspect="1" noChangeArrowheads="1"/>
          </p:cNvPicPr>
          <p:nvPr/>
        </p:nvPicPr>
        <p:blipFill>
          <a:blip r:embed="rId4"/>
          <a:srcRect/>
          <a:stretch>
            <a:fillRect/>
          </a:stretch>
        </p:blipFill>
        <p:spPr bwMode="auto">
          <a:xfrm>
            <a:off x="2627313" y="3500438"/>
            <a:ext cx="2305050" cy="1849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73" name="Picture 5" descr="Killer America">
            <a:extLst>
              <a:ext uri="{FF2B5EF4-FFF2-40B4-BE49-F238E27FC236}">
                <a16:creationId xmlns:a16="http://schemas.microsoft.com/office/drawing/2014/main" id="{A1AE2BD5-68BB-E097-A6A7-5294825DA820}"/>
              </a:ext>
            </a:extLst>
          </p:cNvPr>
          <p:cNvPicPr>
            <a:picLocks noChangeAspect="1" noChangeArrowheads="1"/>
          </p:cNvPicPr>
          <p:nvPr/>
        </p:nvPicPr>
        <p:blipFill>
          <a:blip r:embed="rId5"/>
          <a:srcRect t="6616"/>
          <a:stretch>
            <a:fillRect/>
          </a:stretch>
        </p:blipFill>
        <p:spPr bwMode="auto">
          <a:xfrm>
            <a:off x="7151688" y="4505325"/>
            <a:ext cx="1846262"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74" name="Picture 6">
            <a:extLst>
              <a:ext uri="{FF2B5EF4-FFF2-40B4-BE49-F238E27FC236}">
                <a16:creationId xmlns:a16="http://schemas.microsoft.com/office/drawing/2014/main" id="{297CE6A4-14A5-A6DA-BCDC-188651362DA7}"/>
              </a:ext>
            </a:extLst>
          </p:cNvPr>
          <p:cNvPicPr>
            <a:picLocks noChangeAspect="1" noChangeArrowheads="1"/>
          </p:cNvPicPr>
          <p:nvPr/>
        </p:nvPicPr>
        <p:blipFill>
          <a:blip r:embed="rId6"/>
          <a:srcRect/>
          <a:stretch>
            <a:fillRect/>
          </a:stretch>
        </p:blipFill>
        <p:spPr bwMode="auto">
          <a:xfrm>
            <a:off x="2627313" y="5381625"/>
            <a:ext cx="2305050" cy="1296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372167" name="Text Box 7">
            <a:extLst>
              <a:ext uri="{FF2B5EF4-FFF2-40B4-BE49-F238E27FC236}">
                <a16:creationId xmlns:a16="http://schemas.microsoft.com/office/drawing/2014/main" id="{375DA51B-977C-F14E-4EA2-FC14673F2A9A}"/>
              </a:ext>
            </a:extLst>
          </p:cNvPr>
          <p:cNvSpPr txBox="1">
            <a:spLocks noChangeArrowheads="1"/>
          </p:cNvSpPr>
          <p:nvPr/>
        </p:nvSpPr>
        <p:spPr bwMode="auto">
          <a:xfrm>
            <a:off x="5148263" y="4702175"/>
            <a:ext cx="1846262" cy="876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a:solidFill>
                  <a:schemeClr val="accent4">
                    <a:lumMod val="10000"/>
                  </a:schemeClr>
                </a:solidFill>
              </a:rPr>
              <a:t>Los </a:t>
            </a:r>
            <a:r>
              <a:rPr lang="fr-CH" altLang="it-CH" sz="1700" b="1" dirty="0" err="1">
                <a:solidFill>
                  <a:schemeClr val="accent4">
                    <a:lumMod val="10000"/>
                  </a:schemeClr>
                </a:solidFill>
              </a:rPr>
              <a:t>Estados</a:t>
            </a:r>
            <a:r>
              <a:rPr lang="fr-CH" altLang="it-CH" sz="1700" b="1" dirty="0">
                <a:solidFill>
                  <a:schemeClr val="accent4">
                    <a:lumMod val="10000"/>
                  </a:schemeClr>
                </a:solidFill>
              </a:rPr>
              <a:t> Unidos </a:t>
            </a:r>
            <a:r>
              <a:rPr lang="fr-CH" altLang="it-CH" sz="1700" b="1" dirty="0" err="1">
                <a:solidFill>
                  <a:schemeClr val="accent4">
                    <a:lumMod val="10000"/>
                  </a:schemeClr>
                </a:solidFill>
              </a:rPr>
              <a:t>ayudan</a:t>
            </a:r>
            <a:r>
              <a:rPr lang="fr-CH" altLang="it-CH" sz="1700" b="1" dirty="0">
                <a:solidFill>
                  <a:schemeClr val="accent4">
                    <a:lumMod val="10000"/>
                  </a:schemeClr>
                </a:solidFill>
              </a:rPr>
              <a:t>  a Israel </a:t>
            </a:r>
            <a:endParaRPr lang="it-IT" altLang="it-CH" sz="1700" b="1" dirty="0">
              <a:solidFill>
                <a:schemeClr val="accent4">
                  <a:lumMod val="10000"/>
                </a:schemeClr>
              </a:solidFill>
            </a:endParaRPr>
          </a:p>
        </p:txBody>
      </p:sp>
      <p:sp>
        <p:nvSpPr>
          <p:cNvPr id="631816" name="Text Box 8">
            <a:extLst>
              <a:ext uri="{FF2B5EF4-FFF2-40B4-BE49-F238E27FC236}">
                <a16:creationId xmlns:a16="http://schemas.microsoft.com/office/drawing/2014/main" id="{2E482FAA-A48D-C306-0D9B-740E506C477C}"/>
              </a:ext>
            </a:extLst>
          </p:cNvPr>
          <p:cNvSpPr txBox="1">
            <a:spLocks noChangeArrowheads="1"/>
          </p:cNvSpPr>
          <p:nvPr/>
        </p:nvSpPr>
        <p:spPr bwMode="auto">
          <a:xfrm>
            <a:off x="7258050" y="9017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a:solidFill>
                <a:srgbClr val="FFFFFF"/>
              </a:solidFill>
            </a:endParaRPr>
          </a:p>
        </p:txBody>
      </p:sp>
      <p:sp>
        <p:nvSpPr>
          <p:cNvPr id="631817" name="Text Box 9">
            <a:extLst>
              <a:ext uri="{FF2B5EF4-FFF2-40B4-BE49-F238E27FC236}">
                <a16:creationId xmlns:a16="http://schemas.microsoft.com/office/drawing/2014/main" id="{9CBACD63-E4B1-9F32-1D50-05C8792B562F}"/>
              </a:ext>
            </a:extLst>
          </p:cNvPr>
          <p:cNvSpPr txBox="1">
            <a:spLocks noChangeArrowheads="1"/>
          </p:cNvSpPr>
          <p:nvPr/>
        </p:nvSpPr>
        <p:spPr bwMode="auto">
          <a:xfrm>
            <a:off x="5089525" y="5567363"/>
            <a:ext cx="20383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Desde hace aproximadamente 50 años, cada año los Estados Unidos regalan a Israel más de  2 - 4 billónes de $  en armas y efectivos.</a:t>
            </a:r>
            <a:endParaRPr lang="it-IT" altLang="it-CH" sz="1100" b="1">
              <a:solidFill>
                <a:srgbClr val="FFFFFF"/>
              </a:solidFill>
            </a:endParaRPr>
          </a:p>
        </p:txBody>
      </p:sp>
      <p:pic>
        <p:nvPicPr>
          <p:cNvPr id="544778" name="Picture 10" descr="bush_lamentations">
            <a:extLst>
              <a:ext uri="{FF2B5EF4-FFF2-40B4-BE49-F238E27FC236}">
                <a16:creationId xmlns:a16="http://schemas.microsoft.com/office/drawing/2014/main" id="{24F32908-6AA1-57F4-F56E-D6B774020ADB}"/>
              </a:ext>
            </a:extLst>
          </p:cNvPr>
          <p:cNvPicPr>
            <a:picLocks noChangeAspect="1" noChangeArrowheads="1"/>
          </p:cNvPicPr>
          <p:nvPr/>
        </p:nvPicPr>
        <p:blipFill>
          <a:blip r:embed="rId7"/>
          <a:srcRect/>
          <a:stretch>
            <a:fillRect/>
          </a:stretch>
        </p:blipFill>
        <p:spPr bwMode="auto">
          <a:xfrm>
            <a:off x="3276600" y="1268413"/>
            <a:ext cx="1655763" cy="1223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79" name="Picture 11" descr="collaborazione  insegnanti israele usa">
            <a:extLst>
              <a:ext uri="{FF2B5EF4-FFF2-40B4-BE49-F238E27FC236}">
                <a16:creationId xmlns:a16="http://schemas.microsoft.com/office/drawing/2014/main" id="{6A2C002A-D048-93FA-4EF4-7FA218A1B85C}"/>
              </a:ext>
            </a:extLst>
          </p:cNvPr>
          <p:cNvPicPr>
            <a:picLocks noChangeAspect="1" noChangeArrowheads="1"/>
          </p:cNvPicPr>
          <p:nvPr/>
        </p:nvPicPr>
        <p:blipFill>
          <a:blip r:embed="rId8"/>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80" name="Picture 12" descr="astronauta israeliano">
            <a:extLst>
              <a:ext uri="{FF2B5EF4-FFF2-40B4-BE49-F238E27FC236}">
                <a16:creationId xmlns:a16="http://schemas.microsoft.com/office/drawing/2014/main" id="{6FE4E736-5824-C951-7B31-A68070FA7671}"/>
              </a:ext>
            </a:extLst>
          </p:cNvPr>
          <p:cNvPicPr>
            <a:picLocks noChangeAspect="1" noChangeArrowheads="1"/>
          </p:cNvPicPr>
          <p:nvPr/>
        </p:nvPicPr>
        <p:blipFill>
          <a:blip r:embed="rId9"/>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81" name="Picture 13" descr="cartoon america">
            <a:extLst>
              <a:ext uri="{FF2B5EF4-FFF2-40B4-BE49-F238E27FC236}">
                <a16:creationId xmlns:a16="http://schemas.microsoft.com/office/drawing/2014/main" id="{3C753B8E-BAB3-259F-919A-A2069C9BCAB9}"/>
              </a:ext>
            </a:extLst>
          </p:cNvPr>
          <p:cNvPicPr>
            <a:picLocks noChangeAspect="1" noChangeArrowheads="1"/>
          </p:cNvPicPr>
          <p:nvPr/>
        </p:nvPicPr>
        <p:blipFill>
          <a:blip r:embed="rId10"/>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31822" name="Picture 14" descr="jahgusa1">
            <a:extLst>
              <a:ext uri="{FF2B5EF4-FFF2-40B4-BE49-F238E27FC236}">
                <a16:creationId xmlns:a16="http://schemas.microsoft.com/office/drawing/2014/main" id="{6B7C278E-A6C8-EA2B-5575-AF0079A7AF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513" y="2565400"/>
            <a:ext cx="47688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3" name="Picture 16">
            <a:extLst>
              <a:ext uri="{FF2B5EF4-FFF2-40B4-BE49-F238E27FC236}">
                <a16:creationId xmlns:a16="http://schemas.microsoft.com/office/drawing/2014/main" id="{FED7F2A7-FECE-8CA0-C96A-732A4E574D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6038" y="188913"/>
            <a:ext cx="1330325" cy="379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1824" name="Segnaposto numero diapositiva 1">
            <a:extLst>
              <a:ext uri="{FF2B5EF4-FFF2-40B4-BE49-F238E27FC236}">
                <a16:creationId xmlns:a16="http://schemas.microsoft.com/office/drawing/2014/main" id="{A4F9DF11-49BD-A43A-0A4E-163A299D7907}"/>
              </a:ext>
            </a:extLst>
          </p:cNvPr>
          <p:cNvSpPr>
            <a:spLocks noGrp="1"/>
          </p:cNvSpPr>
          <p:nvPr>
            <p:ph type="sldNum" sz="quarter" idx="12"/>
          </p:nvPr>
        </p:nvSpPr>
        <p:spPr>
          <a:xfrm>
            <a:off x="6862763" y="6937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E896B1-F01D-4FDD-BCA7-FAB1C87DFCC7}" type="slidenum">
              <a:rPr lang="it-IT" altLang="en-US" sz="1400" b="1" smtClean="0">
                <a:solidFill>
                  <a:srgbClr val="161616"/>
                </a:solidFill>
              </a:rPr>
              <a:pPr>
                <a:spcBef>
                  <a:spcPct val="0"/>
                </a:spcBef>
                <a:buFontTx/>
                <a:buNone/>
              </a:pPr>
              <a:t>196</a:t>
            </a:fld>
            <a:endParaRPr lang="it-IT" altLang="en-US" sz="1400" b="1">
              <a:solidFill>
                <a:srgbClr val="161616"/>
              </a:solidFill>
            </a:endParaRPr>
          </a:p>
        </p:txBody>
      </p:sp>
      <p:sp>
        <p:nvSpPr>
          <p:cNvPr id="17" name="Rettangolo 16">
            <a:extLst>
              <a:ext uri="{FF2B5EF4-FFF2-40B4-BE49-F238E27FC236}">
                <a16:creationId xmlns:a16="http://schemas.microsoft.com/office/drawing/2014/main" id="{C55023DD-CAB4-8D91-96FD-FFF69720009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descr="maggio 2000 centrale elettr baslim libano bonb dagli israel">
            <a:extLst>
              <a:ext uri="{FF2B5EF4-FFF2-40B4-BE49-F238E27FC236}">
                <a16:creationId xmlns:a16="http://schemas.microsoft.com/office/drawing/2014/main" id="{12EBC0D9-C70C-DACE-2FA8-1D74794DCABB}"/>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59" name="Text Box 3">
            <a:extLst>
              <a:ext uri="{FF2B5EF4-FFF2-40B4-BE49-F238E27FC236}">
                <a16:creationId xmlns:a16="http://schemas.microsoft.com/office/drawing/2014/main" id="{8AF28A39-F087-499D-5E96-732F8DBDBD42}"/>
              </a:ext>
            </a:extLst>
          </p:cNvPr>
          <p:cNvSpPr txBox="1">
            <a:spLocks noChangeArrowheads="1"/>
          </p:cNvSpPr>
          <p:nvPr/>
        </p:nvSpPr>
        <p:spPr bwMode="auto">
          <a:xfrm>
            <a:off x="2411413" y="5210175"/>
            <a:ext cx="10810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central eléctrica de Baslim en el Líbano destruida por los israelíes en mayo del 2000 </a:t>
            </a:r>
            <a:endParaRPr lang="it-IT" altLang="it-CH" sz="1000" b="1">
              <a:solidFill>
                <a:srgbClr val="FFFFFF"/>
              </a:solidFill>
            </a:endParaRPr>
          </a:p>
        </p:txBody>
      </p:sp>
      <p:pic>
        <p:nvPicPr>
          <p:cNvPr id="507908" name="Picture 4" descr="edificio comunicazione vicino beirut 25 giu 1999 distr da israeli per rappresaglia">
            <a:extLst>
              <a:ext uri="{FF2B5EF4-FFF2-40B4-BE49-F238E27FC236}">
                <a16:creationId xmlns:a16="http://schemas.microsoft.com/office/drawing/2014/main" id="{A79F564C-4EB5-A9C8-888F-28DB3709502B}"/>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1" name="Text Box 5">
            <a:extLst>
              <a:ext uri="{FF2B5EF4-FFF2-40B4-BE49-F238E27FC236}">
                <a16:creationId xmlns:a16="http://schemas.microsoft.com/office/drawing/2014/main" id="{2679923F-80BD-4452-7F2A-BB2ADC1DA84D}"/>
              </a:ext>
            </a:extLst>
          </p:cNvPr>
          <p:cNvSpPr txBox="1">
            <a:spLocks noChangeArrowheads="1"/>
          </p:cNvSpPr>
          <p:nvPr/>
        </p:nvSpPr>
        <p:spPr bwMode="auto">
          <a:xfrm>
            <a:off x="2411413" y="2205038"/>
            <a:ext cx="1079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Estación de telecomunicación en Beirut destruida por los israelíes el 25 de junio de 1999 </a:t>
            </a:r>
            <a:endParaRPr lang="it-IT" altLang="it-CH" sz="1000" b="1">
              <a:solidFill>
                <a:srgbClr val="FFFFFF"/>
              </a:solidFill>
            </a:endParaRPr>
          </a:p>
        </p:txBody>
      </p:sp>
      <p:pic>
        <p:nvPicPr>
          <p:cNvPr id="507910" name="Picture 6" descr="sidone 25 giu 1999 2">
            <a:extLst>
              <a:ext uri="{FF2B5EF4-FFF2-40B4-BE49-F238E27FC236}">
                <a16:creationId xmlns:a16="http://schemas.microsoft.com/office/drawing/2014/main" id="{01F2E810-4A34-B053-16DB-6AFAA909EB2C}"/>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3" name="Text Box 7">
            <a:extLst>
              <a:ext uri="{FF2B5EF4-FFF2-40B4-BE49-F238E27FC236}">
                <a16:creationId xmlns:a16="http://schemas.microsoft.com/office/drawing/2014/main" id="{67F61140-5510-0EF2-D9F7-F75515EC29E8}"/>
              </a:ext>
            </a:extLst>
          </p:cNvPr>
          <p:cNvSpPr txBox="1">
            <a:spLocks noChangeArrowheads="1"/>
          </p:cNvSpPr>
          <p:nvPr/>
        </p:nvSpPr>
        <p:spPr bwMode="auto">
          <a:xfrm>
            <a:off x="2425700" y="3790950"/>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Puente de Sidon destruido por los israelíes el 25 de  junio de 1999</a:t>
            </a:r>
            <a:endParaRPr lang="it-IT" altLang="it-CH" sz="1000" b="1">
              <a:solidFill>
                <a:srgbClr val="FFFFFF"/>
              </a:solidFill>
            </a:endParaRPr>
          </a:p>
        </p:txBody>
      </p:sp>
      <p:pic>
        <p:nvPicPr>
          <p:cNvPr id="507912" name="Picture 8" descr="1999 libano centrale elettrica bombardata dagli israeliani come rappresaglia">
            <a:extLst>
              <a:ext uri="{FF2B5EF4-FFF2-40B4-BE49-F238E27FC236}">
                <a16:creationId xmlns:a16="http://schemas.microsoft.com/office/drawing/2014/main" id="{55A0B6A8-51A1-65FE-57C4-41F9AB4116D1}"/>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5" name="Text Box 9">
            <a:extLst>
              <a:ext uri="{FF2B5EF4-FFF2-40B4-BE49-F238E27FC236}">
                <a16:creationId xmlns:a16="http://schemas.microsoft.com/office/drawing/2014/main" id="{E691B29F-0A9C-5607-844A-11826A01B2A4}"/>
              </a:ext>
            </a:extLst>
          </p:cNvPr>
          <p:cNvSpPr txBox="1">
            <a:spLocks noChangeArrowheads="1"/>
          </p:cNvSpPr>
          <p:nvPr/>
        </p:nvSpPr>
        <p:spPr bwMode="auto">
          <a:xfrm>
            <a:off x="2447925" y="396875"/>
            <a:ext cx="10810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Central eléctrica libanés destruida por los israelíes</a:t>
            </a:r>
            <a:endParaRPr lang="it-IT" altLang="it-CH" sz="1000" b="1">
              <a:solidFill>
                <a:srgbClr val="FFFFFF"/>
              </a:solidFill>
            </a:endParaRPr>
          </a:p>
        </p:txBody>
      </p:sp>
      <p:pic>
        <p:nvPicPr>
          <p:cNvPr id="507914" name="Picture 10" descr="16 2 2001 bombardamenti israeliani sul libano del sud">
            <a:extLst>
              <a:ext uri="{FF2B5EF4-FFF2-40B4-BE49-F238E27FC236}">
                <a16:creationId xmlns:a16="http://schemas.microsoft.com/office/drawing/2014/main" id="{E3BE8A7A-06E3-24DE-84F1-83CD94F3264C}"/>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7" name="Text Box 11">
            <a:extLst>
              <a:ext uri="{FF2B5EF4-FFF2-40B4-BE49-F238E27FC236}">
                <a16:creationId xmlns:a16="http://schemas.microsoft.com/office/drawing/2014/main" id="{AFC745FA-138A-9AFC-7249-FD43B24A520A}"/>
              </a:ext>
            </a:extLst>
          </p:cNvPr>
          <p:cNvSpPr txBox="1">
            <a:spLocks noChangeArrowheads="1"/>
          </p:cNvSpPr>
          <p:nvPr/>
        </p:nvSpPr>
        <p:spPr bwMode="auto">
          <a:xfrm>
            <a:off x="5545138" y="3773488"/>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Los israelíes bombardean el Líbano       meridional</a:t>
            </a:r>
            <a:endParaRPr lang="it-IT" altLang="it-CH" sz="1000" b="1">
              <a:solidFill>
                <a:srgbClr val="FFFFFF"/>
              </a:solidFill>
            </a:endParaRPr>
          </a:p>
        </p:txBody>
      </p:sp>
      <p:pic>
        <p:nvPicPr>
          <p:cNvPr id="507916" name="Picture 12" descr="8 2 2000 centrale elettrica Joumhour libano bonbard dagli israeliani">
            <a:extLst>
              <a:ext uri="{FF2B5EF4-FFF2-40B4-BE49-F238E27FC236}">
                <a16:creationId xmlns:a16="http://schemas.microsoft.com/office/drawing/2014/main" id="{161B3DBB-A868-C999-F5E3-FF17FA059BCC}"/>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9" name="Text Box 13">
            <a:extLst>
              <a:ext uri="{FF2B5EF4-FFF2-40B4-BE49-F238E27FC236}">
                <a16:creationId xmlns:a16="http://schemas.microsoft.com/office/drawing/2014/main" id="{055B802D-2BC2-A777-E5ED-442BFC4B694B}"/>
              </a:ext>
            </a:extLst>
          </p:cNvPr>
          <p:cNvSpPr txBox="1">
            <a:spLocks noChangeArrowheads="1"/>
          </p:cNvSpPr>
          <p:nvPr/>
        </p:nvSpPr>
        <p:spPr bwMode="auto">
          <a:xfrm>
            <a:off x="5508625" y="333375"/>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La central eléctrica de  Joumhour destruida por los israelíes el          8.2.2000</a:t>
            </a:r>
            <a:endParaRPr lang="it-IT" altLang="it-CH" sz="1000" b="1">
              <a:solidFill>
                <a:srgbClr val="FFFFFF"/>
              </a:solidFill>
            </a:endParaRPr>
          </a:p>
        </p:txBody>
      </p:sp>
      <p:pic>
        <p:nvPicPr>
          <p:cNvPr id="507918" name="Picture 14" descr="stazione radar siriana colpita apri 2001">
            <a:extLst>
              <a:ext uri="{FF2B5EF4-FFF2-40B4-BE49-F238E27FC236}">
                <a16:creationId xmlns:a16="http://schemas.microsoft.com/office/drawing/2014/main" id="{D35A831C-8CBB-A809-D3C5-C7A799588701}"/>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1" name="Text Box 15">
            <a:extLst>
              <a:ext uri="{FF2B5EF4-FFF2-40B4-BE49-F238E27FC236}">
                <a16:creationId xmlns:a16="http://schemas.microsoft.com/office/drawing/2014/main" id="{3C818070-50DD-1629-55AA-E51BE4BB2F84}"/>
              </a:ext>
            </a:extLst>
          </p:cNvPr>
          <p:cNvSpPr txBox="1">
            <a:spLocks noChangeArrowheads="1"/>
          </p:cNvSpPr>
          <p:nvPr/>
        </p:nvSpPr>
        <p:spPr bwMode="auto">
          <a:xfrm>
            <a:off x="5567363" y="2157413"/>
            <a:ext cx="10080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La estación de radar Siria golpeada y dañada por los israelíes en abril del 2000 </a:t>
            </a:r>
            <a:endParaRPr lang="it-IT" altLang="it-CH" sz="1000" b="1">
              <a:solidFill>
                <a:srgbClr val="FFFFFF"/>
              </a:solidFill>
            </a:endParaRPr>
          </a:p>
        </p:txBody>
      </p:sp>
      <p:pic>
        <p:nvPicPr>
          <p:cNvPr id="507920" name="Picture 16" descr="gli israelinai oscurano gli osservatori ONU sud libano con bombe fumogene maggio 2004">
            <a:extLst>
              <a:ext uri="{FF2B5EF4-FFF2-40B4-BE49-F238E27FC236}">
                <a16:creationId xmlns:a16="http://schemas.microsoft.com/office/drawing/2014/main" id="{BED93BAC-C6A3-B420-A6F8-5268DA2932D3}"/>
              </a:ext>
            </a:extLst>
          </p:cNvPr>
          <p:cNvPicPr>
            <a:picLocks noChangeAspect="1" noChangeArrowheads="1"/>
          </p:cNvPicPr>
          <p:nvPr/>
        </p:nvPicPr>
        <p:blipFill>
          <a:blip r:embed="rId10"/>
          <a:srcRect/>
          <a:stretch>
            <a:fillRect/>
          </a:stretch>
        </p:blipFill>
        <p:spPr bwMode="auto">
          <a:xfrm>
            <a:off x="3598863" y="4706938"/>
            <a:ext cx="1871662" cy="1487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3" name="Text Box 17">
            <a:extLst>
              <a:ext uri="{FF2B5EF4-FFF2-40B4-BE49-F238E27FC236}">
                <a16:creationId xmlns:a16="http://schemas.microsoft.com/office/drawing/2014/main" id="{E1A17755-EF65-72C2-A306-71CC328E8E69}"/>
              </a:ext>
            </a:extLst>
          </p:cNvPr>
          <p:cNvSpPr txBox="1">
            <a:spLocks noChangeArrowheads="1"/>
          </p:cNvSpPr>
          <p:nvPr/>
        </p:nvSpPr>
        <p:spPr bwMode="auto">
          <a:xfrm>
            <a:off x="3505200" y="3878263"/>
            <a:ext cx="215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Mayo de  2004                                     Los israelíes «obscurecen» los observadores de la ONU en el Líbano con bombas fumígenas</a:t>
            </a:r>
            <a:endParaRPr lang="it-IT" altLang="it-CH" sz="1000" b="1">
              <a:solidFill>
                <a:srgbClr val="FFFFFF"/>
              </a:solidFill>
            </a:endParaRPr>
          </a:p>
        </p:txBody>
      </p:sp>
      <p:pic>
        <p:nvPicPr>
          <p:cNvPr id="507922" name="Picture 18" descr="1996 qana campo rifugiati onu">
            <a:extLst>
              <a:ext uri="{FF2B5EF4-FFF2-40B4-BE49-F238E27FC236}">
                <a16:creationId xmlns:a16="http://schemas.microsoft.com/office/drawing/2014/main" id="{275B54E0-B7BD-D690-B33B-44E7CF59672B}"/>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5" name="Text Box 19">
            <a:extLst>
              <a:ext uri="{FF2B5EF4-FFF2-40B4-BE49-F238E27FC236}">
                <a16:creationId xmlns:a16="http://schemas.microsoft.com/office/drawing/2014/main" id="{A992EBA5-16E7-1364-48F5-F45308D4E757}"/>
              </a:ext>
            </a:extLst>
          </p:cNvPr>
          <p:cNvSpPr txBox="1">
            <a:spLocks noChangeArrowheads="1"/>
          </p:cNvSpPr>
          <p:nvPr/>
        </p:nvSpPr>
        <p:spPr bwMode="auto">
          <a:xfrm>
            <a:off x="5435600" y="5122863"/>
            <a:ext cx="1152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Los israelíes bombardean el campamento de refugiados palestinos de la ONU en Qana-Tyr causando la muerte de 100 civiles</a:t>
            </a:r>
            <a:endParaRPr lang="it-IT" altLang="it-CH" sz="1000" b="1">
              <a:solidFill>
                <a:srgbClr val="FFFFFF"/>
              </a:solidFill>
            </a:endParaRPr>
          </a:p>
        </p:txBody>
      </p:sp>
      <p:pic>
        <p:nvPicPr>
          <p:cNvPr id="507924" name="Picture 20" descr="maggio 2001 artigleiria israeliana confine con libano">
            <a:extLst>
              <a:ext uri="{FF2B5EF4-FFF2-40B4-BE49-F238E27FC236}">
                <a16:creationId xmlns:a16="http://schemas.microsoft.com/office/drawing/2014/main" id="{743EA151-FDBB-81C0-989E-26192FBF80FB}"/>
              </a:ext>
            </a:extLst>
          </p:cNvPr>
          <p:cNvPicPr>
            <a:picLocks noChangeAspect="1" noChangeArrowheads="1"/>
          </p:cNvPicPr>
          <p:nvPr/>
        </p:nvPicPr>
        <p:blipFill>
          <a:blip r:embed="rId12"/>
          <a:srcRect/>
          <a:stretch>
            <a:fillRect/>
          </a:stretch>
        </p:blipFill>
        <p:spPr bwMode="auto">
          <a:xfrm>
            <a:off x="3492500" y="366713"/>
            <a:ext cx="1943100" cy="1225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7" name="Text Box 21">
            <a:extLst>
              <a:ext uri="{FF2B5EF4-FFF2-40B4-BE49-F238E27FC236}">
                <a16:creationId xmlns:a16="http://schemas.microsoft.com/office/drawing/2014/main" id="{A0690638-7021-E7B0-E7CA-9E9DDC5C74DD}"/>
              </a:ext>
            </a:extLst>
          </p:cNvPr>
          <p:cNvSpPr txBox="1">
            <a:spLocks noChangeArrowheads="1"/>
          </p:cNvSpPr>
          <p:nvPr/>
        </p:nvSpPr>
        <p:spPr bwMode="auto">
          <a:xfrm>
            <a:off x="3505200" y="1657350"/>
            <a:ext cx="2014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Mayo del 2001    La artillería israelí en acción a lo largo de la frontera con el Líbano</a:t>
            </a:r>
            <a:endParaRPr lang="it-IT" altLang="it-CH" sz="1000" b="1">
              <a:solidFill>
                <a:srgbClr val="FFFFFF"/>
              </a:solidFill>
            </a:endParaRPr>
          </a:p>
        </p:txBody>
      </p:sp>
      <p:sp>
        <p:nvSpPr>
          <p:cNvPr id="523286" name="Text Box 22">
            <a:extLst>
              <a:ext uri="{FF2B5EF4-FFF2-40B4-BE49-F238E27FC236}">
                <a16:creationId xmlns:a16="http://schemas.microsoft.com/office/drawing/2014/main" id="{84FB1C15-D416-5B3C-148A-4E1F44E1740F}"/>
              </a:ext>
            </a:extLst>
          </p:cNvPr>
          <p:cNvSpPr txBox="1">
            <a:spLocks noChangeArrowheads="1"/>
          </p:cNvSpPr>
          <p:nvPr/>
        </p:nvSpPr>
        <p:spPr bwMode="auto">
          <a:xfrm>
            <a:off x="3576638" y="2700338"/>
            <a:ext cx="1871662"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sz="1800" dirty="0" err="1"/>
              <a:t>Represalias</a:t>
            </a:r>
            <a:r>
              <a:rPr lang="fr-CH" altLang="it-CH" sz="1800" dirty="0"/>
              <a:t> israelíes en el    </a:t>
            </a:r>
            <a:r>
              <a:rPr lang="fr-CH" altLang="it-CH" sz="1800" dirty="0" err="1"/>
              <a:t>Líbano</a:t>
            </a:r>
            <a:endParaRPr lang="it-IT" altLang="it-CH" sz="1800" dirty="0"/>
          </a:p>
        </p:txBody>
      </p:sp>
      <p:sp>
        <p:nvSpPr>
          <p:cNvPr id="633879" name="Segnaposto numero diapositiva 1">
            <a:extLst>
              <a:ext uri="{FF2B5EF4-FFF2-40B4-BE49-F238E27FC236}">
                <a16:creationId xmlns:a16="http://schemas.microsoft.com/office/drawing/2014/main" id="{48DD4F1E-69DA-A365-4D9B-D835BB2E0A4E}"/>
              </a:ext>
            </a:extLst>
          </p:cNvPr>
          <p:cNvSpPr>
            <a:spLocks noGrp="1"/>
          </p:cNvSpPr>
          <p:nvPr>
            <p:ph type="sldNum" sz="quarter" idx="12"/>
          </p:nvPr>
        </p:nvSpPr>
        <p:spPr>
          <a:xfrm>
            <a:off x="4046538" y="6392863"/>
            <a:ext cx="695325"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FFC144-DBB9-4BF0-9137-E2271E0D7BF3}" type="slidenum">
              <a:rPr lang="it-IT" altLang="en-US" sz="1400" b="1" smtClean="0">
                <a:solidFill>
                  <a:srgbClr val="FFFFFF"/>
                </a:solidFill>
              </a:rPr>
              <a:pPr>
                <a:spcBef>
                  <a:spcPct val="0"/>
                </a:spcBef>
                <a:buFontTx/>
                <a:buNone/>
              </a:pPr>
              <a:t>197</a:t>
            </a:fld>
            <a:endParaRPr lang="it-IT" altLang="en-US" sz="1400" b="1">
              <a:solidFill>
                <a:srgbClr val="FFFFFF"/>
              </a:solidFill>
            </a:endParaRPr>
          </a:p>
        </p:txBody>
      </p:sp>
      <p:sp>
        <p:nvSpPr>
          <p:cNvPr id="24" name="Rettangolo 23">
            <a:extLst>
              <a:ext uri="{FF2B5EF4-FFF2-40B4-BE49-F238E27FC236}">
                <a16:creationId xmlns:a16="http://schemas.microsoft.com/office/drawing/2014/main" id="{7577AE32-3141-D071-BD31-187BE6F6057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a:extLst>
              <a:ext uri="{FF2B5EF4-FFF2-40B4-BE49-F238E27FC236}">
                <a16:creationId xmlns:a16="http://schemas.microsoft.com/office/drawing/2014/main" id="{A868E5EE-C88F-9CC9-A946-663D7A25B8E5}"/>
              </a:ext>
            </a:extLst>
          </p:cNvPr>
          <p:cNvPicPr>
            <a:picLocks noChangeAspect="1" noChangeArrowheads="1"/>
          </p:cNvPicPr>
          <p:nvPr/>
        </p:nvPicPr>
        <p:blipFill>
          <a:blip r:embed="rId3"/>
          <a:srcRect r="514"/>
          <a:stretch>
            <a:fillRect/>
          </a:stretch>
        </p:blipFill>
        <p:spPr bwMode="auto">
          <a:xfrm>
            <a:off x="323850" y="260350"/>
            <a:ext cx="8496300" cy="242888"/>
          </a:xfrm>
          <a:prstGeom prst="rect">
            <a:avLst/>
          </a:prstGeom>
          <a:ln>
            <a:noFill/>
          </a:ln>
          <a:effectLst>
            <a:outerShdw blurRad="292100" dist="139700" dir="2700000" algn="tl" rotWithShape="0">
              <a:srgbClr val="333333">
                <a:alpha val="65000"/>
              </a:srgbClr>
            </a:outerShdw>
          </a:effectLst>
        </p:spPr>
      </p:pic>
      <p:sp>
        <p:nvSpPr>
          <p:cNvPr id="635907" name="Rectangle 3">
            <a:extLst>
              <a:ext uri="{FF2B5EF4-FFF2-40B4-BE49-F238E27FC236}">
                <a16:creationId xmlns:a16="http://schemas.microsoft.com/office/drawing/2014/main" id="{74788401-4F64-6ED0-6E9A-E9A7BA4DD3DB}"/>
              </a:ext>
            </a:extLst>
          </p:cNvPr>
          <p:cNvSpPr>
            <a:spLocks noChangeArrowheads="1"/>
          </p:cNvSpPr>
          <p:nvPr/>
        </p:nvSpPr>
        <p:spPr bwMode="auto">
          <a:xfrm>
            <a:off x="1042988" y="549275"/>
            <a:ext cx="676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Argelia, Bahrayn, Comoros, Djibouti, Egipto, Iraq, Jordania, Kuwait, Líbano, Libia, Mauritania, Marruecos, Oman, Palestina, Qatar, Arabia Saudita, Somalia, Sudan, Siria, Tunisie, Emirats Arabes Unis, Yemen</a:t>
            </a:r>
            <a:r>
              <a:rPr lang="it-IT" altLang="it-CH" sz="1000">
                <a:solidFill>
                  <a:srgbClr val="FFFFFF"/>
                </a:solidFill>
              </a:rPr>
              <a:t> </a:t>
            </a:r>
          </a:p>
        </p:txBody>
      </p:sp>
      <p:pic>
        <p:nvPicPr>
          <p:cNvPr id="544772" name="Picture 4" descr="lega araba">
            <a:extLst>
              <a:ext uri="{FF2B5EF4-FFF2-40B4-BE49-F238E27FC236}">
                <a16:creationId xmlns:a16="http://schemas.microsoft.com/office/drawing/2014/main" id="{FA84512E-E1D1-05D5-E736-FF22E69FF772}"/>
              </a:ext>
            </a:extLst>
          </p:cNvPr>
          <p:cNvPicPr>
            <a:picLocks noChangeAspect="1" noChangeArrowheads="1"/>
          </p:cNvPicPr>
          <p:nvPr/>
        </p:nvPicPr>
        <p:blipFill>
          <a:blip r:embed="rId4"/>
          <a:srcRect/>
          <a:stretch>
            <a:fillRect/>
          </a:stretch>
        </p:blipFill>
        <p:spPr bwMode="auto">
          <a:xfrm>
            <a:off x="3348038" y="981075"/>
            <a:ext cx="1597025"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73" name="Picture 5" descr="concilio lega araba a Bloudan siria, giugno 1946">
            <a:extLst>
              <a:ext uri="{FF2B5EF4-FFF2-40B4-BE49-F238E27FC236}">
                <a16:creationId xmlns:a16="http://schemas.microsoft.com/office/drawing/2014/main" id="{F04180FC-59A4-1936-FBB1-E78442C1B43C}"/>
              </a:ext>
            </a:extLst>
          </p:cNvPr>
          <p:cNvPicPr>
            <a:picLocks noChangeAspect="1" noChangeArrowheads="1"/>
          </p:cNvPicPr>
          <p:nvPr/>
        </p:nvPicPr>
        <p:blipFill>
          <a:blip r:embed="rId5"/>
          <a:srcRect/>
          <a:stretch>
            <a:fillRect/>
          </a:stretch>
        </p:blipFill>
        <p:spPr bwMode="auto">
          <a:xfrm>
            <a:off x="5076825" y="981075"/>
            <a:ext cx="3887788" cy="2101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02888" name="Text Box 8">
            <a:extLst>
              <a:ext uri="{FF2B5EF4-FFF2-40B4-BE49-F238E27FC236}">
                <a16:creationId xmlns:a16="http://schemas.microsoft.com/office/drawing/2014/main" id="{9D2DD9C9-B61C-DE3F-66D2-A218943C0842}"/>
              </a:ext>
            </a:extLst>
          </p:cNvPr>
          <p:cNvSpPr txBox="1">
            <a:spLocks noChangeArrowheads="1"/>
          </p:cNvSpPr>
          <p:nvPr/>
        </p:nvSpPr>
        <p:spPr bwMode="auto">
          <a:xfrm>
            <a:off x="4787900" y="3589338"/>
            <a:ext cx="1282700" cy="830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Los </a:t>
            </a:r>
            <a:r>
              <a:rPr lang="fr-CH" altLang="it-CH" sz="2400" b="1" dirty="0" err="1">
                <a:solidFill>
                  <a:schemeClr val="accent4">
                    <a:lumMod val="10000"/>
                  </a:schemeClr>
                </a:solidFill>
              </a:rPr>
              <a:t>Árabes</a:t>
            </a:r>
            <a:endParaRPr lang="it-IT" altLang="it-CH" sz="2400" b="1" dirty="0">
              <a:solidFill>
                <a:schemeClr val="accent4">
                  <a:lumMod val="10000"/>
                </a:schemeClr>
              </a:solidFill>
            </a:endParaRPr>
          </a:p>
        </p:txBody>
      </p:sp>
      <p:sp>
        <p:nvSpPr>
          <p:cNvPr id="635911" name="Text Box 10">
            <a:extLst>
              <a:ext uri="{FF2B5EF4-FFF2-40B4-BE49-F238E27FC236}">
                <a16:creationId xmlns:a16="http://schemas.microsoft.com/office/drawing/2014/main" id="{410D17F5-4E54-4991-CEE7-40D7AF5BEBCF}"/>
              </a:ext>
            </a:extLst>
          </p:cNvPr>
          <p:cNvSpPr txBox="1">
            <a:spLocks noChangeArrowheads="1"/>
          </p:cNvSpPr>
          <p:nvPr/>
        </p:nvSpPr>
        <p:spPr bwMode="auto">
          <a:xfrm>
            <a:off x="2195513" y="4581525"/>
            <a:ext cx="1223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Rey Faisal de          Arabia Saudita</a:t>
            </a:r>
            <a:endParaRPr lang="it-IT" altLang="it-CH" sz="1000" b="1">
              <a:solidFill>
                <a:srgbClr val="FFFFFF"/>
              </a:solidFill>
            </a:endParaRPr>
          </a:p>
        </p:txBody>
      </p:sp>
      <p:sp>
        <p:nvSpPr>
          <p:cNvPr id="635912" name="Text Box 12">
            <a:extLst>
              <a:ext uri="{FF2B5EF4-FFF2-40B4-BE49-F238E27FC236}">
                <a16:creationId xmlns:a16="http://schemas.microsoft.com/office/drawing/2014/main" id="{ECE0084F-2582-8A5D-5FFE-EFED9C6AD898}"/>
              </a:ext>
            </a:extLst>
          </p:cNvPr>
          <p:cNvSpPr txBox="1">
            <a:spLocks noChangeArrowheads="1"/>
          </p:cNvSpPr>
          <p:nvPr/>
        </p:nvSpPr>
        <p:spPr bwMode="auto">
          <a:xfrm>
            <a:off x="6443663" y="2682875"/>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Siria 1946</a:t>
            </a:r>
            <a:endParaRPr lang="it-IT" altLang="it-CH" sz="900" b="1">
              <a:solidFill>
                <a:srgbClr val="FFFFFF"/>
              </a:solidFill>
            </a:endParaRPr>
          </a:p>
        </p:txBody>
      </p:sp>
      <p:sp>
        <p:nvSpPr>
          <p:cNvPr id="635913" name="Text Box 13">
            <a:extLst>
              <a:ext uri="{FF2B5EF4-FFF2-40B4-BE49-F238E27FC236}">
                <a16:creationId xmlns:a16="http://schemas.microsoft.com/office/drawing/2014/main" id="{AD9A42AA-F691-6434-46C2-14EBE491D9E1}"/>
              </a:ext>
            </a:extLst>
          </p:cNvPr>
          <p:cNvSpPr txBox="1">
            <a:spLocks noChangeArrowheads="1"/>
          </p:cNvSpPr>
          <p:nvPr/>
        </p:nvSpPr>
        <p:spPr bwMode="auto">
          <a:xfrm>
            <a:off x="179388" y="4856163"/>
            <a:ext cx="2376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Los boicots petroleros años ‘70</a:t>
            </a:r>
            <a:endParaRPr lang="it-IT" altLang="it-CH" sz="900" b="1">
              <a:solidFill>
                <a:srgbClr val="FFFFFF"/>
              </a:solidFill>
            </a:endParaRPr>
          </a:p>
        </p:txBody>
      </p:sp>
      <p:pic>
        <p:nvPicPr>
          <p:cNvPr id="544782" name="Picture 14">
            <a:extLst>
              <a:ext uri="{FF2B5EF4-FFF2-40B4-BE49-F238E27FC236}">
                <a16:creationId xmlns:a16="http://schemas.microsoft.com/office/drawing/2014/main" id="{A9871955-7E26-68FF-59FF-4D59A15F832A}"/>
              </a:ext>
            </a:extLst>
          </p:cNvPr>
          <p:cNvPicPr>
            <a:picLocks noChangeAspect="1" noChangeArrowheads="1"/>
          </p:cNvPicPr>
          <p:nvPr/>
        </p:nvPicPr>
        <p:blipFill>
          <a:blip r:embed="rId6"/>
          <a:srcRect b="11536"/>
          <a:stretch>
            <a:fillRect/>
          </a:stretch>
        </p:blipFill>
        <p:spPr bwMode="auto">
          <a:xfrm>
            <a:off x="7094538" y="3141663"/>
            <a:ext cx="1852612" cy="16557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43" name="Text Box 15">
            <a:extLst>
              <a:ext uri="{FF2B5EF4-FFF2-40B4-BE49-F238E27FC236}">
                <a16:creationId xmlns:a16="http://schemas.microsoft.com/office/drawing/2014/main" id="{F89E0F87-A2E8-07E1-1958-A3E9C4E0C11C}"/>
              </a:ext>
            </a:extLst>
          </p:cNvPr>
          <p:cNvSpPr txBox="1">
            <a:spLocks noChangeArrowheads="1"/>
          </p:cNvSpPr>
          <p:nvPr/>
        </p:nvSpPr>
        <p:spPr bwMode="auto">
          <a:xfrm>
            <a:off x="7129463" y="4595813"/>
            <a:ext cx="1366837" cy="214312"/>
          </a:xfrm>
          <a:prstGeom prst="rect">
            <a:avLst/>
          </a:prstGeom>
          <a:solidFill>
            <a:schemeClr val="tx1">
              <a:lumMod val="5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rgbClr val="FFFFFF"/>
                </a:solidFill>
                <a:cs typeface="Arial" charset="0"/>
              </a:rPr>
              <a:t>Arafat en la </a:t>
            </a:r>
            <a:r>
              <a:rPr lang="fr-CH" altLang="it-CH" sz="800" b="1" dirty="0" err="1">
                <a:solidFill>
                  <a:srgbClr val="FFFFFF"/>
                </a:solidFill>
                <a:cs typeface="Arial" charset="0"/>
              </a:rPr>
              <a:t>liga</a:t>
            </a:r>
            <a:r>
              <a:rPr lang="fr-CH" altLang="it-CH" sz="800" b="1" dirty="0">
                <a:solidFill>
                  <a:srgbClr val="FFFFFF"/>
                </a:solidFill>
                <a:cs typeface="Arial" charset="0"/>
              </a:rPr>
              <a:t> </a:t>
            </a:r>
            <a:r>
              <a:rPr lang="fr-CH" altLang="it-CH" sz="800" b="1" dirty="0" err="1">
                <a:solidFill>
                  <a:srgbClr val="FFFFFF"/>
                </a:solidFill>
                <a:cs typeface="Arial" charset="0"/>
              </a:rPr>
              <a:t>árabe</a:t>
            </a:r>
            <a:endParaRPr lang="it-IT" altLang="it-CH" sz="800" b="1" dirty="0">
              <a:solidFill>
                <a:srgbClr val="FFFFFF"/>
              </a:solidFill>
              <a:cs typeface="Arial" charset="0"/>
            </a:endParaRPr>
          </a:p>
        </p:txBody>
      </p:sp>
      <p:pic>
        <p:nvPicPr>
          <p:cNvPr id="544784" name="Picture 16" descr="concilio lega araba Tunisi maggio 2004">
            <a:extLst>
              <a:ext uri="{FF2B5EF4-FFF2-40B4-BE49-F238E27FC236}">
                <a16:creationId xmlns:a16="http://schemas.microsoft.com/office/drawing/2014/main" id="{362C346B-9815-042D-A244-08FCD23457A2}"/>
              </a:ext>
            </a:extLst>
          </p:cNvPr>
          <p:cNvPicPr>
            <a:picLocks noChangeAspect="1" noChangeArrowheads="1"/>
          </p:cNvPicPr>
          <p:nvPr/>
        </p:nvPicPr>
        <p:blipFill>
          <a:blip r:embed="rId7"/>
          <a:srcRect/>
          <a:stretch>
            <a:fillRect/>
          </a:stretch>
        </p:blipFill>
        <p:spPr bwMode="auto">
          <a:xfrm>
            <a:off x="7092950" y="4868863"/>
            <a:ext cx="1871663" cy="18621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45" name="Text Box 17">
            <a:extLst>
              <a:ext uri="{FF2B5EF4-FFF2-40B4-BE49-F238E27FC236}">
                <a16:creationId xmlns:a16="http://schemas.microsoft.com/office/drawing/2014/main" id="{87324C50-8F33-922F-780F-94835A41C3AD}"/>
              </a:ext>
            </a:extLst>
          </p:cNvPr>
          <p:cNvSpPr txBox="1">
            <a:spLocks noChangeArrowheads="1"/>
          </p:cNvSpPr>
          <p:nvPr/>
        </p:nvSpPr>
        <p:spPr bwMode="auto">
          <a:xfrm>
            <a:off x="7092950" y="4868863"/>
            <a:ext cx="792163" cy="21431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chemeClr val="accent4">
                    <a:lumMod val="10000"/>
                  </a:schemeClr>
                </a:solidFill>
                <a:cs typeface="Arial" charset="0"/>
              </a:rPr>
              <a:t>Tunis 2004</a:t>
            </a:r>
            <a:endParaRPr lang="it-IT" altLang="it-CH" sz="800" b="1" dirty="0">
              <a:solidFill>
                <a:schemeClr val="accent4">
                  <a:lumMod val="10000"/>
                </a:schemeClr>
              </a:solidFill>
              <a:cs typeface="Arial" charset="0"/>
            </a:endParaRPr>
          </a:p>
        </p:txBody>
      </p:sp>
      <p:sp>
        <p:nvSpPr>
          <p:cNvPr id="635918" name="Text Box 18">
            <a:extLst>
              <a:ext uri="{FF2B5EF4-FFF2-40B4-BE49-F238E27FC236}">
                <a16:creationId xmlns:a16="http://schemas.microsoft.com/office/drawing/2014/main" id="{F103BFAC-91A4-4830-4BF0-BCBF411536D7}"/>
              </a:ext>
            </a:extLst>
          </p:cNvPr>
          <p:cNvSpPr txBox="1">
            <a:spLocks noChangeArrowheads="1"/>
          </p:cNvSpPr>
          <p:nvPr/>
        </p:nvSpPr>
        <p:spPr bwMode="auto">
          <a:xfrm>
            <a:off x="3548063" y="4797425"/>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Liga árabe</a:t>
            </a:r>
            <a:endParaRPr lang="it-IT" altLang="it-CH" sz="1000" b="1">
              <a:solidFill>
                <a:srgbClr val="FFFFFF"/>
              </a:solidFill>
            </a:endParaRPr>
          </a:p>
        </p:txBody>
      </p:sp>
      <p:sp>
        <p:nvSpPr>
          <p:cNvPr id="635919" name="Text Box 19">
            <a:extLst>
              <a:ext uri="{FF2B5EF4-FFF2-40B4-BE49-F238E27FC236}">
                <a16:creationId xmlns:a16="http://schemas.microsoft.com/office/drawing/2014/main" id="{C195AFEF-7DCA-E672-8DC5-0F1A4232B5F3}"/>
              </a:ext>
            </a:extLst>
          </p:cNvPr>
          <p:cNvSpPr txBox="1">
            <a:spLocks noChangeArrowheads="1"/>
          </p:cNvSpPr>
          <p:nvPr/>
        </p:nvSpPr>
        <p:spPr bwMode="auto">
          <a:xfrm>
            <a:off x="3563938" y="2708275"/>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 Países árabes</a:t>
            </a:r>
            <a:endParaRPr lang="it-IT" altLang="it-CH" sz="1000" b="1">
              <a:solidFill>
                <a:srgbClr val="000000"/>
              </a:solidFill>
            </a:endParaRPr>
          </a:p>
        </p:txBody>
      </p:sp>
      <p:pic>
        <p:nvPicPr>
          <p:cNvPr id="544788" name="Picture 20" descr="saudi king faisal re 1964 1975">
            <a:extLst>
              <a:ext uri="{FF2B5EF4-FFF2-40B4-BE49-F238E27FC236}">
                <a16:creationId xmlns:a16="http://schemas.microsoft.com/office/drawing/2014/main" id="{A6B2887A-F02B-D126-5545-2B06BCAC0DB0}"/>
              </a:ext>
            </a:extLst>
          </p:cNvPr>
          <p:cNvPicPr>
            <a:picLocks noChangeAspect="1" noChangeArrowheads="1"/>
          </p:cNvPicPr>
          <p:nvPr/>
        </p:nvPicPr>
        <p:blipFill>
          <a:blip r:embed="rId8"/>
          <a:srcRect/>
          <a:stretch>
            <a:fillRect/>
          </a:stretch>
        </p:blipFill>
        <p:spPr bwMode="auto">
          <a:xfrm>
            <a:off x="2303463" y="3429000"/>
            <a:ext cx="841375" cy="1150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44789" name="Picture 21">
            <a:extLst>
              <a:ext uri="{FF2B5EF4-FFF2-40B4-BE49-F238E27FC236}">
                <a16:creationId xmlns:a16="http://schemas.microsoft.com/office/drawing/2014/main" id="{1FCD2816-3338-ECB8-570F-191EED1A073C}"/>
              </a:ext>
            </a:extLst>
          </p:cNvPr>
          <p:cNvPicPr>
            <a:picLocks noChangeAspect="1" noChangeArrowheads="1"/>
          </p:cNvPicPr>
          <p:nvPr/>
        </p:nvPicPr>
        <p:blipFill>
          <a:blip r:embed="rId9"/>
          <a:srcRect l="5064"/>
          <a:stretch>
            <a:fillRect/>
          </a:stretch>
        </p:blipFill>
        <p:spPr bwMode="auto">
          <a:xfrm>
            <a:off x="179388" y="3429000"/>
            <a:ext cx="1952625"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35922" name="Picture 22">
            <a:extLst>
              <a:ext uri="{FF2B5EF4-FFF2-40B4-BE49-F238E27FC236}">
                <a16:creationId xmlns:a16="http://schemas.microsoft.com/office/drawing/2014/main" id="{296C2A70-D001-F930-6360-8E75AAB5CB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5083175"/>
            <a:ext cx="6842125" cy="16271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5923" name="Picture 23" descr="logo_ligue 22">
            <a:extLst>
              <a:ext uri="{FF2B5EF4-FFF2-40B4-BE49-F238E27FC236}">
                <a16:creationId xmlns:a16="http://schemas.microsoft.com/office/drawing/2014/main" id="{A3F66900-F9FC-460A-CD11-4EA923A074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3100" y="3176588"/>
            <a:ext cx="15144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24" name="Segnaposto numero diapositiva 1">
            <a:extLst>
              <a:ext uri="{FF2B5EF4-FFF2-40B4-BE49-F238E27FC236}">
                <a16:creationId xmlns:a16="http://schemas.microsoft.com/office/drawing/2014/main" id="{1E039404-CDBF-7F4D-0E4B-7FA1B7BA2A67}"/>
              </a:ext>
            </a:extLst>
          </p:cNvPr>
          <p:cNvSpPr>
            <a:spLocks noGrp="1"/>
          </p:cNvSpPr>
          <p:nvPr>
            <p:ph type="sldNum" sz="quarter" idx="12"/>
          </p:nvPr>
        </p:nvSpPr>
        <p:spPr>
          <a:xfrm>
            <a:off x="6789738" y="549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11056B-CB3F-4299-B53F-B4B832002627}" type="slidenum">
              <a:rPr lang="it-IT" altLang="en-US" sz="1400" smtClean="0">
                <a:solidFill>
                  <a:srgbClr val="FFFFFF"/>
                </a:solidFill>
              </a:rPr>
              <a:pPr>
                <a:spcBef>
                  <a:spcPct val="0"/>
                </a:spcBef>
                <a:buFontTx/>
                <a:buNone/>
              </a:pPr>
              <a:t>198</a:t>
            </a:fld>
            <a:endParaRPr lang="it-IT" altLang="en-US" sz="1400">
              <a:solidFill>
                <a:srgbClr val="FFFFFF"/>
              </a:solidFill>
            </a:endParaRPr>
          </a:p>
        </p:txBody>
      </p:sp>
      <p:pic>
        <p:nvPicPr>
          <p:cNvPr id="25" name="Immagine 24">
            <a:extLst>
              <a:ext uri="{FF2B5EF4-FFF2-40B4-BE49-F238E27FC236}">
                <a16:creationId xmlns:a16="http://schemas.microsoft.com/office/drawing/2014/main" id="{82A8C0F3-B834-982C-A439-4B906C4755E1}"/>
              </a:ext>
            </a:extLst>
          </p:cNvPr>
          <p:cNvPicPr>
            <a:picLocks noChangeAspect="1"/>
          </p:cNvPicPr>
          <p:nvPr/>
        </p:nvPicPr>
        <p:blipFill>
          <a:blip r:embed="rId12"/>
          <a:stretch>
            <a:fillRect/>
          </a:stretch>
        </p:blipFill>
        <p:spPr>
          <a:xfrm>
            <a:off x="107950" y="979488"/>
            <a:ext cx="3135313"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Immagine 25">
            <a:extLst>
              <a:ext uri="{FF2B5EF4-FFF2-40B4-BE49-F238E27FC236}">
                <a16:creationId xmlns:a16="http://schemas.microsoft.com/office/drawing/2014/main" id="{D3F909A4-EE0D-4D04-688F-28C16F2FBE7F}"/>
              </a:ext>
            </a:extLst>
          </p:cNvPr>
          <p:cNvPicPr>
            <a:picLocks noChangeAspect="1"/>
          </p:cNvPicPr>
          <p:nvPr/>
        </p:nvPicPr>
        <p:blipFill>
          <a:blip r:embed="rId13"/>
          <a:stretch>
            <a:fillRect/>
          </a:stretch>
        </p:blipFill>
        <p:spPr>
          <a:xfrm>
            <a:off x="6161088" y="3430588"/>
            <a:ext cx="808037" cy="1160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5927" name="Text Box 11">
            <a:extLst>
              <a:ext uri="{FF2B5EF4-FFF2-40B4-BE49-F238E27FC236}">
                <a16:creationId xmlns:a16="http://schemas.microsoft.com/office/drawing/2014/main" id="{CE353217-B2B2-552E-F56B-9C0619361CD6}"/>
              </a:ext>
            </a:extLst>
          </p:cNvPr>
          <p:cNvSpPr txBox="1">
            <a:spLocks noChangeArrowheads="1"/>
          </p:cNvSpPr>
          <p:nvPr/>
        </p:nvSpPr>
        <p:spPr bwMode="auto">
          <a:xfrm>
            <a:off x="5651500" y="4591050"/>
            <a:ext cx="14414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900" b="1">
                <a:solidFill>
                  <a:srgbClr val="FFFFFF"/>
                </a:solidFill>
              </a:rPr>
              <a:t>El principe Mohammad bin Salman Al Sa'ud’             de Arabia Saudita</a:t>
            </a:r>
            <a:endParaRPr lang="it-IT" altLang="it-CH" sz="900" b="1">
              <a:solidFill>
                <a:srgbClr val="FFFFFF"/>
              </a:solidFill>
            </a:endParaRPr>
          </a:p>
        </p:txBody>
      </p:sp>
      <p:sp>
        <p:nvSpPr>
          <p:cNvPr id="635928" name="CasellaDiTesto 3">
            <a:extLst>
              <a:ext uri="{FF2B5EF4-FFF2-40B4-BE49-F238E27FC236}">
                <a16:creationId xmlns:a16="http://schemas.microsoft.com/office/drawing/2014/main" id="{D4D0EE28-6183-3438-22E3-49EF3280C731}"/>
              </a:ext>
            </a:extLst>
          </p:cNvPr>
          <p:cNvSpPr txBox="1">
            <a:spLocks noChangeArrowheads="1"/>
          </p:cNvSpPr>
          <p:nvPr/>
        </p:nvSpPr>
        <p:spPr bwMode="auto">
          <a:xfrm>
            <a:off x="1909763" y="3057525"/>
            <a:ext cx="86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solidFill>
                  <a:srgbClr val="FFFFFF"/>
                </a:solidFill>
              </a:rPr>
              <a:t>Mecca 2019</a:t>
            </a:r>
          </a:p>
        </p:txBody>
      </p:sp>
      <p:sp>
        <p:nvSpPr>
          <p:cNvPr id="27" name="Rettangolo 26">
            <a:extLst>
              <a:ext uri="{FF2B5EF4-FFF2-40B4-BE49-F238E27FC236}">
                <a16:creationId xmlns:a16="http://schemas.microsoft.com/office/drawing/2014/main" id="{6B536C7A-9C41-8E55-6187-F03E0A05FC7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7954" name="Line 2">
            <a:extLst>
              <a:ext uri="{FF2B5EF4-FFF2-40B4-BE49-F238E27FC236}">
                <a16:creationId xmlns:a16="http://schemas.microsoft.com/office/drawing/2014/main" id="{1B96FEEF-766E-01C5-7F6F-B97A29CDE6B9}"/>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55" name="Line 3">
            <a:extLst>
              <a:ext uri="{FF2B5EF4-FFF2-40B4-BE49-F238E27FC236}">
                <a16:creationId xmlns:a16="http://schemas.microsoft.com/office/drawing/2014/main" id="{6A76AF6C-7DB3-C356-AF79-DB16027D2B6C}"/>
              </a:ext>
            </a:extLst>
          </p:cNvPr>
          <p:cNvSpPr>
            <a:spLocks noChangeShapeType="1"/>
          </p:cNvSpPr>
          <p:nvPr/>
        </p:nvSpPr>
        <p:spPr bwMode="auto">
          <a:xfrm>
            <a:off x="179388" y="4941888"/>
            <a:ext cx="87487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37956" name="Picture 4" descr="colombe2">
            <a:extLst>
              <a:ext uri="{FF2B5EF4-FFF2-40B4-BE49-F238E27FC236}">
                <a16:creationId xmlns:a16="http://schemas.microsoft.com/office/drawing/2014/main" id="{0B02424F-6604-6974-98F3-45457C016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5" descr="_40824103_prisonersap203bdy">
            <a:extLst>
              <a:ext uri="{FF2B5EF4-FFF2-40B4-BE49-F238E27FC236}">
                <a16:creationId xmlns:a16="http://schemas.microsoft.com/office/drawing/2014/main" id="{A4561B4C-92C4-D10B-5AAD-3AF0F68789A5}"/>
              </a:ext>
            </a:extLst>
          </p:cNvPr>
          <p:cNvPicPr>
            <a:picLocks noChangeAspect="1" noChangeArrowheads="1"/>
          </p:cNvPicPr>
          <p:nvPr/>
        </p:nvPicPr>
        <p:blipFill>
          <a:blip r:embed="rId5"/>
          <a:srcRect/>
          <a:stretch>
            <a:fillRect/>
          </a:stretch>
        </p:blipFill>
        <p:spPr bwMode="auto">
          <a:xfrm>
            <a:off x="1763713" y="5734050"/>
            <a:ext cx="936625" cy="701675"/>
          </a:xfrm>
          <a:prstGeom prst="rect">
            <a:avLst/>
          </a:prstGeom>
          <a:ln>
            <a:noFill/>
          </a:ln>
          <a:effectLst>
            <a:outerShdw blurRad="292100" dist="139700" dir="2700000" algn="tl" rotWithShape="0">
              <a:srgbClr val="333333">
                <a:alpha val="65000"/>
              </a:srgbClr>
            </a:outerShdw>
          </a:effectLst>
        </p:spPr>
      </p:pic>
      <p:sp>
        <p:nvSpPr>
          <p:cNvPr id="637958" name="Line 6">
            <a:extLst>
              <a:ext uri="{FF2B5EF4-FFF2-40B4-BE49-F238E27FC236}">
                <a16:creationId xmlns:a16="http://schemas.microsoft.com/office/drawing/2014/main" id="{C30616A0-AE3C-A6DD-DDC4-F0C102F3E9A4}"/>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59" name="Line 7">
            <a:extLst>
              <a:ext uri="{FF2B5EF4-FFF2-40B4-BE49-F238E27FC236}">
                <a16:creationId xmlns:a16="http://schemas.microsoft.com/office/drawing/2014/main" id="{6C830E0E-A3A1-B630-629F-D01F24184A25}"/>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60" name="Line 8">
            <a:extLst>
              <a:ext uri="{FF2B5EF4-FFF2-40B4-BE49-F238E27FC236}">
                <a16:creationId xmlns:a16="http://schemas.microsoft.com/office/drawing/2014/main" id="{065D28ED-1C8B-3A18-B97A-EF2C38F032EA}"/>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61" name="Line 9">
            <a:extLst>
              <a:ext uri="{FF2B5EF4-FFF2-40B4-BE49-F238E27FC236}">
                <a16:creationId xmlns:a16="http://schemas.microsoft.com/office/drawing/2014/main" id="{A3F30C69-90A1-AD83-9E02-0A2FE8479F99}"/>
              </a:ext>
            </a:extLst>
          </p:cNvPr>
          <p:cNvSpPr>
            <a:spLocks noChangeShapeType="1"/>
          </p:cNvSpPr>
          <p:nvPr/>
        </p:nvSpPr>
        <p:spPr bwMode="auto">
          <a:xfrm>
            <a:off x="3059113" y="1196975"/>
            <a:ext cx="1944687"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62" name="Line 10">
            <a:extLst>
              <a:ext uri="{FF2B5EF4-FFF2-40B4-BE49-F238E27FC236}">
                <a16:creationId xmlns:a16="http://schemas.microsoft.com/office/drawing/2014/main" id="{FC75D7AC-58F5-43C3-B395-3C733F08F79C}"/>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63" name="Line 11">
            <a:extLst>
              <a:ext uri="{FF2B5EF4-FFF2-40B4-BE49-F238E27FC236}">
                <a16:creationId xmlns:a16="http://schemas.microsoft.com/office/drawing/2014/main" id="{4D7DD0FC-EB34-CDB0-6270-DD3453399598}"/>
              </a:ext>
            </a:extLst>
          </p:cNvPr>
          <p:cNvSpPr>
            <a:spLocks noChangeShapeType="1"/>
          </p:cNvSpPr>
          <p:nvPr/>
        </p:nvSpPr>
        <p:spPr bwMode="auto">
          <a:xfrm flipV="1">
            <a:off x="4572000" y="1844675"/>
            <a:ext cx="0" cy="3603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37964" name="Text Box 12">
            <a:extLst>
              <a:ext uri="{FF2B5EF4-FFF2-40B4-BE49-F238E27FC236}">
                <a16:creationId xmlns:a16="http://schemas.microsoft.com/office/drawing/2014/main" id="{C60D93C8-D164-057A-2049-E2F566B7710B}"/>
              </a:ext>
            </a:extLst>
          </p:cNvPr>
          <p:cNvSpPr txBox="1">
            <a:spLocks noChangeArrowheads="1"/>
          </p:cNvSpPr>
          <p:nvPr/>
        </p:nvSpPr>
        <p:spPr bwMode="auto">
          <a:xfrm>
            <a:off x="0" y="2565400"/>
            <a:ext cx="1619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NIVEL DIPLOMÁTICO </a:t>
            </a:r>
            <a:endParaRPr lang="it-IT" altLang="it-CH" sz="1600" b="1">
              <a:solidFill>
                <a:srgbClr val="000000"/>
              </a:solidFill>
            </a:endParaRPr>
          </a:p>
        </p:txBody>
      </p:sp>
      <p:pic>
        <p:nvPicPr>
          <p:cNvPr id="637965" name="Picture 13" descr="gifmenorah">
            <a:extLst>
              <a:ext uri="{FF2B5EF4-FFF2-40B4-BE49-F238E27FC236}">
                <a16:creationId xmlns:a16="http://schemas.microsoft.com/office/drawing/2014/main" id="{EF946C56-8366-7E95-5F64-A30EDF5C6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7966" name="Text Box 14">
            <a:extLst>
              <a:ext uri="{FF2B5EF4-FFF2-40B4-BE49-F238E27FC236}">
                <a16:creationId xmlns:a16="http://schemas.microsoft.com/office/drawing/2014/main" id="{DA614996-40AE-C159-A7B4-18ADA77905D4}"/>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SOBRE EL TERRENO</a:t>
            </a:r>
            <a:endParaRPr lang="it-IT" altLang="it-CH" sz="1600" b="1">
              <a:solidFill>
                <a:srgbClr val="000000"/>
              </a:solidFill>
            </a:endParaRPr>
          </a:p>
        </p:txBody>
      </p:sp>
      <p:sp>
        <p:nvSpPr>
          <p:cNvPr id="637967" name="Text Box 15">
            <a:extLst>
              <a:ext uri="{FF2B5EF4-FFF2-40B4-BE49-F238E27FC236}">
                <a16:creationId xmlns:a16="http://schemas.microsoft.com/office/drawing/2014/main" id="{AA2292FB-F8E7-0164-79B1-2F4DB03954A5}"/>
              </a:ext>
            </a:extLst>
          </p:cNvPr>
          <p:cNvSpPr txBox="1">
            <a:spLocks noChangeArrowheads="1"/>
          </p:cNvSpPr>
          <p:nvPr/>
        </p:nvSpPr>
        <p:spPr bwMode="auto">
          <a:xfrm>
            <a:off x="107950" y="6021388"/>
            <a:ext cx="1511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EN EL SUBSUELO</a:t>
            </a:r>
            <a:endParaRPr lang="it-IT" altLang="it-CH" sz="1600" b="1">
              <a:solidFill>
                <a:srgbClr val="000000"/>
              </a:solidFill>
            </a:endParaRPr>
          </a:p>
        </p:txBody>
      </p:sp>
      <p:pic>
        <p:nvPicPr>
          <p:cNvPr id="274449" name="Picture 17" descr="checkpoints3-klein">
            <a:extLst>
              <a:ext uri="{FF2B5EF4-FFF2-40B4-BE49-F238E27FC236}">
                <a16:creationId xmlns:a16="http://schemas.microsoft.com/office/drawing/2014/main" id="{3369B8D1-EE56-16C1-E141-2AD892F31C5B}"/>
              </a:ext>
            </a:extLst>
          </p:cNvPr>
          <p:cNvPicPr>
            <a:picLocks noChangeAspect="1" noChangeArrowheads="1"/>
          </p:cNvPicPr>
          <p:nvPr/>
        </p:nvPicPr>
        <p:blipFill>
          <a:blip r:embed="rId7"/>
          <a:srcRect/>
          <a:stretch>
            <a:fillRect/>
          </a:stretch>
        </p:blipFill>
        <p:spPr bwMode="auto">
          <a:xfrm>
            <a:off x="8101013" y="4076700"/>
            <a:ext cx="709612" cy="852488"/>
          </a:xfrm>
          <a:prstGeom prst="rect">
            <a:avLst/>
          </a:prstGeom>
          <a:ln>
            <a:noFill/>
          </a:ln>
          <a:effectLst>
            <a:outerShdw blurRad="292100" dist="139700" dir="2700000" algn="tl" rotWithShape="0">
              <a:srgbClr val="333333">
                <a:alpha val="65000"/>
              </a:srgbClr>
            </a:outerShdw>
          </a:effectLst>
        </p:spPr>
      </p:pic>
      <p:pic>
        <p:nvPicPr>
          <p:cNvPr id="274450" name="Picture 18" descr="upload_photo_uploadzz081211">
            <a:extLst>
              <a:ext uri="{FF2B5EF4-FFF2-40B4-BE49-F238E27FC236}">
                <a16:creationId xmlns:a16="http://schemas.microsoft.com/office/drawing/2014/main" id="{F5B8A765-0F9A-5389-C297-056683B02A8D}"/>
              </a:ext>
            </a:extLst>
          </p:cNvPr>
          <p:cNvPicPr>
            <a:picLocks noChangeAspect="1" noChangeArrowheads="1"/>
          </p:cNvPicPr>
          <p:nvPr/>
        </p:nvPicPr>
        <p:blipFill>
          <a:blip r:embed="rId8"/>
          <a:srcRect/>
          <a:stretch>
            <a:fillRect/>
          </a:stretch>
        </p:blipFill>
        <p:spPr bwMode="auto">
          <a:xfrm>
            <a:off x="6804025" y="4076700"/>
            <a:ext cx="1223963" cy="844550"/>
          </a:xfrm>
          <a:prstGeom prst="rect">
            <a:avLst/>
          </a:prstGeom>
          <a:ln>
            <a:noFill/>
          </a:ln>
          <a:effectLst>
            <a:outerShdw blurRad="292100" dist="139700" dir="2700000" algn="tl" rotWithShape="0">
              <a:srgbClr val="333333">
                <a:alpha val="65000"/>
              </a:srgbClr>
            </a:outerShdw>
          </a:effectLst>
        </p:spPr>
      </p:pic>
      <p:pic>
        <p:nvPicPr>
          <p:cNvPr id="274451" name="Picture 19" descr="muro">
            <a:extLst>
              <a:ext uri="{FF2B5EF4-FFF2-40B4-BE49-F238E27FC236}">
                <a16:creationId xmlns:a16="http://schemas.microsoft.com/office/drawing/2014/main" id="{260C243D-F3AB-22A9-1ED8-1E0484075DC1}"/>
              </a:ext>
            </a:extLst>
          </p:cNvPr>
          <p:cNvPicPr>
            <a:picLocks noChangeAspect="1" noChangeArrowheads="1"/>
          </p:cNvPicPr>
          <p:nvPr/>
        </p:nvPicPr>
        <p:blipFill>
          <a:blip r:embed="rId9"/>
          <a:srcRect/>
          <a:stretch>
            <a:fillRect/>
          </a:stretch>
        </p:blipFill>
        <p:spPr bwMode="auto">
          <a:xfrm>
            <a:off x="3492500" y="4076700"/>
            <a:ext cx="617538" cy="792163"/>
          </a:xfrm>
          <a:prstGeom prst="rect">
            <a:avLst/>
          </a:prstGeom>
          <a:ln>
            <a:noFill/>
          </a:ln>
          <a:effectLst>
            <a:outerShdw blurRad="292100" dist="139700" dir="2700000" algn="tl" rotWithShape="0">
              <a:srgbClr val="333333">
                <a:alpha val="65000"/>
              </a:srgbClr>
            </a:outerShdw>
          </a:effectLst>
        </p:spPr>
      </p:pic>
      <p:pic>
        <p:nvPicPr>
          <p:cNvPr id="274452" name="Picture 20" descr="p1">
            <a:extLst>
              <a:ext uri="{FF2B5EF4-FFF2-40B4-BE49-F238E27FC236}">
                <a16:creationId xmlns:a16="http://schemas.microsoft.com/office/drawing/2014/main" id="{6592140D-E367-F345-2871-26AD2FC545CF}"/>
              </a:ext>
            </a:extLst>
          </p:cNvPr>
          <p:cNvPicPr>
            <a:picLocks noChangeAspect="1" noChangeArrowheads="1"/>
          </p:cNvPicPr>
          <p:nvPr/>
        </p:nvPicPr>
        <p:blipFill>
          <a:blip r:embed="rId10"/>
          <a:srcRect/>
          <a:stretch>
            <a:fillRect/>
          </a:stretch>
        </p:blipFill>
        <p:spPr bwMode="auto">
          <a:xfrm>
            <a:off x="6084888" y="4076700"/>
            <a:ext cx="601662" cy="792163"/>
          </a:xfrm>
          <a:prstGeom prst="rect">
            <a:avLst/>
          </a:prstGeom>
          <a:ln>
            <a:noFill/>
          </a:ln>
          <a:effectLst>
            <a:outerShdw blurRad="292100" dist="139700" dir="2700000" algn="tl" rotWithShape="0">
              <a:srgbClr val="333333">
                <a:alpha val="65000"/>
              </a:srgbClr>
            </a:outerShdw>
          </a:effectLst>
        </p:spPr>
      </p:pic>
      <p:pic>
        <p:nvPicPr>
          <p:cNvPr id="274453" name="Picture 21" descr="jenin 4">
            <a:extLst>
              <a:ext uri="{FF2B5EF4-FFF2-40B4-BE49-F238E27FC236}">
                <a16:creationId xmlns:a16="http://schemas.microsoft.com/office/drawing/2014/main" id="{D579C78B-A1AD-0ED7-4314-20234758EE4F}"/>
              </a:ext>
            </a:extLst>
          </p:cNvPr>
          <p:cNvPicPr>
            <a:picLocks noChangeAspect="1" noChangeArrowheads="1"/>
          </p:cNvPicPr>
          <p:nvPr/>
        </p:nvPicPr>
        <p:blipFill>
          <a:blip r:embed="rId11"/>
          <a:srcRect/>
          <a:stretch>
            <a:fillRect/>
          </a:stretch>
        </p:blipFill>
        <p:spPr bwMode="auto">
          <a:xfrm>
            <a:off x="4859338" y="4076700"/>
            <a:ext cx="1152525" cy="768350"/>
          </a:xfrm>
          <a:prstGeom prst="rect">
            <a:avLst/>
          </a:prstGeom>
          <a:ln>
            <a:noFill/>
          </a:ln>
          <a:effectLst>
            <a:outerShdw blurRad="292100" dist="139700" dir="2700000" algn="tl" rotWithShape="0">
              <a:srgbClr val="333333">
                <a:alpha val="65000"/>
              </a:srgbClr>
            </a:outerShdw>
          </a:effectLst>
        </p:spPr>
      </p:pic>
      <p:pic>
        <p:nvPicPr>
          <p:cNvPr id="274454" name="Picture 22" descr="QalqiliaAug152003WBRR2">
            <a:extLst>
              <a:ext uri="{FF2B5EF4-FFF2-40B4-BE49-F238E27FC236}">
                <a16:creationId xmlns:a16="http://schemas.microsoft.com/office/drawing/2014/main" id="{7AA83B02-F3CB-D137-3423-19136217792C}"/>
              </a:ext>
            </a:extLst>
          </p:cNvPr>
          <p:cNvPicPr>
            <a:picLocks noChangeAspect="1" noChangeArrowheads="1"/>
          </p:cNvPicPr>
          <p:nvPr/>
        </p:nvPicPr>
        <p:blipFill>
          <a:blip r:embed="rId12"/>
          <a:srcRect/>
          <a:stretch>
            <a:fillRect/>
          </a:stretch>
        </p:blipFill>
        <p:spPr bwMode="auto">
          <a:xfrm>
            <a:off x="4211638" y="4076700"/>
            <a:ext cx="568325" cy="793750"/>
          </a:xfrm>
          <a:prstGeom prst="rect">
            <a:avLst/>
          </a:prstGeom>
          <a:ln>
            <a:noFill/>
          </a:ln>
          <a:effectLst>
            <a:outerShdw blurRad="292100" dist="139700" dir="2700000" algn="tl" rotWithShape="0">
              <a:srgbClr val="333333">
                <a:alpha val="65000"/>
              </a:srgbClr>
            </a:outerShdw>
          </a:effectLst>
        </p:spPr>
      </p:pic>
      <p:pic>
        <p:nvPicPr>
          <p:cNvPr id="274455" name="Picture 23" descr="i90_nuclear-il">
            <a:extLst>
              <a:ext uri="{FF2B5EF4-FFF2-40B4-BE49-F238E27FC236}">
                <a16:creationId xmlns:a16="http://schemas.microsoft.com/office/drawing/2014/main" id="{5DC64ECE-495D-EAD3-B0F1-FFC59C36B963}"/>
              </a:ext>
            </a:extLst>
          </p:cNvPr>
          <p:cNvPicPr>
            <a:picLocks noChangeAspect="1" noChangeArrowheads="1"/>
          </p:cNvPicPr>
          <p:nvPr/>
        </p:nvPicPr>
        <p:blipFill>
          <a:blip r:embed="rId13"/>
          <a:srcRect/>
          <a:stretch>
            <a:fillRect/>
          </a:stretch>
        </p:blipFill>
        <p:spPr bwMode="auto">
          <a:xfrm>
            <a:off x="2771775" y="5734050"/>
            <a:ext cx="720725" cy="720725"/>
          </a:xfrm>
          <a:prstGeom prst="rect">
            <a:avLst/>
          </a:prstGeom>
          <a:ln>
            <a:noFill/>
          </a:ln>
          <a:effectLst>
            <a:outerShdw blurRad="292100" dist="139700" dir="2700000" algn="tl" rotWithShape="0">
              <a:srgbClr val="333333">
                <a:alpha val="65000"/>
              </a:srgbClr>
            </a:outerShdw>
          </a:effectLst>
        </p:spPr>
      </p:pic>
      <p:sp>
        <p:nvSpPr>
          <p:cNvPr id="637975" name="Line 24">
            <a:extLst>
              <a:ext uri="{FF2B5EF4-FFF2-40B4-BE49-F238E27FC236}">
                <a16:creationId xmlns:a16="http://schemas.microsoft.com/office/drawing/2014/main" id="{B81C7BD6-FD12-3704-E9F4-82DD9704F06E}"/>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274457" name="Picture 25" descr="f16">
            <a:extLst>
              <a:ext uri="{FF2B5EF4-FFF2-40B4-BE49-F238E27FC236}">
                <a16:creationId xmlns:a16="http://schemas.microsoft.com/office/drawing/2014/main" id="{E32F478F-E816-436A-AB03-2ECE8FE6553F}"/>
              </a:ext>
            </a:extLst>
          </p:cNvPr>
          <p:cNvPicPr>
            <a:picLocks noChangeAspect="1" noChangeArrowheads="1"/>
          </p:cNvPicPr>
          <p:nvPr/>
        </p:nvPicPr>
        <p:blipFill>
          <a:blip r:embed="rId14"/>
          <a:srcRect/>
          <a:stretch>
            <a:fillRect/>
          </a:stretch>
        </p:blipFill>
        <p:spPr bwMode="auto">
          <a:xfrm>
            <a:off x="3563938" y="5734050"/>
            <a:ext cx="571500" cy="719138"/>
          </a:xfrm>
          <a:prstGeom prst="rect">
            <a:avLst/>
          </a:prstGeom>
          <a:ln>
            <a:noFill/>
          </a:ln>
          <a:effectLst>
            <a:outerShdw blurRad="292100" dist="139700" dir="2700000" algn="tl" rotWithShape="0">
              <a:srgbClr val="333333">
                <a:alpha val="65000"/>
              </a:srgbClr>
            </a:outerShdw>
          </a:effectLst>
        </p:spPr>
      </p:pic>
      <p:pic>
        <p:nvPicPr>
          <p:cNvPr id="274458" name="Picture 26" descr="armi carro armato">
            <a:extLst>
              <a:ext uri="{FF2B5EF4-FFF2-40B4-BE49-F238E27FC236}">
                <a16:creationId xmlns:a16="http://schemas.microsoft.com/office/drawing/2014/main" id="{ADB1F7C1-22ED-1233-9804-D066324D811A}"/>
              </a:ext>
            </a:extLst>
          </p:cNvPr>
          <p:cNvPicPr>
            <a:picLocks noChangeAspect="1" noChangeArrowheads="1"/>
          </p:cNvPicPr>
          <p:nvPr/>
        </p:nvPicPr>
        <p:blipFill>
          <a:blip r:embed="rId15"/>
          <a:srcRect/>
          <a:stretch>
            <a:fillRect/>
          </a:stretch>
        </p:blipFill>
        <p:spPr bwMode="auto">
          <a:xfrm>
            <a:off x="1763713" y="4076700"/>
            <a:ext cx="1584325" cy="800100"/>
          </a:xfrm>
          <a:prstGeom prst="rect">
            <a:avLst/>
          </a:prstGeom>
          <a:ln>
            <a:noFill/>
          </a:ln>
          <a:effectLst>
            <a:outerShdw blurRad="292100" dist="139700" dir="2700000" algn="tl" rotWithShape="0">
              <a:srgbClr val="333333">
                <a:alpha val="65000"/>
              </a:srgbClr>
            </a:outerShdw>
          </a:effectLst>
        </p:spPr>
      </p:pic>
      <p:pic>
        <p:nvPicPr>
          <p:cNvPr id="274459" name="Picture 27" descr="bandiera israeliana 2 jpg">
            <a:extLst>
              <a:ext uri="{FF2B5EF4-FFF2-40B4-BE49-F238E27FC236}">
                <a16:creationId xmlns:a16="http://schemas.microsoft.com/office/drawing/2014/main" id="{8B950BC0-3715-EDF3-0B26-8610030756C6}"/>
              </a:ext>
            </a:extLst>
          </p:cNvPr>
          <p:cNvPicPr>
            <a:picLocks noChangeAspect="1" noChangeArrowheads="1"/>
          </p:cNvPicPr>
          <p:nvPr/>
        </p:nvPicPr>
        <p:blipFill>
          <a:blip r:embed="rId16"/>
          <a:srcRect/>
          <a:stretch>
            <a:fillRect/>
          </a:stretch>
        </p:blipFill>
        <p:spPr bwMode="auto">
          <a:xfrm>
            <a:off x="3059113" y="476250"/>
            <a:ext cx="649287" cy="474663"/>
          </a:xfrm>
          <a:prstGeom prst="rect">
            <a:avLst/>
          </a:prstGeom>
          <a:ln>
            <a:noFill/>
          </a:ln>
          <a:effectLst>
            <a:outerShdw blurRad="292100" dist="139700" dir="2700000" algn="tl" rotWithShape="0">
              <a:srgbClr val="333333">
                <a:alpha val="65000"/>
              </a:srgbClr>
            </a:outerShdw>
          </a:effectLst>
        </p:spPr>
      </p:pic>
      <p:pic>
        <p:nvPicPr>
          <p:cNvPr id="274460" name="Picture 28" descr="usaflag-for-printing">
            <a:extLst>
              <a:ext uri="{FF2B5EF4-FFF2-40B4-BE49-F238E27FC236}">
                <a16:creationId xmlns:a16="http://schemas.microsoft.com/office/drawing/2014/main" id="{20DAB06A-0D0C-010D-C58A-4B973498C990}"/>
              </a:ext>
            </a:extLst>
          </p:cNvPr>
          <p:cNvPicPr>
            <a:picLocks noChangeAspect="1" noChangeArrowheads="1"/>
          </p:cNvPicPr>
          <p:nvPr/>
        </p:nvPicPr>
        <p:blipFill>
          <a:blip r:embed="rId17"/>
          <a:srcRect/>
          <a:stretch>
            <a:fillRect/>
          </a:stretch>
        </p:blipFill>
        <p:spPr bwMode="auto">
          <a:xfrm>
            <a:off x="4211638" y="5734050"/>
            <a:ext cx="1008062" cy="711200"/>
          </a:xfrm>
          <a:prstGeom prst="rect">
            <a:avLst/>
          </a:prstGeom>
          <a:ln>
            <a:noFill/>
          </a:ln>
          <a:effectLst>
            <a:outerShdw blurRad="292100" dist="139700" dir="2700000" algn="tl" rotWithShape="0">
              <a:srgbClr val="333333">
                <a:alpha val="65000"/>
              </a:srgbClr>
            </a:outerShdw>
          </a:effectLst>
        </p:spPr>
      </p:pic>
      <p:pic>
        <p:nvPicPr>
          <p:cNvPr id="274461" name="Picture 29" descr="bandiera israeliana 3 jpg">
            <a:extLst>
              <a:ext uri="{FF2B5EF4-FFF2-40B4-BE49-F238E27FC236}">
                <a16:creationId xmlns:a16="http://schemas.microsoft.com/office/drawing/2014/main" id="{AACF797B-DDD0-CAFF-6077-97EEB5E6CA1F}"/>
              </a:ext>
            </a:extLst>
          </p:cNvPr>
          <p:cNvPicPr>
            <a:picLocks noChangeAspect="1" noChangeArrowheads="1"/>
          </p:cNvPicPr>
          <p:nvPr/>
        </p:nvPicPr>
        <p:blipFill>
          <a:blip r:embed="rId18"/>
          <a:srcRect/>
          <a:stretch>
            <a:fillRect/>
          </a:stretch>
        </p:blipFill>
        <p:spPr bwMode="auto">
          <a:xfrm>
            <a:off x="4211638" y="5734050"/>
            <a:ext cx="431800" cy="419100"/>
          </a:xfrm>
          <a:prstGeom prst="rect">
            <a:avLst/>
          </a:prstGeom>
          <a:ln>
            <a:noFill/>
          </a:ln>
          <a:effectLst>
            <a:outerShdw blurRad="292100" dist="139700" dir="2700000" algn="tl" rotWithShape="0">
              <a:srgbClr val="333333">
                <a:alpha val="65000"/>
              </a:srgbClr>
            </a:outerShdw>
          </a:effectLst>
        </p:spPr>
      </p:pic>
      <p:sp>
        <p:nvSpPr>
          <p:cNvPr id="637981" name="Text Box 30">
            <a:extLst>
              <a:ext uri="{FF2B5EF4-FFF2-40B4-BE49-F238E27FC236}">
                <a16:creationId xmlns:a16="http://schemas.microsoft.com/office/drawing/2014/main" id="{8A1F871F-6CF5-3815-6113-18AFCE4799BB}"/>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_tradnl" altLang="it-CH" sz="1400">
              <a:solidFill>
                <a:srgbClr val="000000"/>
              </a:solidFill>
            </a:endParaRPr>
          </a:p>
        </p:txBody>
      </p:sp>
      <p:pic>
        <p:nvPicPr>
          <p:cNvPr id="637982" name="Picture 31" descr="Immagine1">
            <a:extLst>
              <a:ext uri="{FF2B5EF4-FFF2-40B4-BE49-F238E27FC236}">
                <a16:creationId xmlns:a16="http://schemas.microsoft.com/office/drawing/2014/main" id="{44E805C3-12EB-61D8-CF59-4BA2FD167B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7243"/>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7983" name="Freeform 32">
            <a:extLst>
              <a:ext uri="{FF2B5EF4-FFF2-40B4-BE49-F238E27FC236}">
                <a16:creationId xmlns:a16="http://schemas.microsoft.com/office/drawing/2014/main" id="{81D60357-3DCF-BCDD-54CD-D1D928E7FA66}"/>
              </a:ext>
            </a:extLst>
          </p:cNvPr>
          <p:cNvSpPr>
            <a:spLocks/>
          </p:cNvSpPr>
          <p:nvPr/>
        </p:nvSpPr>
        <p:spPr bwMode="auto">
          <a:xfrm>
            <a:off x="4067175" y="1484313"/>
            <a:ext cx="2663825" cy="1109662"/>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637984" name="Line 33">
            <a:extLst>
              <a:ext uri="{FF2B5EF4-FFF2-40B4-BE49-F238E27FC236}">
                <a16:creationId xmlns:a16="http://schemas.microsoft.com/office/drawing/2014/main" id="{7E52D725-07CD-7615-F81E-A4E1E58AC0D6}"/>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sp>
        <p:nvSpPr>
          <p:cNvPr id="637985" name="Text Box 34">
            <a:extLst>
              <a:ext uri="{FF2B5EF4-FFF2-40B4-BE49-F238E27FC236}">
                <a16:creationId xmlns:a16="http://schemas.microsoft.com/office/drawing/2014/main" id="{D2BF5DF3-1A2E-2A08-240D-5A502F19B143}"/>
              </a:ext>
            </a:extLst>
          </p:cNvPr>
          <p:cNvSpPr txBox="1">
            <a:spLocks noChangeArrowheads="1"/>
          </p:cNvSpPr>
          <p:nvPr/>
        </p:nvSpPr>
        <p:spPr bwMode="auto">
          <a:xfrm>
            <a:off x="3894138" y="236538"/>
            <a:ext cx="5033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2400" b="1" u="sng"/>
              <a:t>La estrategia israelí se desarrolla sobre varios niveles: ¿hasta cuándo?</a:t>
            </a:r>
            <a:endParaRPr lang="it-IT" altLang="it-CH" sz="2400" b="1" u="sng"/>
          </a:p>
        </p:txBody>
      </p:sp>
      <p:pic>
        <p:nvPicPr>
          <p:cNvPr id="274467" name="Picture 35" descr="Mossad LOGO">
            <a:extLst>
              <a:ext uri="{FF2B5EF4-FFF2-40B4-BE49-F238E27FC236}">
                <a16:creationId xmlns:a16="http://schemas.microsoft.com/office/drawing/2014/main" id="{D4035297-7E6B-0C56-45F6-98BEFDC9750E}"/>
              </a:ext>
            </a:extLst>
          </p:cNvPr>
          <p:cNvPicPr>
            <a:picLocks noChangeAspect="1" noChangeArrowheads="1"/>
          </p:cNvPicPr>
          <p:nvPr/>
        </p:nvPicPr>
        <p:blipFill>
          <a:blip r:embed="rId20"/>
          <a:srcRect/>
          <a:stretch>
            <a:fillRect/>
          </a:stretch>
        </p:blipFill>
        <p:spPr bwMode="auto">
          <a:xfrm>
            <a:off x="5292725" y="5734050"/>
            <a:ext cx="744538" cy="790575"/>
          </a:xfrm>
          <a:prstGeom prst="rect">
            <a:avLst/>
          </a:prstGeom>
          <a:ln>
            <a:noFill/>
          </a:ln>
          <a:effectLst>
            <a:outerShdw blurRad="292100" dist="139700" dir="2700000" algn="tl" rotWithShape="0">
              <a:srgbClr val="333333">
                <a:alpha val="65000"/>
              </a:srgbClr>
            </a:outerShdw>
          </a:effectLst>
        </p:spPr>
      </p:pic>
      <p:pic>
        <p:nvPicPr>
          <p:cNvPr id="274468" name="Picture 36" descr="democracy_lebanon_sabra02">
            <a:extLst>
              <a:ext uri="{FF2B5EF4-FFF2-40B4-BE49-F238E27FC236}">
                <a16:creationId xmlns:a16="http://schemas.microsoft.com/office/drawing/2014/main" id="{083B59DF-89EB-036A-2D64-05E94ACAF8AA}"/>
              </a:ext>
            </a:extLst>
          </p:cNvPr>
          <p:cNvPicPr>
            <a:picLocks noChangeAspect="1" noChangeArrowheads="1"/>
          </p:cNvPicPr>
          <p:nvPr/>
        </p:nvPicPr>
        <p:blipFill>
          <a:blip r:embed="rId21"/>
          <a:srcRect/>
          <a:stretch>
            <a:fillRect/>
          </a:stretch>
        </p:blipFill>
        <p:spPr bwMode="auto">
          <a:xfrm>
            <a:off x="6084888" y="5734050"/>
            <a:ext cx="935037" cy="693738"/>
          </a:xfrm>
          <a:prstGeom prst="rect">
            <a:avLst/>
          </a:prstGeom>
          <a:ln>
            <a:noFill/>
          </a:ln>
          <a:effectLst>
            <a:outerShdw blurRad="292100" dist="139700" dir="2700000" algn="tl" rotWithShape="0">
              <a:srgbClr val="333333">
                <a:alpha val="65000"/>
              </a:srgbClr>
            </a:outerShdw>
          </a:effectLst>
        </p:spPr>
      </p:pic>
      <p:sp>
        <p:nvSpPr>
          <p:cNvPr id="637988" name="Text Box 37">
            <a:extLst>
              <a:ext uri="{FF2B5EF4-FFF2-40B4-BE49-F238E27FC236}">
                <a16:creationId xmlns:a16="http://schemas.microsoft.com/office/drawing/2014/main" id="{5A9656A2-11B1-00A5-B6E0-90E7C29275B4}"/>
              </a:ext>
            </a:extLst>
          </p:cNvPr>
          <p:cNvSpPr txBox="1">
            <a:spLocks noChangeArrowheads="1"/>
          </p:cNvSpPr>
          <p:nvPr/>
        </p:nvSpPr>
        <p:spPr bwMode="auto">
          <a:xfrm>
            <a:off x="1979613" y="6381750"/>
            <a:ext cx="649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000000"/>
                </a:solidFill>
              </a:rPr>
              <a:t>1391</a:t>
            </a:r>
            <a:endParaRPr lang="it-IT" altLang="it-CH" sz="1400" b="1">
              <a:solidFill>
                <a:srgbClr val="000000"/>
              </a:solidFill>
            </a:endParaRPr>
          </a:p>
        </p:txBody>
      </p:sp>
      <p:pic>
        <p:nvPicPr>
          <p:cNvPr id="274470" name="Picture 38" descr="censura">
            <a:extLst>
              <a:ext uri="{FF2B5EF4-FFF2-40B4-BE49-F238E27FC236}">
                <a16:creationId xmlns:a16="http://schemas.microsoft.com/office/drawing/2014/main" id="{BD0C086F-4992-EEA6-8158-20620FCACF42}"/>
              </a:ext>
            </a:extLst>
          </p:cNvPr>
          <p:cNvPicPr>
            <a:picLocks noChangeAspect="1" noChangeArrowheads="1"/>
          </p:cNvPicPr>
          <p:nvPr/>
        </p:nvPicPr>
        <p:blipFill>
          <a:blip r:embed="rId22"/>
          <a:srcRect/>
          <a:stretch>
            <a:fillRect/>
          </a:stretch>
        </p:blipFill>
        <p:spPr bwMode="auto">
          <a:xfrm>
            <a:off x="7092950" y="5734050"/>
            <a:ext cx="554038" cy="677863"/>
          </a:xfrm>
          <a:prstGeom prst="rect">
            <a:avLst/>
          </a:prstGeom>
          <a:ln>
            <a:noFill/>
          </a:ln>
          <a:effectLst>
            <a:outerShdw blurRad="292100" dist="139700" dir="2700000" algn="tl" rotWithShape="0">
              <a:srgbClr val="333333">
                <a:alpha val="65000"/>
              </a:srgbClr>
            </a:outerShdw>
          </a:effectLst>
        </p:spPr>
      </p:pic>
      <p:sp>
        <p:nvSpPr>
          <p:cNvPr id="637990" name="Segnaposto numero diapositiva 1">
            <a:extLst>
              <a:ext uri="{FF2B5EF4-FFF2-40B4-BE49-F238E27FC236}">
                <a16:creationId xmlns:a16="http://schemas.microsoft.com/office/drawing/2014/main" id="{68CC81F9-08C1-DA77-2205-8451CDAF24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D4C7C5-B8C5-4A2F-8A50-FCE471A55CB6}" type="slidenum">
              <a:rPr lang="it-CH" altLang="en-US" sz="1400" b="1" smtClean="0">
                <a:solidFill>
                  <a:srgbClr val="000000"/>
                </a:solidFill>
              </a:rPr>
              <a:pPr>
                <a:spcBef>
                  <a:spcPct val="0"/>
                </a:spcBef>
                <a:buFontTx/>
                <a:buNone/>
              </a:pPr>
              <a:t>199</a:t>
            </a:fld>
            <a:endParaRPr lang="it-CH" altLang="en-US" sz="1400" b="1">
              <a:solidFill>
                <a:srgbClr val="000000"/>
              </a:solidFill>
            </a:endParaRPr>
          </a:p>
        </p:txBody>
      </p:sp>
      <p:sp>
        <p:nvSpPr>
          <p:cNvPr id="40" name="Rettangolo 39">
            <a:extLst>
              <a:ext uri="{FF2B5EF4-FFF2-40B4-BE49-F238E27FC236}">
                <a16:creationId xmlns:a16="http://schemas.microsoft.com/office/drawing/2014/main" id="{514C2838-0891-DF14-5191-0F49943A66D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21350410-7655-2E7D-F892-AF38001E28EC}"/>
              </a:ext>
            </a:extLst>
          </p:cNvPr>
          <p:cNvSpPr txBox="1"/>
          <p:nvPr/>
        </p:nvSpPr>
        <p:spPr>
          <a:xfrm>
            <a:off x="2347913" y="1757363"/>
            <a:ext cx="1506537" cy="307975"/>
          </a:xfrm>
          <a:prstGeom prst="rect">
            <a:avLst/>
          </a:prstGeom>
          <a:solidFill>
            <a:schemeClr val="accent2">
              <a:lumMod val="20000"/>
              <a:lumOff val="80000"/>
            </a:schemeClr>
          </a:solidFill>
          <a:ln w="12700">
            <a:solidFill>
              <a:srgbClr val="FF0000"/>
            </a:solidFill>
          </a:ln>
        </p:spPr>
        <p:txBody>
          <a:bodyPr>
            <a:spAutoFit/>
          </a:bodyPr>
          <a:lstStyle/>
          <a:p>
            <a:pPr algn="ctr">
              <a:defRPr/>
            </a:pPr>
            <a:r>
              <a:rPr lang="en-US" sz="1400" b="1" dirty="0"/>
              <a:t>DEMOCRACIA</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a:extLst>
              <a:ext uri="{FF2B5EF4-FFF2-40B4-BE49-F238E27FC236}">
                <a16:creationId xmlns:a16="http://schemas.microsoft.com/office/drawing/2014/main" id="{E4988D66-C9C0-2DD6-35D2-39B8615C1DCF}"/>
              </a:ext>
            </a:extLst>
          </p:cNvPr>
          <p:cNvSpPr txBox="1">
            <a:spLocks noChangeArrowheads="1"/>
          </p:cNvSpPr>
          <p:nvPr/>
        </p:nvSpPr>
        <p:spPr bwMode="auto">
          <a:xfrm>
            <a:off x="611188" y="476250"/>
            <a:ext cx="7993062"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000000"/>
                </a:solidFill>
              </a:rPr>
              <a:t>Esta presentación nos hace conocer los hechos históricos esenciales de Palestina y las peripecias del pueblo palestino.</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Esta presentación no quiere ser un acto de acusación hacia los judíos, quienes también han sufrido bastante, frente al pueblo israelita.</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Las persecuciones y sobretodo el holocausto, en el cual murieron al rededor de 5.5 millones de judíos, han influenciado gradualmente  a los judíos y por consiguiente los acontecimientos en Palestina, complicando el ambiente político, las relaciones con los palestinos y la comunidad internacional.</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En fin, debemos distinguir entre « judíos » en general y sionistas e israelíes directamente responsables del sufrimiento del pueblo palestino.</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es-ES" altLang="it-CH" sz="2000" b="1">
                <a:solidFill>
                  <a:srgbClr val="000000"/>
                </a:solidFill>
              </a:rPr>
              <a:t>Sin justicia no puede haber paz.</a:t>
            </a:r>
          </a:p>
          <a:p>
            <a:pPr eaLnBrk="1" hangingPunct="1">
              <a:spcBef>
                <a:spcPct val="50000"/>
              </a:spcBef>
              <a:buFontTx/>
              <a:buNone/>
            </a:pPr>
            <a:endParaRPr lang="es-ES" altLang="it-CH" sz="800" b="1">
              <a:solidFill>
                <a:srgbClr val="000000"/>
              </a:solidFill>
            </a:endParaRPr>
          </a:p>
          <a:p>
            <a:pPr eaLnBrk="1" hangingPunct="1">
              <a:spcBef>
                <a:spcPct val="50000"/>
              </a:spcBef>
              <a:buFontTx/>
              <a:buNone/>
            </a:pPr>
            <a:r>
              <a:rPr lang="es-ES" altLang="it-CH" sz="1000" b="1">
                <a:solidFill>
                  <a:srgbClr val="000000"/>
                </a:solidFill>
              </a:rPr>
              <a:t>Tenga en cuenta que en la historia de Palestina con la palabra "Judios" o "Jews"                                                                                                            se designan los Judios sionista.</a:t>
            </a:r>
            <a:endParaRPr lang="it-IT" altLang="it-CH" sz="1000" b="1">
              <a:solidFill>
                <a:srgbClr val="000000"/>
              </a:solidFill>
            </a:endParaRPr>
          </a:p>
        </p:txBody>
      </p:sp>
      <p:pic>
        <p:nvPicPr>
          <p:cNvPr id="235523" name="Picture 4">
            <a:extLst>
              <a:ext uri="{FF2B5EF4-FFF2-40B4-BE49-F238E27FC236}">
                <a16:creationId xmlns:a16="http://schemas.microsoft.com/office/drawing/2014/main" id="{F9099A21-A18C-F3CD-879B-4B16CF6AE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5300663"/>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Segnaposto numero diapositiva 1">
            <a:extLst>
              <a:ext uri="{FF2B5EF4-FFF2-40B4-BE49-F238E27FC236}">
                <a16:creationId xmlns:a16="http://schemas.microsoft.com/office/drawing/2014/main" id="{99BE75D3-2136-E775-F312-429C7756E83C}"/>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50677E9-3F81-40C1-8BF5-85DE956C93ED}" type="slidenum">
              <a:rPr lang="it-IT" altLang="it-CH" sz="1400" b="1" smtClean="0">
                <a:solidFill>
                  <a:schemeClr val="accent4">
                    <a:lumMod val="10000"/>
                  </a:schemeClr>
                </a:solidFill>
              </a:rPr>
              <a:pPr>
                <a:spcBef>
                  <a:spcPct val="0"/>
                </a:spcBef>
                <a:buFontTx/>
                <a:buNone/>
                <a:defRPr/>
              </a:pPr>
              <a:t>2</a:t>
            </a:fld>
            <a:endParaRPr lang="it-IT" altLang="it-CH" sz="1400" b="1">
              <a:solidFill>
                <a:schemeClr val="accent4">
                  <a:lumMod val="10000"/>
                </a:schemeClr>
              </a:solidFill>
            </a:endParaRPr>
          </a:p>
        </p:txBody>
      </p:sp>
      <p:sp>
        <p:nvSpPr>
          <p:cNvPr id="5" name="Rettangolo 4">
            <a:extLst>
              <a:ext uri="{FF2B5EF4-FFF2-40B4-BE49-F238E27FC236}">
                <a16:creationId xmlns:a16="http://schemas.microsoft.com/office/drawing/2014/main" id="{1AA66903-E2F0-58D5-53F4-F78584C3D02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Oval 3">
            <a:extLst>
              <a:ext uri="{FF2B5EF4-FFF2-40B4-BE49-F238E27FC236}">
                <a16:creationId xmlns:a16="http://schemas.microsoft.com/office/drawing/2014/main" id="{348EF7C1-7226-7EBA-78A8-BFE6B05C2FC7}"/>
              </a:ext>
            </a:extLst>
          </p:cNvPr>
          <p:cNvSpPr>
            <a:spLocks noChangeArrowheads="1"/>
          </p:cNvSpPr>
          <p:nvPr/>
        </p:nvSpPr>
        <p:spPr bwMode="auto">
          <a:xfrm>
            <a:off x="4586288" y="3008313"/>
            <a:ext cx="411162" cy="420687"/>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03428" name="Picture 4" descr="starmoon_yellow">
            <a:extLst>
              <a:ext uri="{FF2B5EF4-FFF2-40B4-BE49-F238E27FC236}">
                <a16:creationId xmlns:a16="http://schemas.microsoft.com/office/drawing/2014/main" id="{929363E1-E5FF-E52D-DC3E-A1A55516DAA7}"/>
              </a:ext>
            </a:extLst>
          </p:cNvPr>
          <p:cNvPicPr>
            <a:picLocks noChangeAspect="1" noChangeArrowheads="1"/>
          </p:cNvPicPr>
          <p:nvPr/>
        </p:nvPicPr>
        <p:blipFill>
          <a:blip r:embed="rId3"/>
          <a:srcRect/>
          <a:stretch>
            <a:fillRect/>
          </a:stretch>
        </p:blipFill>
        <p:spPr bwMode="auto">
          <a:xfrm>
            <a:off x="8275638" y="6000750"/>
            <a:ext cx="576262" cy="555625"/>
          </a:xfrm>
          <a:prstGeom prst="rect">
            <a:avLst/>
          </a:prstGeom>
          <a:ln>
            <a:noFill/>
          </a:ln>
          <a:effectLst>
            <a:outerShdw blurRad="292100" dist="139700" dir="2700000" algn="tl" rotWithShape="0">
              <a:srgbClr val="333333">
                <a:alpha val="65000"/>
              </a:srgbClr>
            </a:outerShdw>
          </a:effectLst>
        </p:spPr>
      </p:pic>
      <p:pic>
        <p:nvPicPr>
          <p:cNvPr id="103429" name="Picture 5" descr="mondo islamico 22">
            <a:extLst>
              <a:ext uri="{FF2B5EF4-FFF2-40B4-BE49-F238E27FC236}">
                <a16:creationId xmlns:a16="http://schemas.microsoft.com/office/drawing/2014/main" id="{EE168B19-890E-957B-A88E-7EDD527B1756}"/>
              </a:ext>
            </a:extLst>
          </p:cNvPr>
          <p:cNvPicPr>
            <a:picLocks noChangeAspect="1" noChangeArrowheads="1"/>
          </p:cNvPicPr>
          <p:nvPr/>
        </p:nvPicPr>
        <p:blipFill>
          <a:blip r:embed="rId4">
            <a:lum bright="-10000" contrast="16000"/>
          </a:blip>
          <a:srcRect/>
          <a:stretch>
            <a:fillRect/>
          </a:stretch>
        </p:blipFill>
        <p:spPr bwMode="auto">
          <a:xfrm>
            <a:off x="292100" y="404813"/>
            <a:ext cx="8559800" cy="54991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A555A9BF-7993-FB82-DE87-F604A0756170}"/>
              </a:ext>
            </a:extLst>
          </p:cNvPr>
          <p:cNvSpPr txBox="1">
            <a:spLocks noChangeArrowheads="1"/>
          </p:cNvSpPr>
          <p:nvPr/>
        </p:nvSpPr>
        <p:spPr bwMode="auto">
          <a:xfrm>
            <a:off x="6838950" y="4375150"/>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000000"/>
                </a:solidFill>
              </a:rPr>
              <a:t>Conquistas de Mahomet</a:t>
            </a:r>
            <a:endParaRPr lang="it-IT" altLang="it-CH" sz="1000" b="1">
              <a:solidFill>
                <a:srgbClr val="000000"/>
              </a:solidFill>
            </a:endParaRPr>
          </a:p>
        </p:txBody>
      </p:sp>
      <p:sp>
        <p:nvSpPr>
          <p:cNvPr id="272390" name="Text Box 7">
            <a:extLst>
              <a:ext uri="{FF2B5EF4-FFF2-40B4-BE49-F238E27FC236}">
                <a16:creationId xmlns:a16="http://schemas.microsoft.com/office/drawing/2014/main" id="{D149069D-080E-C88E-4F3A-AFFC8A83C47B}"/>
              </a:ext>
            </a:extLst>
          </p:cNvPr>
          <p:cNvSpPr txBox="1">
            <a:spLocks noChangeArrowheads="1"/>
          </p:cNvSpPr>
          <p:nvPr/>
        </p:nvSpPr>
        <p:spPr bwMode="auto">
          <a:xfrm>
            <a:off x="6859588" y="4733925"/>
            <a:ext cx="164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000000"/>
                </a:solidFill>
              </a:rPr>
              <a:t>Conquistass sucesivas 100 años</a:t>
            </a:r>
            <a:endParaRPr lang="it-IT" altLang="it-CH" sz="1000" b="1">
              <a:solidFill>
                <a:srgbClr val="000000"/>
              </a:solidFill>
            </a:endParaRPr>
          </a:p>
        </p:txBody>
      </p:sp>
      <p:sp>
        <p:nvSpPr>
          <p:cNvPr id="272391" name="Text Box 8">
            <a:extLst>
              <a:ext uri="{FF2B5EF4-FFF2-40B4-BE49-F238E27FC236}">
                <a16:creationId xmlns:a16="http://schemas.microsoft.com/office/drawing/2014/main" id="{EFCE730E-7720-548D-E9FF-364FCEC10327}"/>
              </a:ext>
            </a:extLst>
          </p:cNvPr>
          <p:cNvSpPr txBox="1">
            <a:spLocks noChangeArrowheads="1"/>
          </p:cNvSpPr>
          <p:nvPr/>
        </p:nvSpPr>
        <p:spPr bwMode="auto">
          <a:xfrm>
            <a:off x="6853238" y="5094288"/>
            <a:ext cx="14398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000000"/>
                </a:solidFill>
              </a:rPr>
              <a:t>Dirección de expansiones futuras</a:t>
            </a:r>
            <a:endParaRPr lang="it-IT" altLang="it-CH" sz="1000" b="1">
              <a:solidFill>
                <a:srgbClr val="000000"/>
              </a:solidFill>
            </a:endParaRPr>
          </a:p>
        </p:txBody>
      </p:sp>
      <p:sp>
        <p:nvSpPr>
          <p:cNvPr id="272392" name="Oval 9">
            <a:extLst>
              <a:ext uri="{FF2B5EF4-FFF2-40B4-BE49-F238E27FC236}">
                <a16:creationId xmlns:a16="http://schemas.microsoft.com/office/drawing/2014/main" id="{60285E77-16F9-447F-BE07-D441522B50FC}"/>
              </a:ext>
            </a:extLst>
          </p:cNvPr>
          <p:cNvSpPr>
            <a:spLocks noChangeArrowheads="1"/>
          </p:cNvSpPr>
          <p:nvPr/>
        </p:nvSpPr>
        <p:spPr bwMode="auto">
          <a:xfrm>
            <a:off x="4437063" y="2071688"/>
            <a:ext cx="274637" cy="420687"/>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2393" name="Picture 13" descr="moschea al aqsa 2">
            <a:extLst>
              <a:ext uri="{FF2B5EF4-FFF2-40B4-BE49-F238E27FC236}">
                <a16:creationId xmlns:a16="http://schemas.microsoft.com/office/drawing/2014/main" id="{B150E296-ABE9-1685-DD3C-53E60AC60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253"/>
          <a:stretch>
            <a:fillRect/>
          </a:stretch>
        </p:blipFill>
        <p:spPr bwMode="auto">
          <a:xfrm>
            <a:off x="300038" y="4375150"/>
            <a:ext cx="30876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4" name="Segnaposto numero diapositiva 1">
            <a:extLst>
              <a:ext uri="{FF2B5EF4-FFF2-40B4-BE49-F238E27FC236}">
                <a16:creationId xmlns:a16="http://schemas.microsoft.com/office/drawing/2014/main" id="{C6878644-8D27-92BF-FCB5-4EB008349A44}"/>
              </a:ext>
            </a:extLst>
          </p:cNvPr>
          <p:cNvSpPr>
            <a:spLocks noGrp="1"/>
          </p:cNvSpPr>
          <p:nvPr>
            <p:ph type="sldNum" sz="quarter" idx="12"/>
          </p:nvPr>
        </p:nvSpPr>
        <p:spPr>
          <a:xfrm>
            <a:off x="7235825" y="6142038"/>
            <a:ext cx="708025" cy="455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3D5CB5-6B94-4519-8852-98208804CB30}" type="slidenum">
              <a:rPr lang="it-CH" altLang="en-US" sz="1400" smtClean="0">
                <a:solidFill>
                  <a:srgbClr val="FFFFFF"/>
                </a:solidFill>
              </a:rPr>
              <a:pPr>
                <a:spcBef>
                  <a:spcPct val="0"/>
                </a:spcBef>
                <a:buFontTx/>
                <a:buNone/>
              </a:pPr>
              <a:t>20</a:t>
            </a:fld>
            <a:endParaRPr lang="it-CH" altLang="en-US" sz="1400">
              <a:solidFill>
                <a:srgbClr val="FFFFFF"/>
              </a:solidFill>
            </a:endParaRPr>
          </a:p>
        </p:txBody>
      </p:sp>
      <p:sp>
        <p:nvSpPr>
          <p:cNvPr id="13" name="Text Box 10">
            <a:extLst>
              <a:ext uri="{FF2B5EF4-FFF2-40B4-BE49-F238E27FC236}">
                <a16:creationId xmlns:a16="http://schemas.microsoft.com/office/drawing/2014/main" id="{7E3EE9C6-A261-4F20-524C-7FC57444CD1B}"/>
              </a:ext>
            </a:extLst>
          </p:cNvPr>
          <p:cNvSpPr txBox="1">
            <a:spLocks noChangeArrowheads="1"/>
          </p:cNvSpPr>
          <p:nvPr/>
        </p:nvSpPr>
        <p:spPr bwMode="auto">
          <a:xfrm>
            <a:off x="300038" y="4368800"/>
            <a:ext cx="2084387" cy="246063"/>
          </a:xfrm>
          <a:prstGeom prst="rect">
            <a:avLst/>
          </a:prstGeom>
          <a:solidFill>
            <a:srgbClr val="CCECFF"/>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dirty="0" err="1">
                <a:solidFill>
                  <a:schemeClr val="accent4">
                    <a:lumMod val="10000"/>
                  </a:schemeClr>
                </a:solidFill>
                <a:cs typeface="Arial" charset="0"/>
              </a:rPr>
              <a:t>Mezquita</a:t>
            </a:r>
            <a:r>
              <a:rPr lang="fr-CH" altLang="it-CH" sz="1000" dirty="0">
                <a:solidFill>
                  <a:schemeClr val="accent4">
                    <a:lumMod val="10000"/>
                  </a:schemeClr>
                </a:solidFill>
                <a:cs typeface="Arial" charset="0"/>
              </a:rPr>
              <a:t> al </a:t>
            </a:r>
            <a:r>
              <a:rPr lang="fr-CH" altLang="it-CH" sz="1000" dirty="0" err="1">
                <a:solidFill>
                  <a:schemeClr val="accent4">
                    <a:lumMod val="10000"/>
                  </a:schemeClr>
                </a:solidFill>
                <a:cs typeface="Arial" charset="0"/>
              </a:rPr>
              <a:t>Aqsa</a:t>
            </a:r>
            <a:r>
              <a:rPr lang="fr-CH" altLang="it-CH" sz="1000" dirty="0">
                <a:solidFill>
                  <a:schemeClr val="accent4">
                    <a:lumMod val="10000"/>
                  </a:schemeClr>
                </a:solidFill>
                <a:cs typeface="Arial" charset="0"/>
              </a:rPr>
              <a:t>  en </a:t>
            </a:r>
            <a:r>
              <a:rPr lang="fr-CH" altLang="it-CH" sz="1000" dirty="0" err="1">
                <a:solidFill>
                  <a:schemeClr val="accent4">
                    <a:lumMod val="10000"/>
                  </a:schemeClr>
                </a:solidFill>
                <a:cs typeface="Arial" charset="0"/>
              </a:rPr>
              <a:t>Jerusalén</a:t>
            </a:r>
            <a:endParaRPr lang="it-IT" altLang="it-CH" sz="1000" dirty="0">
              <a:solidFill>
                <a:schemeClr val="accent4">
                  <a:lumMod val="10000"/>
                </a:schemeClr>
              </a:solidFill>
              <a:cs typeface="Arial" charset="0"/>
            </a:endParaRPr>
          </a:p>
        </p:txBody>
      </p:sp>
      <p:sp>
        <p:nvSpPr>
          <p:cNvPr id="14" name="Rettangolo 13">
            <a:extLst>
              <a:ext uri="{FF2B5EF4-FFF2-40B4-BE49-F238E27FC236}">
                <a16:creationId xmlns:a16="http://schemas.microsoft.com/office/drawing/2014/main" id="{4DDDB966-0957-3076-6D81-4564638A53C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Text Box 2">
            <a:extLst>
              <a:ext uri="{FF2B5EF4-FFF2-40B4-BE49-F238E27FC236}">
                <a16:creationId xmlns:a16="http://schemas.microsoft.com/office/drawing/2014/main" id="{E2440019-4102-F7B3-747B-20EDC9ACF805}"/>
              </a:ext>
            </a:extLst>
          </p:cNvPr>
          <p:cNvSpPr txBox="1">
            <a:spLocks noChangeArrowheads="1"/>
          </p:cNvSpPr>
          <p:nvPr/>
        </p:nvSpPr>
        <p:spPr bwMode="auto">
          <a:xfrm>
            <a:off x="1600200" y="6100763"/>
            <a:ext cx="5668963"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Del 632 al 1260 </a:t>
            </a:r>
            <a:r>
              <a:rPr lang="fr-CH" altLang="it-CH" dirty="0" err="1"/>
              <a:t>d.C.</a:t>
            </a:r>
            <a:r>
              <a:rPr lang="fr-CH" altLang="it-CH" dirty="0"/>
              <a:t>  Palestina </a:t>
            </a:r>
            <a:r>
              <a:rPr lang="fr-CH" altLang="it-CH" dirty="0" err="1"/>
              <a:t>hace</a:t>
            </a:r>
            <a:r>
              <a:rPr lang="fr-CH" altLang="it-CH" dirty="0"/>
              <a:t> parte </a:t>
            </a:r>
            <a:r>
              <a:rPr lang="fr-CH" altLang="it-CH" dirty="0" err="1"/>
              <a:t>del</a:t>
            </a:r>
            <a:r>
              <a:rPr lang="fr-CH" altLang="it-CH" dirty="0"/>
              <a:t> Islam</a:t>
            </a:r>
            <a:endParaRPr lang="it-IT" altLang="it-CH"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9" name="Picture 4" descr="http://redescolar.ilce.edu.mx/redescolar2008/educontinua/historia/html/conflicto_palestina/herzl.jpg">
            <a:extLst>
              <a:ext uri="{FF2B5EF4-FFF2-40B4-BE49-F238E27FC236}">
                <a16:creationId xmlns:a16="http://schemas.microsoft.com/office/drawing/2014/main" id="{0854809E-6B89-C76D-FF2B-794DCCFF9EF3}"/>
              </a:ext>
            </a:extLst>
          </p:cNvPr>
          <p:cNvPicPr>
            <a:picLocks noChangeAspect="1" noChangeArrowheads="1"/>
          </p:cNvPicPr>
          <p:nvPr/>
        </p:nvPicPr>
        <p:blipFill>
          <a:blip r:embed="rId3"/>
          <a:srcRect/>
          <a:stretch>
            <a:fillRect/>
          </a:stretch>
        </p:blipFill>
        <p:spPr bwMode="auto">
          <a:xfrm>
            <a:off x="857250" y="642938"/>
            <a:ext cx="1603375" cy="222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40003" name="TextBox 3">
            <a:extLst>
              <a:ext uri="{FF2B5EF4-FFF2-40B4-BE49-F238E27FC236}">
                <a16:creationId xmlns:a16="http://schemas.microsoft.com/office/drawing/2014/main" id="{DF04EB71-7479-50D8-255E-FFFB4DB38945}"/>
              </a:ext>
            </a:extLst>
          </p:cNvPr>
          <p:cNvSpPr txBox="1">
            <a:spLocks noChangeArrowheads="1"/>
          </p:cNvSpPr>
          <p:nvPr/>
        </p:nvSpPr>
        <p:spPr bwMode="auto">
          <a:xfrm>
            <a:off x="4903788" y="733425"/>
            <a:ext cx="3432175" cy="2062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b="1">
                <a:solidFill>
                  <a:srgbClr val="161616"/>
                </a:solidFill>
              </a:rPr>
              <a:t>¿Es el sionismo  una forma de racismo o de colonialismo?</a:t>
            </a:r>
            <a:endParaRPr lang="it-IT" altLang="it-CH" b="1">
              <a:solidFill>
                <a:srgbClr val="161616"/>
              </a:solidFill>
            </a:endParaRPr>
          </a:p>
        </p:txBody>
      </p:sp>
      <p:sp>
        <p:nvSpPr>
          <p:cNvPr id="640004" name="TextBox 4">
            <a:extLst>
              <a:ext uri="{FF2B5EF4-FFF2-40B4-BE49-F238E27FC236}">
                <a16:creationId xmlns:a16="http://schemas.microsoft.com/office/drawing/2014/main" id="{2512AAFC-0519-8656-C1C4-10A62F8500C1}"/>
              </a:ext>
            </a:extLst>
          </p:cNvPr>
          <p:cNvSpPr txBox="1">
            <a:spLocks noChangeArrowheads="1"/>
          </p:cNvSpPr>
          <p:nvPr/>
        </p:nvSpPr>
        <p:spPr bwMode="auto">
          <a:xfrm>
            <a:off x="714375" y="3857625"/>
            <a:ext cx="3929063" cy="2062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b="1">
                <a:solidFill>
                  <a:srgbClr val="161616"/>
                </a:solidFill>
              </a:rPr>
              <a:t>¿Impondrá            la ONU                sanciones                        contra Israel?</a:t>
            </a:r>
            <a:endParaRPr lang="it-IT" altLang="it-CH" b="1">
              <a:solidFill>
                <a:srgbClr val="161616"/>
              </a:solidFill>
            </a:endParaRPr>
          </a:p>
        </p:txBody>
      </p:sp>
      <p:sp>
        <p:nvSpPr>
          <p:cNvPr id="640005" name="TextBox 5">
            <a:extLst>
              <a:ext uri="{FF2B5EF4-FFF2-40B4-BE49-F238E27FC236}">
                <a16:creationId xmlns:a16="http://schemas.microsoft.com/office/drawing/2014/main" id="{FFA50F9F-971B-3523-88AC-7A849CC05337}"/>
              </a:ext>
            </a:extLst>
          </p:cNvPr>
          <p:cNvSpPr txBox="1">
            <a:spLocks noChangeArrowheads="1"/>
          </p:cNvSpPr>
          <p:nvPr/>
        </p:nvSpPr>
        <p:spPr bwMode="auto">
          <a:xfrm>
            <a:off x="714375" y="3071813"/>
            <a:ext cx="4433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El Estado para  los judíos</a:t>
            </a:r>
            <a:endParaRPr lang="it-IT" altLang="it-CH" sz="1800">
              <a:solidFill>
                <a:srgbClr val="FFFFFF"/>
              </a:solidFill>
            </a:endParaRPr>
          </a:p>
        </p:txBody>
      </p:sp>
      <p:pic>
        <p:nvPicPr>
          <p:cNvPr id="275463" name="Picture 6" descr="http://www.textes.justice.gouv.fr/art_pix/onu.jpg">
            <a:extLst>
              <a:ext uri="{FF2B5EF4-FFF2-40B4-BE49-F238E27FC236}">
                <a16:creationId xmlns:a16="http://schemas.microsoft.com/office/drawing/2014/main" id="{415155AF-99CD-DE6A-02E6-B21DB6429A6B}"/>
              </a:ext>
            </a:extLst>
          </p:cNvPr>
          <p:cNvPicPr>
            <a:picLocks noChangeAspect="1" noChangeArrowheads="1"/>
          </p:cNvPicPr>
          <p:nvPr/>
        </p:nvPicPr>
        <p:blipFill>
          <a:blip r:embed="rId4"/>
          <a:srcRect/>
          <a:stretch>
            <a:fillRect/>
          </a:stretch>
        </p:blipFill>
        <p:spPr bwMode="auto">
          <a:xfrm>
            <a:off x="4929188" y="3714750"/>
            <a:ext cx="3400425" cy="2247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0007" name="Picture 8">
            <a:extLst>
              <a:ext uri="{FF2B5EF4-FFF2-40B4-BE49-F238E27FC236}">
                <a16:creationId xmlns:a16="http://schemas.microsoft.com/office/drawing/2014/main" id="{47B0E851-C522-7E19-2DB9-51E8C4D4F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3857625"/>
            <a:ext cx="11255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8" name="Segnaposto numero diapositiva 1">
            <a:extLst>
              <a:ext uri="{FF2B5EF4-FFF2-40B4-BE49-F238E27FC236}">
                <a16:creationId xmlns:a16="http://schemas.microsoft.com/office/drawing/2014/main" id="{83E3DF7F-FB72-FDF6-946C-7C3DFD7BFF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B58614-CE76-4226-B91E-767995BB9E33}" type="slidenum">
              <a:rPr lang="it-CH" altLang="en-US" sz="1400" smtClean="0">
                <a:solidFill>
                  <a:srgbClr val="FFFFFF"/>
                </a:solidFill>
              </a:rPr>
              <a:pPr>
                <a:spcBef>
                  <a:spcPct val="0"/>
                </a:spcBef>
                <a:buFontTx/>
                <a:buNone/>
              </a:pPr>
              <a:t>200</a:t>
            </a:fld>
            <a:endParaRPr lang="it-CH" altLang="en-US" sz="1400">
              <a:solidFill>
                <a:srgbClr val="FFFFFF"/>
              </a:solidFill>
            </a:endParaRPr>
          </a:p>
        </p:txBody>
      </p:sp>
      <p:pic>
        <p:nvPicPr>
          <p:cNvPr id="10" name="Picture 2" descr="http://www.manhattanrarebooks.com/images/religion/herzl.jpg">
            <a:extLst>
              <a:ext uri="{FF2B5EF4-FFF2-40B4-BE49-F238E27FC236}">
                <a16:creationId xmlns:a16="http://schemas.microsoft.com/office/drawing/2014/main" id="{D147E884-8E52-9F7D-EFDE-08F3C934C39A}"/>
              </a:ext>
            </a:extLst>
          </p:cNvPr>
          <p:cNvPicPr>
            <a:picLocks noChangeAspect="1" noChangeArrowheads="1"/>
          </p:cNvPicPr>
          <p:nvPr/>
        </p:nvPicPr>
        <p:blipFill>
          <a:blip r:embed="rId6"/>
          <a:srcRect/>
          <a:stretch>
            <a:fillRect/>
          </a:stretch>
        </p:blipFill>
        <p:spPr bwMode="auto">
          <a:xfrm>
            <a:off x="2606675" y="642938"/>
            <a:ext cx="1739900" cy="222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D44749BE-4210-8BBC-DD3F-0C67A474541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2" descr="boicotta israele">
            <a:extLst>
              <a:ext uri="{FF2B5EF4-FFF2-40B4-BE49-F238E27FC236}">
                <a16:creationId xmlns:a16="http://schemas.microsoft.com/office/drawing/2014/main" id="{A95C69EF-3F74-45CD-AAB8-82695098C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2349500"/>
            <a:ext cx="13684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4" name="Picture 4">
            <a:extLst>
              <a:ext uri="{FF2B5EF4-FFF2-40B4-BE49-F238E27FC236}">
                <a16:creationId xmlns:a16="http://schemas.microsoft.com/office/drawing/2014/main" id="{048157FC-FDA7-BDEC-CEE5-BCE5F823C415}"/>
              </a:ext>
            </a:extLst>
          </p:cNvPr>
          <p:cNvPicPr>
            <a:picLocks noChangeAspect="1" noChangeArrowheads="1"/>
          </p:cNvPicPr>
          <p:nvPr/>
        </p:nvPicPr>
        <p:blipFill>
          <a:blip r:embed="rId4"/>
          <a:srcRect/>
          <a:stretch>
            <a:fillRect/>
          </a:stretch>
        </p:blipFill>
        <p:spPr bwMode="auto">
          <a:xfrm>
            <a:off x="0" y="0"/>
            <a:ext cx="2771775" cy="208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6485" name="Picture 5" descr="manif di ebrei anti sionisti">
            <a:extLst>
              <a:ext uri="{FF2B5EF4-FFF2-40B4-BE49-F238E27FC236}">
                <a16:creationId xmlns:a16="http://schemas.microsoft.com/office/drawing/2014/main" id="{A96F562A-BA4F-A220-9295-E9E0BA66D042}"/>
              </a:ext>
            </a:extLst>
          </p:cNvPr>
          <p:cNvPicPr>
            <a:picLocks noChangeAspect="1" noChangeArrowheads="1"/>
          </p:cNvPicPr>
          <p:nvPr/>
        </p:nvPicPr>
        <p:blipFill>
          <a:blip r:embed="rId5"/>
          <a:srcRect/>
          <a:stretch>
            <a:fillRect/>
          </a:stretch>
        </p:blipFill>
        <p:spPr bwMode="auto">
          <a:xfrm>
            <a:off x="2286000" y="4149725"/>
            <a:ext cx="3556000" cy="2708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6487" name="Picture 7" descr="manif 2">
            <a:extLst>
              <a:ext uri="{FF2B5EF4-FFF2-40B4-BE49-F238E27FC236}">
                <a16:creationId xmlns:a16="http://schemas.microsoft.com/office/drawing/2014/main" id="{45572E76-390C-B5CC-8289-32A0CE9ADDF8}"/>
              </a:ext>
            </a:extLst>
          </p:cNvPr>
          <p:cNvPicPr>
            <a:picLocks noChangeAspect="1" noChangeArrowheads="1"/>
          </p:cNvPicPr>
          <p:nvPr/>
        </p:nvPicPr>
        <p:blipFill>
          <a:blip r:embed="rId6"/>
          <a:srcRect/>
          <a:stretch>
            <a:fillRect/>
          </a:stretch>
        </p:blipFill>
        <p:spPr bwMode="auto">
          <a:xfrm>
            <a:off x="2987675" y="0"/>
            <a:ext cx="2665413" cy="2100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6489" name="Picture 9" descr="manif 7">
            <a:extLst>
              <a:ext uri="{FF2B5EF4-FFF2-40B4-BE49-F238E27FC236}">
                <a16:creationId xmlns:a16="http://schemas.microsoft.com/office/drawing/2014/main" id="{CA83A051-2867-FC5C-B25C-D44EB75F184B}"/>
              </a:ext>
            </a:extLst>
          </p:cNvPr>
          <p:cNvPicPr>
            <a:picLocks noChangeAspect="1" noChangeArrowheads="1"/>
          </p:cNvPicPr>
          <p:nvPr/>
        </p:nvPicPr>
        <p:blipFill>
          <a:blip r:embed="rId7"/>
          <a:srcRect/>
          <a:stretch>
            <a:fillRect/>
          </a:stretch>
        </p:blipFill>
        <p:spPr bwMode="auto">
          <a:xfrm>
            <a:off x="5842000" y="0"/>
            <a:ext cx="3302000" cy="2082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3559" name="Text Box 10">
            <a:extLst>
              <a:ext uri="{FF2B5EF4-FFF2-40B4-BE49-F238E27FC236}">
                <a16:creationId xmlns:a16="http://schemas.microsoft.com/office/drawing/2014/main" id="{1568590C-DC12-C0A3-EF1B-E65E3B1512D8}"/>
              </a:ext>
            </a:extLst>
          </p:cNvPr>
          <p:cNvSpPr txBox="1">
            <a:spLocks noChangeArrowheads="1"/>
          </p:cNvSpPr>
          <p:nvPr/>
        </p:nvSpPr>
        <p:spPr bwMode="auto">
          <a:xfrm>
            <a:off x="3743325" y="2332038"/>
            <a:ext cx="2160588" cy="1477962"/>
          </a:xfrm>
          <a:prstGeom prst="rect">
            <a:avLst/>
          </a:prstGeom>
          <a:solidFill>
            <a:srgbClr val="FFFF00"/>
          </a:solidFill>
          <a:ln w="12700">
            <a:solidFill>
              <a:schemeClr val="accent4">
                <a:lumMod val="10000"/>
              </a:schemeClr>
            </a:solidFill>
          </a:ln>
        </p:spPr>
        <p:txBody>
          <a:bodyPr tIns="9144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chemeClr val="accent4">
                    <a:lumMod val="10000"/>
                  </a:schemeClr>
                </a:solidFill>
              </a:rPr>
              <a:t>Al </a:t>
            </a:r>
            <a:r>
              <a:rPr lang="fr-CH" altLang="it-CH" sz="2800" b="1" dirty="0" err="1">
                <a:solidFill>
                  <a:schemeClr val="accent4">
                    <a:lumMod val="10000"/>
                  </a:schemeClr>
                </a:solidFill>
              </a:rPr>
              <a:t>mundo</a:t>
            </a:r>
            <a:r>
              <a:rPr lang="fr-CH" altLang="it-CH" sz="2800" b="1" dirty="0">
                <a:solidFill>
                  <a:schemeClr val="accent4">
                    <a:lumMod val="10000"/>
                  </a:schemeClr>
                </a:solidFill>
              </a:rPr>
              <a:t> no le </a:t>
            </a:r>
            <a:r>
              <a:rPr lang="fr-CH" altLang="it-CH" sz="2800" b="1" dirty="0" err="1">
                <a:solidFill>
                  <a:schemeClr val="accent4">
                    <a:lumMod val="10000"/>
                  </a:schemeClr>
                </a:solidFill>
              </a:rPr>
              <a:t>gusta</a:t>
            </a:r>
            <a:r>
              <a:rPr lang="fr-CH" altLang="it-CH" sz="2800" b="1" dirty="0">
                <a:solidFill>
                  <a:schemeClr val="accent4">
                    <a:lumMod val="10000"/>
                  </a:schemeClr>
                </a:solidFill>
              </a:rPr>
              <a:t> </a:t>
            </a:r>
            <a:r>
              <a:rPr lang="fr-CH" altLang="it-CH" sz="2800" b="1" dirty="0" err="1">
                <a:solidFill>
                  <a:schemeClr val="accent4">
                    <a:lumMod val="10000"/>
                  </a:schemeClr>
                </a:solidFill>
              </a:rPr>
              <a:t>Israel</a:t>
            </a:r>
            <a:endParaRPr lang="it-IT" altLang="it-CH" sz="2800" b="1" dirty="0">
              <a:solidFill>
                <a:schemeClr val="accent4">
                  <a:lumMod val="10000"/>
                </a:schemeClr>
              </a:solidFill>
            </a:endParaRPr>
          </a:p>
        </p:txBody>
      </p:sp>
      <p:pic>
        <p:nvPicPr>
          <p:cNvPr id="642056" name="Picture 11">
            <a:extLst>
              <a:ext uri="{FF2B5EF4-FFF2-40B4-BE49-F238E27FC236}">
                <a16:creationId xmlns:a16="http://schemas.microsoft.com/office/drawing/2014/main" id="{086E115E-3214-AA04-D5F1-EFD233EF3C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285"/>
          <a:stretch>
            <a:fillRect/>
          </a:stretch>
        </p:blipFill>
        <p:spPr bwMode="auto">
          <a:xfrm>
            <a:off x="2346325" y="2349500"/>
            <a:ext cx="12747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7" name="Segnaposto numero diapositiva 1">
            <a:extLst>
              <a:ext uri="{FF2B5EF4-FFF2-40B4-BE49-F238E27FC236}">
                <a16:creationId xmlns:a16="http://schemas.microsoft.com/office/drawing/2014/main" id="{BE56C526-F9D7-79C3-8278-A1680E548129}"/>
              </a:ext>
            </a:extLst>
          </p:cNvPr>
          <p:cNvSpPr>
            <a:spLocks noGrp="1"/>
          </p:cNvSpPr>
          <p:nvPr>
            <p:ph type="sldNum" sz="quarter" idx="12"/>
          </p:nvPr>
        </p:nvSpPr>
        <p:spPr>
          <a:xfrm>
            <a:off x="4367213" y="3857625"/>
            <a:ext cx="720725"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4A5A6A-B59C-48AA-ADD2-34324E1886D7}" type="slidenum">
              <a:rPr lang="it-CH" altLang="en-US" sz="1400" smtClean="0">
                <a:solidFill>
                  <a:srgbClr val="FFFFFF"/>
                </a:solidFill>
              </a:rPr>
              <a:pPr>
                <a:spcBef>
                  <a:spcPct val="0"/>
                </a:spcBef>
                <a:buFontTx/>
                <a:buNone/>
              </a:pPr>
              <a:t>201</a:t>
            </a:fld>
            <a:endParaRPr lang="it-CH" altLang="en-US" sz="1400">
              <a:solidFill>
                <a:srgbClr val="FFFFFF"/>
              </a:solidFill>
            </a:endParaRPr>
          </a:p>
        </p:txBody>
      </p:sp>
      <p:pic>
        <p:nvPicPr>
          <p:cNvPr id="15" name="Picture 3" descr="manifestazione anti israeloamericana in libano">
            <a:extLst>
              <a:ext uri="{FF2B5EF4-FFF2-40B4-BE49-F238E27FC236}">
                <a16:creationId xmlns:a16="http://schemas.microsoft.com/office/drawing/2014/main" id="{DE539A80-0A93-C106-659F-A3796D2202EA}"/>
              </a:ext>
            </a:extLst>
          </p:cNvPr>
          <p:cNvPicPr>
            <a:picLocks noChangeAspect="1" noChangeArrowheads="1"/>
          </p:cNvPicPr>
          <p:nvPr/>
        </p:nvPicPr>
        <p:blipFill>
          <a:blip r:embed="rId9"/>
          <a:srcRect/>
          <a:stretch>
            <a:fillRect/>
          </a:stretch>
        </p:blipFill>
        <p:spPr bwMode="auto">
          <a:xfrm>
            <a:off x="7596188" y="2157413"/>
            <a:ext cx="1547812"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13">
            <a:extLst>
              <a:ext uri="{FF2B5EF4-FFF2-40B4-BE49-F238E27FC236}">
                <a16:creationId xmlns:a16="http://schemas.microsoft.com/office/drawing/2014/main" id="{9D756DF0-8F9D-FA78-06D0-48841F81C925}"/>
              </a:ext>
            </a:extLst>
          </p:cNvPr>
          <p:cNvPicPr>
            <a:picLocks noChangeAspect="1" noChangeArrowheads="1"/>
          </p:cNvPicPr>
          <p:nvPr/>
        </p:nvPicPr>
        <p:blipFill>
          <a:blip r:embed="rId10"/>
          <a:srcRect/>
          <a:stretch>
            <a:fillRect/>
          </a:stretch>
        </p:blipFill>
        <p:spPr bwMode="auto">
          <a:xfrm>
            <a:off x="6011863" y="4149725"/>
            <a:ext cx="3132137" cy="2708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18" descr="C:\Users\Enrico\Desktop\World danger j.jpg">
            <a:extLst>
              <a:ext uri="{FF2B5EF4-FFF2-40B4-BE49-F238E27FC236}">
                <a16:creationId xmlns:a16="http://schemas.microsoft.com/office/drawing/2014/main" id="{FC4A2D73-DB35-9598-0DE1-9599539E9C34}"/>
              </a:ext>
            </a:extLst>
          </p:cNvPr>
          <p:cNvPicPr>
            <a:picLocks noChangeAspect="1" noChangeArrowheads="1"/>
          </p:cNvPicPr>
          <p:nvPr/>
        </p:nvPicPr>
        <p:blipFill rotWithShape="1">
          <a:blip r:embed="rId11"/>
          <a:srcRect t="6614"/>
          <a:stretch/>
        </p:blipFill>
        <p:spPr bwMode="auto">
          <a:xfrm>
            <a:off x="0" y="3933825"/>
            <a:ext cx="2124075" cy="2924175"/>
          </a:xfrm>
          <a:prstGeom prst="rect">
            <a:avLst/>
          </a:prstGeom>
          <a:ln w="12700">
            <a:solidFill>
              <a:schemeClr val="tx1"/>
            </a:solidFill>
          </a:ln>
          <a:effectLst>
            <a:outerShdw blurRad="292100" dist="139700" dir="2700000" algn="tl" rotWithShape="0">
              <a:srgbClr val="333333">
                <a:alpha val="65000"/>
              </a:srgbClr>
            </a:outerShdw>
          </a:effectLst>
        </p:spPr>
      </p:pic>
      <p:sp>
        <p:nvSpPr>
          <p:cNvPr id="642061" name="CasellaDiTesto 1">
            <a:extLst>
              <a:ext uri="{FF2B5EF4-FFF2-40B4-BE49-F238E27FC236}">
                <a16:creationId xmlns:a16="http://schemas.microsoft.com/office/drawing/2014/main" id="{217D9F6D-9B46-19E8-F642-E31F7760582C}"/>
              </a:ext>
            </a:extLst>
          </p:cNvPr>
          <p:cNvSpPr txBox="1">
            <a:spLocks noChangeArrowheads="1"/>
          </p:cNvSpPr>
          <p:nvPr/>
        </p:nvSpPr>
        <p:spPr bwMode="auto">
          <a:xfrm>
            <a:off x="2290763" y="3914775"/>
            <a:ext cx="10080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Neturei Karta</a:t>
            </a:r>
          </a:p>
        </p:txBody>
      </p:sp>
      <p:sp>
        <p:nvSpPr>
          <p:cNvPr id="18" name="Rettangolo 17">
            <a:extLst>
              <a:ext uri="{FF2B5EF4-FFF2-40B4-BE49-F238E27FC236}">
                <a16:creationId xmlns:a16="http://schemas.microsoft.com/office/drawing/2014/main" id="{57ED4792-9798-65A8-E80D-76860AA599E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9" name="Immagine 18">
            <a:extLst>
              <a:ext uri="{FF2B5EF4-FFF2-40B4-BE49-F238E27FC236}">
                <a16:creationId xmlns:a16="http://schemas.microsoft.com/office/drawing/2014/main" id="{A1AAC172-0358-057C-5421-CC055C297144}"/>
              </a:ext>
            </a:extLst>
          </p:cNvPr>
          <p:cNvPicPr>
            <a:picLocks noChangeAspect="1"/>
          </p:cNvPicPr>
          <p:nvPr/>
        </p:nvPicPr>
        <p:blipFill>
          <a:blip r:embed="rId12"/>
          <a:stretch>
            <a:fillRect/>
          </a:stretch>
        </p:blipFill>
        <p:spPr>
          <a:xfrm>
            <a:off x="19050" y="2151063"/>
            <a:ext cx="2105025" cy="1692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TextBox 1">
            <a:extLst>
              <a:ext uri="{FF2B5EF4-FFF2-40B4-BE49-F238E27FC236}">
                <a16:creationId xmlns:a16="http://schemas.microsoft.com/office/drawing/2014/main" id="{33F3BCAD-FB47-648B-7DB5-2E4762A93E84}"/>
              </a:ext>
            </a:extLst>
          </p:cNvPr>
          <p:cNvSpPr txBox="1">
            <a:spLocks noChangeArrowheads="1"/>
          </p:cNvSpPr>
          <p:nvPr/>
        </p:nvSpPr>
        <p:spPr bwMode="auto">
          <a:xfrm>
            <a:off x="1000125" y="2836863"/>
            <a:ext cx="71437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4000">
                <a:solidFill>
                  <a:srgbClr val="FFFFFF"/>
                </a:solidFill>
              </a:rPr>
              <a:t>Todavía algunas de las grandes preguntas</a:t>
            </a:r>
            <a:endParaRPr lang="it-IT" altLang="it-CH" sz="4000">
              <a:solidFill>
                <a:srgbClr val="FFFFFF"/>
              </a:solidFill>
              <a:latin typeface="Algerian" panose="04020705040A02060702" pitchFamily="82" charset="0"/>
            </a:endParaRPr>
          </a:p>
        </p:txBody>
      </p:sp>
      <p:sp>
        <p:nvSpPr>
          <p:cNvPr id="644099" name="Segnaposto numero diapositiva 1">
            <a:extLst>
              <a:ext uri="{FF2B5EF4-FFF2-40B4-BE49-F238E27FC236}">
                <a16:creationId xmlns:a16="http://schemas.microsoft.com/office/drawing/2014/main" id="{C03623EC-DC89-A70F-463F-3EC1537A38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43E43D-A7D3-48C6-BC1E-8F65AD48CFD7}" type="slidenum">
              <a:rPr lang="it-CH" altLang="en-US" sz="1400" smtClean="0">
                <a:solidFill>
                  <a:srgbClr val="FFFFFF"/>
                </a:solidFill>
              </a:rPr>
              <a:pPr>
                <a:spcBef>
                  <a:spcPct val="0"/>
                </a:spcBef>
                <a:buFontTx/>
                <a:buNone/>
              </a:pPr>
              <a:t>202</a:t>
            </a:fld>
            <a:endParaRPr lang="it-CH" altLang="en-US" sz="1400">
              <a:solidFill>
                <a:srgbClr val="FFFFFF"/>
              </a:solidFill>
            </a:endParaRPr>
          </a:p>
        </p:txBody>
      </p:sp>
      <p:pic>
        <p:nvPicPr>
          <p:cNvPr id="644100" name="Picture 2">
            <a:extLst>
              <a:ext uri="{FF2B5EF4-FFF2-40B4-BE49-F238E27FC236}">
                <a16:creationId xmlns:a16="http://schemas.microsoft.com/office/drawing/2014/main" id="{04B060FE-A507-A31C-1771-E6D4E36F4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1497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396CD0AB-13D8-3B51-1BAB-033D6CDA33A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644102" name="Picture 10" descr="Segnali di pericolo">
            <a:extLst>
              <a:ext uri="{FF2B5EF4-FFF2-40B4-BE49-F238E27FC236}">
                <a16:creationId xmlns:a16="http://schemas.microsoft.com/office/drawing/2014/main" id="{F1215D7B-0D55-4E71-47FE-09D6ABED9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14" t="14546" r="20316" b="13042"/>
          <a:stretch>
            <a:fillRect/>
          </a:stretch>
        </p:blipFill>
        <p:spPr bwMode="auto">
          <a:xfrm>
            <a:off x="1116013" y="661988"/>
            <a:ext cx="19859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77C327EE-D626-BE8C-6967-4B8818352488}"/>
              </a:ext>
            </a:extLst>
          </p:cNvPr>
          <p:cNvSpPr txBox="1"/>
          <p:nvPr/>
        </p:nvSpPr>
        <p:spPr>
          <a:xfrm>
            <a:off x="1676400" y="1019175"/>
            <a:ext cx="865188" cy="1446213"/>
          </a:xfrm>
          <a:prstGeom prst="rect">
            <a:avLst/>
          </a:prstGeom>
          <a:noFill/>
        </p:spPr>
        <p:txBody>
          <a:bodyPr>
            <a:spAutoFit/>
          </a:bodyPr>
          <a:lstStyle/>
          <a:p>
            <a:pPr eaLnBrk="1" fontAlgn="auto" hangingPunct="1">
              <a:spcBef>
                <a:spcPts val="0"/>
              </a:spcBef>
              <a:spcAft>
                <a:spcPts val="0"/>
              </a:spcAft>
              <a:defRPr/>
            </a:pPr>
            <a:r>
              <a:rPr lang="it-CH" sz="8800" b="1" kern="0" dirty="0">
                <a:solidFill>
                  <a:schemeClr val="accent4">
                    <a:lumMod val="10000"/>
                  </a:schemeClr>
                </a:solidFill>
                <a:latin typeface="Arial" charset="0"/>
                <a:cs typeface="Arial" charset="0"/>
              </a:rPr>
              <a:t>?</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TextBox 1">
            <a:extLst>
              <a:ext uri="{FF2B5EF4-FFF2-40B4-BE49-F238E27FC236}">
                <a16:creationId xmlns:a16="http://schemas.microsoft.com/office/drawing/2014/main" id="{030A0F9D-A82F-4F7F-A7B9-921FFF5CBE88}"/>
              </a:ext>
            </a:extLst>
          </p:cNvPr>
          <p:cNvSpPr txBox="1">
            <a:spLocks noChangeArrowheads="1"/>
          </p:cNvSpPr>
          <p:nvPr/>
        </p:nvSpPr>
        <p:spPr bwMode="auto">
          <a:xfrm>
            <a:off x="357188" y="428625"/>
            <a:ext cx="828675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s-ES" altLang="it-CH" sz="2400" b="1">
                <a:solidFill>
                  <a:srgbClr val="FFFFFF"/>
                </a:solidFill>
              </a:rPr>
              <a:t>¿Dos estados o un Estado único?</a:t>
            </a:r>
          </a:p>
          <a:p>
            <a:pPr eaLnBrk="1" hangingPunct="1">
              <a:spcBef>
                <a:spcPct val="0"/>
              </a:spcBef>
              <a:buFontTx/>
              <a:buNone/>
            </a:pPr>
            <a:r>
              <a:rPr lang="es-ES" altLang="it-CH" sz="1600">
                <a:solidFill>
                  <a:srgbClr val="FFFFFF"/>
                </a:solidFill>
              </a:rPr>
              <a:t>     </a:t>
            </a:r>
          </a:p>
          <a:p>
            <a:pPr eaLnBrk="1" hangingPunct="1">
              <a:spcBef>
                <a:spcPct val="0"/>
              </a:spcBef>
              <a:buFontTx/>
              <a:buNone/>
            </a:pPr>
            <a:r>
              <a:rPr lang="es-ES" altLang="it-CH" sz="1600">
                <a:solidFill>
                  <a:srgbClr val="FFFFFF"/>
                </a:solidFill>
              </a:rPr>
              <a:t>     ¿Dentro de qué límites?, ¿Qué estado de los dos estados?</a:t>
            </a:r>
            <a:br>
              <a:rPr lang="es-ES" altLang="it-CH" sz="1600">
                <a:solidFill>
                  <a:srgbClr val="FFFFFF"/>
                </a:solidFill>
              </a:rPr>
            </a:br>
            <a:endParaRPr lang="es-ES" altLang="it-CH" sz="1600">
              <a:solidFill>
                <a:srgbClr val="FFFFFF"/>
              </a:solidFill>
            </a:endParaRPr>
          </a:p>
          <a:p>
            <a:pPr eaLnBrk="1" hangingPunct="1">
              <a:spcBef>
                <a:spcPct val="0"/>
              </a:spcBef>
              <a:buFontTx/>
              <a:buChar char="-"/>
            </a:pPr>
            <a:endParaRPr lang="es-ES" altLang="it-CH" sz="2400">
              <a:solidFill>
                <a:srgbClr val="FFFFFF"/>
              </a:solidFill>
            </a:endParaRPr>
          </a:p>
          <a:p>
            <a:pPr eaLnBrk="1" hangingPunct="1">
              <a:spcBef>
                <a:spcPct val="0"/>
              </a:spcBef>
              <a:buFontTx/>
              <a:buChar char="-"/>
            </a:pPr>
            <a:r>
              <a:rPr lang="es-ES" altLang="it-CH" sz="2400" b="1">
                <a:solidFill>
                  <a:srgbClr val="FFFFFF"/>
                </a:solidFill>
              </a:rPr>
              <a:t>¿Quién está en Jerusalén? ¿Capital de qué Estado?</a:t>
            </a:r>
          </a:p>
          <a:p>
            <a:pPr eaLnBrk="1" hangingPunct="1">
              <a:spcBef>
                <a:spcPct val="0"/>
              </a:spcBef>
              <a:buFontTx/>
              <a:buNone/>
            </a:pPr>
            <a:endParaRPr lang="es-ES" altLang="it-CH" sz="1600">
              <a:solidFill>
                <a:srgbClr val="FFFFFF"/>
              </a:solidFill>
            </a:endParaRPr>
          </a:p>
          <a:p>
            <a:pPr eaLnBrk="1" hangingPunct="1">
              <a:spcBef>
                <a:spcPct val="0"/>
              </a:spcBef>
              <a:buFontTx/>
              <a:buNone/>
            </a:pPr>
            <a:r>
              <a:rPr lang="es-ES" altLang="it-CH" sz="1600">
                <a:solidFill>
                  <a:srgbClr val="FFFFFF"/>
                </a:solidFill>
              </a:rPr>
              <a:t>     ¿Se debe dividir la ciudad o que sea "internacional"?</a:t>
            </a:r>
            <a:br>
              <a:rPr lang="es-ES" altLang="it-CH" sz="1600">
                <a:solidFill>
                  <a:srgbClr val="FFFFFF"/>
                </a:solidFill>
              </a:rPr>
            </a:br>
            <a:endParaRPr lang="es-ES" altLang="it-CH" sz="1600">
              <a:solidFill>
                <a:srgbClr val="FFFFFF"/>
              </a:solidFill>
            </a:endParaRPr>
          </a:p>
          <a:p>
            <a:pPr eaLnBrk="1" hangingPunct="1">
              <a:spcBef>
                <a:spcPct val="0"/>
              </a:spcBef>
              <a:buFontTx/>
              <a:buNone/>
            </a:pPr>
            <a:endParaRPr lang="es-ES" altLang="it-CH" sz="2400">
              <a:solidFill>
                <a:srgbClr val="FFFFFF"/>
              </a:solidFill>
            </a:endParaRPr>
          </a:p>
          <a:p>
            <a:pPr eaLnBrk="1" hangingPunct="1">
              <a:spcBef>
                <a:spcPct val="0"/>
              </a:spcBef>
              <a:buFontTx/>
              <a:buChar char="-"/>
            </a:pPr>
            <a:r>
              <a:rPr lang="es-ES" altLang="it-CH" sz="2400" b="1">
                <a:solidFill>
                  <a:srgbClr val="FFFFFF"/>
                </a:solidFill>
              </a:rPr>
              <a:t>¿Pueden volver los refugiados palestinos?</a:t>
            </a:r>
          </a:p>
          <a:p>
            <a:pPr eaLnBrk="1" hangingPunct="1">
              <a:spcBef>
                <a:spcPct val="0"/>
              </a:spcBef>
              <a:buFontTx/>
              <a:buNone/>
            </a:pPr>
            <a:r>
              <a:rPr lang="es-ES" altLang="it-CH" sz="1600">
                <a:solidFill>
                  <a:srgbClr val="FFFFFF"/>
                </a:solidFill>
              </a:rPr>
              <a:t>     </a:t>
            </a:r>
          </a:p>
          <a:p>
            <a:pPr eaLnBrk="1" hangingPunct="1">
              <a:spcBef>
                <a:spcPct val="0"/>
              </a:spcBef>
              <a:buFontTx/>
              <a:buNone/>
            </a:pPr>
            <a:r>
              <a:rPr lang="es-ES" altLang="it-CH" sz="1600">
                <a:solidFill>
                  <a:srgbClr val="FFFFFF"/>
                </a:solidFill>
              </a:rPr>
              <a:t>     ¿Quién puede venir?, ¿Cuándo?, ¿A dónde ir?, ¿Devolverles sus propiedades     confiscadas por los sionistas o pagar compensaciónes?</a:t>
            </a:r>
            <a:br>
              <a:rPr lang="es-ES" altLang="it-CH" sz="1600">
                <a:solidFill>
                  <a:srgbClr val="FFFFFF"/>
                </a:solidFill>
              </a:rPr>
            </a:br>
            <a:endParaRPr lang="es-ES" altLang="it-CH" sz="1600">
              <a:solidFill>
                <a:srgbClr val="FFFFFF"/>
              </a:solidFill>
            </a:endParaRPr>
          </a:p>
          <a:p>
            <a:pPr eaLnBrk="1" hangingPunct="1">
              <a:spcBef>
                <a:spcPct val="0"/>
              </a:spcBef>
              <a:buFontTx/>
              <a:buChar char="-"/>
            </a:pPr>
            <a:endParaRPr lang="es-ES" altLang="it-CH" sz="2400">
              <a:solidFill>
                <a:srgbClr val="FFFFFF"/>
              </a:solidFill>
            </a:endParaRPr>
          </a:p>
          <a:p>
            <a:pPr eaLnBrk="1" hangingPunct="1">
              <a:spcBef>
                <a:spcPct val="0"/>
              </a:spcBef>
              <a:buFontTx/>
              <a:buChar char="-"/>
            </a:pPr>
            <a:r>
              <a:rPr lang="es-ES" altLang="it-CH" sz="2400" b="1">
                <a:solidFill>
                  <a:srgbClr val="FFFFFF"/>
                </a:solidFill>
              </a:rPr>
              <a:t>¿Quién debería administrar los Santos Lugares?</a:t>
            </a:r>
          </a:p>
          <a:p>
            <a:pPr eaLnBrk="1" hangingPunct="1">
              <a:spcBef>
                <a:spcPct val="0"/>
              </a:spcBef>
              <a:buFontTx/>
              <a:buNone/>
            </a:pPr>
            <a:r>
              <a:rPr lang="es-ES" altLang="it-CH" sz="1600">
                <a:solidFill>
                  <a:srgbClr val="FFFFFF"/>
                </a:solidFill>
              </a:rPr>
              <a:t>     </a:t>
            </a:r>
          </a:p>
          <a:p>
            <a:pPr eaLnBrk="1" hangingPunct="1">
              <a:spcBef>
                <a:spcPct val="0"/>
              </a:spcBef>
              <a:buFontTx/>
              <a:buNone/>
            </a:pPr>
            <a:r>
              <a:rPr lang="es-ES" altLang="it-CH" sz="1600">
                <a:solidFill>
                  <a:srgbClr val="FFFFFF"/>
                </a:solidFill>
              </a:rPr>
              <a:t>     ¿La potencia ocupante?, ¿El estado?, ¿Las ordenes religiosas?, ¿Las Naciones Unidas?</a:t>
            </a:r>
            <a:endParaRPr lang="fr-CH" altLang="it-CH" sz="1600">
              <a:solidFill>
                <a:srgbClr val="FFFFFF"/>
              </a:solidFill>
            </a:endParaRPr>
          </a:p>
        </p:txBody>
      </p:sp>
      <p:sp>
        <p:nvSpPr>
          <p:cNvPr id="645123" name="Segnaposto numero diapositiva 1">
            <a:extLst>
              <a:ext uri="{FF2B5EF4-FFF2-40B4-BE49-F238E27FC236}">
                <a16:creationId xmlns:a16="http://schemas.microsoft.com/office/drawing/2014/main" id="{23D65E60-B014-3C46-4A7F-9C22D03607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14BD15-E611-406E-90C3-EE61CEB7F719}" type="slidenum">
              <a:rPr lang="it-CH" altLang="en-US" sz="1400" smtClean="0">
                <a:solidFill>
                  <a:srgbClr val="FFFFFF"/>
                </a:solidFill>
              </a:rPr>
              <a:pPr>
                <a:spcBef>
                  <a:spcPct val="0"/>
                </a:spcBef>
                <a:buFontTx/>
                <a:buNone/>
              </a:pPr>
              <a:t>203</a:t>
            </a:fld>
            <a:endParaRPr lang="it-CH" altLang="en-US" sz="1400">
              <a:solidFill>
                <a:srgbClr val="FFFFFF"/>
              </a:solidFill>
            </a:endParaRPr>
          </a:p>
        </p:txBody>
      </p:sp>
      <p:sp>
        <p:nvSpPr>
          <p:cNvPr id="4" name="Rettangolo 3">
            <a:extLst>
              <a:ext uri="{FF2B5EF4-FFF2-40B4-BE49-F238E27FC236}">
                <a16:creationId xmlns:a16="http://schemas.microsoft.com/office/drawing/2014/main" id="{4F602BA9-D57C-CCD5-8411-AC0CE2E5268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TextBox 1">
            <a:extLst>
              <a:ext uri="{FF2B5EF4-FFF2-40B4-BE49-F238E27FC236}">
                <a16:creationId xmlns:a16="http://schemas.microsoft.com/office/drawing/2014/main" id="{2ED9961F-5D17-3834-1EB5-A184587CA5CE}"/>
              </a:ext>
            </a:extLst>
          </p:cNvPr>
          <p:cNvSpPr txBox="1">
            <a:spLocks noChangeArrowheads="1"/>
          </p:cNvSpPr>
          <p:nvPr/>
        </p:nvSpPr>
        <p:spPr bwMode="auto">
          <a:xfrm>
            <a:off x="357188" y="642938"/>
            <a:ext cx="82867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s-ES" altLang="it-CH" sz="4000">
                <a:solidFill>
                  <a:srgbClr val="FFFFFF"/>
                </a:solidFill>
              </a:rPr>
              <a:t>¿Deben los palestinos reconocer el carácter judío de Israel?</a:t>
            </a:r>
            <a:br>
              <a:rPr lang="es-ES" altLang="it-CH" sz="4000">
                <a:solidFill>
                  <a:srgbClr val="FFFFFF"/>
                </a:solidFill>
              </a:rPr>
            </a:br>
            <a:endParaRPr lang="es-ES" altLang="it-CH" sz="4000">
              <a:solidFill>
                <a:srgbClr val="FFFFFF"/>
              </a:solidFill>
            </a:endParaRPr>
          </a:p>
          <a:p>
            <a:pPr eaLnBrk="1" hangingPunct="1">
              <a:spcBef>
                <a:spcPct val="0"/>
              </a:spcBef>
              <a:buFontTx/>
              <a:buChar char="-"/>
            </a:pPr>
            <a:r>
              <a:rPr lang="es-ES" altLang="it-CH" sz="4000">
                <a:solidFill>
                  <a:srgbClr val="FFFFFF"/>
                </a:solidFill>
              </a:rPr>
              <a:t>¿Es Hamas una organización terrorista?</a:t>
            </a:r>
            <a:br>
              <a:rPr lang="es-ES" altLang="it-CH" sz="4000">
                <a:solidFill>
                  <a:srgbClr val="FFFFFF"/>
                </a:solidFill>
              </a:rPr>
            </a:br>
            <a:endParaRPr lang="es-ES" altLang="it-CH" sz="4000">
              <a:solidFill>
                <a:srgbClr val="FFFFFF"/>
              </a:solidFill>
            </a:endParaRPr>
          </a:p>
          <a:p>
            <a:pPr eaLnBrk="1" hangingPunct="1">
              <a:spcBef>
                <a:spcPct val="0"/>
              </a:spcBef>
              <a:buFontTx/>
              <a:buChar char="-"/>
            </a:pPr>
            <a:r>
              <a:rPr lang="es-ES" altLang="it-CH" sz="4000">
                <a:solidFill>
                  <a:srgbClr val="FFFFFF"/>
                </a:solidFill>
              </a:rPr>
              <a:t>¿Debe ser Gasa aislada?</a:t>
            </a:r>
          </a:p>
          <a:p>
            <a:pPr eaLnBrk="1" hangingPunct="1">
              <a:spcBef>
                <a:spcPct val="0"/>
              </a:spcBef>
              <a:buFontTx/>
              <a:buNone/>
            </a:pPr>
            <a:r>
              <a:rPr lang="es-ES" altLang="it-CH" sz="4000">
                <a:solidFill>
                  <a:srgbClr val="FFFFFF"/>
                </a:solidFill>
              </a:rPr>
              <a:t>   </a:t>
            </a:r>
            <a:r>
              <a:rPr lang="es-ES" altLang="it-CH" sz="1600">
                <a:solidFill>
                  <a:srgbClr val="FFFFFF"/>
                </a:solidFill>
              </a:rPr>
              <a:t>¿A quién pertenecen las reservas de gas natural en el mar de Gaza?</a:t>
            </a:r>
            <a:endParaRPr lang="fr-CH" altLang="it-CH" sz="1600">
              <a:solidFill>
                <a:srgbClr val="FFFFFF"/>
              </a:solidFill>
            </a:endParaRPr>
          </a:p>
        </p:txBody>
      </p:sp>
      <p:sp>
        <p:nvSpPr>
          <p:cNvPr id="647171" name="Segnaposto numero diapositiva 1">
            <a:extLst>
              <a:ext uri="{FF2B5EF4-FFF2-40B4-BE49-F238E27FC236}">
                <a16:creationId xmlns:a16="http://schemas.microsoft.com/office/drawing/2014/main" id="{F1F7A338-CC45-E8DE-046C-8DAD8186CF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650E8B-639F-4082-8807-175F67AE7187}" type="slidenum">
              <a:rPr lang="it-CH" altLang="en-US" sz="1400" smtClean="0">
                <a:solidFill>
                  <a:srgbClr val="FFFFFF"/>
                </a:solidFill>
              </a:rPr>
              <a:pPr>
                <a:spcBef>
                  <a:spcPct val="0"/>
                </a:spcBef>
                <a:buFontTx/>
                <a:buNone/>
              </a:pPr>
              <a:t>204</a:t>
            </a:fld>
            <a:endParaRPr lang="it-CH" altLang="en-US" sz="1400">
              <a:solidFill>
                <a:srgbClr val="FFFFFF"/>
              </a:solidFill>
            </a:endParaRPr>
          </a:p>
        </p:txBody>
      </p:sp>
      <p:sp>
        <p:nvSpPr>
          <p:cNvPr id="4" name="Rettangolo 3">
            <a:extLst>
              <a:ext uri="{FF2B5EF4-FFF2-40B4-BE49-F238E27FC236}">
                <a16:creationId xmlns:a16="http://schemas.microsoft.com/office/drawing/2014/main" id="{6419416E-BFAB-B6CE-7D63-744833DB3E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extBox 1">
            <a:extLst>
              <a:ext uri="{FF2B5EF4-FFF2-40B4-BE49-F238E27FC236}">
                <a16:creationId xmlns:a16="http://schemas.microsoft.com/office/drawing/2014/main" id="{0969D367-7A24-5376-3D5D-66866E8FEB2A}"/>
              </a:ext>
            </a:extLst>
          </p:cNvPr>
          <p:cNvSpPr txBox="1">
            <a:spLocks noChangeArrowheads="1"/>
          </p:cNvSpPr>
          <p:nvPr/>
        </p:nvSpPr>
        <p:spPr bwMode="auto">
          <a:xfrm>
            <a:off x="357188" y="428625"/>
            <a:ext cx="828675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s-ES" altLang="it-CH" sz="4000">
                <a:solidFill>
                  <a:srgbClr val="FFFFFF"/>
                </a:solidFill>
              </a:rPr>
              <a:t>¿Siguen siendo validas las resoluciones de las Naciones Unidas?</a:t>
            </a:r>
          </a:p>
          <a:p>
            <a:pPr eaLnBrk="1" hangingPunct="1">
              <a:spcBef>
                <a:spcPct val="0"/>
              </a:spcBef>
              <a:buFontTx/>
              <a:buNone/>
            </a:pPr>
            <a:endParaRPr lang="es-ES" altLang="it-CH" sz="4000">
              <a:solidFill>
                <a:srgbClr val="FFFFFF"/>
              </a:solidFill>
            </a:endParaRPr>
          </a:p>
          <a:p>
            <a:pPr eaLnBrk="1" hangingPunct="1">
              <a:spcBef>
                <a:spcPct val="0"/>
              </a:spcBef>
              <a:buFontTx/>
              <a:buChar char="-"/>
            </a:pPr>
            <a:r>
              <a:rPr lang="es-ES" altLang="it-CH" sz="4000">
                <a:solidFill>
                  <a:srgbClr val="FFFFFF"/>
                </a:solidFill>
              </a:rPr>
              <a:t>¿Siguen siendo válidos los acuerdos de Oslo?</a:t>
            </a:r>
          </a:p>
          <a:p>
            <a:pPr eaLnBrk="1" hangingPunct="1">
              <a:spcBef>
                <a:spcPct val="0"/>
              </a:spcBef>
              <a:buFontTx/>
              <a:buNone/>
            </a:pPr>
            <a:endParaRPr lang="es-ES" altLang="it-CH" sz="4000">
              <a:solidFill>
                <a:srgbClr val="FFFFFF"/>
              </a:solidFill>
            </a:endParaRPr>
          </a:p>
          <a:p>
            <a:pPr eaLnBrk="1" hangingPunct="1">
              <a:spcBef>
                <a:spcPct val="0"/>
              </a:spcBef>
              <a:buFontTx/>
              <a:buChar char="-"/>
            </a:pPr>
            <a:r>
              <a:rPr lang="es-ES" altLang="it-CH" sz="4000">
                <a:solidFill>
                  <a:srgbClr val="FFFFFF"/>
                </a:solidFill>
              </a:rPr>
              <a:t>¿Los convenios internacionales, etc. se deben aplicar?</a:t>
            </a:r>
            <a:br>
              <a:rPr lang="es-ES" altLang="it-CH" sz="4000">
                <a:solidFill>
                  <a:srgbClr val="FFFFFF"/>
                </a:solidFill>
              </a:rPr>
            </a:br>
            <a:r>
              <a:rPr lang="es-ES" altLang="it-CH" sz="1600">
                <a:solidFill>
                  <a:srgbClr val="FFFFFF"/>
                </a:solidFill>
              </a:rPr>
              <a:t>¿Cisjordania, Gaza, el Golán, etc. territorios "ocupados" o "disputados"? </a:t>
            </a:r>
          </a:p>
          <a:p>
            <a:pPr eaLnBrk="1" hangingPunct="1">
              <a:spcBef>
                <a:spcPct val="0"/>
              </a:spcBef>
              <a:buFontTx/>
              <a:buNone/>
            </a:pPr>
            <a:r>
              <a:rPr lang="es-ES" altLang="it-CH" sz="1600">
                <a:solidFill>
                  <a:srgbClr val="FFFFFF"/>
                </a:solidFill>
              </a:rPr>
              <a:t>     ¿Retirar a los colonos?</a:t>
            </a:r>
            <a:br>
              <a:rPr lang="es-ES" altLang="it-CH" sz="4000">
                <a:solidFill>
                  <a:srgbClr val="FFFFFF"/>
                </a:solidFill>
              </a:rPr>
            </a:br>
            <a:endParaRPr lang="fr-CH" altLang="it-CH" sz="1400">
              <a:solidFill>
                <a:srgbClr val="FFFFFF"/>
              </a:solidFill>
            </a:endParaRPr>
          </a:p>
        </p:txBody>
      </p:sp>
      <p:sp>
        <p:nvSpPr>
          <p:cNvPr id="648195" name="Segnaposto numero diapositiva 1">
            <a:extLst>
              <a:ext uri="{FF2B5EF4-FFF2-40B4-BE49-F238E27FC236}">
                <a16:creationId xmlns:a16="http://schemas.microsoft.com/office/drawing/2014/main" id="{162244EB-6B4B-1590-404F-16D4582A54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812F83-EE8B-465F-B2CC-CDA8EAF56FA1}" type="slidenum">
              <a:rPr lang="it-CH" altLang="en-US" sz="1400" smtClean="0">
                <a:solidFill>
                  <a:srgbClr val="FFFFFF"/>
                </a:solidFill>
              </a:rPr>
              <a:pPr>
                <a:spcBef>
                  <a:spcPct val="0"/>
                </a:spcBef>
                <a:buFontTx/>
                <a:buNone/>
              </a:pPr>
              <a:t>205</a:t>
            </a:fld>
            <a:endParaRPr lang="it-CH" altLang="en-US" sz="1400">
              <a:solidFill>
                <a:srgbClr val="FFFFFF"/>
              </a:solidFill>
            </a:endParaRPr>
          </a:p>
        </p:txBody>
      </p:sp>
      <p:sp>
        <p:nvSpPr>
          <p:cNvPr id="4" name="Rettangolo 3">
            <a:extLst>
              <a:ext uri="{FF2B5EF4-FFF2-40B4-BE49-F238E27FC236}">
                <a16:creationId xmlns:a16="http://schemas.microsoft.com/office/drawing/2014/main" id="{287E0CBB-EBD2-78D1-1CE8-207F63F026D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egnaposto numero diapositiva 1">
            <a:extLst>
              <a:ext uri="{FF2B5EF4-FFF2-40B4-BE49-F238E27FC236}">
                <a16:creationId xmlns:a16="http://schemas.microsoft.com/office/drawing/2014/main" id="{B8CA7163-BA6C-3BB0-EEE8-0A7D90C9D8F0}"/>
              </a:ext>
            </a:extLst>
          </p:cNvPr>
          <p:cNvSpPr>
            <a:spLocks noGrp="1"/>
          </p:cNvSpPr>
          <p:nvPr>
            <p:ph type="sldNum" sz="quarter" idx="12"/>
          </p:nvPr>
        </p:nvSpPr>
        <p:spPr>
          <a:xfrm>
            <a:off x="7650163" y="56546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02BCC-3621-4BF8-ACE1-DD1C96A28F00}"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pic>
        <p:nvPicPr>
          <p:cNvPr id="571395" name="Picture 3" descr="C:\Users\Enrico\Desktop\Yarnuk Siria aprile 2014 profughi palest attendono distr viveri.jpg">
            <a:extLst>
              <a:ext uri="{FF2B5EF4-FFF2-40B4-BE49-F238E27FC236}">
                <a16:creationId xmlns:a16="http://schemas.microsoft.com/office/drawing/2014/main" id="{27D3BC1E-A72A-59F8-ED7A-5C6D1AFD8380}"/>
              </a:ext>
            </a:extLst>
          </p:cNvPr>
          <p:cNvPicPr>
            <a:picLocks noChangeAspect="1" noChangeArrowheads="1"/>
          </p:cNvPicPr>
          <p:nvPr/>
        </p:nvPicPr>
        <p:blipFill>
          <a:blip r:embed="rId3"/>
          <a:srcRect/>
          <a:stretch>
            <a:fillRect/>
          </a:stretch>
        </p:blipFill>
        <p:spPr bwMode="auto">
          <a:xfrm>
            <a:off x="684213" y="452438"/>
            <a:ext cx="7675562"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49220" name="CasellaDiTesto 2">
            <a:extLst>
              <a:ext uri="{FF2B5EF4-FFF2-40B4-BE49-F238E27FC236}">
                <a16:creationId xmlns:a16="http://schemas.microsoft.com/office/drawing/2014/main" id="{546E1E8D-6053-E474-E48F-405DC065BB58}"/>
              </a:ext>
            </a:extLst>
          </p:cNvPr>
          <p:cNvSpPr txBox="1">
            <a:spLocks noChangeArrowheads="1"/>
          </p:cNvSpPr>
          <p:nvPr/>
        </p:nvSpPr>
        <p:spPr bwMode="auto">
          <a:xfrm>
            <a:off x="671513" y="6015038"/>
            <a:ext cx="767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April 2014: Photo: Palestinian refugees besieged from the war expecting an unlikely  delivery of food. Palestinian refugees are among the biggest victims of the wars raging in the Middle East </a:t>
            </a:r>
            <a:r>
              <a:rPr lang="it-CH" altLang="it-CH" sz="1400">
                <a:solidFill>
                  <a:srgbClr val="FFFFFF"/>
                </a:solidFill>
              </a:rPr>
              <a:t>.</a:t>
            </a:r>
          </a:p>
        </p:txBody>
      </p:sp>
      <p:sp>
        <p:nvSpPr>
          <p:cNvPr id="649221" name="CasellaDiTesto 2">
            <a:extLst>
              <a:ext uri="{FF2B5EF4-FFF2-40B4-BE49-F238E27FC236}">
                <a16:creationId xmlns:a16="http://schemas.microsoft.com/office/drawing/2014/main" id="{2217C44A-BEA3-FE0A-804D-81386D2921CC}"/>
              </a:ext>
            </a:extLst>
          </p:cNvPr>
          <p:cNvSpPr txBox="1">
            <a:spLocks noChangeArrowheads="1"/>
          </p:cNvSpPr>
          <p:nvPr/>
        </p:nvSpPr>
        <p:spPr bwMode="auto">
          <a:xfrm>
            <a:off x="3406775" y="6642100"/>
            <a:ext cx="2230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http://en.wikipedia.org/wiki/Yarmouk_Camp</a:t>
            </a:r>
          </a:p>
        </p:txBody>
      </p:sp>
      <p:sp>
        <p:nvSpPr>
          <p:cNvPr id="6" name="Rettangolo 5">
            <a:extLst>
              <a:ext uri="{FF2B5EF4-FFF2-40B4-BE49-F238E27FC236}">
                <a16:creationId xmlns:a16="http://schemas.microsoft.com/office/drawing/2014/main" id="{B159581F-CFFD-3769-0BE3-64BE5AE8016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09372DF-0039-CD21-4B76-953F72B04B7E}"/>
              </a:ext>
            </a:extLst>
          </p:cNvPr>
          <p:cNvSpPr txBox="1"/>
          <p:nvPr/>
        </p:nvSpPr>
        <p:spPr>
          <a:xfrm>
            <a:off x="2411413" y="5630863"/>
            <a:ext cx="4321175" cy="307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stStyle>
          <a:p>
            <a:pPr>
              <a:defRPr/>
            </a:pPr>
            <a:r>
              <a:rPr lang="en-US" dirty="0"/>
              <a:t>Palestinian refugee camp of Al-Yarmouk, Syria</a:t>
            </a:r>
          </a:p>
        </p:txBody>
      </p:sp>
      <p:sp>
        <p:nvSpPr>
          <p:cNvPr id="646152" name="CasellaDiTesto 2">
            <a:extLst>
              <a:ext uri="{FF2B5EF4-FFF2-40B4-BE49-F238E27FC236}">
                <a16:creationId xmlns:a16="http://schemas.microsoft.com/office/drawing/2014/main" id="{55D1C6B7-16C5-BCC7-FB8B-1C4A620E396C}"/>
              </a:ext>
            </a:extLst>
          </p:cNvPr>
          <p:cNvSpPr txBox="1">
            <a:spLocks noChangeArrowheads="1"/>
          </p:cNvSpPr>
          <p:nvPr/>
        </p:nvSpPr>
        <p:spPr bwMode="auto">
          <a:xfrm>
            <a:off x="6578600" y="452438"/>
            <a:ext cx="1781175" cy="646112"/>
          </a:xfrm>
          <a:prstGeom prst="rect">
            <a:avLst/>
          </a:prstGeom>
          <a:solidFill>
            <a:schemeClr val="tx1"/>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extent of the disaster</a:t>
            </a:r>
          </a:p>
        </p:txBody>
      </p:sp>
      <p:sp>
        <p:nvSpPr>
          <p:cNvPr id="9" name="Rettangolo 8">
            <a:extLst>
              <a:ext uri="{FF2B5EF4-FFF2-40B4-BE49-F238E27FC236}">
                <a16:creationId xmlns:a16="http://schemas.microsoft.com/office/drawing/2014/main" id="{C5FD36CA-9CCC-DA95-F77E-9ED74AACFC0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egnaposto numero diapositiva 1">
            <a:extLst>
              <a:ext uri="{FF2B5EF4-FFF2-40B4-BE49-F238E27FC236}">
                <a16:creationId xmlns:a16="http://schemas.microsoft.com/office/drawing/2014/main" id="{3ACE5665-EAA6-85AD-BD71-265EA2F60D2E}"/>
              </a:ext>
            </a:extLst>
          </p:cNvPr>
          <p:cNvSpPr>
            <a:spLocks noGrp="1"/>
          </p:cNvSpPr>
          <p:nvPr>
            <p:ph type="sldNum" sz="quarter" idx="12"/>
          </p:nvPr>
        </p:nvSpPr>
        <p:spPr>
          <a:xfrm>
            <a:off x="8123238" y="5675313"/>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649E05-0B97-4DD3-965C-3BF63219BA5E}"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sp>
        <p:nvSpPr>
          <p:cNvPr id="651267" name="CasellaDiTesto 2">
            <a:extLst>
              <a:ext uri="{FF2B5EF4-FFF2-40B4-BE49-F238E27FC236}">
                <a16:creationId xmlns:a16="http://schemas.microsoft.com/office/drawing/2014/main" id="{50E1EEE3-C64F-E871-BF3B-B4A623E0BA9D}"/>
              </a:ext>
            </a:extLst>
          </p:cNvPr>
          <p:cNvSpPr txBox="1">
            <a:spLocks noChangeArrowheads="1"/>
          </p:cNvSpPr>
          <p:nvPr/>
        </p:nvSpPr>
        <p:spPr bwMode="auto">
          <a:xfrm>
            <a:off x="2627313" y="6038850"/>
            <a:ext cx="43862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200" b="1">
                <a:solidFill>
                  <a:srgbClr val="FFFFFF"/>
                </a:solidFill>
              </a:rPr>
              <a:t>The extent of the disaster</a:t>
            </a:r>
            <a:endParaRPr lang="it-CH" altLang="it-CH" sz="2200" b="1">
              <a:solidFill>
                <a:srgbClr val="FFFFFF"/>
              </a:solidFill>
            </a:endParaRPr>
          </a:p>
        </p:txBody>
      </p:sp>
      <p:pic>
        <p:nvPicPr>
          <p:cNvPr id="1515523" name="Picture 3" descr="C:\Users\Enrico\Desktop\Campo pro giord j.jpg">
            <a:extLst>
              <a:ext uri="{FF2B5EF4-FFF2-40B4-BE49-F238E27FC236}">
                <a16:creationId xmlns:a16="http://schemas.microsoft.com/office/drawing/2014/main" id="{71A5D1A6-0941-3C09-EDD6-6F36EC2A0DC2}"/>
              </a:ext>
            </a:extLst>
          </p:cNvPr>
          <p:cNvPicPr>
            <a:picLocks noChangeAspect="1" noChangeArrowheads="1"/>
          </p:cNvPicPr>
          <p:nvPr/>
        </p:nvPicPr>
        <p:blipFill>
          <a:blip r:embed="rId3"/>
          <a:srcRect/>
          <a:stretch>
            <a:fillRect/>
          </a:stretch>
        </p:blipFill>
        <p:spPr bwMode="auto">
          <a:xfrm>
            <a:off x="577850" y="404813"/>
            <a:ext cx="7988300" cy="5057775"/>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A3A46BA5-0A3B-BBD8-C7E7-33C2993898E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D6EA231-F834-7DD5-9DF8-DF039FF0C44C}"/>
              </a:ext>
            </a:extLst>
          </p:cNvPr>
          <p:cNvSpPr txBox="1"/>
          <p:nvPr/>
        </p:nvSpPr>
        <p:spPr>
          <a:xfrm>
            <a:off x="1187450" y="5670550"/>
            <a:ext cx="6689725" cy="307975"/>
          </a:xfrm>
          <a:prstGeom prst="rect">
            <a:avLst/>
          </a:prstGeom>
          <a:solidFill>
            <a:srgbClr val="FFFF00"/>
          </a:solidFill>
          <a:ln w="12700">
            <a:solidFill>
              <a:schemeClr val="accent4">
                <a:lumMod val="10000"/>
              </a:schemeClr>
            </a:solidFill>
          </a:ln>
        </p:spPr>
        <p:txBody>
          <a:bodyPr>
            <a:spAutoFit/>
          </a:bodyPr>
          <a:lstStyle/>
          <a:p>
            <a:pPr algn="ctr">
              <a:defRPr/>
            </a:pPr>
            <a:r>
              <a:rPr lang="en-US" sz="1400" b="1" dirty="0">
                <a:solidFill>
                  <a:schemeClr val="accent4">
                    <a:lumMod val="10000"/>
                  </a:schemeClr>
                </a:solidFill>
              </a:rPr>
              <a:t>The </a:t>
            </a:r>
            <a:r>
              <a:rPr lang="en-US" sz="1400" b="1" dirty="0" err="1">
                <a:solidFill>
                  <a:schemeClr val="accent4">
                    <a:lumMod val="10000"/>
                  </a:schemeClr>
                </a:solidFill>
              </a:rPr>
              <a:t>Zaatari</a:t>
            </a:r>
            <a:r>
              <a:rPr lang="en-US" sz="1400" b="1" dirty="0">
                <a:solidFill>
                  <a:schemeClr val="accent4">
                    <a:lumMod val="10000"/>
                  </a:schemeClr>
                </a:solidFill>
              </a:rPr>
              <a:t> refugee camp near Mafraq, Jordan, that houses 115,000 refugees.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3AEB0E64-87EE-C1CF-C0EF-5A2A1A23EAE7}"/>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53315" name="Rectangle 3" descr="Stuoia">
            <a:extLst>
              <a:ext uri="{FF2B5EF4-FFF2-40B4-BE49-F238E27FC236}">
                <a16:creationId xmlns:a16="http://schemas.microsoft.com/office/drawing/2014/main" id="{DDEF3864-943B-A838-37B4-B078A30ED5B7}"/>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4000" b="1">
              <a:solidFill>
                <a:srgbClr val="800000"/>
              </a:solidFill>
              <a:latin typeface="Times New Roman" panose="02020603050405020304" pitchFamily="18" charset="0"/>
            </a:endParaRPr>
          </a:p>
        </p:txBody>
      </p:sp>
      <p:pic>
        <p:nvPicPr>
          <p:cNvPr id="272388" name="Picture 4" descr="bandiera palestinese">
            <a:extLst>
              <a:ext uri="{FF2B5EF4-FFF2-40B4-BE49-F238E27FC236}">
                <a16:creationId xmlns:a16="http://schemas.microsoft.com/office/drawing/2014/main" id="{F0A31010-AD2C-B54D-93F8-86212B834ABA}"/>
              </a:ext>
            </a:extLst>
          </p:cNvPr>
          <p:cNvPicPr>
            <a:picLocks noChangeAspect="1" noChangeArrowheads="1"/>
          </p:cNvPicPr>
          <p:nvPr/>
        </p:nvPicPr>
        <p:blipFill>
          <a:blip r:embed="rId4"/>
          <a:srcRect/>
          <a:stretch>
            <a:fillRect/>
          </a:stretch>
        </p:blipFill>
        <p:spPr bwMode="auto">
          <a:xfrm>
            <a:off x="1050925" y="725488"/>
            <a:ext cx="2651125" cy="13350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EDDAF1A6-6F3A-491F-8D3F-C9E42D423CE5}"/>
              </a:ext>
            </a:extLst>
          </p:cNvPr>
          <p:cNvSpPr txBox="1">
            <a:spLocks noChangeArrowheads="1"/>
          </p:cNvSpPr>
          <p:nvPr/>
        </p:nvSpPr>
        <p:spPr bwMode="auto">
          <a:xfrm>
            <a:off x="1042988" y="2420938"/>
            <a:ext cx="7264400" cy="723900"/>
          </a:xfrm>
          <a:prstGeom prst="rect">
            <a:avLst/>
          </a:prstGeom>
          <a:solidFill>
            <a:srgbClr val="FFFF00"/>
          </a:solidFill>
          <a:ln w="19050">
            <a:solidFill>
              <a:schemeClr val="accent4">
                <a:lumMod val="10000"/>
              </a:schemeClr>
            </a:solidFill>
          </a:ln>
        </p:spPr>
        <p:txBody>
          <a:bodyPr tIns="13716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3500" b="1" dirty="0">
                <a:solidFill>
                  <a:schemeClr val="accent4">
                    <a:lumMod val="10000"/>
                  </a:schemeClr>
                </a:solidFill>
                <a:latin typeface="Arial Black" panose="020B0A04020102020204" pitchFamily="34" charset="0"/>
                <a:cs typeface="Arial" charset="0"/>
              </a:rPr>
              <a:t>LA HISTORIA DE PALESTINA </a:t>
            </a:r>
            <a:endParaRPr lang="it-IT" altLang="it-CH" sz="3500" b="1" dirty="0">
              <a:solidFill>
                <a:schemeClr val="accent4">
                  <a:lumMod val="10000"/>
                </a:schemeClr>
              </a:solidFill>
              <a:latin typeface="Arial Black" panose="020B0A04020102020204" pitchFamily="34" charset="0"/>
              <a:cs typeface="Arial" charset="0"/>
            </a:endParaRPr>
          </a:p>
        </p:txBody>
      </p:sp>
      <p:sp>
        <p:nvSpPr>
          <p:cNvPr id="272390" name="Text Box 7">
            <a:extLst>
              <a:ext uri="{FF2B5EF4-FFF2-40B4-BE49-F238E27FC236}">
                <a16:creationId xmlns:a16="http://schemas.microsoft.com/office/drawing/2014/main" id="{72BEC3A9-30F4-9FB1-6554-934A6F09B162}"/>
              </a:ext>
            </a:extLst>
          </p:cNvPr>
          <p:cNvSpPr txBox="1">
            <a:spLocks noChangeArrowheads="1"/>
          </p:cNvSpPr>
          <p:nvPr/>
        </p:nvSpPr>
        <p:spPr bwMode="auto">
          <a:xfrm>
            <a:off x="1071563" y="3694113"/>
            <a:ext cx="2232025" cy="1200150"/>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effectLst>
                  <a:outerShdw blurRad="38100" dist="38100" dir="2700000" algn="tl">
                    <a:srgbClr val="000000">
                      <a:alpha val="43137"/>
                    </a:srgbClr>
                  </a:outerShdw>
                </a:effectLst>
                <a:cs typeface="Arial" charset="0"/>
              </a:rPr>
              <a:t>FIN</a:t>
            </a:r>
            <a:endParaRPr lang="it-IT" altLang="it-CH" sz="7200" b="1" dirty="0">
              <a:solidFill>
                <a:schemeClr val="accent4">
                  <a:lumMod val="10000"/>
                </a:schemeClr>
              </a:solidFill>
              <a:effectLst>
                <a:outerShdw blurRad="38100" dist="38100" dir="2700000" algn="tl">
                  <a:srgbClr val="000000">
                    <a:alpha val="43137"/>
                  </a:srgbClr>
                </a:outerShdw>
              </a:effectLst>
              <a:cs typeface="Arial" charset="0"/>
            </a:endParaRPr>
          </a:p>
        </p:txBody>
      </p:sp>
      <p:pic>
        <p:nvPicPr>
          <p:cNvPr id="8" name="Picture 4" descr="C:\Users\Enrico\Desktop\4 map.jpg">
            <a:extLst>
              <a:ext uri="{FF2B5EF4-FFF2-40B4-BE49-F238E27FC236}">
                <a16:creationId xmlns:a16="http://schemas.microsoft.com/office/drawing/2014/main" id="{2647DADE-182C-AE45-DF5A-833955CF7956}"/>
              </a:ext>
            </a:extLst>
          </p:cNvPr>
          <p:cNvPicPr>
            <a:picLocks noChangeAspect="1" noChangeArrowheads="1"/>
          </p:cNvPicPr>
          <p:nvPr/>
        </p:nvPicPr>
        <p:blipFill>
          <a:blip r:embed="rId5"/>
          <a:srcRect/>
          <a:stretch>
            <a:fillRect/>
          </a:stretch>
        </p:blipFill>
        <p:spPr bwMode="auto">
          <a:xfrm>
            <a:off x="5603875" y="3544888"/>
            <a:ext cx="2232025" cy="14160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18504" name="CasellaDiTesto 2">
            <a:extLst>
              <a:ext uri="{FF2B5EF4-FFF2-40B4-BE49-F238E27FC236}">
                <a16:creationId xmlns:a16="http://schemas.microsoft.com/office/drawing/2014/main" id="{85619312-3669-2CA0-6600-EF1861F3209A}"/>
              </a:ext>
            </a:extLst>
          </p:cNvPr>
          <p:cNvSpPr txBox="1">
            <a:spLocks noChangeArrowheads="1"/>
          </p:cNvSpPr>
          <p:nvPr/>
        </p:nvSpPr>
        <p:spPr bwMode="auto">
          <a:xfrm>
            <a:off x="5041900" y="957263"/>
            <a:ext cx="2794000" cy="954087"/>
          </a:xfrm>
          <a:prstGeom prst="rect">
            <a:avLst/>
          </a:prstGeom>
          <a:solidFill>
            <a:schemeClr val="accent4"/>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2800" b="1" dirty="0" err="1">
                <a:solidFill>
                  <a:srgbClr val="000000"/>
                </a:solidFill>
              </a:rPr>
              <a:t>Versión</a:t>
            </a:r>
            <a:r>
              <a:rPr lang="en-US" altLang="it-CH" sz="2800" b="1" dirty="0">
                <a:solidFill>
                  <a:srgbClr val="000000"/>
                </a:solidFill>
              </a:rPr>
              <a:t> </a:t>
            </a:r>
            <a:r>
              <a:rPr lang="en-US" altLang="it-CH" sz="2800" b="1" dirty="0" err="1">
                <a:solidFill>
                  <a:srgbClr val="000000"/>
                </a:solidFill>
              </a:rPr>
              <a:t>corta</a:t>
            </a:r>
            <a:r>
              <a:rPr lang="en-US" altLang="it-CH" sz="2800" b="1" dirty="0">
                <a:solidFill>
                  <a:srgbClr val="000000"/>
                </a:solidFill>
              </a:rPr>
              <a:t> para la </a:t>
            </a:r>
            <a:r>
              <a:rPr lang="en-US" altLang="it-CH" sz="2800" b="1" dirty="0" err="1">
                <a:solidFill>
                  <a:srgbClr val="000000"/>
                </a:solidFill>
              </a:rPr>
              <a:t>escuela</a:t>
            </a:r>
            <a:endParaRPr lang="en-US" altLang="it-CH" sz="2800" b="1" dirty="0">
              <a:solidFill>
                <a:srgbClr val="000000"/>
              </a:solidFill>
            </a:endParaRPr>
          </a:p>
        </p:txBody>
      </p:sp>
      <p:pic>
        <p:nvPicPr>
          <p:cNvPr id="653321" name="Picture 2">
            <a:extLst>
              <a:ext uri="{FF2B5EF4-FFF2-40B4-BE49-F238E27FC236}">
                <a16:creationId xmlns:a16="http://schemas.microsoft.com/office/drawing/2014/main" id="{A3F517F3-1E88-D927-EB1B-873C78C37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895725" y="3632200"/>
            <a:ext cx="1201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2E1A9AD2-BA0F-7D72-EF03-778D7D316EB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6CFD4A4-CE3E-320D-88C3-433731F752A3}"/>
              </a:ext>
            </a:extLst>
          </p:cNvPr>
          <p:cNvSpPr txBox="1"/>
          <p:nvPr/>
        </p:nvSpPr>
        <p:spPr>
          <a:xfrm>
            <a:off x="1071563" y="5365750"/>
            <a:ext cx="6765925" cy="369888"/>
          </a:xfrm>
          <a:prstGeom prst="rect">
            <a:avLst/>
          </a:prstGeom>
          <a:solidFill>
            <a:schemeClr val="accent4"/>
          </a:solidFill>
        </p:spPr>
        <p:txBody>
          <a:bodyPr>
            <a:spAutoFit/>
          </a:bodyPr>
          <a:lstStyle/>
          <a:p>
            <a:pPr algn="ctr">
              <a:defRPr/>
            </a:pPr>
            <a:r>
              <a:rPr lang="es-ES" b="1" dirty="0">
                <a:solidFill>
                  <a:schemeClr val="accent4">
                    <a:lumMod val="10000"/>
                  </a:schemeClr>
                </a:solidFill>
              </a:rPr>
              <a:t>.. y que nadie diga: "No sabía".</a:t>
            </a:r>
            <a:endParaRPr lang="en-US" dirty="0"/>
          </a:p>
        </p:txBody>
      </p:sp>
      <p:sp>
        <p:nvSpPr>
          <p:cNvPr id="12" name="CasellaDiTesto 11">
            <a:extLst>
              <a:ext uri="{FF2B5EF4-FFF2-40B4-BE49-F238E27FC236}">
                <a16:creationId xmlns:a16="http://schemas.microsoft.com/office/drawing/2014/main" id="{A1632E91-2812-5B9D-5E8D-82EEAA231B4C}"/>
              </a:ext>
            </a:extLst>
          </p:cNvPr>
          <p:cNvSpPr txBox="1"/>
          <p:nvPr/>
        </p:nvSpPr>
        <p:spPr>
          <a:xfrm>
            <a:off x="1042988" y="5799138"/>
            <a:ext cx="6794500" cy="368300"/>
          </a:xfrm>
          <a:prstGeom prst="rect">
            <a:avLst/>
          </a:prstGeom>
          <a:solidFill>
            <a:schemeClr val="accent4"/>
          </a:solidFill>
        </p:spPr>
        <p:txBody>
          <a:bodyPr>
            <a:spAutoFit/>
          </a:bodyPr>
          <a:lstStyle/>
          <a:p>
            <a:pPr algn="ctr">
              <a:defRPr/>
            </a:pPr>
            <a:r>
              <a:rPr lang="es-ES" b="1" dirty="0">
                <a:solidFill>
                  <a:schemeClr val="accent4">
                    <a:lumMod val="10000"/>
                  </a:schemeClr>
                </a:solidFill>
              </a:rPr>
              <a:t>Para más información mira la versión completa</a:t>
            </a:r>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C:\Users\Enrico\Desktop\Conflitti jpeg.jpg">
            <a:extLst>
              <a:ext uri="{FF2B5EF4-FFF2-40B4-BE49-F238E27FC236}">
                <a16:creationId xmlns:a16="http://schemas.microsoft.com/office/drawing/2014/main" id="{B929C0E8-F77B-2106-723B-FBCF42E907C5}"/>
              </a:ext>
            </a:extLst>
          </p:cNvPr>
          <p:cNvPicPr>
            <a:picLocks noChangeAspect="1" noChangeArrowheads="1"/>
          </p:cNvPicPr>
          <p:nvPr/>
        </p:nvPicPr>
        <p:blipFill>
          <a:blip r:embed="rId3"/>
          <a:srcRect/>
          <a:stretch>
            <a:fillRect/>
          </a:stretch>
        </p:blipFill>
        <p:spPr bwMode="auto">
          <a:xfrm>
            <a:off x="288925" y="476250"/>
            <a:ext cx="8566150" cy="47529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55363" name="CasellaDiTesto 1">
            <a:extLst>
              <a:ext uri="{FF2B5EF4-FFF2-40B4-BE49-F238E27FC236}">
                <a16:creationId xmlns:a16="http://schemas.microsoft.com/office/drawing/2014/main" id="{24436D5B-1BF8-4D81-62D8-BC58BC919D05}"/>
              </a:ext>
            </a:extLst>
          </p:cNvPr>
          <p:cNvSpPr txBox="1">
            <a:spLocks noChangeArrowheads="1"/>
          </p:cNvSpPr>
          <p:nvPr/>
        </p:nvSpPr>
        <p:spPr bwMode="auto">
          <a:xfrm>
            <a:off x="1116013" y="5516563"/>
            <a:ext cx="7488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El conflicto en Palestina es, probablemente, el conflicto más largo de  aquellos actualmente en curso. </a:t>
            </a:r>
            <a:r>
              <a:rPr lang="es-ES" altLang="it-CH" sz="1200">
                <a:solidFill>
                  <a:srgbClr val="FFFFFF"/>
                </a:solidFill>
              </a:rPr>
              <a:t>(El mapa muestra sólo los conflictos  más conocidos, por ejemplo, no es mencionado el conflicto en el Sahara Occidental.)</a:t>
            </a:r>
            <a:endParaRPr lang="it-CH" altLang="it-CH" sz="1200">
              <a:solidFill>
                <a:srgbClr val="FFFFFF"/>
              </a:solidFill>
            </a:endParaRPr>
          </a:p>
        </p:txBody>
      </p:sp>
      <p:sp>
        <p:nvSpPr>
          <p:cNvPr id="655364" name="Segnaposto numero diapositiva 1">
            <a:extLst>
              <a:ext uri="{FF2B5EF4-FFF2-40B4-BE49-F238E27FC236}">
                <a16:creationId xmlns:a16="http://schemas.microsoft.com/office/drawing/2014/main" id="{1A991600-9336-5F40-53F9-1DF574D968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F7908A-F9E3-4323-9C37-97F04B227BFE}" type="slidenum">
              <a:rPr lang="fr-FR" altLang="en-US" sz="1400" smtClean="0">
                <a:solidFill>
                  <a:srgbClr val="FFFFFF"/>
                </a:solidFill>
              </a:rPr>
              <a:pPr>
                <a:spcBef>
                  <a:spcPct val="0"/>
                </a:spcBef>
                <a:buFontTx/>
                <a:buNone/>
              </a:pPr>
              <a:t>209</a:t>
            </a:fld>
            <a:endParaRPr lang="fr-FR" altLang="en-US" sz="1400">
              <a:solidFill>
                <a:srgbClr val="FFFFFF"/>
              </a:solidFill>
            </a:endParaRPr>
          </a:p>
        </p:txBody>
      </p:sp>
      <p:sp>
        <p:nvSpPr>
          <p:cNvPr id="5" name="Rettangolo 4">
            <a:extLst>
              <a:ext uri="{FF2B5EF4-FFF2-40B4-BE49-F238E27FC236}">
                <a16:creationId xmlns:a16="http://schemas.microsoft.com/office/drawing/2014/main" id="{9A924D57-1854-8459-714B-4EB7D81CF08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51DC28F9-2BC6-C364-9FD4-C19F65A8323C}"/>
              </a:ext>
            </a:extLst>
          </p:cNvPr>
          <p:cNvPicPr>
            <a:picLocks noGrp="1" noChangeAspect="1" noChangeArrowheads="1"/>
          </p:cNvPicPr>
          <p:nvPr>
            <p:ph sz="half" idx="4294967295"/>
          </p:nvPr>
        </p:nvPicPr>
        <p:blipFill>
          <a:blip r:embed="rId3"/>
          <a:srcRect/>
          <a:stretch>
            <a:fillRect/>
          </a:stretch>
        </p:blipFill>
        <p:spPr>
          <a:xfrm>
            <a:off x="611188" y="260350"/>
            <a:ext cx="3244850" cy="6337300"/>
          </a:xfrm>
          <a:ln w="38100"/>
          <a:effectLst>
            <a:outerShdw blurRad="292100" dist="139700" dir="2700000" algn="tl" rotWithShape="0">
              <a:srgbClr val="333333">
                <a:alpha val="65000"/>
              </a:srgbClr>
            </a:outerShdw>
          </a:effectLst>
        </p:spPr>
      </p:pic>
      <p:sp>
        <p:nvSpPr>
          <p:cNvPr id="254979" name="Text Box 3">
            <a:extLst>
              <a:ext uri="{FF2B5EF4-FFF2-40B4-BE49-F238E27FC236}">
                <a16:creationId xmlns:a16="http://schemas.microsoft.com/office/drawing/2014/main" id="{8981E3E6-248D-EAA6-6DF6-82A43B038BC4}"/>
              </a:ext>
            </a:extLst>
          </p:cNvPr>
          <p:cNvSpPr txBox="1">
            <a:spLocks noChangeArrowheads="1"/>
          </p:cNvSpPr>
          <p:nvPr/>
        </p:nvSpPr>
        <p:spPr bwMode="auto">
          <a:xfrm>
            <a:off x="4098925" y="3338513"/>
            <a:ext cx="1982788" cy="1323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Palestina </a:t>
            </a:r>
          </a:p>
          <a:p>
            <a:pPr>
              <a:defRPr/>
            </a:pPr>
            <a:r>
              <a:rPr lang="fr-CH" altLang="it-CH" dirty="0"/>
              <a:t>en </a:t>
            </a:r>
            <a:r>
              <a:rPr lang="fr-CH" altLang="it-CH" dirty="0" err="1"/>
              <a:t>tiempos</a:t>
            </a:r>
            <a:r>
              <a:rPr lang="fr-CH" altLang="it-CH" dirty="0"/>
              <a:t> de los Cruzados                                              </a:t>
            </a:r>
            <a:r>
              <a:rPr lang="fr-CH" altLang="it-CH" dirty="0" err="1"/>
              <a:t>Aproximadamente</a:t>
            </a:r>
            <a:r>
              <a:rPr lang="fr-CH" altLang="it-CH" dirty="0"/>
              <a:t> 1200 </a:t>
            </a:r>
            <a:r>
              <a:rPr lang="fr-CH" altLang="it-CH" dirty="0" err="1"/>
              <a:t>d.C.</a:t>
            </a:r>
            <a:endParaRPr lang="it-IT" altLang="it-CH" dirty="0"/>
          </a:p>
        </p:txBody>
      </p:sp>
      <p:pic>
        <p:nvPicPr>
          <p:cNvPr id="274436" name="Picture 4" descr="cross">
            <a:extLst>
              <a:ext uri="{FF2B5EF4-FFF2-40B4-BE49-F238E27FC236}">
                <a16:creationId xmlns:a16="http://schemas.microsoft.com/office/drawing/2014/main" id="{AC0966AB-D2AC-DC6F-58C0-B244CC41A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150" y="455613"/>
            <a:ext cx="833438"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Segnaposto numero diapositiva 1">
            <a:extLst>
              <a:ext uri="{FF2B5EF4-FFF2-40B4-BE49-F238E27FC236}">
                <a16:creationId xmlns:a16="http://schemas.microsoft.com/office/drawing/2014/main" id="{8374E904-07AA-282E-80F6-2E14F4ED07D0}"/>
              </a:ext>
            </a:extLst>
          </p:cNvPr>
          <p:cNvSpPr>
            <a:spLocks noGrp="1"/>
          </p:cNvSpPr>
          <p:nvPr>
            <p:ph type="sldNum" sz="quarter" idx="12"/>
          </p:nvPr>
        </p:nvSpPr>
        <p:spPr>
          <a:xfrm>
            <a:off x="4627563" y="6049963"/>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02FB48-19D9-4DC5-A276-55AB2E2FCB60}" type="slidenum">
              <a:rPr lang="it-CH" altLang="en-US" sz="1800" b="1" smtClean="0">
                <a:solidFill>
                  <a:srgbClr val="FFFFFF"/>
                </a:solidFill>
              </a:rPr>
              <a:pPr>
                <a:spcBef>
                  <a:spcPct val="0"/>
                </a:spcBef>
                <a:buFontTx/>
                <a:buNone/>
              </a:pPr>
              <a:t>21</a:t>
            </a:fld>
            <a:endParaRPr lang="it-CH" altLang="en-US" sz="1800" b="1">
              <a:solidFill>
                <a:srgbClr val="FFFFFF"/>
              </a:solidFill>
            </a:endParaRPr>
          </a:p>
        </p:txBody>
      </p:sp>
      <p:sp>
        <p:nvSpPr>
          <p:cNvPr id="12" name="Rettangolo 11">
            <a:extLst>
              <a:ext uri="{FF2B5EF4-FFF2-40B4-BE49-F238E27FC236}">
                <a16:creationId xmlns:a16="http://schemas.microsoft.com/office/drawing/2014/main" id="{A1C682D3-F326-6189-05D6-BAE2E6EC681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3" name="Picture 6" descr="crusader">
            <a:extLst>
              <a:ext uri="{FF2B5EF4-FFF2-40B4-BE49-F238E27FC236}">
                <a16:creationId xmlns:a16="http://schemas.microsoft.com/office/drawing/2014/main" id="{C8541B17-1A16-535F-7AE0-CACEF42C96DF}"/>
              </a:ext>
            </a:extLst>
          </p:cNvPr>
          <p:cNvPicPr>
            <a:picLocks noChangeAspect="1" noChangeArrowheads="1"/>
          </p:cNvPicPr>
          <p:nvPr/>
        </p:nvPicPr>
        <p:blipFill>
          <a:blip r:embed="rId5"/>
          <a:srcRect/>
          <a:stretch>
            <a:fillRect/>
          </a:stretch>
        </p:blipFill>
        <p:spPr bwMode="auto">
          <a:xfrm>
            <a:off x="7329488" y="1752600"/>
            <a:ext cx="1273175" cy="1206500"/>
          </a:xfrm>
          <a:prstGeom prst="rect">
            <a:avLst/>
          </a:prstGeom>
          <a:noFill/>
          <a:ln>
            <a:noFill/>
          </a:ln>
          <a:effectLst>
            <a:outerShdw blurRad="292100" dist="139700" dir="2700000" algn="tl" rotWithShape="0">
              <a:srgbClr val="333333">
                <a:alpha val="64999"/>
              </a:srgbClr>
            </a:outerShdw>
          </a:effectLst>
        </p:spPr>
      </p:pic>
      <p:pic>
        <p:nvPicPr>
          <p:cNvPr id="14" name="Picture 8" descr="il massacro di musulmani a Acri">
            <a:extLst>
              <a:ext uri="{FF2B5EF4-FFF2-40B4-BE49-F238E27FC236}">
                <a16:creationId xmlns:a16="http://schemas.microsoft.com/office/drawing/2014/main" id="{ECB5679A-91AC-17AF-789E-A4FECF1AFD1E}"/>
              </a:ext>
            </a:extLst>
          </p:cNvPr>
          <p:cNvPicPr>
            <a:picLocks noChangeAspect="1" noChangeArrowheads="1"/>
          </p:cNvPicPr>
          <p:nvPr/>
        </p:nvPicPr>
        <p:blipFill>
          <a:blip r:embed="rId6">
            <a:lum bright="-8000" contrast="10000"/>
          </a:blip>
          <a:srcRect/>
          <a:stretch>
            <a:fillRect/>
          </a:stretch>
        </p:blipFill>
        <p:spPr bwMode="auto">
          <a:xfrm>
            <a:off x="4116388" y="293688"/>
            <a:ext cx="2987675" cy="2828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10" descr="C:\Users\Enrico\Desktop\Battaglia 1187 di Hattin tra crociati e musulm di Salah al-Din  jpeg.jpg">
            <a:extLst>
              <a:ext uri="{FF2B5EF4-FFF2-40B4-BE49-F238E27FC236}">
                <a16:creationId xmlns:a16="http://schemas.microsoft.com/office/drawing/2014/main" id="{984388FD-A9D3-2C94-0F8F-9381B6B3DB52}"/>
              </a:ext>
            </a:extLst>
          </p:cNvPr>
          <p:cNvPicPr>
            <a:picLocks noChangeAspect="1" noChangeArrowheads="1"/>
          </p:cNvPicPr>
          <p:nvPr/>
        </p:nvPicPr>
        <p:blipFill>
          <a:blip r:embed="rId7"/>
          <a:srcRect/>
          <a:stretch>
            <a:fillRect/>
          </a:stretch>
        </p:blipFill>
        <p:spPr bwMode="auto">
          <a:xfrm>
            <a:off x="6296025" y="3338513"/>
            <a:ext cx="2360613" cy="3186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4442" name="CasellaDiTesto 1">
            <a:extLst>
              <a:ext uri="{FF2B5EF4-FFF2-40B4-BE49-F238E27FC236}">
                <a16:creationId xmlns:a16="http://schemas.microsoft.com/office/drawing/2014/main" id="{608A356B-0328-332A-B20D-F76E00D27B03}"/>
              </a:ext>
            </a:extLst>
          </p:cNvPr>
          <p:cNvSpPr txBox="1">
            <a:spLocks noChangeArrowheads="1"/>
          </p:cNvSpPr>
          <p:nvPr/>
        </p:nvSpPr>
        <p:spPr bwMode="auto">
          <a:xfrm>
            <a:off x="4279900" y="4930775"/>
            <a:ext cx="173831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400"/>
              <a:t>Las batallas y las masacres perpetradas por los cruzados.</a:t>
            </a:r>
            <a:endParaRPr lang="en-US" altLang="en-US" sz="140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Segnaposto numero diapositiva 1">
            <a:extLst>
              <a:ext uri="{FF2B5EF4-FFF2-40B4-BE49-F238E27FC236}">
                <a16:creationId xmlns:a16="http://schemas.microsoft.com/office/drawing/2014/main" id="{EB125F98-E9A5-251B-2E3D-E41E1F68E2A5}"/>
              </a:ext>
            </a:extLst>
          </p:cNvPr>
          <p:cNvSpPr>
            <a:spLocks noGrp="1" noChangeArrowheads="1"/>
          </p:cNvSpPr>
          <p:nvPr>
            <p:ph type="sldNum" sz="quarter" idx="12"/>
          </p:nvPr>
        </p:nvSpPr>
        <p:spPr>
          <a:xfrm>
            <a:off x="6872288" y="6240463"/>
            <a:ext cx="522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D1CB69-E68D-44CF-8E10-6F80172C3523}" type="slidenum">
              <a:rPr lang="it-IT" altLang="en-US" sz="1400" smtClean="0">
                <a:solidFill>
                  <a:srgbClr val="0D0D0D"/>
                </a:solidFill>
              </a:rPr>
              <a:pPr>
                <a:spcBef>
                  <a:spcPct val="0"/>
                </a:spcBef>
                <a:buFontTx/>
                <a:buNone/>
              </a:pPr>
              <a:t>210</a:t>
            </a:fld>
            <a:endParaRPr lang="it-IT" altLang="en-US" sz="1400">
              <a:solidFill>
                <a:srgbClr val="0D0D0D"/>
              </a:solidFill>
            </a:endParaRPr>
          </a:p>
        </p:txBody>
      </p:sp>
      <p:sp>
        <p:nvSpPr>
          <p:cNvPr id="657411" name="CasellaDiTesto 2">
            <a:extLst>
              <a:ext uri="{FF2B5EF4-FFF2-40B4-BE49-F238E27FC236}">
                <a16:creationId xmlns:a16="http://schemas.microsoft.com/office/drawing/2014/main" id="{1FDF8749-8CFB-1171-5AC5-C8F8A80D2645}"/>
              </a:ext>
            </a:extLst>
          </p:cNvPr>
          <p:cNvSpPr txBox="1">
            <a:spLocks noChangeArrowheads="1"/>
          </p:cNvSpPr>
          <p:nvPr/>
        </p:nvSpPr>
        <p:spPr bwMode="auto">
          <a:xfrm>
            <a:off x="198438" y="339725"/>
            <a:ext cx="1325562" cy="2586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sionistas </a:t>
            </a:r>
            <a:r>
              <a:rPr lang="es-ES" altLang="en-US" sz="1800">
                <a:solidFill>
                  <a:srgbClr val="0D0D0D"/>
                </a:solidFill>
              </a:rPr>
              <a:t>expulsan  a todos  los árabes de Palestina. Solo hay Israel.</a:t>
            </a:r>
            <a:endParaRPr lang="en-US" altLang="en-US" sz="1800">
              <a:solidFill>
                <a:srgbClr val="0D0D0D"/>
              </a:solidFill>
            </a:endParaRPr>
          </a:p>
        </p:txBody>
      </p:sp>
      <p:sp>
        <p:nvSpPr>
          <p:cNvPr id="657412" name="CasellaDiTesto 4">
            <a:extLst>
              <a:ext uri="{FF2B5EF4-FFF2-40B4-BE49-F238E27FC236}">
                <a16:creationId xmlns:a16="http://schemas.microsoft.com/office/drawing/2014/main" id="{21DB4B2A-7F0A-797F-DEFE-5734CBE981E7}"/>
              </a:ext>
            </a:extLst>
          </p:cNvPr>
          <p:cNvSpPr txBox="1">
            <a:spLocks noChangeArrowheads="1"/>
          </p:cNvSpPr>
          <p:nvPr/>
        </p:nvSpPr>
        <p:spPr bwMode="auto">
          <a:xfrm>
            <a:off x="198438" y="3076575"/>
            <a:ext cx="1325562" cy="3416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sionistas </a:t>
            </a:r>
            <a:r>
              <a:rPr lang="es-ES" altLang="en-US" sz="1800">
                <a:solidFill>
                  <a:srgbClr val="0D0D0D"/>
                </a:solidFill>
              </a:rPr>
              <a:t>expulsan  a casi todos los árabes de Palestina. Solo hay Israel, una nación  con apartheid.</a:t>
            </a:r>
            <a:endParaRPr lang="en-US" altLang="en-US" sz="1800">
              <a:solidFill>
                <a:srgbClr val="0D0D0D"/>
              </a:solidFill>
            </a:endParaRPr>
          </a:p>
        </p:txBody>
      </p:sp>
      <p:sp>
        <p:nvSpPr>
          <p:cNvPr id="657413" name="CasellaDiTesto 5">
            <a:extLst>
              <a:ext uri="{FF2B5EF4-FFF2-40B4-BE49-F238E27FC236}">
                <a16:creationId xmlns:a16="http://schemas.microsoft.com/office/drawing/2014/main" id="{655A28E7-8DB0-D272-4023-E111FCA29621}"/>
              </a:ext>
            </a:extLst>
          </p:cNvPr>
          <p:cNvSpPr txBox="1">
            <a:spLocks noChangeArrowheads="1"/>
          </p:cNvSpPr>
          <p:nvPr/>
        </p:nvSpPr>
        <p:spPr bwMode="auto">
          <a:xfrm>
            <a:off x="1654175" y="339725"/>
            <a:ext cx="1263650" cy="3694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sionistas </a:t>
            </a:r>
            <a:r>
              <a:rPr lang="es-ES" altLang="en-US" sz="1800">
                <a:solidFill>
                  <a:srgbClr val="0D0D0D"/>
                </a:solidFill>
              </a:rPr>
              <a:t>expulsan a todos los árabes de Israel. También se crea un mini-Estado de Palestina sujeto             a Israel.</a:t>
            </a:r>
            <a:endParaRPr lang="en-US" altLang="en-US" sz="1800">
              <a:solidFill>
                <a:srgbClr val="0D0D0D"/>
              </a:solidFill>
            </a:endParaRPr>
          </a:p>
        </p:txBody>
      </p:sp>
      <p:sp>
        <p:nvSpPr>
          <p:cNvPr id="388102" name="CasellaDiTesto 6">
            <a:extLst>
              <a:ext uri="{FF2B5EF4-FFF2-40B4-BE49-F238E27FC236}">
                <a16:creationId xmlns:a16="http://schemas.microsoft.com/office/drawing/2014/main" id="{003B5C2E-43A4-3091-FBA7-B560913A02DF}"/>
              </a:ext>
            </a:extLst>
          </p:cNvPr>
          <p:cNvSpPr txBox="1">
            <a:spLocks noChangeArrowheads="1"/>
          </p:cNvSpPr>
          <p:nvPr/>
        </p:nvSpPr>
        <p:spPr bwMode="auto">
          <a:xfrm>
            <a:off x="3036888" y="339725"/>
            <a:ext cx="1455737" cy="181610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600" u="sng" dirty="0">
                <a:solidFill>
                  <a:srgbClr val="000000">
                    <a:lumMod val="95000"/>
                    <a:lumOff val="5000"/>
                  </a:srgbClr>
                </a:solidFill>
              </a:rPr>
              <a:t>En Palestina, </a:t>
            </a:r>
            <a:r>
              <a:rPr lang="es-ES" altLang="en-US" sz="1600" dirty="0">
                <a:solidFill>
                  <a:srgbClr val="000000">
                    <a:lumMod val="95000"/>
                    <a:lumOff val="5000"/>
                  </a:srgbClr>
                </a:solidFill>
              </a:rPr>
              <a:t>se crean dos Estados independien-tes dentro de las fronteras de 1967.</a:t>
            </a:r>
            <a:endParaRPr lang="it-CH" altLang="en-US" sz="1600" dirty="0">
              <a:solidFill>
                <a:srgbClr val="000000">
                  <a:lumMod val="95000"/>
                  <a:lumOff val="5000"/>
                </a:srgbClr>
              </a:solidFill>
            </a:endParaRPr>
          </a:p>
        </p:txBody>
      </p:sp>
      <p:sp>
        <p:nvSpPr>
          <p:cNvPr id="388103" name="CasellaDiTesto 7">
            <a:extLst>
              <a:ext uri="{FF2B5EF4-FFF2-40B4-BE49-F238E27FC236}">
                <a16:creationId xmlns:a16="http://schemas.microsoft.com/office/drawing/2014/main" id="{D370DA36-1A67-6579-0F40-DC5681260A46}"/>
              </a:ext>
            </a:extLst>
          </p:cNvPr>
          <p:cNvSpPr txBox="1">
            <a:spLocks noChangeArrowheads="1"/>
          </p:cNvSpPr>
          <p:nvPr/>
        </p:nvSpPr>
        <p:spPr bwMode="auto">
          <a:xfrm>
            <a:off x="3043238" y="2252663"/>
            <a:ext cx="1439862" cy="178435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600" dirty="0">
                <a:solidFill>
                  <a:srgbClr val="000000">
                    <a:lumMod val="95000"/>
                    <a:lumOff val="5000"/>
                  </a:srgbClr>
                </a:solidFill>
              </a:rPr>
              <a:t>De acuerdo con la Reso-lución 181 de la ONU, se crean dos Estados </a:t>
            </a:r>
            <a:r>
              <a:rPr lang="es-ES" altLang="en-US" sz="1400" dirty="0">
                <a:solidFill>
                  <a:srgbClr val="000000">
                    <a:lumMod val="95000"/>
                    <a:lumOff val="5000"/>
                  </a:srgbClr>
                </a:solidFill>
              </a:rPr>
              <a:t>independientes.</a:t>
            </a:r>
            <a:endParaRPr lang="en-US" altLang="en-US" sz="1400" dirty="0">
              <a:solidFill>
                <a:srgbClr val="000000">
                  <a:lumMod val="95000"/>
                  <a:lumOff val="5000"/>
                </a:srgbClr>
              </a:solidFill>
            </a:endParaRPr>
          </a:p>
        </p:txBody>
      </p:sp>
      <p:sp>
        <p:nvSpPr>
          <p:cNvPr id="657416" name="CasellaDiTesto 8">
            <a:extLst>
              <a:ext uri="{FF2B5EF4-FFF2-40B4-BE49-F238E27FC236}">
                <a16:creationId xmlns:a16="http://schemas.microsoft.com/office/drawing/2014/main" id="{4B922D7C-54E8-966C-84CA-C191D608040D}"/>
              </a:ext>
            </a:extLst>
          </p:cNvPr>
          <p:cNvSpPr txBox="1">
            <a:spLocks noChangeArrowheads="1"/>
          </p:cNvSpPr>
          <p:nvPr/>
        </p:nvSpPr>
        <p:spPr bwMode="auto">
          <a:xfrm>
            <a:off x="6180138" y="344488"/>
            <a:ext cx="1325562" cy="36941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árabes </a:t>
            </a:r>
            <a:r>
              <a:rPr lang="es-ES" altLang="en-US" sz="1800">
                <a:solidFill>
                  <a:srgbClr val="0D0D0D"/>
                </a:solidFill>
              </a:rPr>
              <a:t>expulsan a todos los sionistas de Palestina. Se crea          el Estado de Palestina y un mini-Estado de Israel.</a:t>
            </a:r>
            <a:endParaRPr lang="en-US" altLang="en-US" sz="1800">
              <a:solidFill>
                <a:srgbClr val="0D0D0D"/>
              </a:solidFill>
            </a:endParaRPr>
          </a:p>
        </p:txBody>
      </p:sp>
      <p:sp>
        <p:nvSpPr>
          <p:cNvPr id="380937" name="CasellaDiTesto 9">
            <a:extLst>
              <a:ext uri="{FF2B5EF4-FFF2-40B4-BE49-F238E27FC236}">
                <a16:creationId xmlns:a16="http://schemas.microsoft.com/office/drawing/2014/main" id="{87DC5582-0CB0-5376-CE5B-CB7AA143A37B}"/>
              </a:ext>
            </a:extLst>
          </p:cNvPr>
          <p:cNvSpPr txBox="1">
            <a:spLocks noChangeArrowheads="1"/>
          </p:cNvSpPr>
          <p:nvPr/>
        </p:nvSpPr>
        <p:spPr bwMode="auto">
          <a:xfrm>
            <a:off x="4627563" y="350203"/>
            <a:ext cx="1417638" cy="367793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700" u="sng" dirty="0">
                <a:solidFill>
                  <a:srgbClr val="000000">
                    <a:lumMod val="95000"/>
                    <a:lumOff val="5000"/>
                  </a:srgbClr>
                </a:solidFill>
              </a:rPr>
              <a:t>En Palestina,</a:t>
            </a:r>
          </a:p>
          <a:p>
            <a:pPr>
              <a:spcBef>
                <a:spcPct val="0"/>
              </a:spcBef>
              <a:buFontTx/>
              <a:buNone/>
              <a:defRPr/>
            </a:pPr>
            <a:r>
              <a:rPr lang="es-ES" altLang="en-US" sz="1700" dirty="0">
                <a:solidFill>
                  <a:srgbClr val="000000">
                    <a:lumMod val="95000"/>
                    <a:lumOff val="5000"/>
                  </a:srgbClr>
                </a:solidFill>
              </a:rPr>
              <a:t>Hay un Es-tado único, </a:t>
            </a:r>
            <a:r>
              <a:rPr lang="es-ES" altLang="en-US" sz="1600" dirty="0">
                <a:solidFill>
                  <a:srgbClr val="000000">
                    <a:lumMod val="95000"/>
                    <a:lumOff val="5000"/>
                  </a:srgbClr>
                </a:solidFill>
              </a:rPr>
              <a:t>democratico, multiétnico </a:t>
            </a:r>
          </a:p>
          <a:p>
            <a:pPr>
              <a:spcBef>
                <a:spcPct val="0"/>
              </a:spcBef>
              <a:buFontTx/>
              <a:buNone/>
              <a:defRPr/>
            </a:pPr>
            <a:r>
              <a:rPr lang="es-ES" altLang="en-US" sz="1600" dirty="0">
                <a:solidFill>
                  <a:srgbClr val="000000">
                    <a:lumMod val="95000"/>
                    <a:lumOff val="5000"/>
                  </a:srgbClr>
                </a:solidFill>
              </a:rPr>
              <a:t>y</a:t>
            </a:r>
            <a:r>
              <a:rPr lang="es-ES" altLang="en-US" sz="1700" dirty="0">
                <a:solidFill>
                  <a:srgbClr val="000000">
                    <a:lumMod val="95000"/>
                    <a:lumOff val="5000"/>
                  </a:srgbClr>
                </a:solidFill>
              </a:rPr>
              <a:t> </a:t>
            </a:r>
            <a:r>
              <a:rPr lang="es-ES" altLang="en-US" sz="1600" dirty="0">
                <a:solidFill>
                  <a:srgbClr val="000000">
                    <a:lumMod val="95000"/>
                    <a:lumOff val="5000"/>
                  </a:srgbClr>
                </a:solidFill>
              </a:rPr>
              <a:t>multirreli-gioso </a:t>
            </a:r>
          </a:p>
          <a:p>
            <a:pPr>
              <a:spcBef>
                <a:spcPct val="0"/>
              </a:spcBef>
              <a:buFontTx/>
              <a:buNone/>
              <a:defRPr/>
            </a:pPr>
            <a:r>
              <a:rPr lang="es-ES" altLang="en-US" sz="1600" dirty="0">
                <a:solidFill>
                  <a:srgbClr val="000000">
                    <a:lumMod val="95000"/>
                    <a:lumOff val="5000"/>
                  </a:srgbClr>
                </a:solidFill>
              </a:rPr>
              <a:t>con el derecho </a:t>
            </a:r>
          </a:p>
          <a:p>
            <a:pPr>
              <a:spcBef>
                <a:spcPct val="0"/>
              </a:spcBef>
              <a:buFontTx/>
              <a:buNone/>
              <a:defRPr/>
            </a:pPr>
            <a:r>
              <a:rPr lang="es-ES" altLang="en-US" sz="1700" dirty="0">
                <a:solidFill>
                  <a:srgbClr val="000000">
                    <a:lumMod val="95000"/>
                    <a:lumOff val="5000"/>
                  </a:srgbClr>
                </a:solidFill>
              </a:rPr>
              <a:t>de retorno </a:t>
            </a:r>
          </a:p>
          <a:p>
            <a:pPr>
              <a:spcBef>
                <a:spcPct val="0"/>
              </a:spcBef>
              <a:buFontTx/>
              <a:buNone/>
              <a:defRPr/>
            </a:pPr>
            <a:r>
              <a:rPr lang="es-ES" altLang="en-US" sz="1700" dirty="0">
                <a:solidFill>
                  <a:srgbClr val="000000">
                    <a:lumMod val="95000"/>
                    <a:lumOff val="5000"/>
                  </a:srgbClr>
                </a:solidFill>
              </a:rPr>
              <a:t>de  los refugiados</a:t>
            </a:r>
            <a:r>
              <a:rPr lang="es-ES" altLang="en-US" sz="1600" dirty="0">
                <a:solidFill>
                  <a:srgbClr val="000000">
                    <a:lumMod val="95000"/>
                    <a:lumOff val="5000"/>
                  </a:srgbClr>
                </a:solidFill>
              </a:rPr>
              <a:t> </a:t>
            </a:r>
            <a:r>
              <a:rPr lang="es-ES" altLang="en-US" sz="1700" dirty="0">
                <a:solidFill>
                  <a:srgbClr val="000000">
                    <a:lumMod val="95000"/>
                    <a:lumOff val="5000"/>
                  </a:srgbClr>
                </a:solidFill>
              </a:rPr>
              <a:t>palestinos.</a:t>
            </a:r>
            <a:endParaRPr lang="fr-FR" altLang="en-US" sz="1700" strike="sngStrike" dirty="0">
              <a:solidFill>
                <a:srgbClr val="000000">
                  <a:lumMod val="95000"/>
                  <a:lumOff val="5000"/>
                </a:srgbClr>
              </a:solidFill>
            </a:endParaRPr>
          </a:p>
        </p:txBody>
      </p:sp>
      <p:sp>
        <p:nvSpPr>
          <p:cNvPr id="657418" name="CasellaDiTesto 10">
            <a:extLst>
              <a:ext uri="{FF2B5EF4-FFF2-40B4-BE49-F238E27FC236}">
                <a16:creationId xmlns:a16="http://schemas.microsoft.com/office/drawing/2014/main" id="{63762619-1E70-9061-4A93-C3A76BDC7E9E}"/>
              </a:ext>
            </a:extLst>
          </p:cNvPr>
          <p:cNvSpPr txBox="1">
            <a:spLocks noChangeArrowheads="1"/>
          </p:cNvSpPr>
          <p:nvPr/>
        </p:nvSpPr>
        <p:spPr bwMode="auto">
          <a:xfrm>
            <a:off x="7634288" y="350838"/>
            <a:ext cx="1311275" cy="2862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árabes </a:t>
            </a:r>
            <a:r>
              <a:rPr lang="es-ES" altLang="en-US" sz="1800">
                <a:solidFill>
                  <a:srgbClr val="0D0D0D"/>
                </a:solidFill>
              </a:rPr>
              <a:t>expulsan a todos los sionistas de Palestina. Solo hay</a:t>
            </a:r>
          </a:p>
          <a:p>
            <a:pPr>
              <a:spcBef>
                <a:spcPct val="0"/>
              </a:spcBef>
              <a:buFontTx/>
              <a:buNone/>
            </a:pPr>
            <a:r>
              <a:rPr lang="es-ES" altLang="en-US" sz="1800">
                <a:solidFill>
                  <a:srgbClr val="0D0D0D"/>
                </a:solidFill>
              </a:rPr>
              <a:t>el Estado  Palestina.</a:t>
            </a:r>
            <a:endParaRPr lang="it-CH" altLang="en-US" sz="1600">
              <a:solidFill>
                <a:srgbClr val="0D0D0D"/>
              </a:solidFill>
            </a:endParaRPr>
          </a:p>
        </p:txBody>
      </p:sp>
      <p:sp>
        <p:nvSpPr>
          <p:cNvPr id="657419" name="CasellaDiTesto 11">
            <a:extLst>
              <a:ext uri="{FF2B5EF4-FFF2-40B4-BE49-F238E27FC236}">
                <a16:creationId xmlns:a16="http://schemas.microsoft.com/office/drawing/2014/main" id="{2B7A75B8-23A9-4E77-A65E-A21C204FAFE7}"/>
              </a:ext>
            </a:extLst>
          </p:cNvPr>
          <p:cNvSpPr txBox="1">
            <a:spLocks noChangeArrowheads="1"/>
          </p:cNvSpPr>
          <p:nvPr/>
        </p:nvSpPr>
        <p:spPr bwMode="auto">
          <a:xfrm>
            <a:off x="7610475" y="3354388"/>
            <a:ext cx="1335088" cy="3124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u="sng">
                <a:solidFill>
                  <a:srgbClr val="0D0D0D"/>
                </a:solidFill>
              </a:rPr>
              <a:t>Los árabes </a:t>
            </a:r>
            <a:r>
              <a:rPr lang="es-ES" altLang="en-US" sz="1800">
                <a:solidFill>
                  <a:srgbClr val="0D0D0D"/>
                </a:solidFill>
              </a:rPr>
              <a:t>expulsan  a casi todos los</a:t>
            </a:r>
            <a:r>
              <a:rPr lang="es-ES" altLang="en-US" sz="1700">
                <a:solidFill>
                  <a:srgbClr val="0D0D0D"/>
                </a:solidFill>
              </a:rPr>
              <a:t> sionistas de </a:t>
            </a:r>
            <a:r>
              <a:rPr lang="es-ES" altLang="en-US" sz="1800">
                <a:solidFill>
                  <a:srgbClr val="0D0D0D"/>
                </a:solidFill>
              </a:rPr>
              <a:t>Palestina. Solo hay Palestina,</a:t>
            </a:r>
            <a:r>
              <a:rPr lang="es-ES" altLang="en-US" sz="1700">
                <a:solidFill>
                  <a:srgbClr val="0D0D0D"/>
                </a:solidFill>
              </a:rPr>
              <a:t> </a:t>
            </a:r>
            <a:r>
              <a:rPr lang="es-ES" altLang="en-US" sz="1800">
                <a:solidFill>
                  <a:srgbClr val="0D0D0D"/>
                </a:solidFill>
              </a:rPr>
              <a:t>una nación con apartheid.</a:t>
            </a:r>
            <a:endParaRPr lang="it-CH" altLang="en-US" sz="1800">
              <a:solidFill>
                <a:srgbClr val="0D0D0D"/>
              </a:solidFill>
            </a:endParaRPr>
          </a:p>
        </p:txBody>
      </p:sp>
      <p:sp>
        <p:nvSpPr>
          <p:cNvPr id="388108" name="CasellaDiTesto 12">
            <a:extLst>
              <a:ext uri="{FF2B5EF4-FFF2-40B4-BE49-F238E27FC236}">
                <a16:creationId xmlns:a16="http://schemas.microsoft.com/office/drawing/2014/main" id="{A3B02154-38B3-B369-5E15-BFC572CEAB05}"/>
              </a:ext>
            </a:extLst>
          </p:cNvPr>
          <p:cNvSpPr txBox="1">
            <a:spLocks noChangeArrowheads="1"/>
          </p:cNvSpPr>
          <p:nvPr/>
        </p:nvSpPr>
        <p:spPr bwMode="auto">
          <a:xfrm>
            <a:off x="2452688" y="5106988"/>
            <a:ext cx="4216400" cy="140017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700" u="sng" dirty="0">
                <a:solidFill>
                  <a:srgbClr val="000000">
                    <a:lumMod val="95000"/>
                    <a:lumOff val="5000"/>
                  </a:srgbClr>
                </a:solidFill>
              </a:rPr>
              <a:t>En Palestina</a:t>
            </a:r>
            <a:r>
              <a:rPr lang="es-ES" altLang="en-US" sz="1700" dirty="0">
                <a:solidFill>
                  <a:srgbClr val="000000">
                    <a:lumMod val="95000"/>
                    <a:lumOff val="5000"/>
                  </a:srgbClr>
                </a:solidFill>
              </a:rPr>
              <a:t> se crea una nación única, independiente, democrática, multiétnica y multirreligiosa con el derecho de retorno de los refugiados palestinos, pero los extranjeros indeseables son expulsados.</a:t>
            </a:r>
            <a:endParaRPr lang="en-US" altLang="en-US" sz="1700" dirty="0">
              <a:solidFill>
                <a:srgbClr val="000000">
                  <a:lumMod val="95000"/>
                  <a:lumOff val="5000"/>
                </a:srgbClr>
              </a:solidFill>
            </a:endParaRPr>
          </a:p>
        </p:txBody>
      </p:sp>
      <p:pic>
        <p:nvPicPr>
          <p:cNvPr id="657421" name="Immagine 16">
            <a:extLst>
              <a:ext uri="{FF2B5EF4-FFF2-40B4-BE49-F238E27FC236}">
                <a16:creationId xmlns:a16="http://schemas.microsoft.com/office/drawing/2014/main" id="{B90DDD67-1D80-0D20-3CB4-F6EC7632F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5060950"/>
            <a:ext cx="7159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22" name="Immagine 18">
            <a:extLst>
              <a:ext uri="{FF2B5EF4-FFF2-40B4-BE49-F238E27FC236}">
                <a16:creationId xmlns:a16="http://schemas.microsoft.com/office/drawing/2014/main" id="{F1DE2C1B-11CB-54AB-0F99-2C078AC9F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863" y="5075238"/>
            <a:ext cx="7064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625AA75B-C2F6-9525-4B97-C6D42DBD6129}"/>
              </a:ext>
            </a:extLst>
          </p:cNvPr>
          <p:cNvSpPr txBox="1"/>
          <p:nvPr/>
        </p:nvSpPr>
        <p:spPr>
          <a:xfrm>
            <a:off x="1663700" y="4322763"/>
            <a:ext cx="5816600" cy="461962"/>
          </a:xfrm>
          <a:prstGeom prst="rect">
            <a:avLst/>
          </a:prstGeom>
          <a:solidFill>
            <a:srgbClr val="FFFF00"/>
          </a:solidFill>
          <a:ln w="38100">
            <a:solidFill>
              <a:schemeClr val="accent4">
                <a:lumMod val="10000"/>
              </a:schemeClr>
            </a:solidFill>
          </a:ln>
        </p:spPr>
        <p:txBody>
          <a:bodyPr>
            <a:spAutoFit/>
          </a:bodyPr>
          <a:lstStyle/>
          <a:p>
            <a:pPr algn="ctr">
              <a:defRPr/>
            </a:pPr>
            <a:r>
              <a:rPr lang="en-US" sz="2400" b="1" dirty="0">
                <a:solidFill>
                  <a:srgbClr val="000000">
                    <a:lumMod val="95000"/>
                    <a:lumOff val="5000"/>
                  </a:srgbClr>
                </a:solidFill>
              </a:rPr>
              <a:t>Israel - Palestina: perspectivas futuras</a:t>
            </a:r>
          </a:p>
        </p:txBody>
      </p:sp>
      <p:sp>
        <p:nvSpPr>
          <p:cNvPr id="16" name="Rettangolo 15">
            <a:extLst>
              <a:ext uri="{FF2B5EF4-FFF2-40B4-BE49-F238E27FC236}">
                <a16:creationId xmlns:a16="http://schemas.microsoft.com/office/drawing/2014/main" id="{451F75A4-4617-C01E-3BE6-AE8BC76E680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egnaposto numero diapositiva 1">
            <a:extLst>
              <a:ext uri="{FF2B5EF4-FFF2-40B4-BE49-F238E27FC236}">
                <a16:creationId xmlns:a16="http://schemas.microsoft.com/office/drawing/2014/main" id="{3D2BE53F-3754-FFFD-603C-FB13E48EBD4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A26D46-AB1E-477D-AE9B-1E30A033E72F}" type="slidenum">
              <a:rPr lang="it-IT" altLang="en-US" sz="1400" smtClean="0">
                <a:solidFill>
                  <a:srgbClr val="FFFFFF"/>
                </a:solidFill>
              </a:rPr>
              <a:pPr>
                <a:spcBef>
                  <a:spcPct val="0"/>
                </a:spcBef>
                <a:buFontTx/>
                <a:buNone/>
              </a:pPr>
              <a:t>211</a:t>
            </a:fld>
            <a:endParaRPr lang="it-IT" altLang="en-US" sz="1400">
              <a:solidFill>
                <a:srgbClr val="FFFFFF"/>
              </a:solidFill>
            </a:endParaRPr>
          </a:p>
        </p:txBody>
      </p:sp>
      <p:sp>
        <p:nvSpPr>
          <p:cNvPr id="3" name="CasellaDiTesto 2">
            <a:extLst>
              <a:ext uri="{FF2B5EF4-FFF2-40B4-BE49-F238E27FC236}">
                <a16:creationId xmlns:a16="http://schemas.microsoft.com/office/drawing/2014/main" id="{4CBF1719-E687-5AA1-8991-4DE056501D41}"/>
              </a:ext>
            </a:extLst>
          </p:cNvPr>
          <p:cNvSpPr txBox="1"/>
          <p:nvPr/>
        </p:nvSpPr>
        <p:spPr>
          <a:xfrm>
            <a:off x="1787352" y="4988485"/>
            <a:ext cx="5832648" cy="707886"/>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a:t>El </a:t>
            </a:r>
            <a:r>
              <a:rPr lang="en-US" sz="4000" dirty="0" err="1"/>
              <a:t>tamaño</a:t>
            </a:r>
            <a:r>
              <a:rPr lang="en-US" sz="4000" dirty="0"/>
              <a:t> del </a:t>
            </a:r>
            <a:r>
              <a:rPr lang="en-US" sz="4000" dirty="0" err="1"/>
              <a:t>desastre</a:t>
            </a:r>
            <a:endParaRPr lang="en-US" sz="4000" dirty="0"/>
          </a:p>
        </p:txBody>
      </p:sp>
      <p:pic>
        <p:nvPicPr>
          <p:cNvPr id="659462" name="Picture 4" descr="1. World | | United-World.org">
            <a:extLst>
              <a:ext uri="{FF2B5EF4-FFF2-40B4-BE49-F238E27FC236}">
                <a16:creationId xmlns:a16="http://schemas.microsoft.com/office/drawing/2014/main" id="{6B9127A8-EB61-DB1D-9A9A-0EE950C07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006475"/>
            <a:ext cx="7381875"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63" name="Rectangle 7">
            <a:extLst>
              <a:ext uri="{FF2B5EF4-FFF2-40B4-BE49-F238E27FC236}">
                <a16:creationId xmlns:a16="http://schemas.microsoft.com/office/drawing/2014/main" id="{7E75CE54-8C04-8727-4A8B-CF3EA679C95D}"/>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5870" rIns="0" bIns="-1587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solidFill>
                  <a:srgbClr val="202124"/>
                </a:solidFill>
                <a:latin typeface="inherit"/>
              </a:rPr>
              <a:t>The extent of the disaster</a:t>
            </a:r>
            <a:r>
              <a:rPr lang="it-CH" altLang="en-US" sz="800"/>
              <a:t> </a:t>
            </a:r>
            <a:endParaRPr lang="it-CH" altLang="en-US" sz="1800"/>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4">
            <a:extLst>
              <a:ext uri="{FF2B5EF4-FFF2-40B4-BE49-F238E27FC236}">
                <a16:creationId xmlns:a16="http://schemas.microsoft.com/office/drawing/2014/main" id="{DD317F86-04F3-C141-7B45-270C533AE03A}"/>
              </a:ext>
            </a:extLst>
          </p:cNvPr>
          <p:cNvSpPr txBox="1">
            <a:spLocks noChangeArrowheads="1"/>
          </p:cNvSpPr>
          <p:nvPr/>
        </p:nvSpPr>
        <p:spPr bwMode="auto">
          <a:xfrm>
            <a:off x="5364163" y="314325"/>
            <a:ext cx="1790700" cy="20939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FR" altLang="it-CH" dirty="0"/>
              <a:t>1253 - 1516</a:t>
            </a:r>
          </a:p>
          <a:p>
            <a:pPr>
              <a:defRPr/>
            </a:pPr>
            <a:endParaRPr lang="fr-FR" altLang="it-CH" dirty="0"/>
          </a:p>
          <a:p>
            <a:pPr>
              <a:defRPr/>
            </a:pPr>
            <a:r>
              <a:rPr lang="fr-FR" altLang="it-CH" dirty="0"/>
              <a:t>En </a:t>
            </a:r>
            <a:r>
              <a:rPr lang="fr-FR" altLang="it-CH" dirty="0" err="1"/>
              <a:t>Palestina</a:t>
            </a:r>
            <a:r>
              <a:rPr lang="fr-FR" altLang="it-CH" dirty="0"/>
              <a:t>  </a:t>
            </a:r>
            <a:r>
              <a:rPr lang="fr-FR" altLang="it-CH" dirty="0" err="1"/>
              <a:t>dominan</a:t>
            </a:r>
            <a:r>
              <a:rPr lang="fr-FR" altLang="it-CH" dirty="0"/>
              <a:t> los Mamelucos, </a:t>
            </a:r>
            <a:r>
              <a:rPr lang="fr-FR" altLang="it-CH" dirty="0" err="1"/>
              <a:t>guerreros</a:t>
            </a:r>
            <a:r>
              <a:rPr lang="fr-FR" altLang="it-CH" dirty="0"/>
              <a:t>         </a:t>
            </a:r>
            <a:r>
              <a:rPr lang="fr-FR" altLang="it-CH" dirty="0" err="1"/>
              <a:t>islámicos</a:t>
            </a:r>
            <a:endParaRPr lang="fr-FR" altLang="it-CH" dirty="0"/>
          </a:p>
        </p:txBody>
      </p:sp>
      <p:pic>
        <p:nvPicPr>
          <p:cNvPr id="276483" name="Picture 8" descr="anfora mamelucca 1">
            <a:extLst>
              <a:ext uri="{FF2B5EF4-FFF2-40B4-BE49-F238E27FC236}">
                <a16:creationId xmlns:a16="http://schemas.microsoft.com/office/drawing/2014/main" id="{7CFCF2CC-6C3F-7183-6673-0DC2E08B5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333375"/>
            <a:ext cx="14668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Segnaposto numero diapositiva 1">
            <a:extLst>
              <a:ext uri="{FF2B5EF4-FFF2-40B4-BE49-F238E27FC236}">
                <a16:creationId xmlns:a16="http://schemas.microsoft.com/office/drawing/2014/main" id="{F4D1310F-8EE6-5CD4-9121-02952631DF96}"/>
              </a:ext>
            </a:extLst>
          </p:cNvPr>
          <p:cNvSpPr>
            <a:spLocks noGrp="1"/>
          </p:cNvSpPr>
          <p:nvPr>
            <p:ph type="sldNum" sz="quarter" idx="12"/>
          </p:nvPr>
        </p:nvSpPr>
        <p:spPr>
          <a:xfrm>
            <a:off x="7986713" y="5516563"/>
            <a:ext cx="898525" cy="63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2D736F-9020-4376-B99A-CEFD22408E1F}" type="slidenum">
              <a:rPr lang="it-CH" altLang="en-US" sz="1800" b="1" smtClean="0">
                <a:solidFill>
                  <a:srgbClr val="FFFFFF"/>
                </a:solidFill>
              </a:rPr>
              <a:pPr>
                <a:spcBef>
                  <a:spcPct val="0"/>
                </a:spcBef>
                <a:buFontTx/>
                <a:buNone/>
              </a:pPr>
              <a:t>22</a:t>
            </a:fld>
            <a:endParaRPr lang="it-CH" altLang="en-US" sz="1800" b="1">
              <a:solidFill>
                <a:srgbClr val="FFFFFF"/>
              </a:solidFill>
            </a:endParaRPr>
          </a:p>
        </p:txBody>
      </p:sp>
      <p:pic>
        <p:nvPicPr>
          <p:cNvPr id="8" name="Picture 5" descr="guerrieri mamelucchi">
            <a:extLst>
              <a:ext uri="{FF2B5EF4-FFF2-40B4-BE49-F238E27FC236}">
                <a16:creationId xmlns:a16="http://schemas.microsoft.com/office/drawing/2014/main" id="{9D2A222F-A68A-0B30-31CC-24B4D6DC5CB3}"/>
              </a:ext>
            </a:extLst>
          </p:cNvPr>
          <p:cNvPicPr>
            <a:picLocks noChangeAspect="1" noChangeArrowheads="1"/>
          </p:cNvPicPr>
          <p:nvPr/>
        </p:nvPicPr>
        <p:blipFill>
          <a:blip r:embed="rId4">
            <a:lum bright="-8000" contrast="10000"/>
          </a:blip>
          <a:srcRect/>
          <a:stretch>
            <a:fillRect/>
          </a:stretch>
        </p:blipFill>
        <p:spPr bwMode="auto">
          <a:xfrm>
            <a:off x="563563" y="3765550"/>
            <a:ext cx="4464050" cy="270668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mamelucchi">
            <a:extLst>
              <a:ext uri="{FF2B5EF4-FFF2-40B4-BE49-F238E27FC236}">
                <a16:creationId xmlns:a16="http://schemas.microsoft.com/office/drawing/2014/main" id="{E78CC410-9B59-869E-6E7A-F4EE8707C014}"/>
              </a:ext>
            </a:extLst>
          </p:cNvPr>
          <p:cNvPicPr>
            <a:picLocks noChangeAspect="1" noChangeArrowheads="1"/>
          </p:cNvPicPr>
          <p:nvPr/>
        </p:nvPicPr>
        <p:blipFill>
          <a:blip r:embed="rId5">
            <a:lum bright="-8000" contrast="10000"/>
          </a:blip>
          <a:srcRect/>
          <a:stretch>
            <a:fillRect/>
          </a:stretch>
        </p:blipFill>
        <p:spPr bwMode="auto">
          <a:xfrm>
            <a:off x="563563" y="365125"/>
            <a:ext cx="4452937" cy="318928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0" name="Picture 8" descr="Torre mamelucca a Al Ramleh">
            <a:extLst>
              <a:ext uri="{FF2B5EF4-FFF2-40B4-BE49-F238E27FC236}">
                <a16:creationId xmlns:a16="http://schemas.microsoft.com/office/drawing/2014/main" id="{967D591A-EC7F-DF7E-3630-3A6391390C1B}"/>
              </a:ext>
            </a:extLst>
          </p:cNvPr>
          <p:cNvPicPr>
            <a:picLocks noChangeAspect="1" noChangeArrowheads="1"/>
          </p:cNvPicPr>
          <p:nvPr/>
        </p:nvPicPr>
        <p:blipFill>
          <a:blip r:embed="rId6">
            <a:lum bright="-8000" contrast="10000"/>
          </a:blip>
          <a:srcRect/>
          <a:stretch>
            <a:fillRect/>
          </a:stretch>
        </p:blipFill>
        <p:spPr bwMode="auto">
          <a:xfrm>
            <a:off x="5410200" y="2586038"/>
            <a:ext cx="2903538" cy="38862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5F398ED1-8C8B-AAB0-B74F-92080AC6015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ultanato ottomano nel 1700">
            <a:extLst>
              <a:ext uri="{FF2B5EF4-FFF2-40B4-BE49-F238E27FC236}">
                <a16:creationId xmlns:a16="http://schemas.microsoft.com/office/drawing/2014/main" id="{C6B09542-2A2D-E8D0-EC4D-02EACE3CC2A2}"/>
              </a:ext>
            </a:extLst>
          </p:cNvPr>
          <p:cNvPicPr>
            <a:picLocks noGrp="1" noChangeAspect="1" noChangeArrowheads="1"/>
          </p:cNvPicPr>
          <p:nvPr>
            <p:ph sz="half" idx="4294967295"/>
          </p:nvPr>
        </p:nvPicPr>
        <p:blipFill>
          <a:blip r:embed="rId3">
            <a:lum bright="-18000" contrast="-2000"/>
          </a:blip>
          <a:srcRect/>
          <a:stretch>
            <a:fillRect/>
          </a:stretch>
        </p:blipFill>
        <p:spPr>
          <a:xfrm>
            <a:off x="701675" y="292100"/>
            <a:ext cx="7861300" cy="5589588"/>
          </a:xfrm>
          <a:ln w="38100">
            <a:solidFill>
              <a:schemeClr val="tx1"/>
            </a:solidFill>
          </a:ln>
          <a:effectLst>
            <a:outerShdw blurRad="292100" dist="139700" dir="2700000" algn="tl" rotWithShape="0">
              <a:srgbClr val="333333">
                <a:alpha val="65000"/>
              </a:srgbClr>
            </a:outerShdw>
          </a:effectLst>
        </p:spPr>
      </p:pic>
      <p:pic>
        <p:nvPicPr>
          <p:cNvPr id="278531" name="Picture 3" descr="soldati dell'impero ottomano">
            <a:extLst>
              <a:ext uri="{FF2B5EF4-FFF2-40B4-BE49-F238E27FC236}">
                <a16:creationId xmlns:a16="http://schemas.microsoft.com/office/drawing/2014/main" id="{F9747E48-56C5-0067-02B2-104D46E600EA}"/>
              </a:ext>
            </a:extLst>
          </p:cNvPr>
          <p:cNvPicPr>
            <a:picLocks noGrp="1" noChangeAspect="1" noChangeArrowheads="1"/>
          </p:cNvPicPr>
          <p:nvPr>
            <p:ph sz="quarter" idx="4294967295"/>
          </p:nvPr>
        </p:nvPicPr>
        <p:blipFill>
          <a:blip r:embed="rId4">
            <a:lum bright="-8000" contrast="10000"/>
            <a:extLst>
              <a:ext uri="{28A0092B-C50C-407E-A947-70E740481C1C}">
                <a14:useLocalDpi xmlns:a14="http://schemas.microsoft.com/office/drawing/2010/main" val="0"/>
              </a:ext>
            </a:extLst>
          </a:blip>
          <a:srcRect/>
          <a:stretch>
            <a:fillRect/>
          </a:stretch>
        </p:blipFill>
        <p:spPr>
          <a:xfrm>
            <a:off x="701675" y="3502025"/>
            <a:ext cx="3070225" cy="2379663"/>
          </a:xfrm>
        </p:spPr>
      </p:pic>
      <p:sp>
        <p:nvSpPr>
          <p:cNvPr id="278532" name="Text Box 4">
            <a:extLst>
              <a:ext uri="{FF2B5EF4-FFF2-40B4-BE49-F238E27FC236}">
                <a16:creationId xmlns:a16="http://schemas.microsoft.com/office/drawing/2014/main" id="{20A39EA4-2C3D-B9D8-7363-72A002D05223}"/>
              </a:ext>
            </a:extLst>
          </p:cNvPr>
          <p:cNvSpPr txBox="1">
            <a:spLocks noChangeArrowheads="1"/>
          </p:cNvSpPr>
          <p:nvPr/>
        </p:nvSpPr>
        <p:spPr bwMode="auto">
          <a:xfrm>
            <a:off x="1485900" y="6375400"/>
            <a:ext cx="6092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Foto: soldados otomanos - Mapa: el Imperio otomano entre 1600 y 1700</a:t>
            </a:r>
            <a:endParaRPr lang="it-IT" altLang="it-CH" sz="1400">
              <a:solidFill>
                <a:srgbClr val="FFFFFF"/>
              </a:solidFill>
            </a:endParaRPr>
          </a:p>
        </p:txBody>
      </p:sp>
      <p:pic>
        <p:nvPicPr>
          <p:cNvPr id="106501" name="Picture 5" descr="bandiera turca">
            <a:extLst>
              <a:ext uri="{FF2B5EF4-FFF2-40B4-BE49-F238E27FC236}">
                <a16:creationId xmlns:a16="http://schemas.microsoft.com/office/drawing/2014/main" id="{5682C415-BF02-4434-1F3C-58E545A495B4}"/>
              </a:ext>
            </a:extLst>
          </p:cNvPr>
          <p:cNvPicPr>
            <a:picLocks noGrp="1" noChangeAspect="1" noChangeArrowheads="1"/>
          </p:cNvPicPr>
          <p:nvPr>
            <p:ph sz="quarter" idx="4294967295"/>
          </p:nvPr>
        </p:nvPicPr>
        <p:blipFill>
          <a:blip r:embed="rId5"/>
          <a:srcRect/>
          <a:stretch>
            <a:fillRect/>
          </a:stretch>
        </p:blipFill>
        <p:spPr>
          <a:xfrm>
            <a:off x="7931150" y="5980113"/>
            <a:ext cx="647700" cy="439737"/>
          </a:xfrm>
          <a:effectLst>
            <a:outerShdw blurRad="292100" dist="139700" dir="2700000" algn="tl" rotWithShape="0">
              <a:srgbClr val="333333">
                <a:alpha val="65000"/>
              </a:srgbClr>
            </a:outerShdw>
          </a:effectLst>
        </p:spPr>
      </p:pic>
      <p:sp>
        <p:nvSpPr>
          <p:cNvPr id="278534" name="Oval 6">
            <a:extLst>
              <a:ext uri="{FF2B5EF4-FFF2-40B4-BE49-F238E27FC236}">
                <a16:creationId xmlns:a16="http://schemas.microsoft.com/office/drawing/2014/main" id="{E04D4145-8E0C-0282-EC23-3AC53F04A685}"/>
              </a:ext>
            </a:extLst>
          </p:cNvPr>
          <p:cNvSpPr>
            <a:spLocks noChangeArrowheads="1"/>
          </p:cNvSpPr>
          <p:nvPr/>
        </p:nvSpPr>
        <p:spPr bwMode="auto">
          <a:xfrm>
            <a:off x="5106988" y="2403475"/>
            <a:ext cx="431800" cy="4318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35" name="Picture 7" descr="sulaiman il magnifico dell'impero ottomano 1517">
            <a:extLst>
              <a:ext uri="{FF2B5EF4-FFF2-40B4-BE49-F238E27FC236}">
                <a16:creationId xmlns:a16="http://schemas.microsoft.com/office/drawing/2014/main" id="{033E8551-BC0E-A0EF-86C1-934B63663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450" y="3957638"/>
            <a:ext cx="1143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6" name="Text Box 8">
            <a:extLst>
              <a:ext uri="{FF2B5EF4-FFF2-40B4-BE49-F238E27FC236}">
                <a16:creationId xmlns:a16="http://schemas.microsoft.com/office/drawing/2014/main" id="{A703830C-A4D7-A10C-68D4-048B014C910E}"/>
              </a:ext>
            </a:extLst>
          </p:cNvPr>
          <p:cNvSpPr txBox="1">
            <a:spLocks noChangeArrowheads="1"/>
          </p:cNvSpPr>
          <p:nvPr/>
        </p:nvSpPr>
        <p:spPr bwMode="auto">
          <a:xfrm>
            <a:off x="7605713" y="5522913"/>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000" b="1">
                <a:solidFill>
                  <a:srgbClr val="000000"/>
                </a:solidFill>
              </a:rPr>
              <a:t>Suleiman el Magnifico</a:t>
            </a:r>
            <a:endParaRPr lang="it-IT" altLang="it-CH" sz="1000" b="1">
              <a:solidFill>
                <a:srgbClr val="000000"/>
              </a:solidFill>
            </a:endParaRPr>
          </a:p>
        </p:txBody>
      </p:sp>
      <p:sp>
        <p:nvSpPr>
          <p:cNvPr id="278537" name="Segnaposto numero diapositiva 1">
            <a:extLst>
              <a:ext uri="{FF2B5EF4-FFF2-40B4-BE49-F238E27FC236}">
                <a16:creationId xmlns:a16="http://schemas.microsoft.com/office/drawing/2014/main" id="{7DF5CA2C-C990-E85C-E2E0-C4D31BCAEFCD}"/>
              </a:ext>
            </a:extLst>
          </p:cNvPr>
          <p:cNvSpPr>
            <a:spLocks noGrp="1"/>
          </p:cNvSpPr>
          <p:nvPr>
            <p:ph type="sldNum" sz="quarter" idx="12"/>
          </p:nvPr>
        </p:nvSpPr>
        <p:spPr>
          <a:xfrm>
            <a:off x="7123113" y="6030913"/>
            <a:ext cx="647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550873-F672-418C-A884-3CCC02E7821D}" type="slidenum">
              <a:rPr lang="it-CH" altLang="en-US" sz="1400" smtClean="0">
                <a:solidFill>
                  <a:srgbClr val="FFFFFF"/>
                </a:solidFill>
              </a:rPr>
              <a:pPr>
                <a:spcBef>
                  <a:spcPct val="0"/>
                </a:spcBef>
                <a:buFontTx/>
                <a:buNone/>
              </a:pPr>
              <a:t>23</a:t>
            </a:fld>
            <a:endParaRPr lang="it-CH" altLang="en-US" sz="1400">
              <a:solidFill>
                <a:srgbClr val="FFFFFF"/>
              </a:solidFill>
            </a:endParaRPr>
          </a:p>
        </p:txBody>
      </p:sp>
      <p:sp>
        <p:nvSpPr>
          <p:cNvPr id="10" name="Rettangolo 9">
            <a:extLst>
              <a:ext uri="{FF2B5EF4-FFF2-40B4-BE49-F238E27FC236}">
                <a16:creationId xmlns:a16="http://schemas.microsoft.com/office/drawing/2014/main" id="{690C5A81-3A5F-3B6A-DE6D-CCD8CC160D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CasellaDiTesto 10">
            <a:extLst>
              <a:ext uri="{FF2B5EF4-FFF2-40B4-BE49-F238E27FC236}">
                <a16:creationId xmlns:a16="http://schemas.microsoft.com/office/drawing/2014/main" id="{C2BC313E-0572-241E-6CE1-5D32AF5E24D9}"/>
              </a:ext>
            </a:extLst>
          </p:cNvPr>
          <p:cNvSpPr txBox="1"/>
          <p:nvPr/>
        </p:nvSpPr>
        <p:spPr>
          <a:xfrm>
            <a:off x="681038" y="6030913"/>
            <a:ext cx="65468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dirty="0"/>
              <a:t>De 1516 a 1917 </a:t>
            </a:r>
            <a:r>
              <a:rPr lang="en-US" dirty="0" err="1"/>
              <a:t>Palestina</a:t>
            </a:r>
            <a:r>
              <a:rPr lang="en-US" dirty="0"/>
              <a:t> forma </a:t>
            </a:r>
            <a:r>
              <a:rPr lang="en-US" dirty="0" err="1"/>
              <a:t>parte</a:t>
            </a:r>
            <a:r>
              <a:rPr lang="en-US" dirty="0"/>
              <a:t> del </a:t>
            </a:r>
            <a:r>
              <a:rPr lang="en-US" dirty="0" err="1"/>
              <a:t>Imperio</a:t>
            </a:r>
            <a:r>
              <a:rPr lang="en-US" dirty="0"/>
              <a:t> </a:t>
            </a:r>
            <a:r>
              <a:rPr lang="en-US" dirty="0" err="1"/>
              <a:t>turco</a:t>
            </a:r>
            <a:r>
              <a:rPr lang="en-US" dirty="0"/>
              <a:t> </a:t>
            </a:r>
            <a:r>
              <a:rPr lang="en-US" dirty="0" err="1"/>
              <a:t>Otomano</a:t>
            </a:r>
            <a:r>
              <a:rPr lang="en-US"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ebron 1895">
            <a:extLst>
              <a:ext uri="{FF2B5EF4-FFF2-40B4-BE49-F238E27FC236}">
                <a16:creationId xmlns:a16="http://schemas.microsoft.com/office/drawing/2014/main" id="{D06CEEFF-60BA-0CDD-F32D-D651EBCC4620}"/>
              </a:ext>
            </a:extLst>
          </p:cNvPr>
          <p:cNvPicPr>
            <a:picLocks noChangeAspect="1" noChangeArrowheads="1"/>
          </p:cNvPicPr>
          <p:nvPr/>
        </p:nvPicPr>
        <p:blipFill>
          <a:blip r:embed="rId3">
            <a:lum bright="-6000" contrast="12000"/>
          </a:blip>
          <a:srcRect/>
          <a:stretch>
            <a:fillRect/>
          </a:stretch>
        </p:blipFill>
        <p:spPr bwMode="auto">
          <a:xfrm>
            <a:off x="250825" y="3611563"/>
            <a:ext cx="4176713" cy="3062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7523" name="Picture 3">
            <a:extLst>
              <a:ext uri="{FF2B5EF4-FFF2-40B4-BE49-F238E27FC236}">
                <a16:creationId xmlns:a16="http://schemas.microsoft.com/office/drawing/2014/main" id="{FA25C65C-8F3B-E888-9055-F73E1B6A9CF6}"/>
              </a:ext>
            </a:extLst>
          </p:cNvPr>
          <p:cNvPicPr>
            <a:picLocks noChangeAspect="1" noChangeArrowheads="1"/>
          </p:cNvPicPr>
          <p:nvPr/>
        </p:nvPicPr>
        <p:blipFill>
          <a:blip r:embed="rId4">
            <a:lum bright="-6000" contrast="12000"/>
          </a:blip>
          <a:srcRect/>
          <a:stretch>
            <a:fillRect/>
          </a:stretch>
        </p:blipFill>
        <p:spPr bwMode="auto">
          <a:xfrm>
            <a:off x="250825" y="184150"/>
            <a:ext cx="4176713" cy="3055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0580" name="Text Box 4">
            <a:extLst>
              <a:ext uri="{FF2B5EF4-FFF2-40B4-BE49-F238E27FC236}">
                <a16:creationId xmlns:a16="http://schemas.microsoft.com/office/drawing/2014/main" id="{4B1B762E-F355-4F05-92EE-B5D90925DF99}"/>
              </a:ext>
            </a:extLst>
          </p:cNvPr>
          <p:cNvSpPr txBox="1">
            <a:spLocks noChangeArrowheads="1"/>
          </p:cNvSpPr>
          <p:nvPr/>
        </p:nvSpPr>
        <p:spPr bwMode="auto">
          <a:xfrm>
            <a:off x="250825" y="18891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333333"/>
                </a:solidFill>
              </a:rPr>
              <a:t>Tiberias</a:t>
            </a:r>
            <a:endParaRPr lang="it-IT" altLang="it-CH" sz="1400" b="1">
              <a:solidFill>
                <a:srgbClr val="333333"/>
              </a:solidFill>
            </a:endParaRPr>
          </a:p>
        </p:txBody>
      </p:sp>
      <p:sp>
        <p:nvSpPr>
          <p:cNvPr id="280581" name="Text Box 5">
            <a:extLst>
              <a:ext uri="{FF2B5EF4-FFF2-40B4-BE49-F238E27FC236}">
                <a16:creationId xmlns:a16="http://schemas.microsoft.com/office/drawing/2014/main" id="{13AECA4F-F9ED-0286-E6B2-B1A272E01000}"/>
              </a:ext>
            </a:extLst>
          </p:cNvPr>
          <p:cNvSpPr txBox="1">
            <a:spLocks noChangeArrowheads="1"/>
          </p:cNvSpPr>
          <p:nvPr/>
        </p:nvSpPr>
        <p:spPr bwMode="auto">
          <a:xfrm>
            <a:off x="468313" y="37163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333333"/>
                </a:solidFill>
              </a:rPr>
              <a:t>Hebrón</a:t>
            </a:r>
            <a:endParaRPr lang="it-IT" altLang="it-CH" sz="1400" b="1">
              <a:solidFill>
                <a:srgbClr val="333333"/>
              </a:solidFill>
            </a:endParaRPr>
          </a:p>
        </p:txBody>
      </p:sp>
      <p:pic>
        <p:nvPicPr>
          <p:cNvPr id="107526" name="Picture 6">
            <a:extLst>
              <a:ext uri="{FF2B5EF4-FFF2-40B4-BE49-F238E27FC236}">
                <a16:creationId xmlns:a16="http://schemas.microsoft.com/office/drawing/2014/main" id="{4E539023-150B-27BE-4DCA-AAC8D5B86A28}"/>
              </a:ext>
            </a:extLst>
          </p:cNvPr>
          <p:cNvPicPr>
            <a:picLocks noChangeAspect="1" noChangeArrowheads="1"/>
          </p:cNvPicPr>
          <p:nvPr/>
        </p:nvPicPr>
        <p:blipFill>
          <a:blip r:embed="rId5">
            <a:lum bright="-6000" contrast="12000"/>
          </a:blip>
          <a:srcRect/>
          <a:stretch>
            <a:fillRect/>
          </a:stretch>
        </p:blipFill>
        <p:spPr bwMode="auto">
          <a:xfrm>
            <a:off x="4716463" y="3611563"/>
            <a:ext cx="4176712" cy="3062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0583" name="Text Box 7">
            <a:extLst>
              <a:ext uri="{FF2B5EF4-FFF2-40B4-BE49-F238E27FC236}">
                <a16:creationId xmlns:a16="http://schemas.microsoft.com/office/drawing/2014/main" id="{2DB2B576-7A1E-CA65-8747-B0129D12CA2A}"/>
              </a:ext>
            </a:extLst>
          </p:cNvPr>
          <p:cNvSpPr txBox="1">
            <a:spLocks noChangeArrowheads="1"/>
          </p:cNvSpPr>
          <p:nvPr/>
        </p:nvSpPr>
        <p:spPr bwMode="auto">
          <a:xfrm>
            <a:off x="4932363" y="36449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333333"/>
                </a:solidFill>
              </a:rPr>
              <a:t>Nazaret</a:t>
            </a:r>
            <a:endParaRPr lang="it-IT" altLang="it-CH" sz="1400" b="1">
              <a:solidFill>
                <a:srgbClr val="333333"/>
              </a:solidFill>
            </a:endParaRPr>
          </a:p>
        </p:txBody>
      </p:sp>
      <p:pic>
        <p:nvPicPr>
          <p:cNvPr id="107528" name="Picture 8">
            <a:extLst>
              <a:ext uri="{FF2B5EF4-FFF2-40B4-BE49-F238E27FC236}">
                <a16:creationId xmlns:a16="http://schemas.microsoft.com/office/drawing/2014/main" id="{083DB1AD-16F2-EEFB-3706-E6A149C5A2D2}"/>
              </a:ext>
            </a:extLst>
          </p:cNvPr>
          <p:cNvPicPr>
            <a:picLocks noChangeAspect="1" noChangeArrowheads="1"/>
          </p:cNvPicPr>
          <p:nvPr/>
        </p:nvPicPr>
        <p:blipFill>
          <a:blip r:embed="rId6">
            <a:lum bright="-6000" contrast="12000"/>
          </a:blip>
          <a:srcRect/>
          <a:stretch>
            <a:fillRect/>
          </a:stretch>
        </p:blipFill>
        <p:spPr bwMode="auto">
          <a:xfrm>
            <a:off x="4705350" y="188913"/>
            <a:ext cx="4187825" cy="3057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1129" name="Text Box 9">
            <a:extLst>
              <a:ext uri="{FF2B5EF4-FFF2-40B4-BE49-F238E27FC236}">
                <a16:creationId xmlns:a16="http://schemas.microsoft.com/office/drawing/2014/main" id="{642A2D72-4322-BA98-55DD-A88543E6321C}"/>
              </a:ext>
            </a:extLst>
          </p:cNvPr>
          <p:cNvSpPr txBox="1">
            <a:spLocks noChangeArrowheads="1"/>
          </p:cNvSpPr>
          <p:nvPr/>
        </p:nvSpPr>
        <p:spPr bwMode="auto">
          <a:xfrm>
            <a:off x="3702050" y="3279775"/>
            <a:ext cx="1739900" cy="307975"/>
          </a:xfrm>
          <a:prstGeom prst="rect">
            <a:avLst/>
          </a:prstGeom>
          <a:solidFill>
            <a:srgbClr val="FFFF00"/>
          </a:solidFill>
          <a:ln w="19050">
            <a:solidFill>
              <a:schemeClr val="accent4">
                <a:lumMod val="10000"/>
              </a:schemeClr>
            </a:solidFill>
          </a:ln>
        </p:spPr>
        <p:txBody>
          <a:bodyPr>
            <a:spAutoFit/>
          </a:bodyPr>
          <a:lstStyle>
            <a:defPPr>
              <a:defRPr lang="it-CH"/>
            </a:defPPr>
            <a:lvl1pP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ctr">
              <a:defRPr/>
            </a:pPr>
            <a:r>
              <a:rPr lang="fr-CH" altLang="it-CH" dirty="0"/>
              <a:t> Palestina en 1895</a:t>
            </a:r>
            <a:endParaRPr lang="it-IT" altLang="it-CH" dirty="0"/>
          </a:p>
        </p:txBody>
      </p:sp>
      <p:sp>
        <p:nvSpPr>
          <p:cNvPr id="280586" name="Text Box 10">
            <a:extLst>
              <a:ext uri="{FF2B5EF4-FFF2-40B4-BE49-F238E27FC236}">
                <a16:creationId xmlns:a16="http://schemas.microsoft.com/office/drawing/2014/main" id="{7CE7D5FC-1729-B047-8127-5CEFD6FBD008}"/>
              </a:ext>
            </a:extLst>
          </p:cNvPr>
          <p:cNvSpPr txBox="1">
            <a:spLocks noChangeArrowheads="1"/>
          </p:cNvSpPr>
          <p:nvPr/>
        </p:nvSpPr>
        <p:spPr bwMode="auto">
          <a:xfrm>
            <a:off x="4932363" y="26035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333333"/>
                </a:solidFill>
              </a:rPr>
              <a:t>Betania</a:t>
            </a:r>
            <a:endParaRPr lang="it-IT" altLang="it-CH" sz="1200" b="1">
              <a:solidFill>
                <a:srgbClr val="333333"/>
              </a:solidFill>
            </a:endParaRPr>
          </a:p>
        </p:txBody>
      </p:sp>
      <p:sp>
        <p:nvSpPr>
          <p:cNvPr id="280587" name="Segnaposto numero diapositiva 1">
            <a:extLst>
              <a:ext uri="{FF2B5EF4-FFF2-40B4-BE49-F238E27FC236}">
                <a16:creationId xmlns:a16="http://schemas.microsoft.com/office/drawing/2014/main" id="{3E79D6C8-0FA6-61EC-431C-58EBD4C3D205}"/>
              </a:ext>
            </a:extLst>
          </p:cNvPr>
          <p:cNvSpPr>
            <a:spLocks noGrp="1"/>
          </p:cNvSpPr>
          <p:nvPr>
            <p:ph type="sldNum" sz="quarter" idx="12"/>
          </p:nvPr>
        </p:nvSpPr>
        <p:spPr>
          <a:xfrm>
            <a:off x="7235825" y="3281363"/>
            <a:ext cx="768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4BE468-E6CB-4E54-871D-E46E316BC578}" type="slidenum">
              <a:rPr lang="it-CH" altLang="en-US" sz="1400" smtClean="0">
                <a:solidFill>
                  <a:srgbClr val="FFFFFF"/>
                </a:solidFill>
              </a:rPr>
              <a:pPr>
                <a:spcBef>
                  <a:spcPct val="0"/>
                </a:spcBef>
                <a:buFontTx/>
                <a:buNone/>
              </a:pPr>
              <a:t>24</a:t>
            </a:fld>
            <a:endParaRPr lang="it-CH" altLang="en-US" sz="1400">
              <a:solidFill>
                <a:srgbClr val="FFFFFF"/>
              </a:solidFill>
            </a:endParaRPr>
          </a:p>
        </p:txBody>
      </p:sp>
      <p:sp>
        <p:nvSpPr>
          <p:cNvPr id="12" name="Rettangolo 11">
            <a:extLst>
              <a:ext uri="{FF2B5EF4-FFF2-40B4-BE49-F238E27FC236}">
                <a16:creationId xmlns:a16="http://schemas.microsoft.com/office/drawing/2014/main" id="{1908B87B-27DB-4545-1230-89D93B2728D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egnaposto numero diapositiva 1">
            <a:extLst>
              <a:ext uri="{FF2B5EF4-FFF2-40B4-BE49-F238E27FC236}">
                <a16:creationId xmlns:a16="http://schemas.microsoft.com/office/drawing/2014/main" id="{3106A37C-FE3F-01EC-7580-DC55DA0F057B}"/>
              </a:ext>
            </a:extLst>
          </p:cNvPr>
          <p:cNvSpPr>
            <a:spLocks noGrp="1" noChangeArrowheads="1"/>
          </p:cNvSpPr>
          <p:nvPr>
            <p:ph type="sldNum" sz="quarter" idx="12"/>
          </p:nvPr>
        </p:nvSpPr>
        <p:spPr>
          <a:xfrm>
            <a:off x="7235825" y="5675313"/>
            <a:ext cx="982663"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A52890-6B0F-40FE-B977-71FD9C71F72A}" type="slidenum">
              <a:rPr lang="it-IT" altLang="en-US" sz="1400" smtClean="0">
                <a:solidFill>
                  <a:srgbClr val="FFFFFF"/>
                </a:solidFill>
              </a:rPr>
              <a:pPr>
                <a:spcBef>
                  <a:spcPct val="0"/>
                </a:spcBef>
                <a:buFontTx/>
                <a:buNone/>
              </a:pPr>
              <a:t>25</a:t>
            </a:fld>
            <a:endParaRPr lang="it-IT" altLang="en-US" sz="1400">
              <a:solidFill>
                <a:srgbClr val="FFFFFF"/>
              </a:solidFill>
            </a:endParaRPr>
          </a:p>
        </p:txBody>
      </p:sp>
      <p:pic>
        <p:nvPicPr>
          <p:cNvPr id="282627" name="Immagine 2">
            <a:extLst>
              <a:ext uri="{FF2B5EF4-FFF2-40B4-BE49-F238E27FC236}">
                <a16:creationId xmlns:a16="http://schemas.microsoft.com/office/drawing/2014/main" id="{4FEF7BA0-1056-B893-BB50-D50DD7EB3386}"/>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3172" name="CasellaDiTesto 3">
            <a:extLst>
              <a:ext uri="{FF2B5EF4-FFF2-40B4-BE49-F238E27FC236}">
                <a16:creationId xmlns:a16="http://schemas.microsoft.com/office/drawing/2014/main" id="{1071ED71-9E13-9CFD-1737-48A4E6250715}"/>
              </a:ext>
            </a:extLst>
          </p:cNvPr>
          <p:cNvSpPr txBox="1">
            <a:spLocks noChangeArrowheads="1"/>
          </p:cNvSpPr>
          <p:nvPr/>
        </p:nvSpPr>
        <p:spPr bwMode="auto">
          <a:xfrm>
            <a:off x="2987675" y="5621338"/>
            <a:ext cx="3276600" cy="400050"/>
          </a:xfrm>
          <a:prstGeom prst="rect">
            <a:avLst/>
          </a:prstGeom>
          <a:solidFill>
            <a:srgbClr val="FFFF00"/>
          </a:solidFill>
          <a:ln>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err="1"/>
              <a:t>Djenin</a:t>
            </a:r>
            <a:r>
              <a:rPr lang="en-US" altLang="en-US" dirty="0"/>
              <a:t>, </a:t>
            </a:r>
            <a:r>
              <a:rPr lang="en-US" altLang="en-US" dirty="0" err="1"/>
              <a:t>alrededor</a:t>
            </a:r>
            <a:r>
              <a:rPr lang="en-US" altLang="en-US" dirty="0"/>
              <a:t> de 1900</a:t>
            </a:r>
          </a:p>
        </p:txBody>
      </p:sp>
      <p:sp>
        <p:nvSpPr>
          <p:cNvPr id="282629" name="CasellaDiTesto 4">
            <a:extLst>
              <a:ext uri="{FF2B5EF4-FFF2-40B4-BE49-F238E27FC236}">
                <a16:creationId xmlns:a16="http://schemas.microsoft.com/office/drawing/2014/main" id="{6CDBB688-5DFB-C1D1-7005-D552D796FC79}"/>
              </a:ext>
            </a:extLst>
          </p:cNvPr>
          <p:cNvSpPr txBox="1">
            <a:spLocks noChangeArrowheads="1"/>
          </p:cNvSpPr>
          <p:nvPr/>
        </p:nvSpPr>
        <p:spPr bwMode="auto">
          <a:xfrm>
            <a:off x="2808288" y="6176963"/>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Palestina: una tierra sin población?</a:t>
            </a:r>
            <a:endParaRPr lang="it-CH" altLang="en-US" sz="1800"/>
          </a:p>
        </p:txBody>
      </p:sp>
      <p:sp>
        <p:nvSpPr>
          <p:cNvPr id="6" name="Rettangolo 5">
            <a:extLst>
              <a:ext uri="{FF2B5EF4-FFF2-40B4-BE49-F238E27FC236}">
                <a16:creationId xmlns:a16="http://schemas.microsoft.com/office/drawing/2014/main" id="{32E79447-206F-DECE-1093-75F31D892C5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1197BC35-8806-B1DA-7E1E-E4079B51276D}"/>
              </a:ext>
            </a:extLst>
          </p:cNvPr>
          <p:cNvPicPr>
            <a:picLocks noChangeAspect="1" noChangeArrowheads="1"/>
          </p:cNvPicPr>
          <p:nvPr/>
        </p:nvPicPr>
        <p:blipFill>
          <a:blip r:embed="rId3"/>
          <a:srcRect/>
          <a:stretch>
            <a:fillRect/>
          </a:stretch>
        </p:blipFill>
        <p:spPr bwMode="auto">
          <a:xfrm>
            <a:off x="250825" y="182563"/>
            <a:ext cx="4181475" cy="30305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08548" name="Picture 4">
            <a:extLst>
              <a:ext uri="{FF2B5EF4-FFF2-40B4-BE49-F238E27FC236}">
                <a16:creationId xmlns:a16="http://schemas.microsoft.com/office/drawing/2014/main" id="{B9CD398F-AB09-3FC8-FD0A-A2E3894A78C2}"/>
              </a:ext>
            </a:extLst>
          </p:cNvPr>
          <p:cNvPicPr>
            <a:picLocks noChangeAspect="1" noChangeArrowheads="1"/>
          </p:cNvPicPr>
          <p:nvPr/>
        </p:nvPicPr>
        <p:blipFill>
          <a:blip r:embed="rId4">
            <a:lum contrast="12000"/>
          </a:blip>
          <a:srcRect/>
          <a:stretch>
            <a:fillRect/>
          </a:stretch>
        </p:blipFill>
        <p:spPr bwMode="auto">
          <a:xfrm>
            <a:off x="4679950" y="182563"/>
            <a:ext cx="4213225" cy="3054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8549" name="Picture 5">
            <a:extLst>
              <a:ext uri="{FF2B5EF4-FFF2-40B4-BE49-F238E27FC236}">
                <a16:creationId xmlns:a16="http://schemas.microsoft.com/office/drawing/2014/main" id="{EF16C250-5303-44E5-5781-5A6BCF802EF7}"/>
              </a:ext>
            </a:extLst>
          </p:cNvPr>
          <p:cNvPicPr>
            <a:picLocks noChangeAspect="1" noChangeArrowheads="1"/>
          </p:cNvPicPr>
          <p:nvPr/>
        </p:nvPicPr>
        <p:blipFill>
          <a:blip r:embed="rId5">
            <a:lum bright="-14000" contrast="14000"/>
          </a:blip>
          <a:srcRect/>
          <a:stretch>
            <a:fillRect/>
          </a:stretch>
        </p:blipFill>
        <p:spPr bwMode="auto">
          <a:xfrm>
            <a:off x="250825" y="3586163"/>
            <a:ext cx="4181475" cy="3086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08550" name="Picture 6">
            <a:extLst>
              <a:ext uri="{FF2B5EF4-FFF2-40B4-BE49-F238E27FC236}">
                <a16:creationId xmlns:a16="http://schemas.microsoft.com/office/drawing/2014/main" id="{9A34D2BA-3131-5291-A07C-191A6F716DB8}"/>
              </a:ext>
            </a:extLst>
          </p:cNvPr>
          <p:cNvPicPr>
            <a:picLocks noChangeAspect="1" noChangeArrowheads="1"/>
          </p:cNvPicPr>
          <p:nvPr/>
        </p:nvPicPr>
        <p:blipFill>
          <a:blip r:embed="rId6">
            <a:lum contrast="14000"/>
          </a:blip>
          <a:srcRect/>
          <a:stretch>
            <a:fillRect/>
          </a:stretch>
        </p:blipFill>
        <p:spPr bwMode="auto">
          <a:xfrm>
            <a:off x="4679950" y="3576638"/>
            <a:ext cx="4213225" cy="309721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78" name="Segnaposto numero diapositiva 1">
            <a:extLst>
              <a:ext uri="{FF2B5EF4-FFF2-40B4-BE49-F238E27FC236}">
                <a16:creationId xmlns:a16="http://schemas.microsoft.com/office/drawing/2014/main" id="{A95D40F2-51BB-98B3-1014-DD932C4AE110}"/>
              </a:ext>
            </a:extLst>
          </p:cNvPr>
          <p:cNvSpPr>
            <a:spLocks noGrp="1"/>
          </p:cNvSpPr>
          <p:nvPr>
            <p:ph type="sldNum" sz="quarter" idx="12"/>
          </p:nvPr>
        </p:nvSpPr>
        <p:spPr>
          <a:xfrm>
            <a:off x="7235825" y="3252788"/>
            <a:ext cx="696913"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68C9D0-1946-4912-B4DD-F61D8DE89CF4}" type="slidenum">
              <a:rPr lang="it-CH" altLang="en-US" sz="1400" smtClean="0">
                <a:solidFill>
                  <a:srgbClr val="FFFFFF"/>
                </a:solidFill>
              </a:rPr>
              <a:pPr>
                <a:spcBef>
                  <a:spcPct val="0"/>
                </a:spcBef>
                <a:buFontTx/>
                <a:buNone/>
              </a:pPr>
              <a:t>26</a:t>
            </a:fld>
            <a:endParaRPr lang="it-CH" altLang="en-US" sz="1400">
              <a:solidFill>
                <a:srgbClr val="FFFFFF"/>
              </a:solidFill>
            </a:endParaRPr>
          </a:p>
        </p:txBody>
      </p:sp>
      <p:sp>
        <p:nvSpPr>
          <p:cNvPr id="8" name="Rettangolo 7">
            <a:extLst>
              <a:ext uri="{FF2B5EF4-FFF2-40B4-BE49-F238E27FC236}">
                <a16:creationId xmlns:a16="http://schemas.microsoft.com/office/drawing/2014/main" id="{F2F1802E-C3DA-9D73-9D51-9029EFC1E03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65219" name="Text Box 3">
            <a:extLst>
              <a:ext uri="{FF2B5EF4-FFF2-40B4-BE49-F238E27FC236}">
                <a16:creationId xmlns:a16="http://schemas.microsoft.com/office/drawing/2014/main" id="{7B7B8BCF-44F8-5307-8D4C-5E9B02D6A6CA}"/>
              </a:ext>
            </a:extLst>
          </p:cNvPr>
          <p:cNvSpPr txBox="1">
            <a:spLocks noChangeArrowheads="1"/>
          </p:cNvSpPr>
          <p:nvPr/>
        </p:nvSpPr>
        <p:spPr bwMode="auto">
          <a:xfrm>
            <a:off x="3671888" y="3252788"/>
            <a:ext cx="1800225" cy="30797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1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400" dirty="0" err="1"/>
              <a:t>Jerusalén</a:t>
            </a:r>
            <a:r>
              <a:rPr lang="fr-CH" altLang="it-CH" sz="1400" dirty="0"/>
              <a:t> en 1895</a:t>
            </a:r>
            <a:endParaRPr lang="it-IT" altLang="it-CH"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cristiani nella chiesa del sacro sepolcro a gerusal">
            <a:extLst>
              <a:ext uri="{FF2B5EF4-FFF2-40B4-BE49-F238E27FC236}">
                <a16:creationId xmlns:a16="http://schemas.microsoft.com/office/drawing/2014/main" id="{3E7ACEFA-6840-6CBB-9254-686BBDA4ED1A}"/>
              </a:ext>
            </a:extLst>
          </p:cNvPr>
          <p:cNvPicPr>
            <a:picLocks noChangeAspect="1" noChangeArrowheads="1"/>
          </p:cNvPicPr>
          <p:nvPr/>
        </p:nvPicPr>
        <p:blipFill>
          <a:blip r:embed="rId3">
            <a:lum bright="-6000" contrast="14000"/>
          </a:blip>
          <a:srcRect/>
          <a:stretch>
            <a:fillRect/>
          </a:stretch>
        </p:blipFill>
        <p:spPr bwMode="auto">
          <a:xfrm>
            <a:off x="4502150" y="292100"/>
            <a:ext cx="4176713" cy="28305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1" name="Picture 2" descr="ebrei muro del pianto">
            <a:extLst>
              <a:ext uri="{FF2B5EF4-FFF2-40B4-BE49-F238E27FC236}">
                <a16:creationId xmlns:a16="http://schemas.microsoft.com/office/drawing/2014/main" id="{14DDC92F-4833-739D-B566-C7159A08DD3C}"/>
              </a:ext>
            </a:extLst>
          </p:cNvPr>
          <p:cNvPicPr>
            <a:picLocks noChangeAspect="1" noChangeArrowheads="1"/>
          </p:cNvPicPr>
          <p:nvPr/>
        </p:nvPicPr>
        <p:blipFill>
          <a:blip r:embed="rId4">
            <a:lum bright="-10000" contrast="10000"/>
          </a:blip>
          <a:srcRect/>
          <a:stretch>
            <a:fillRect/>
          </a:stretch>
        </p:blipFill>
        <p:spPr bwMode="auto">
          <a:xfrm>
            <a:off x="468313" y="3314700"/>
            <a:ext cx="4826000" cy="32131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2" name="Picture 7">
            <a:extLst>
              <a:ext uri="{FF2B5EF4-FFF2-40B4-BE49-F238E27FC236}">
                <a16:creationId xmlns:a16="http://schemas.microsoft.com/office/drawing/2014/main" id="{22FE8C03-89FF-A9AC-FF0D-114DD36CC31B}"/>
              </a:ext>
            </a:extLst>
          </p:cNvPr>
          <p:cNvPicPr>
            <a:picLocks noChangeAspect="1" noChangeArrowheads="1"/>
          </p:cNvPicPr>
          <p:nvPr/>
        </p:nvPicPr>
        <p:blipFill>
          <a:blip r:embed="rId5"/>
          <a:srcRect/>
          <a:stretch>
            <a:fillRect/>
          </a:stretch>
        </p:blipFill>
        <p:spPr bwMode="auto">
          <a:xfrm>
            <a:off x="468313" y="306388"/>
            <a:ext cx="3816350" cy="2803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7269" name="Text Box 3">
            <a:extLst>
              <a:ext uri="{FF2B5EF4-FFF2-40B4-BE49-F238E27FC236}">
                <a16:creationId xmlns:a16="http://schemas.microsoft.com/office/drawing/2014/main" id="{F8964936-11B3-B7A9-D138-781C4901EF94}"/>
              </a:ext>
            </a:extLst>
          </p:cNvPr>
          <p:cNvSpPr txBox="1">
            <a:spLocks noChangeArrowheads="1"/>
          </p:cNvSpPr>
          <p:nvPr/>
        </p:nvSpPr>
        <p:spPr bwMode="auto">
          <a:xfrm>
            <a:off x="5638800" y="4319588"/>
            <a:ext cx="2767013" cy="1103312"/>
          </a:xfrm>
          <a:prstGeom prst="rect">
            <a:avLst/>
          </a:prstGeom>
          <a:solidFill>
            <a:srgbClr val="FFFF00"/>
          </a:solidFill>
          <a:ln w="12700">
            <a:solidFill>
              <a:schemeClr val="accent4">
                <a:lumMod val="10000"/>
              </a:schemeClr>
            </a:solidFill>
          </a:ln>
        </p:spPr>
        <p:txBody>
          <a:bodyPr anchor="ctr"/>
          <a:lstStyle>
            <a:lvl1pPr algn="ctr" eaLnBrk="1" hangingPunct="1">
              <a:defRPr sz="18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Palestina: </a:t>
            </a:r>
            <a:r>
              <a:rPr lang="fr-CH" altLang="it-CH" dirty="0" err="1"/>
              <a:t>tierra</a:t>
            </a:r>
            <a:r>
              <a:rPr lang="fr-CH" altLang="it-CH" dirty="0"/>
              <a:t> santa para </a:t>
            </a:r>
            <a:r>
              <a:rPr lang="fr-CH" altLang="it-CH" dirty="0" err="1"/>
              <a:t>tres</a:t>
            </a:r>
            <a:r>
              <a:rPr lang="fr-CH" altLang="it-CH" dirty="0"/>
              <a:t> grandes </a:t>
            </a:r>
            <a:r>
              <a:rPr lang="fr-CH" altLang="it-CH" dirty="0" err="1"/>
              <a:t>religiones</a:t>
            </a:r>
            <a:r>
              <a:rPr lang="fr-CH" altLang="it-CH" dirty="0"/>
              <a:t> </a:t>
            </a:r>
            <a:r>
              <a:rPr lang="fr-CH" altLang="it-CH" dirty="0" err="1"/>
              <a:t>monoteístas</a:t>
            </a:r>
            <a:endParaRPr lang="it-IT" altLang="it-CH" dirty="0"/>
          </a:p>
        </p:txBody>
      </p:sp>
      <p:sp>
        <p:nvSpPr>
          <p:cNvPr id="286726" name="Text Box 4">
            <a:extLst>
              <a:ext uri="{FF2B5EF4-FFF2-40B4-BE49-F238E27FC236}">
                <a16:creationId xmlns:a16="http://schemas.microsoft.com/office/drawing/2014/main" id="{8BCD7D77-0B05-B65E-278F-A0D0F6BA285F}"/>
              </a:ext>
            </a:extLst>
          </p:cNvPr>
          <p:cNvSpPr txBox="1">
            <a:spLocks noChangeArrowheads="1"/>
          </p:cNvSpPr>
          <p:nvPr/>
        </p:nvSpPr>
        <p:spPr bwMode="auto">
          <a:xfrm>
            <a:off x="490538" y="3314700"/>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Judíos en  el muro de lamentaciones en Jerusalén</a:t>
            </a:r>
            <a:endParaRPr lang="it-IT" altLang="it-CH" sz="1000" b="1">
              <a:solidFill>
                <a:srgbClr val="FFFFFF"/>
              </a:solidFill>
            </a:endParaRPr>
          </a:p>
        </p:txBody>
      </p:sp>
      <p:sp>
        <p:nvSpPr>
          <p:cNvPr id="286727" name="Text Box 6">
            <a:extLst>
              <a:ext uri="{FF2B5EF4-FFF2-40B4-BE49-F238E27FC236}">
                <a16:creationId xmlns:a16="http://schemas.microsoft.com/office/drawing/2014/main" id="{DC2E7439-8D94-3DEE-6FFF-CD98EA9AEE4C}"/>
              </a:ext>
            </a:extLst>
          </p:cNvPr>
          <p:cNvSpPr txBox="1">
            <a:spLocks noChangeArrowheads="1"/>
          </p:cNvSpPr>
          <p:nvPr/>
        </p:nvSpPr>
        <p:spPr bwMode="auto">
          <a:xfrm>
            <a:off x="5194300" y="2870200"/>
            <a:ext cx="3433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Cristianos, iglesia del Santo Sepulcro en Jerusalén</a:t>
            </a:r>
            <a:endParaRPr lang="it-IT" altLang="it-CH" sz="1000" b="1">
              <a:solidFill>
                <a:srgbClr val="FFFFFF"/>
              </a:solidFill>
            </a:endParaRPr>
          </a:p>
        </p:txBody>
      </p:sp>
      <p:sp>
        <p:nvSpPr>
          <p:cNvPr id="26" name="Text Box 8">
            <a:extLst>
              <a:ext uri="{FF2B5EF4-FFF2-40B4-BE49-F238E27FC236}">
                <a16:creationId xmlns:a16="http://schemas.microsoft.com/office/drawing/2014/main" id="{3ABA3C08-3DBD-8E20-EFF5-58F5A8B259BA}"/>
              </a:ext>
            </a:extLst>
          </p:cNvPr>
          <p:cNvSpPr txBox="1">
            <a:spLocks noChangeArrowheads="1"/>
          </p:cNvSpPr>
          <p:nvPr/>
        </p:nvSpPr>
        <p:spPr bwMode="auto">
          <a:xfrm>
            <a:off x="471488" y="2725738"/>
            <a:ext cx="2035175"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Musulmanes sobre                                 la </a:t>
            </a:r>
            <a:r>
              <a:rPr lang="fr-CH" altLang="it-CH" sz="1000" b="1" dirty="0" err="1">
                <a:solidFill>
                  <a:schemeClr val="accent4">
                    <a:lumMod val="10000"/>
                  </a:schemeClr>
                </a:solidFill>
                <a:cs typeface="Arial" charset="0"/>
              </a:rPr>
              <a:t>explanada</a:t>
            </a:r>
            <a:r>
              <a:rPr lang="fr-CH" altLang="it-CH" sz="1000" b="1" dirty="0">
                <a:solidFill>
                  <a:schemeClr val="accent4">
                    <a:lumMod val="10000"/>
                  </a:schemeClr>
                </a:solidFill>
                <a:cs typeface="Arial" charset="0"/>
              </a:rPr>
              <a:t> de las </a:t>
            </a:r>
            <a:r>
              <a:rPr lang="fr-CH" altLang="it-CH" sz="1000" b="1" dirty="0" err="1">
                <a:solidFill>
                  <a:schemeClr val="accent4">
                    <a:lumMod val="10000"/>
                  </a:schemeClr>
                </a:solidFill>
                <a:cs typeface="Arial" charset="0"/>
              </a:rPr>
              <a:t>mezquitas</a:t>
            </a:r>
            <a:endParaRPr lang="it-IT" altLang="it-CH" sz="1000" b="1" dirty="0">
              <a:solidFill>
                <a:schemeClr val="accent4">
                  <a:lumMod val="10000"/>
                </a:schemeClr>
              </a:solidFill>
              <a:cs typeface="Arial" charset="0"/>
            </a:endParaRPr>
          </a:p>
        </p:txBody>
      </p:sp>
      <p:sp>
        <p:nvSpPr>
          <p:cNvPr id="286729" name="Text Box 12">
            <a:extLst>
              <a:ext uri="{FF2B5EF4-FFF2-40B4-BE49-F238E27FC236}">
                <a16:creationId xmlns:a16="http://schemas.microsoft.com/office/drawing/2014/main" id="{C1A4BA0D-D45E-C6A3-1718-17A58FA797D7}"/>
              </a:ext>
            </a:extLst>
          </p:cNvPr>
          <p:cNvSpPr txBox="1">
            <a:spLocks noChangeArrowheads="1"/>
          </p:cNvSpPr>
          <p:nvPr/>
        </p:nvSpPr>
        <p:spPr bwMode="auto">
          <a:xfrm>
            <a:off x="5918200" y="6264275"/>
            <a:ext cx="2735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                   Corán                      Biblia</a:t>
            </a:r>
            <a:endParaRPr lang="it-IT" altLang="it-CH" sz="1000" b="1">
              <a:solidFill>
                <a:srgbClr val="FFFFFF"/>
              </a:solidFill>
            </a:endParaRPr>
          </a:p>
        </p:txBody>
      </p:sp>
      <p:sp>
        <p:nvSpPr>
          <p:cNvPr id="286730" name="Segnaposto numero diapositiva 1">
            <a:extLst>
              <a:ext uri="{FF2B5EF4-FFF2-40B4-BE49-F238E27FC236}">
                <a16:creationId xmlns:a16="http://schemas.microsoft.com/office/drawing/2014/main" id="{B0A30266-5D53-C172-70E1-1E92F39325AA}"/>
              </a:ext>
            </a:extLst>
          </p:cNvPr>
          <p:cNvSpPr>
            <a:spLocks noGrp="1"/>
          </p:cNvSpPr>
          <p:nvPr>
            <p:ph type="sldNum" sz="quarter" idx="12"/>
          </p:nvPr>
        </p:nvSpPr>
        <p:spPr>
          <a:xfrm>
            <a:off x="8205788" y="3633788"/>
            <a:ext cx="681037" cy="52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BD72AE-48A1-4FE4-89D1-A22FD2AA2DC0}" type="slidenum">
              <a:rPr lang="it-IT" altLang="en-US" sz="1400" b="1" smtClean="0">
                <a:solidFill>
                  <a:srgbClr val="FFFFFF"/>
                </a:solidFill>
              </a:rPr>
              <a:pPr>
                <a:spcBef>
                  <a:spcPct val="0"/>
                </a:spcBef>
                <a:buFontTx/>
                <a:buNone/>
              </a:pPr>
              <a:t>27</a:t>
            </a:fld>
            <a:endParaRPr lang="it-IT" altLang="en-US" sz="1400" b="1">
              <a:solidFill>
                <a:srgbClr val="FFFFFF"/>
              </a:solidFill>
            </a:endParaRPr>
          </a:p>
        </p:txBody>
      </p:sp>
      <p:pic>
        <p:nvPicPr>
          <p:cNvPr id="29" name="Picture 9" descr="starmoon_yellow">
            <a:extLst>
              <a:ext uri="{FF2B5EF4-FFF2-40B4-BE49-F238E27FC236}">
                <a16:creationId xmlns:a16="http://schemas.microsoft.com/office/drawing/2014/main" id="{8AE1FD27-1C22-5079-3A54-D2FBB0EC7AF2}"/>
              </a:ext>
            </a:extLst>
          </p:cNvPr>
          <p:cNvPicPr>
            <a:picLocks noChangeAspect="1" noChangeArrowheads="1"/>
          </p:cNvPicPr>
          <p:nvPr/>
        </p:nvPicPr>
        <p:blipFill>
          <a:blip r:embed="rId6"/>
          <a:srcRect/>
          <a:stretch>
            <a:fillRect/>
          </a:stretch>
        </p:blipFill>
        <p:spPr bwMode="auto">
          <a:xfrm>
            <a:off x="6731000" y="3514725"/>
            <a:ext cx="647700" cy="623888"/>
          </a:xfrm>
          <a:prstGeom prst="rect">
            <a:avLst/>
          </a:prstGeom>
          <a:ln>
            <a:noFill/>
          </a:ln>
          <a:effectLst>
            <a:outerShdw blurRad="292100" dist="139700" dir="2700000" algn="tl" rotWithShape="0">
              <a:srgbClr val="333333">
                <a:alpha val="65000"/>
              </a:srgbClr>
            </a:outerShdw>
          </a:effectLst>
        </p:spPr>
      </p:pic>
      <p:pic>
        <p:nvPicPr>
          <p:cNvPr id="30" name="Picture 10" descr="crocifisso nero">
            <a:extLst>
              <a:ext uri="{FF2B5EF4-FFF2-40B4-BE49-F238E27FC236}">
                <a16:creationId xmlns:a16="http://schemas.microsoft.com/office/drawing/2014/main" id="{A08C4468-CBF8-C2FF-DED8-C1222797E623}"/>
              </a:ext>
            </a:extLst>
          </p:cNvPr>
          <p:cNvPicPr>
            <a:picLocks noChangeAspect="1" noChangeArrowheads="1"/>
          </p:cNvPicPr>
          <p:nvPr/>
        </p:nvPicPr>
        <p:blipFill>
          <a:blip r:embed="rId7"/>
          <a:srcRect/>
          <a:stretch>
            <a:fillRect/>
          </a:stretch>
        </p:blipFill>
        <p:spPr bwMode="auto">
          <a:xfrm>
            <a:off x="7758113" y="3494088"/>
            <a:ext cx="647700" cy="647700"/>
          </a:xfrm>
          <a:prstGeom prst="rect">
            <a:avLst/>
          </a:prstGeom>
          <a:ln>
            <a:noFill/>
          </a:ln>
          <a:effectLst>
            <a:outerShdw blurRad="292100" dist="139700" dir="2700000" algn="tl" rotWithShape="0">
              <a:srgbClr val="333333">
                <a:alpha val="65000"/>
              </a:srgbClr>
            </a:outerShdw>
          </a:effectLst>
        </p:spPr>
      </p:pic>
      <p:pic>
        <p:nvPicPr>
          <p:cNvPr id="31" name="Picture 11" descr="bandiera israeliana 3 jpg">
            <a:extLst>
              <a:ext uri="{FF2B5EF4-FFF2-40B4-BE49-F238E27FC236}">
                <a16:creationId xmlns:a16="http://schemas.microsoft.com/office/drawing/2014/main" id="{6611DED2-C96A-6BC6-E616-3E3DC338EE9A}"/>
              </a:ext>
            </a:extLst>
          </p:cNvPr>
          <p:cNvPicPr>
            <a:picLocks noChangeAspect="1" noChangeArrowheads="1"/>
          </p:cNvPicPr>
          <p:nvPr/>
        </p:nvPicPr>
        <p:blipFill>
          <a:blip r:embed="rId8"/>
          <a:srcRect/>
          <a:stretch>
            <a:fillRect/>
          </a:stretch>
        </p:blipFill>
        <p:spPr bwMode="auto">
          <a:xfrm>
            <a:off x="5638800" y="3508375"/>
            <a:ext cx="647700" cy="627063"/>
          </a:xfrm>
          <a:prstGeom prst="rect">
            <a:avLst/>
          </a:prstGeom>
          <a:ln>
            <a:noFill/>
          </a:ln>
          <a:effectLst>
            <a:outerShdw blurRad="292100" dist="139700" dir="2700000" algn="tl" rotWithShape="0">
              <a:srgbClr val="333333">
                <a:alpha val="65000"/>
              </a:srgbClr>
            </a:outerShdw>
          </a:effectLst>
        </p:spPr>
      </p:pic>
      <p:pic>
        <p:nvPicPr>
          <p:cNvPr id="286734" name="Picture 13" descr="imgbible 1">
            <a:extLst>
              <a:ext uri="{FF2B5EF4-FFF2-40B4-BE49-F238E27FC236}">
                <a16:creationId xmlns:a16="http://schemas.microsoft.com/office/drawing/2014/main" id="{94D5D358-83BA-9424-6E05-07029DDA6E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5088" y="56546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5" name="Picture 14" descr="torah 3">
            <a:extLst>
              <a:ext uri="{FF2B5EF4-FFF2-40B4-BE49-F238E27FC236}">
                <a16:creationId xmlns:a16="http://schemas.microsoft.com/office/drawing/2014/main" id="{D469AF1E-B7B0-F604-71D8-E367A118F1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050" y="55356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6" name="Picture 15" descr="Corano 3">
            <a:extLst>
              <a:ext uri="{FF2B5EF4-FFF2-40B4-BE49-F238E27FC236}">
                <a16:creationId xmlns:a16="http://schemas.microsoft.com/office/drawing/2014/main" id="{AC97FC46-2BBA-E24F-8E59-F9AC3C4947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5113" y="55356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ttangolo 16">
            <a:extLst>
              <a:ext uri="{FF2B5EF4-FFF2-40B4-BE49-F238E27FC236}">
                <a16:creationId xmlns:a16="http://schemas.microsoft.com/office/drawing/2014/main" id="{A48BDF12-971B-609F-A08A-076DE7E8571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3">
            <a:extLst>
              <a:ext uri="{FF2B5EF4-FFF2-40B4-BE49-F238E27FC236}">
                <a16:creationId xmlns:a16="http://schemas.microsoft.com/office/drawing/2014/main" id="{BB6A05EC-207A-F71A-3C97-57D0F35F82BD}"/>
              </a:ext>
            </a:extLst>
          </p:cNvPr>
          <p:cNvSpPr txBox="1">
            <a:spLocks noChangeArrowheads="1"/>
          </p:cNvSpPr>
          <p:nvPr/>
        </p:nvSpPr>
        <p:spPr bwMode="auto">
          <a:xfrm>
            <a:off x="5580063" y="441325"/>
            <a:ext cx="2879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Judíos en Palestina delante de su explotación vinívola en 1860</a:t>
            </a:r>
            <a:endParaRPr lang="it-IT" altLang="it-CH" sz="1400" b="1">
              <a:solidFill>
                <a:srgbClr val="FFFFFF"/>
              </a:solidFill>
            </a:endParaRPr>
          </a:p>
          <a:p>
            <a:pPr eaLnBrk="1" hangingPunct="1">
              <a:spcBef>
                <a:spcPct val="0"/>
              </a:spcBef>
              <a:buFontTx/>
              <a:buNone/>
            </a:pPr>
            <a:endParaRPr lang="it-IT" altLang="it-CH" sz="1400" b="1">
              <a:solidFill>
                <a:srgbClr val="FFFFFF"/>
              </a:solidFill>
            </a:endParaRPr>
          </a:p>
        </p:txBody>
      </p:sp>
      <p:sp>
        <p:nvSpPr>
          <p:cNvPr id="110597" name="Text Box 5">
            <a:extLst>
              <a:ext uri="{FF2B5EF4-FFF2-40B4-BE49-F238E27FC236}">
                <a16:creationId xmlns:a16="http://schemas.microsoft.com/office/drawing/2014/main" id="{B9A7243A-6B5F-1A1B-0BC9-938385CA749E}"/>
              </a:ext>
            </a:extLst>
          </p:cNvPr>
          <p:cNvSpPr txBox="1">
            <a:spLocks noChangeArrowheads="1"/>
          </p:cNvSpPr>
          <p:nvPr/>
        </p:nvSpPr>
        <p:spPr bwMode="auto">
          <a:xfrm>
            <a:off x="5668963" y="5543550"/>
            <a:ext cx="2879725" cy="8302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fr-CH" altLang="it-CH" sz="2000" b="1" dirty="0">
                <a:effectLst>
                  <a:outerShdw blurRad="38100" dist="38100" dir="2700000" algn="tl">
                    <a:srgbClr val="000000">
                      <a:alpha val="43137"/>
                    </a:srgbClr>
                  </a:outerShdw>
                </a:effectLst>
                <a:cs typeface="Arial" charset="0"/>
              </a:rPr>
              <a:t>1882 - </a:t>
            </a:r>
            <a:r>
              <a:rPr lang="fr-CH" altLang="it-CH" sz="1400" b="1" dirty="0">
                <a:solidFill>
                  <a:srgbClr val="FFFFFF"/>
                </a:solidFill>
                <a:cs typeface="Arial" charset="0"/>
              </a:rPr>
              <a:t>La primer </a:t>
            </a:r>
            <a:r>
              <a:rPr lang="fr-CH" altLang="it-CH" sz="1400" b="1" dirty="0" err="1">
                <a:solidFill>
                  <a:srgbClr val="FFFFFF"/>
                </a:solidFill>
                <a:cs typeface="Arial" charset="0"/>
              </a:rPr>
              <a:t>oleada</a:t>
            </a:r>
            <a:r>
              <a:rPr lang="fr-CH" altLang="it-CH" sz="1400" b="1" dirty="0">
                <a:solidFill>
                  <a:srgbClr val="FFFFFF"/>
                </a:solidFill>
                <a:cs typeface="Arial" charset="0"/>
              </a:rPr>
              <a:t> de </a:t>
            </a:r>
            <a:r>
              <a:rPr lang="fr-CH" altLang="it-CH" sz="1400" b="1" dirty="0" err="1">
                <a:solidFill>
                  <a:srgbClr val="FFFFFF"/>
                </a:solidFill>
                <a:cs typeface="Arial" charset="0"/>
              </a:rPr>
              <a:t>inmigrantes</a:t>
            </a:r>
            <a:r>
              <a:rPr lang="fr-CH" altLang="it-CH" sz="1400" b="1" dirty="0">
                <a:solidFill>
                  <a:srgbClr val="FFFFFF"/>
                </a:solidFill>
                <a:cs typeface="Arial" charset="0"/>
              </a:rPr>
              <a:t> </a:t>
            </a:r>
            <a:r>
              <a:rPr lang="fr-CH" altLang="it-CH" sz="1400" b="1" dirty="0" err="1">
                <a:solidFill>
                  <a:srgbClr val="FFFFFF"/>
                </a:solidFill>
                <a:cs typeface="Arial" charset="0"/>
              </a:rPr>
              <a:t>sionistas</a:t>
            </a:r>
            <a:r>
              <a:rPr lang="fr-CH" altLang="it-CH" sz="1400" b="1" dirty="0">
                <a:solidFill>
                  <a:srgbClr val="FFFFFF"/>
                </a:solidFill>
                <a:cs typeface="Arial" charset="0"/>
              </a:rPr>
              <a:t> </a:t>
            </a:r>
            <a:r>
              <a:rPr lang="fr-CH" altLang="it-CH" sz="1400" b="1" dirty="0" err="1">
                <a:solidFill>
                  <a:srgbClr val="FFFFFF"/>
                </a:solidFill>
                <a:cs typeface="Arial" charset="0"/>
              </a:rPr>
              <a:t>rusos</a:t>
            </a:r>
            <a:r>
              <a:rPr lang="fr-CH" altLang="it-CH" sz="1400" b="1" dirty="0">
                <a:solidFill>
                  <a:srgbClr val="FFFFFF"/>
                </a:solidFill>
                <a:cs typeface="Arial" charset="0"/>
              </a:rPr>
              <a:t> y </a:t>
            </a:r>
            <a:r>
              <a:rPr lang="fr-CH" altLang="it-CH" sz="1400" b="1" dirty="0" err="1">
                <a:solidFill>
                  <a:srgbClr val="FFFFFF"/>
                </a:solidFill>
                <a:cs typeface="Arial" charset="0"/>
              </a:rPr>
              <a:t>rumanos</a:t>
            </a:r>
            <a:r>
              <a:rPr lang="fr-CH" altLang="it-CH" sz="1400" b="1" dirty="0">
                <a:solidFill>
                  <a:srgbClr val="FFFFFF"/>
                </a:solidFill>
                <a:cs typeface="Arial" charset="0"/>
              </a:rPr>
              <a:t> </a:t>
            </a:r>
            <a:endParaRPr lang="it-IT" altLang="it-CH" sz="1400" b="1" dirty="0">
              <a:solidFill>
                <a:srgbClr val="FFFFFF"/>
              </a:solidFill>
              <a:cs typeface="Arial" charset="0"/>
            </a:endParaRPr>
          </a:p>
        </p:txBody>
      </p:sp>
      <p:sp>
        <p:nvSpPr>
          <p:cNvPr id="288772" name="Segnaposto numero diapositiva 1">
            <a:extLst>
              <a:ext uri="{FF2B5EF4-FFF2-40B4-BE49-F238E27FC236}">
                <a16:creationId xmlns:a16="http://schemas.microsoft.com/office/drawing/2014/main" id="{17B32107-14AA-B0DA-026B-C2B264843E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A68253-A4EE-434D-BB24-A88D9170DE80}" type="slidenum">
              <a:rPr lang="it-CH" altLang="en-US" sz="1400" smtClean="0">
                <a:solidFill>
                  <a:srgbClr val="FFFFFF"/>
                </a:solidFill>
              </a:rPr>
              <a:pPr>
                <a:spcBef>
                  <a:spcPct val="0"/>
                </a:spcBef>
                <a:buFontTx/>
                <a:buNone/>
              </a:pPr>
              <a:t>28</a:t>
            </a:fld>
            <a:endParaRPr lang="it-CH" altLang="en-US" sz="1400">
              <a:solidFill>
                <a:srgbClr val="FFFFFF"/>
              </a:solidFill>
            </a:endParaRPr>
          </a:p>
        </p:txBody>
      </p:sp>
      <p:pic>
        <p:nvPicPr>
          <p:cNvPr id="7" name="Picture 2" descr="lavoratori ebrei azienda vinicola gerusalem 1860">
            <a:extLst>
              <a:ext uri="{FF2B5EF4-FFF2-40B4-BE49-F238E27FC236}">
                <a16:creationId xmlns:a16="http://schemas.microsoft.com/office/drawing/2014/main" id="{A16FE2FB-2A51-BD1A-892A-40C60787DBC1}"/>
              </a:ext>
            </a:extLst>
          </p:cNvPr>
          <p:cNvPicPr>
            <a:picLocks noChangeAspect="1" noChangeArrowheads="1"/>
          </p:cNvPicPr>
          <p:nvPr/>
        </p:nvPicPr>
        <p:blipFill>
          <a:blip r:embed="rId3"/>
          <a:srcRect/>
          <a:stretch>
            <a:fillRect/>
          </a:stretch>
        </p:blipFill>
        <p:spPr bwMode="auto">
          <a:xfrm>
            <a:off x="684213" y="322263"/>
            <a:ext cx="4752975" cy="3109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Prima ondata di immigranti sionisti 1882 russi e rumeni con nave S">
            <a:extLst>
              <a:ext uri="{FF2B5EF4-FFF2-40B4-BE49-F238E27FC236}">
                <a16:creationId xmlns:a16="http://schemas.microsoft.com/office/drawing/2014/main" id="{FD10E0BA-45AA-E413-AC3D-34AC415940BA}"/>
              </a:ext>
            </a:extLst>
          </p:cNvPr>
          <p:cNvPicPr>
            <a:picLocks noChangeAspect="1" noChangeArrowheads="1"/>
          </p:cNvPicPr>
          <p:nvPr/>
        </p:nvPicPr>
        <p:blipFill>
          <a:blip r:embed="rId4">
            <a:lum contrast="10000"/>
          </a:blip>
          <a:srcRect/>
          <a:stretch>
            <a:fillRect/>
          </a:stretch>
        </p:blipFill>
        <p:spPr bwMode="auto">
          <a:xfrm>
            <a:off x="684213" y="3662363"/>
            <a:ext cx="4752975" cy="29511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Image, Source: digital file from original">
            <a:extLst>
              <a:ext uri="{FF2B5EF4-FFF2-40B4-BE49-F238E27FC236}">
                <a16:creationId xmlns:a16="http://schemas.microsoft.com/office/drawing/2014/main" id="{4E813CFE-6BC4-7633-4437-EC6AAD831D16}"/>
              </a:ext>
            </a:extLst>
          </p:cNvPr>
          <p:cNvPicPr>
            <a:picLocks noChangeAspect="1" noChangeArrowheads="1"/>
          </p:cNvPicPr>
          <p:nvPr/>
        </p:nvPicPr>
        <p:blipFill>
          <a:blip r:embed="rId5"/>
          <a:srcRect/>
          <a:stretch>
            <a:fillRect/>
          </a:stretch>
        </p:blipFill>
        <p:spPr bwMode="auto">
          <a:xfrm>
            <a:off x="5905500" y="2135188"/>
            <a:ext cx="2459038" cy="2924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88776" name="TextBox 7">
            <a:extLst>
              <a:ext uri="{FF2B5EF4-FFF2-40B4-BE49-F238E27FC236}">
                <a16:creationId xmlns:a16="http://schemas.microsoft.com/office/drawing/2014/main" id="{D0ADEB76-A92F-8AF1-A7DE-CAE8F43E2C24}"/>
              </a:ext>
            </a:extLst>
          </p:cNvPr>
          <p:cNvSpPr txBox="1">
            <a:spLocks noChangeArrowheads="1"/>
          </p:cNvSpPr>
          <p:nvPr/>
        </p:nvSpPr>
        <p:spPr bwMode="auto">
          <a:xfrm>
            <a:off x="6121400" y="5146675"/>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Los </a:t>
            </a:r>
            <a:r>
              <a:rPr lang="it-IT" altLang="it-CH" sz="1400" b="1">
                <a:solidFill>
                  <a:srgbClr val="FFFFFF"/>
                </a:solidFill>
              </a:rPr>
              <a:t>judíos religiosos</a:t>
            </a:r>
          </a:p>
        </p:txBody>
      </p:sp>
      <p:sp>
        <p:nvSpPr>
          <p:cNvPr id="10" name="Rettangolo 9">
            <a:extLst>
              <a:ext uri="{FF2B5EF4-FFF2-40B4-BE49-F238E27FC236}">
                <a16:creationId xmlns:a16="http://schemas.microsoft.com/office/drawing/2014/main" id="{9FA4FC11-1545-7D94-1283-509FB3BC2DE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CasellaDiTesto 10">
            <a:extLst>
              <a:ext uri="{FF2B5EF4-FFF2-40B4-BE49-F238E27FC236}">
                <a16:creationId xmlns:a16="http://schemas.microsoft.com/office/drawing/2014/main" id="{7507E88B-049E-9B8C-A0E7-D3ED9A58DF1B}"/>
              </a:ext>
            </a:extLst>
          </p:cNvPr>
          <p:cNvSpPr txBox="1"/>
          <p:nvPr/>
        </p:nvSpPr>
        <p:spPr>
          <a:xfrm>
            <a:off x="5651500" y="1179513"/>
            <a:ext cx="2968625" cy="646112"/>
          </a:xfrm>
          <a:prstGeom prst="rect">
            <a:avLst/>
          </a:prstGeom>
          <a:solidFill>
            <a:srgbClr val="FFFF00"/>
          </a:solidFill>
          <a:ln w="19050">
            <a:solidFill>
              <a:schemeClr val="accent4">
                <a:lumMod val="10000"/>
              </a:schemeClr>
            </a:solidFill>
          </a:ln>
        </p:spPr>
        <p:txBody>
          <a:bodyPr>
            <a:spAutoFit/>
          </a:bodyPr>
          <a:lstStyle/>
          <a:p>
            <a:pPr algn="ctr">
              <a:defRPr/>
            </a:pPr>
            <a:r>
              <a:rPr lang="es-ES" b="1" dirty="0">
                <a:solidFill>
                  <a:schemeClr val="accent4">
                    <a:lumMod val="10000"/>
                  </a:schemeClr>
                </a:solidFill>
              </a:rPr>
              <a:t>En Palestina, los judíos son el 5% de la población</a:t>
            </a:r>
            <a:endParaRPr lang="en-US" b="1" dirty="0">
              <a:solidFill>
                <a:schemeClr val="accent4">
                  <a:lumMod val="1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C12F8E61-C100-5FB0-2BF2-263F6EE0C72E}"/>
              </a:ext>
            </a:extLst>
          </p:cNvPr>
          <p:cNvSpPr>
            <a:spLocks noGrp="1" noChangeArrowheads="1"/>
          </p:cNvSpPr>
          <p:nvPr>
            <p:ph type="body" sz="half" idx="4294967295"/>
          </p:nvPr>
        </p:nvSpPr>
        <p:spPr>
          <a:xfrm>
            <a:off x="7243763" y="3281363"/>
            <a:ext cx="1782762" cy="596900"/>
          </a:xfrm>
        </p:spPr>
        <p:txBody>
          <a:bodyPr/>
          <a:lstStyle/>
          <a:p>
            <a:pPr marL="0" indent="0" algn="ctr" eaLnBrk="1" hangingPunct="1">
              <a:lnSpc>
                <a:spcPct val="90000"/>
              </a:lnSpc>
              <a:buFontTx/>
              <a:buNone/>
              <a:defRPr/>
            </a:pPr>
            <a:r>
              <a:rPr lang="fr-CH" altLang="it-CH" sz="1100" b="1" kern="1200" dirty="0" err="1">
                <a:solidFill>
                  <a:srgbClr val="FFFFFF"/>
                </a:solidFill>
                <a:cs typeface="Arial" charset="0"/>
              </a:rPr>
              <a:t>También</a:t>
            </a:r>
            <a:r>
              <a:rPr lang="fr-CH" altLang="it-CH" sz="1100" b="1" kern="1200" dirty="0">
                <a:solidFill>
                  <a:srgbClr val="FFFFFF"/>
                </a:solidFill>
                <a:cs typeface="Arial" charset="0"/>
              </a:rPr>
              <a:t> los </a:t>
            </a:r>
            <a:r>
              <a:rPr lang="fr-CH" altLang="it-CH" sz="1100" b="1" kern="1200" dirty="0" err="1">
                <a:solidFill>
                  <a:srgbClr val="FFFFFF"/>
                </a:solidFill>
                <a:cs typeface="Arial" charset="0"/>
              </a:rPr>
              <a:t>judíos</a:t>
            </a:r>
            <a:r>
              <a:rPr lang="fr-CH" altLang="it-CH" sz="1100" b="1" kern="1200" dirty="0">
                <a:solidFill>
                  <a:srgbClr val="FFFFFF"/>
                </a:solidFill>
                <a:cs typeface="Arial" charset="0"/>
              </a:rPr>
              <a:t> </a:t>
            </a:r>
            <a:r>
              <a:rPr lang="fr-CH" altLang="it-CH" sz="1100" b="1" kern="1200" dirty="0" err="1">
                <a:solidFill>
                  <a:srgbClr val="FFFFFF"/>
                </a:solidFill>
                <a:cs typeface="Arial" charset="0"/>
              </a:rPr>
              <a:t>compraron</a:t>
            </a:r>
            <a:r>
              <a:rPr lang="fr-CH" altLang="it-CH" sz="1100" b="1" kern="1200" dirty="0">
                <a:solidFill>
                  <a:srgbClr val="FFFFFF"/>
                </a:solidFill>
                <a:cs typeface="Arial" charset="0"/>
              </a:rPr>
              <a:t> </a:t>
            </a:r>
            <a:r>
              <a:rPr lang="fr-CH" altLang="it-CH" sz="1100" b="1" kern="1200" dirty="0" err="1">
                <a:solidFill>
                  <a:srgbClr val="FFFFFF"/>
                </a:solidFill>
                <a:cs typeface="Arial" charset="0"/>
              </a:rPr>
              <a:t>tierras</a:t>
            </a:r>
            <a:r>
              <a:rPr lang="fr-CH" altLang="it-CH" sz="1100" b="1" kern="1200" dirty="0">
                <a:solidFill>
                  <a:srgbClr val="FFFFFF"/>
                </a:solidFill>
                <a:cs typeface="Arial" charset="0"/>
              </a:rPr>
              <a:t> en Palestina y se </a:t>
            </a:r>
            <a:r>
              <a:rPr lang="fr-CH" altLang="it-CH" sz="1100" b="1" kern="1200" dirty="0" err="1">
                <a:solidFill>
                  <a:srgbClr val="FFFFFF"/>
                </a:solidFill>
                <a:cs typeface="Arial" charset="0"/>
              </a:rPr>
              <a:t>establecieron</a:t>
            </a:r>
            <a:r>
              <a:rPr lang="fr-CH" altLang="it-CH" sz="1100" b="1" kern="1200" dirty="0">
                <a:solidFill>
                  <a:srgbClr val="FFFFFF"/>
                </a:solidFill>
                <a:cs typeface="Arial" charset="0"/>
              </a:rPr>
              <a:t> </a:t>
            </a:r>
            <a:r>
              <a:rPr lang="fr-CH" altLang="it-CH" sz="1100" b="1" kern="1200" dirty="0" err="1">
                <a:solidFill>
                  <a:srgbClr val="FFFFFF"/>
                </a:solidFill>
                <a:cs typeface="Arial" charset="0"/>
              </a:rPr>
              <a:t>por</a:t>
            </a:r>
            <a:r>
              <a:rPr lang="fr-CH" altLang="it-CH" sz="1100" b="1" kern="1200" dirty="0">
                <a:solidFill>
                  <a:srgbClr val="FFFFFF"/>
                </a:solidFill>
                <a:cs typeface="Arial" charset="0"/>
              </a:rPr>
              <a:t> </a:t>
            </a:r>
            <a:r>
              <a:rPr lang="fr-CH" altLang="it-CH" sz="1100" b="1" kern="1200" dirty="0" err="1">
                <a:solidFill>
                  <a:srgbClr val="FFFFFF"/>
                </a:solidFill>
                <a:cs typeface="Arial" charset="0"/>
              </a:rPr>
              <a:t>motivos</a:t>
            </a:r>
            <a:r>
              <a:rPr lang="fr-CH" altLang="it-CH" sz="1100" b="1" kern="1200" dirty="0">
                <a:solidFill>
                  <a:srgbClr val="FFFFFF"/>
                </a:solidFill>
                <a:cs typeface="Arial" charset="0"/>
              </a:rPr>
              <a:t> </a:t>
            </a:r>
            <a:r>
              <a:rPr lang="fr-CH" altLang="it-CH" sz="1100" b="1" kern="1200" dirty="0" err="1">
                <a:solidFill>
                  <a:srgbClr val="FFFFFF"/>
                </a:solidFill>
                <a:cs typeface="Arial" charset="0"/>
              </a:rPr>
              <a:t>religiosos</a:t>
            </a:r>
            <a:r>
              <a:rPr lang="fr-CH" altLang="it-CH" sz="1100" b="1" kern="1200" dirty="0">
                <a:solidFill>
                  <a:srgbClr val="FFFFFF"/>
                </a:solidFill>
                <a:cs typeface="Arial" charset="0"/>
              </a:rPr>
              <a:t>.</a:t>
            </a:r>
          </a:p>
          <a:p>
            <a:pPr marL="0" indent="0" algn="ctr" eaLnBrk="1" hangingPunct="1">
              <a:lnSpc>
                <a:spcPct val="90000"/>
              </a:lnSpc>
              <a:buFontTx/>
              <a:buNone/>
              <a:defRPr/>
            </a:pPr>
            <a:r>
              <a:rPr lang="fr-CH" altLang="it-CH" sz="1100" b="1" kern="1200" dirty="0">
                <a:solidFill>
                  <a:srgbClr val="FFFFFF"/>
                </a:solidFill>
                <a:cs typeface="Arial" charset="0"/>
              </a:rPr>
              <a:t>     </a:t>
            </a:r>
            <a:r>
              <a:rPr lang="fr-CH" altLang="it-CH" sz="1100" b="1" kern="1200" dirty="0" err="1">
                <a:solidFill>
                  <a:srgbClr val="FFFFFF"/>
                </a:solidFill>
                <a:cs typeface="Arial" charset="0"/>
              </a:rPr>
              <a:t>Todos</a:t>
            </a:r>
            <a:r>
              <a:rPr lang="fr-CH" altLang="it-CH" sz="1100" b="1" kern="1200" dirty="0">
                <a:solidFill>
                  <a:srgbClr val="FFFFFF"/>
                </a:solidFill>
                <a:cs typeface="Arial" charset="0"/>
              </a:rPr>
              <a:t> dan un </a:t>
            </a:r>
            <a:r>
              <a:rPr lang="fr-CH" altLang="it-CH" sz="1100" b="1" kern="1200" dirty="0" err="1">
                <a:solidFill>
                  <a:srgbClr val="FFFFFF"/>
                </a:solidFill>
                <a:cs typeface="Arial" charset="0"/>
              </a:rPr>
              <a:t>gran</a:t>
            </a:r>
            <a:r>
              <a:rPr lang="fr-CH" altLang="it-CH" sz="1100" b="1" kern="1200" dirty="0">
                <a:solidFill>
                  <a:srgbClr val="FFFFFF"/>
                </a:solidFill>
                <a:cs typeface="Arial" charset="0"/>
              </a:rPr>
              <a:t> </a:t>
            </a:r>
            <a:r>
              <a:rPr lang="fr-CH" altLang="it-CH" sz="1100" b="1" kern="1200" dirty="0" err="1">
                <a:solidFill>
                  <a:srgbClr val="FFFFFF"/>
                </a:solidFill>
                <a:cs typeface="Arial" charset="0"/>
              </a:rPr>
              <a:t>impulso</a:t>
            </a:r>
            <a:r>
              <a:rPr lang="fr-CH" altLang="it-CH" sz="1100" b="1" kern="1200" dirty="0">
                <a:solidFill>
                  <a:srgbClr val="FFFFFF"/>
                </a:solidFill>
                <a:cs typeface="Arial" charset="0"/>
              </a:rPr>
              <a:t> a la </a:t>
            </a:r>
            <a:r>
              <a:rPr lang="fr-CH" altLang="it-CH" sz="1100" b="1" kern="1200" dirty="0" err="1">
                <a:solidFill>
                  <a:srgbClr val="FFFFFF"/>
                </a:solidFill>
                <a:cs typeface="Arial" charset="0"/>
              </a:rPr>
              <a:t>economía</a:t>
            </a:r>
            <a:r>
              <a:rPr lang="fr-CH" altLang="it-CH" sz="1100" b="1" kern="1200" dirty="0">
                <a:solidFill>
                  <a:srgbClr val="FFFFFF"/>
                </a:solidFill>
                <a:cs typeface="Arial" charset="0"/>
              </a:rPr>
              <a:t> </a:t>
            </a:r>
            <a:r>
              <a:rPr lang="fr-CH" altLang="it-CH" sz="1100" b="1" kern="1200" dirty="0" err="1">
                <a:solidFill>
                  <a:srgbClr val="FFFFFF"/>
                </a:solidFill>
                <a:cs typeface="Arial" charset="0"/>
              </a:rPr>
              <a:t>palestina</a:t>
            </a:r>
            <a:r>
              <a:rPr lang="fr-CH" altLang="it-CH" sz="1100" b="1" kern="1200" dirty="0">
                <a:solidFill>
                  <a:srgbClr val="FFFFFF"/>
                </a:solidFill>
                <a:cs typeface="Arial" charset="0"/>
              </a:rPr>
              <a:t>.</a:t>
            </a:r>
          </a:p>
        </p:txBody>
      </p:sp>
      <p:pic>
        <p:nvPicPr>
          <p:cNvPr id="111620" name="Picture 4" descr="la colonia dei templari a Haifa">
            <a:extLst>
              <a:ext uri="{FF2B5EF4-FFF2-40B4-BE49-F238E27FC236}">
                <a16:creationId xmlns:a16="http://schemas.microsoft.com/office/drawing/2014/main" id="{1B5B9E8D-CBEB-2D7B-A46F-59B12DAC10DF}"/>
              </a:ext>
            </a:extLst>
          </p:cNvPr>
          <p:cNvPicPr>
            <a:picLocks noChangeAspect="1" noChangeArrowheads="1"/>
          </p:cNvPicPr>
          <p:nvPr/>
        </p:nvPicPr>
        <p:blipFill>
          <a:blip r:embed="rId3">
            <a:lum bright="-16000" contrast="36000"/>
          </a:blip>
          <a:srcRect/>
          <a:stretch>
            <a:fillRect/>
          </a:stretch>
        </p:blipFill>
        <p:spPr bwMode="auto">
          <a:xfrm>
            <a:off x="250825" y="207963"/>
            <a:ext cx="3457575" cy="28654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1621" name="Picture 5" descr="immigrazione ebraica0001">
            <a:extLst>
              <a:ext uri="{FF2B5EF4-FFF2-40B4-BE49-F238E27FC236}">
                <a16:creationId xmlns:a16="http://schemas.microsoft.com/office/drawing/2014/main" id="{157D1614-58B3-3928-C660-33EFA72E61E0}"/>
              </a:ext>
            </a:extLst>
          </p:cNvPr>
          <p:cNvPicPr>
            <a:picLocks noChangeAspect="1" noChangeArrowheads="1"/>
          </p:cNvPicPr>
          <p:nvPr/>
        </p:nvPicPr>
        <p:blipFill>
          <a:blip r:embed="rId4"/>
          <a:srcRect/>
          <a:stretch>
            <a:fillRect/>
          </a:stretch>
        </p:blipFill>
        <p:spPr bwMode="auto">
          <a:xfrm>
            <a:off x="3944938" y="207963"/>
            <a:ext cx="4948237" cy="28654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0821" name="Text Box 6">
            <a:extLst>
              <a:ext uri="{FF2B5EF4-FFF2-40B4-BE49-F238E27FC236}">
                <a16:creationId xmlns:a16="http://schemas.microsoft.com/office/drawing/2014/main" id="{661544A2-90DE-54D7-D170-898CF9A19BAA}"/>
              </a:ext>
            </a:extLst>
          </p:cNvPr>
          <p:cNvSpPr txBox="1">
            <a:spLocks noChangeArrowheads="1"/>
          </p:cNvSpPr>
          <p:nvPr/>
        </p:nvSpPr>
        <p:spPr bwMode="auto">
          <a:xfrm>
            <a:off x="1187450" y="260350"/>
            <a:ext cx="2520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333333"/>
                </a:solidFill>
              </a:rPr>
              <a:t>Barrios de los templarios en Haifa</a:t>
            </a:r>
            <a:endParaRPr lang="it-IT" altLang="it-CH" sz="1000" b="1">
              <a:solidFill>
                <a:srgbClr val="333333"/>
              </a:solidFill>
            </a:endParaRPr>
          </a:p>
        </p:txBody>
      </p:sp>
      <p:sp>
        <p:nvSpPr>
          <p:cNvPr id="290822" name="Text Box 7">
            <a:extLst>
              <a:ext uri="{FF2B5EF4-FFF2-40B4-BE49-F238E27FC236}">
                <a16:creationId xmlns:a16="http://schemas.microsoft.com/office/drawing/2014/main" id="{DC87536A-0665-4B0A-1D05-6ED2C53BCEAF}"/>
              </a:ext>
            </a:extLst>
          </p:cNvPr>
          <p:cNvSpPr txBox="1">
            <a:spLocks noChangeArrowheads="1"/>
          </p:cNvSpPr>
          <p:nvPr/>
        </p:nvSpPr>
        <p:spPr bwMode="auto">
          <a:xfrm>
            <a:off x="5867400" y="2265363"/>
            <a:ext cx="187325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333333"/>
                </a:solidFill>
              </a:rPr>
              <a:t>Los templarioss en Jerusalén con el apoyo de Guillaume II Kaiser de Alemania </a:t>
            </a:r>
            <a:endParaRPr lang="it-IT" altLang="it-CH" sz="1000" b="1">
              <a:solidFill>
                <a:srgbClr val="333333"/>
              </a:solidFill>
            </a:endParaRPr>
          </a:p>
        </p:txBody>
      </p:sp>
      <p:pic>
        <p:nvPicPr>
          <p:cNvPr id="111624" name="Picture 8">
            <a:extLst>
              <a:ext uri="{FF2B5EF4-FFF2-40B4-BE49-F238E27FC236}">
                <a16:creationId xmlns:a16="http://schemas.microsoft.com/office/drawing/2014/main" id="{C2122424-8CF8-1D70-4898-EEA02D739B92}"/>
              </a:ext>
            </a:extLst>
          </p:cNvPr>
          <p:cNvPicPr>
            <a:picLocks noChangeAspect="1" noChangeArrowheads="1"/>
          </p:cNvPicPr>
          <p:nvPr/>
        </p:nvPicPr>
        <p:blipFill rotWithShape="1">
          <a:blip r:embed="rId5"/>
          <a:srcRect l="853" t="3437" r="1592" b="1738"/>
          <a:stretch/>
        </p:blipFill>
        <p:spPr bwMode="auto">
          <a:xfrm>
            <a:off x="250825" y="3325813"/>
            <a:ext cx="4603750" cy="3176587"/>
          </a:xfrm>
          <a:prstGeom prst="rect">
            <a:avLst/>
          </a:prstGeom>
          <a:ln w="38100">
            <a:solidFill>
              <a:schemeClr val="tx1"/>
            </a:solidFill>
          </a:ln>
          <a:effectLst>
            <a:outerShdw blurRad="292100" dist="139700" dir="2700000" algn="tl" rotWithShape="0">
              <a:srgbClr val="333333">
                <a:alpha val="65000"/>
              </a:srgbClr>
            </a:outerShdw>
          </a:effectLst>
        </p:spPr>
      </p:pic>
      <p:sp>
        <p:nvSpPr>
          <p:cNvPr id="290824" name="Segnaposto numero diapositiva 1">
            <a:extLst>
              <a:ext uri="{FF2B5EF4-FFF2-40B4-BE49-F238E27FC236}">
                <a16:creationId xmlns:a16="http://schemas.microsoft.com/office/drawing/2014/main" id="{15038628-8CDC-DFA7-478B-A01E7D98A3EC}"/>
              </a:ext>
            </a:extLst>
          </p:cNvPr>
          <p:cNvSpPr>
            <a:spLocks noGrp="1"/>
          </p:cNvSpPr>
          <p:nvPr>
            <p:ph type="sldNum" sz="quarter" idx="12"/>
          </p:nvPr>
        </p:nvSpPr>
        <p:spPr>
          <a:xfrm>
            <a:off x="7759700" y="6245225"/>
            <a:ext cx="619125" cy="404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FBB43C-931F-4733-95EB-ED524E16E084}" type="slidenum">
              <a:rPr lang="it-CH" altLang="en-US" sz="1400" smtClean="0">
                <a:solidFill>
                  <a:srgbClr val="FFFFFF"/>
                </a:solidFill>
              </a:rPr>
              <a:pPr>
                <a:spcBef>
                  <a:spcPct val="0"/>
                </a:spcBef>
                <a:buFontTx/>
                <a:buNone/>
              </a:pPr>
              <a:t>29</a:t>
            </a:fld>
            <a:endParaRPr lang="it-CH" altLang="en-US" sz="1400">
              <a:solidFill>
                <a:srgbClr val="FFFFFF"/>
              </a:solidFill>
            </a:endParaRPr>
          </a:p>
        </p:txBody>
      </p:sp>
      <p:sp>
        <p:nvSpPr>
          <p:cNvPr id="10" name="Rettangolo 9">
            <a:extLst>
              <a:ext uri="{FF2B5EF4-FFF2-40B4-BE49-F238E27FC236}">
                <a16:creationId xmlns:a16="http://schemas.microsoft.com/office/drawing/2014/main" id="{135A742A-113E-5F1C-266D-36752AD57D8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CasellaDiTesto 10">
            <a:extLst>
              <a:ext uri="{FF2B5EF4-FFF2-40B4-BE49-F238E27FC236}">
                <a16:creationId xmlns:a16="http://schemas.microsoft.com/office/drawing/2014/main" id="{D477564E-3B3F-76E3-CAA2-31B98F1E3F5E}"/>
              </a:ext>
            </a:extLst>
          </p:cNvPr>
          <p:cNvSpPr txBox="1"/>
          <p:nvPr/>
        </p:nvSpPr>
        <p:spPr>
          <a:xfrm>
            <a:off x="5027613" y="3281363"/>
            <a:ext cx="2133600" cy="1323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s-ES" dirty="0"/>
              <a:t> 1800 - 1900  </a:t>
            </a:r>
          </a:p>
          <a:p>
            <a:pPr>
              <a:defRPr/>
            </a:pPr>
            <a:r>
              <a:rPr lang="es-ES" dirty="0"/>
              <a:t>     Varias ordenes religiosas se establecieron en Palestina.</a:t>
            </a:r>
            <a:endParaRPr lang="en-US" dirty="0"/>
          </a:p>
        </p:txBody>
      </p:sp>
      <p:sp>
        <p:nvSpPr>
          <p:cNvPr id="290827" name="Text Box 3">
            <a:extLst>
              <a:ext uri="{FF2B5EF4-FFF2-40B4-BE49-F238E27FC236}">
                <a16:creationId xmlns:a16="http://schemas.microsoft.com/office/drawing/2014/main" id="{86A4E675-F578-B416-F056-BCD61F0FEFD0}"/>
              </a:ext>
            </a:extLst>
          </p:cNvPr>
          <p:cNvSpPr txBox="1">
            <a:spLocks noChangeArrowheads="1"/>
          </p:cNvSpPr>
          <p:nvPr/>
        </p:nvSpPr>
        <p:spPr bwMode="auto">
          <a:xfrm>
            <a:off x="1974850" y="6081713"/>
            <a:ext cx="287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000" b="1"/>
              <a:t>Belén: iglesia de la Natividad y el                          Barrio adjunto de padres franciscanos.</a:t>
            </a:r>
            <a:endParaRPr lang="it-IT" altLang="it-CH" sz="1000" b="1"/>
          </a:p>
        </p:txBody>
      </p:sp>
      <p:pic>
        <p:nvPicPr>
          <p:cNvPr id="12" name="Picture 2" descr="May be an image of 3 people, monument and outdoors">
            <a:extLst>
              <a:ext uri="{FF2B5EF4-FFF2-40B4-BE49-F238E27FC236}">
                <a16:creationId xmlns:a16="http://schemas.microsoft.com/office/drawing/2014/main" id="{BEEC7FB2-2224-03AA-BA90-363D5FB03646}"/>
              </a:ext>
            </a:extLst>
          </p:cNvPr>
          <p:cNvPicPr>
            <a:picLocks noChangeAspect="1" noChangeArrowheads="1"/>
          </p:cNvPicPr>
          <p:nvPr/>
        </p:nvPicPr>
        <p:blipFill>
          <a:blip r:embed="rId6"/>
          <a:srcRect/>
          <a:stretch>
            <a:fillRect/>
          </a:stretch>
        </p:blipFill>
        <p:spPr bwMode="auto">
          <a:xfrm>
            <a:off x="5038725" y="4884738"/>
            <a:ext cx="2519363" cy="1617662"/>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BEB56970-7ED0-73A8-3E6A-8D4DE08E6267}"/>
              </a:ext>
            </a:extLst>
          </p:cNvPr>
          <p:cNvSpPr txBox="1"/>
          <p:nvPr/>
        </p:nvSpPr>
        <p:spPr>
          <a:xfrm>
            <a:off x="7740650" y="4838700"/>
            <a:ext cx="1079500" cy="1276350"/>
          </a:xfrm>
          <a:prstGeom prst="rect">
            <a:avLst/>
          </a:prstGeom>
          <a:noFill/>
        </p:spPr>
        <p:txBody>
          <a:bodyPr>
            <a:spAutoFit/>
          </a:bodyPr>
          <a:lstStyle/>
          <a:p>
            <a:pPr>
              <a:defRPr/>
            </a:pPr>
            <a:r>
              <a:rPr lang="en-US" sz="1100" b="1" dirty="0">
                <a:solidFill>
                  <a:srgbClr val="FFFFFF"/>
                </a:solidFill>
                <a:latin typeface="+mn-lt"/>
                <a:cs typeface="Arial" charset="0"/>
              </a:rPr>
              <a:t>1880 - La </a:t>
            </a:r>
            <a:r>
              <a:rPr lang="en-US" sz="1100" b="1" dirty="0" err="1">
                <a:solidFill>
                  <a:srgbClr val="FFFFFF"/>
                </a:solidFill>
                <a:latin typeface="+mn-lt"/>
                <a:cs typeface="Arial" charset="0"/>
              </a:rPr>
              <a:t>escuela</a:t>
            </a:r>
            <a:r>
              <a:rPr lang="en-US" sz="1100" b="1" dirty="0">
                <a:solidFill>
                  <a:srgbClr val="FFFFFF"/>
                </a:solidFill>
                <a:latin typeface="+mn-lt"/>
                <a:cs typeface="Arial" charset="0"/>
              </a:rPr>
              <a:t> de la</a:t>
            </a:r>
            <a:r>
              <a:rPr lang="es-ES" sz="1100" b="1" dirty="0">
                <a:solidFill>
                  <a:srgbClr val="FFFFFF"/>
                </a:solidFill>
                <a:latin typeface="+mn-lt"/>
                <a:cs typeface="Arial" charset="0"/>
              </a:rPr>
              <a:t> Sociedad Palestina Ortodoxa Imperial en  Beit Jala</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1494DF7-9304-027C-35AB-C8392AECB92C}"/>
              </a:ext>
            </a:extLst>
          </p:cNvPr>
          <p:cNvSpPr/>
          <p:nvPr/>
        </p:nvSpPr>
        <p:spPr>
          <a:xfrm>
            <a:off x="395288" y="404813"/>
            <a:ext cx="8353425" cy="4752975"/>
          </a:xfrm>
          <a:prstGeom prst="rect">
            <a:avLst/>
          </a:prstGeom>
          <a:solidFill>
            <a:schemeClr val="tx1"/>
          </a:solidFill>
          <a:ln w="127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694BCD96-5A9A-E9B2-FDA4-D6AFE0805DD2}"/>
              </a:ext>
            </a:extLst>
          </p:cNvPr>
          <p:cNvSpPr txBox="1"/>
          <p:nvPr/>
        </p:nvSpPr>
        <p:spPr>
          <a:xfrm>
            <a:off x="4327525" y="1001713"/>
            <a:ext cx="3541713" cy="1939925"/>
          </a:xfrm>
          <a:prstGeom prst="rect">
            <a:avLst/>
          </a:prstGeom>
          <a:noFill/>
        </p:spPr>
        <p:txBody>
          <a:bodyPr>
            <a:spAutoFit/>
          </a:bodyPr>
          <a:lstStyle/>
          <a:p>
            <a:pPr algn="r">
              <a:defRPr/>
            </a:pPr>
            <a:r>
              <a:rPr lang="it-CH" sz="3000" dirty="0">
                <a:solidFill>
                  <a:schemeClr val="accent4">
                    <a:lumMod val="10000"/>
                  </a:schemeClr>
                </a:solidFill>
              </a:rPr>
              <a:t>"</a:t>
            </a:r>
            <a:r>
              <a:rPr lang="es-ES" sz="3000" dirty="0">
                <a:solidFill>
                  <a:schemeClr val="accent4">
                    <a:lumMod val="10000"/>
                  </a:schemeClr>
                </a:solidFill>
              </a:rPr>
              <a:t>Expulsaremos a los árabes  y tomaremos su puesto</a:t>
            </a:r>
            <a:r>
              <a:rPr lang="it-CH" sz="3000" dirty="0">
                <a:solidFill>
                  <a:schemeClr val="accent4">
                    <a:lumMod val="10000"/>
                  </a:schemeClr>
                </a:solidFill>
              </a:rPr>
              <a:t>".* </a:t>
            </a:r>
          </a:p>
        </p:txBody>
      </p:sp>
      <p:sp>
        <p:nvSpPr>
          <p:cNvPr id="237572" name="CasellaDiTesto 4">
            <a:extLst>
              <a:ext uri="{FF2B5EF4-FFF2-40B4-BE49-F238E27FC236}">
                <a16:creationId xmlns:a16="http://schemas.microsoft.com/office/drawing/2014/main" id="{EF179045-0A40-3621-52AE-E178E2BF51FF}"/>
              </a:ext>
            </a:extLst>
          </p:cNvPr>
          <p:cNvSpPr txBox="1">
            <a:spLocks noChangeArrowheads="1"/>
          </p:cNvSpPr>
          <p:nvPr/>
        </p:nvSpPr>
        <p:spPr bwMode="auto">
          <a:xfrm>
            <a:off x="2760663" y="5372100"/>
            <a:ext cx="362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200"/>
              <a:t>*</a:t>
            </a:r>
            <a:r>
              <a:rPr lang="es-ES" altLang="en-US" sz="1200"/>
              <a:t>Carta que Ben Gurion escribió en 1937 a su hijo</a:t>
            </a:r>
            <a:r>
              <a:rPr lang="it-CH" altLang="en-US" sz="1200"/>
              <a:t>. </a:t>
            </a:r>
            <a:endParaRPr lang="en-US" altLang="en-US" sz="1200"/>
          </a:p>
        </p:txBody>
      </p:sp>
      <p:pic>
        <p:nvPicPr>
          <p:cNvPr id="1027" name="Picture 3" descr="Ben-Gurion, Epilogue | documentary Channel">
            <a:extLst>
              <a:ext uri="{FF2B5EF4-FFF2-40B4-BE49-F238E27FC236}">
                <a16:creationId xmlns:a16="http://schemas.microsoft.com/office/drawing/2014/main" id="{C7D28DEA-87C7-8342-EEF1-723DCF099CE2}"/>
              </a:ext>
            </a:extLst>
          </p:cNvPr>
          <p:cNvPicPr>
            <a:picLocks noChangeAspect="1" noChangeArrowheads="1"/>
          </p:cNvPicPr>
          <p:nvPr/>
        </p:nvPicPr>
        <p:blipFill rotWithShape="1">
          <a:blip r:embed="rId3"/>
          <a:srcRect r="12988"/>
          <a:stretch/>
        </p:blipFill>
        <p:spPr bwMode="auto">
          <a:xfrm>
            <a:off x="1274763" y="1347788"/>
            <a:ext cx="2773362" cy="1793875"/>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0820B4B0-5600-7F1F-4925-C2C46B2E453A}"/>
              </a:ext>
            </a:extLst>
          </p:cNvPr>
          <p:cNvSpPr txBox="1"/>
          <p:nvPr/>
        </p:nvSpPr>
        <p:spPr>
          <a:xfrm>
            <a:off x="1212850" y="3284538"/>
            <a:ext cx="2881313"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Primer </a:t>
            </a:r>
            <a:r>
              <a:rPr lang="en-US" dirty="0" err="1">
                <a:solidFill>
                  <a:schemeClr val="accent4">
                    <a:lumMod val="10000"/>
                  </a:schemeClr>
                </a:solidFill>
              </a:rPr>
              <a:t>Ministro</a:t>
            </a:r>
            <a:r>
              <a:rPr lang="en-US" dirty="0">
                <a:solidFill>
                  <a:schemeClr val="accent4">
                    <a:lumMod val="10000"/>
                  </a:schemeClr>
                </a:solidFill>
              </a:rPr>
              <a:t> de Israel 1948 - 1953 e 1955 - 1963</a:t>
            </a:r>
          </a:p>
          <a:p>
            <a:pPr>
              <a:defRPr/>
            </a:pPr>
            <a:endParaRPr lang="en-US" dirty="0"/>
          </a:p>
        </p:txBody>
      </p:sp>
      <p:sp>
        <p:nvSpPr>
          <p:cNvPr id="237575" name="Slide Number Placeholder 3">
            <a:extLst>
              <a:ext uri="{FF2B5EF4-FFF2-40B4-BE49-F238E27FC236}">
                <a16:creationId xmlns:a16="http://schemas.microsoft.com/office/drawing/2014/main" id="{F84F0536-1210-EE94-9929-1DD74E1BA8A2}"/>
              </a:ext>
            </a:extLst>
          </p:cNvPr>
          <p:cNvSpPr>
            <a:spLocks noGrp="1" noChangeArrowheads="1"/>
          </p:cNvSpPr>
          <p:nvPr>
            <p:ph type="sldNum" sz="quarter" idx="12"/>
          </p:nvPr>
        </p:nvSpPr>
        <p:spPr>
          <a:xfrm>
            <a:off x="7461250" y="5372100"/>
            <a:ext cx="407988" cy="51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18F8CB-AB78-4D65-A1AA-DADEBD3F28FA}"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1F927D6B-3833-E99B-93D2-6F67BFE05217}"/>
              </a:ext>
            </a:extLst>
          </p:cNvPr>
          <p:cNvSpPr txBox="1"/>
          <p:nvPr/>
        </p:nvSpPr>
        <p:spPr>
          <a:xfrm>
            <a:off x="4852988" y="3155950"/>
            <a:ext cx="2879725" cy="1200150"/>
          </a:xfrm>
          <a:prstGeom prst="rect">
            <a:avLst/>
          </a:prstGeom>
          <a:solidFill>
            <a:srgbClr val="FFFF00"/>
          </a:solidFill>
          <a:ln w="12700">
            <a:solidFill>
              <a:schemeClr val="accent4">
                <a:lumMod val="10000"/>
              </a:schemeClr>
            </a:solidFill>
          </a:ln>
        </p:spPr>
        <p:txBody>
          <a:bodyPr>
            <a:spAutoFit/>
          </a:bodyPr>
          <a:lstStyle/>
          <a:p>
            <a:pPr algn="ctr">
              <a:defRPr/>
            </a:pPr>
            <a:r>
              <a:rPr lang="es-ES" sz="2400" b="1" dirty="0">
                <a:solidFill>
                  <a:schemeClr val="accent4">
                    <a:lumMod val="10000"/>
                  </a:schemeClr>
                </a:solidFill>
              </a:rPr>
              <a:t>Un caso clásico de colonización de asentamiento</a:t>
            </a:r>
            <a:endParaRPr lang="en-US" sz="2400" b="1" dirty="0">
              <a:solidFill>
                <a:schemeClr val="accent4">
                  <a:lumMod val="10000"/>
                </a:schemeClr>
              </a:solidFill>
            </a:endParaRPr>
          </a:p>
        </p:txBody>
      </p:sp>
      <p:sp>
        <p:nvSpPr>
          <p:cNvPr id="237577" name="CasellaDiTesto 7">
            <a:extLst>
              <a:ext uri="{FF2B5EF4-FFF2-40B4-BE49-F238E27FC236}">
                <a16:creationId xmlns:a16="http://schemas.microsoft.com/office/drawing/2014/main" id="{5E5AF5FD-B502-B472-6AFD-FDE63D92066B}"/>
              </a:ext>
            </a:extLst>
          </p:cNvPr>
          <p:cNvSpPr txBox="1">
            <a:spLocks noChangeArrowheads="1"/>
          </p:cNvSpPr>
          <p:nvPr/>
        </p:nvSpPr>
        <p:spPr bwMode="auto">
          <a:xfrm>
            <a:off x="719138" y="5741988"/>
            <a:ext cx="770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400"/>
              <a:t>Es muy importante estudiar la historia de Palestina para comprender lo que ocurrió y está ocurriendo en Palestina (Ilan Pappe).  https://www.youtube.com/watch?v=ug45Mv1eaL0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a:extLst>
              <a:ext uri="{FF2B5EF4-FFF2-40B4-BE49-F238E27FC236}">
                <a16:creationId xmlns:a16="http://schemas.microsoft.com/office/drawing/2014/main" id="{98744CF8-DB42-0FAC-85A6-F9950F3E5CB8}"/>
              </a:ext>
            </a:extLst>
          </p:cNvPr>
          <p:cNvSpPr txBox="1">
            <a:spLocks noChangeArrowheads="1"/>
          </p:cNvSpPr>
          <p:nvPr/>
        </p:nvSpPr>
        <p:spPr bwMode="auto">
          <a:xfrm>
            <a:off x="3387725" y="2547938"/>
            <a:ext cx="375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En Basel (Suiza) en el primer congreso sionista dirigido por Theodor Herzl se decide crear en Palestina un estado para los judíos.                                     Las opciones, Uganda y Argentina son descartadas.</a:t>
            </a:r>
          </a:p>
          <a:p>
            <a:pPr eaLnBrk="1" hangingPunct="1">
              <a:spcBef>
                <a:spcPct val="0"/>
              </a:spcBef>
              <a:buFontTx/>
              <a:buNone/>
            </a:pPr>
            <a:r>
              <a:rPr lang="fr-CH" altLang="it-CH" sz="1400">
                <a:solidFill>
                  <a:srgbClr val="FFFFFF"/>
                </a:solidFill>
              </a:rPr>
              <a:t>Comienza la compra de tierras y envío de colonos a Palestina.</a:t>
            </a:r>
            <a:endParaRPr lang="it-IT" altLang="it-CH" sz="1400">
              <a:solidFill>
                <a:srgbClr val="FFFFFF"/>
              </a:solidFill>
            </a:endParaRPr>
          </a:p>
        </p:txBody>
      </p:sp>
      <p:sp>
        <p:nvSpPr>
          <p:cNvPr id="292867" name="Text Box 3">
            <a:extLst>
              <a:ext uri="{FF2B5EF4-FFF2-40B4-BE49-F238E27FC236}">
                <a16:creationId xmlns:a16="http://schemas.microsoft.com/office/drawing/2014/main" id="{66F33E6C-0BF7-CDEC-9D71-6D6643AD3AA9}"/>
              </a:ext>
            </a:extLst>
          </p:cNvPr>
          <p:cNvSpPr txBox="1">
            <a:spLocks noChangeArrowheads="1"/>
          </p:cNvSpPr>
          <p:nvPr/>
        </p:nvSpPr>
        <p:spPr bwMode="auto">
          <a:xfrm>
            <a:off x="3265488" y="341313"/>
            <a:ext cx="782637" cy="40005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a:solidFill>
                  <a:srgbClr val="FFFFFF"/>
                </a:solidFill>
              </a:rPr>
              <a:t>Theodor Herzl</a:t>
            </a:r>
            <a:endParaRPr lang="it-IT" altLang="it-CH" sz="1000">
              <a:solidFill>
                <a:srgbClr val="FFFFFF"/>
              </a:solidFill>
            </a:endParaRPr>
          </a:p>
        </p:txBody>
      </p:sp>
      <p:pic>
        <p:nvPicPr>
          <p:cNvPr id="112645" name="Picture 5" descr="Chaim-Weizmann">
            <a:extLst>
              <a:ext uri="{FF2B5EF4-FFF2-40B4-BE49-F238E27FC236}">
                <a16:creationId xmlns:a16="http://schemas.microsoft.com/office/drawing/2014/main" id="{645D0582-6F73-AC50-AA6A-202B6CA115E8}"/>
              </a:ext>
            </a:extLst>
          </p:cNvPr>
          <p:cNvPicPr>
            <a:picLocks noGrp="1" noChangeAspect="1" noChangeArrowheads="1"/>
          </p:cNvPicPr>
          <p:nvPr>
            <p:ph sz="quarter" idx="4294967295"/>
          </p:nvPr>
        </p:nvPicPr>
        <p:blipFill>
          <a:blip r:embed="rId3"/>
          <a:srcRect/>
          <a:stretch>
            <a:fillRect/>
          </a:stretch>
        </p:blipFill>
        <p:spPr>
          <a:xfrm>
            <a:off x="7812088" y="188913"/>
            <a:ext cx="1152525" cy="1666875"/>
          </a:xfrm>
          <a:ln w="12700">
            <a:solidFill>
              <a:schemeClr val="tx1"/>
            </a:solidFill>
          </a:ln>
          <a:effectLst>
            <a:outerShdw blurRad="292100" dist="139700" dir="2700000" algn="tl" rotWithShape="0">
              <a:srgbClr val="333333">
                <a:alpha val="65000"/>
              </a:srgbClr>
            </a:outerShdw>
          </a:effectLst>
        </p:spPr>
      </p:pic>
      <p:sp>
        <p:nvSpPr>
          <p:cNvPr id="292869" name="Text Box 6">
            <a:extLst>
              <a:ext uri="{FF2B5EF4-FFF2-40B4-BE49-F238E27FC236}">
                <a16:creationId xmlns:a16="http://schemas.microsoft.com/office/drawing/2014/main" id="{903864F1-56BA-DEBD-ACAD-9FF42C7FCF73}"/>
              </a:ext>
            </a:extLst>
          </p:cNvPr>
          <p:cNvSpPr txBox="1">
            <a:spLocks noChangeArrowheads="1"/>
          </p:cNvSpPr>
          <p:nvPr/>
        </p:nvSpPr>
        <p:spPr bwMode="auto">
          <a:xfrm>
            <a:off x="6751638" y="792163"/>
            <a:ext cx="935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000" b="1">
                <a:solidFill>
                  <a:srgbClr val="FFFFFF"/>
                </a:solidFill>
              </a:rPr>
              <a:t>Chaim Weizman, presidente del movimiento sionista</a:t>
            </a:r>
            <a:endParaRPr lang="it-IT" altLang="it-CH" sz="1000" b="1">
              <a:solidFill>
                <a:srgbClr val="FFFFFF"/>
              </a:solidFill>
            </a:endParaRPr>
          </a:p>
        </p:txBody>
      </p:sp>
      <p:pic>
        <p:nvPicPr>
          <p:cNvPr id="112647" name="Picture 7" descr="EMBLEMA ebrei">
            <a:extLst>
              <a:ext uri="{FF2B5EF4-FFF2-40B4-BE49-F238E27FC236}">
                <a16:creationId xmlns:a16="http://schemas.microsoft.com/office/drawing/2014/main" id="{B92FCCF8-01B6-C6C8-1B54-6A8C32182CC7}"/>
              </a:ext>
            </a:extLst>
          </p:cNvPr>
          <p:cNvPicPr>
            <a:picLocks noGrp="1" noChangeAspect="1" noChangeArrowheads="1"/>
          </p:cNvPicPr>
          <p:nvPr>
            <p:ph sz="quarter" idx="4294967295"/>
          </p:nvPr>
        </p:nvPicPr>
        <p:blipFill>
          <a:blip r:embed="rId4"/>
          <a:srcRect/>
          <a:stretch>
            <a:fillRect/>
          </a:stretch>
        </p:blipFill>
        <p:spPr>
          <a:xfrm>
            <a:off x="7710488" y="2425700"/>
            <a:ext cx="1165225" cy="1466850"/>
          </a:xfrm>
          <a:effectLst>
            <a:outerShdw blurRad="292100" dist="139700" dir="2700000" algn="tl" rotWithShape="0">
              <a:srgbClr val="333333">
                <a:alpha val="65000"/>
              </a:srgbClr>
            </a:outerShdw>
          </a:effectLst>
        </p:spPr>
      </p:pic>
      <p:pic>
        <p:nvPicPr>
          <p:cNvPr id="112648" name="Picture 8" descr="palazzo nel quale si svolse il primo congresso sionista a Basilea 1896">
            <a:extLst>
              <a:ext uri="{FF2B5EF4-FFF2-40B4-BE49-F238E27FC236}">
                <a16:creationId xmlns:a16="http://schemas.microsoft.com/office/drawing/2014/main" id="{D32F4BC4-2C7B-BE63-C728-C8817DD547BB}"/>
              </a:ext>
            </a:extLst>
          </p:cNvPr>
          <p:cNvPicPr>
            <a:picLocks noChangeAspect="1" noChangeArrowheads="1"/>
          </p:cNvPicPr>
          <p:nvPr/>
        </p:nvPicPr>
        <p:blipFill>
          <a:blip r:embed="rId5">
            <a:lum bright="-2000" contrast="26000"/>
          </a:blip>
          <a:srcRect/>
          <a:stretch>
            <a:fillRect/>
          </a:stretch>
        </p:blipFill>
        <p:spPr bwMode="auto">
          <a:xfrm>
            <a:off x="107950" y="4676775"/>
            <a:ext cx="3095625" cy="2046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92872" name="Text Box 9">
            <a:extLst>
              <a:ext uri="{FF2B5EF4-FFF2-40B4-BE49-F238E27FC236}">
                <a16:creationId xmlns:a16="http://schemas.microsoft.com/office/drawing/2014/main" id="{46EB8E10-C4DA-8B8E-6A6B-0E539E5965D5}"/>
              </a:ext>
            </a:extLst>
          </p:cNvPr>
          <p:cNvSpPr txBox="1">
            <a:spLocks noChangeArrowheads="1"/>
          </p:cNvSpPr>
          <p:nvPr/>
        </p:nvSpPr>
        <p:spPr bwMode="auto">
          <a:xfrm>
            <a:off x="6588125" y="4292600"/>
            <a:ext cx="208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Invitación al congreso           (con muro de lamentación)</a:t>
            </a:r>
            <a:endParaRPr lang="it-IT" altLang="it-CH" sz="1000" b="1">
              <a:solidFill>
                <a:srgbClr val="FFFFFF"/>
              </a:solidFill>
            </a:endParaRPr>
          </a:p>
        </p:txBody>
      </p:sp>
      <p:sp>
        <p:nvSpPr>
          <p:cNvPr id="292873" name="Text Box 10">
            <a:extLst>
              <a:ext uri="{FF2B5EF4-FFF2-40B4-BE49-F238E27FC236}">
                <a16:creationId xmlns:a16="http://schemas.microsoft.com/office/drawing/2014/main" id="{270876D7-39A1-0E59-78F5-B01AE09574E3}"/>
              </a:ext>
            </a:extLst>
          </p:cNvPr>
          <p:cNvSpPr txBox="1">
            <a:spLocks noChangeArrowheads="1"/>
          </p:cNvSpPr>
          <p:nvPr/>
        </p:nvSpPr>
        <p:spPr bwMode="auto">
          <a:xfrm>
            <a:off x="3935413" y="4414838"/>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Certificado de contribución</a:t>
            </a:r>
            <a:endParaRPr lang="it-IT" altLang="it-CH" sz="1000" b="1">
              <a:solidFill>
                <a:srgbClr val="FFFFFF"/>
              </a:solidFill>
            </a:endParaRPr>
          </a:p>
        </p:txBody>
      </p:sp>
      <p:pic>
        <p:nvPicPr>
          <p:cNvPr id="112651" name="Picture 11" descr="invito congresso sionista 1997">
            <a:extLst>
              <a:ext uri="{FF2B5EF4-FFF2-40B4-BE49-F238E27FC236}">
                <a16:creationId xmlns:a16="http://schemas.microsoft.com/office/drawing/2014/main" id="{CD29E7B0-89D8-0B60-6B2E-1B55BF3DDE8B}"/>
              </a:ext>
            </a:extLst>
          </p:cNvPr>
          <p:cNvPicPr>
            <a:picLocks noChangeAspect="1" noChangeArrowheads="1"/>
          </p:cNvPicPr>
          <p:nvPr/>
        </p:nvPicPr>
        <p:blipFill>
          <a:blip r:embed="rId6">
            <a:lum bright="-8000" contrast="14000"/>
          </a:blip>
          <a:srcRect/>
          <a:stretch>
            <a:fillRect/>
          </a:stretch>
        </p:blipFill>
        <p:spPr bwMode="auto">
          <a:xfrm>
            <a:off x="5867400" y="4689475"/>
            <a:ext cx="3168650" cy="2033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2652" name="Picture 12" descr="certificato di contribuzione sionismo ">
            <a:extLst>
              <a:ext uri="{FF2B5EF4-FFF2-40B4-BE49-F238E27FC236}">
                <a16:creationId xmlns:a16="http://schemas.microsoft.com/office/drawing/2014/main" id="{B076AE4A-1DBF-2321-CAEB-74A00B396392}"/>
              </a:ext>
            </a:extLst>
          </p:cNvPr>
          <p:cNvPicPr>
            <a:picLocks noChangeAspect="1" noChangeArrowheads="1"/>
          </p:cNvPicPr>
          <p:nvPr/>
        </p:nvPicPr>
        <p:blipFill>
          <a:blip r:embed="rId7">
            <a:lum bright="-8000" contrast="14000"/>
          </a:blip>
          <a:srcRect/>
          <a:stretch>
            <a:fillRect/>
          </a:stretch>
        </p:blipFill>
        <p:spPr bwMode="auto">
          <a:xfrm>
            <a:off x="3276600" y="4676775"/>
            <a:ext cx="2520950" cy="2046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2653" name="Picture 13" descr="http://www.zionpress.org/images/congress_p113.jpg">
            <a:extLst>
              <a:ext uri="{FF2B5EF4-FFF2-40B4-BE49-F238E27FC236}">
                <a16:creationId xmlns:a16="http://schemas.microsoft.com/office/drawing/2014/main" id="{C49CD88A-2518-74B5-A811-472171334342}"/>
              </a:ext>
            </a:extLst>
          </p:cNvPr>
          <p:cNvPicPr>
            <a:picLocks noChangeAspect="1" noChangeArrowheads="1"/>
          </p:cNvPicPr>
          <p:nvPr/>
        </p:nvPicPr>
        <p:blipFill>
          <a:blip r:embed="rId8"/>
          <a:srcRect/>
          <a:stretch>
            <a:fillRect/>
          </a:stretch>
        </p:blipFill>
        <p:spPr bwMode="auto">
          <a:xfrm>
            <a:off x="4459288" y="179388"/>
            <a:ext cx="2079625" cy="1697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92877" name="TextBox 13">
            <a:extLst>
              <a:ext uri="{FF2B5EF4-FFF2-40B4-BE49-F238E27FC236}">
                <a16:creationId xmlns:a16="http://schemas.microsoft.com/office/drawing/2014/main" id="{DAF4A1B6-5561-3C44-EA81-2047D5E8850F}"/>
              </a:ext>
            </a:extLst>
          </p:cNvPr>
          <p:cNvSpPr txBox="1">
            <a:spLocks noChangeArrowheads="1"/>
          </p:cNvSpPr>
          <p:nvPr/>
        </p:nvSpPr>
        <p:spPr bwMode="auto">
          <a:xfrm>
            <a:off x="3913188" y="1165225"/>
            <a:ext cx="546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100">
                <a:solidFill>
                  <a:srgbClr val="FFFFFF"/>
                </a:solidFill>
              </a:rPr>
              <a:t>Basel</a:t>
            </a:r>
            <a:endParaRPr lang="en-US" altLang="it-CH" sz="1100">
              <a:solidFill>
                <a:srgbClr val="FFFFFF"/>
              </a:solidFill>
            </a:endParaRPr>
          </a:p>
        </p:txBody>
      </p:sp>
      <p:sp>
        <p:nvSpPr>
          <p:cNvPr id="292878" name="Segnaposto numero diapositiva 1">
            <a:extLst>
              <a:ext uri="{FF2B5EF4-FFF2-40B4-BE49-F238E27FC236}">
                <a16:creationId xmlns:a16="http://schemas.microsoft.com/office/drawing/2014/main" id="{D9CC0E9F-054F-4C78-5059-C71A1A6B30A2}"/>
              </a:ext>
            </a:extLst>
          </p:cNvPr>
          <p:cNvSpPr>
            <a:spLocks noGrp="1"/>
          </p:cNvSpPr>
          <p:nvPr>
            <p:ph type="sldNum" sz="quarter" idx="12"/>
          </p:nvPr>
        </p:nvSpPr>
        <p:spPr>
          <a:xfrm>
            <a:off x="8083550" y="4075113"/>
            <a:ext cx="792163"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866A22-2C69-4D72-8354-238378D247DF}" type="slidenum">
              <a:rPr lang="it-CH" altLang="en-US" sz="1400" smtClean="0">
                <a:solidFill>
                  <a:srgbClr val="FFFFFF"/>
                </a:solidFill>
              </a:rPr>
              <a:pPr>
                <a:spcBef>
                  <a:spcPct val="0"/>
                </a:spcBef>
                <a:buFontTx/>
                <a:buNone/>
              </a:pPr>
              <a:t>30</a:t>
            </a:fld>
            <a:endParaRPr lang="it-CH" altLang="en-US" sz="1400">
              <a:solidFill>
                <a:srgbClr val="FFFFFF"/>
              </a:solidFill>
            </a:endParaRPr>
          </a:p>
        </p:txBody>
      </p:sp>
      <p:pic>
        <p:nvPicPr>
          <p:cNvPr id="16" name="Picture 4" descr="I">
            <a:extLst>
              <a:ext uri="{FF2B5EF4-FFF2-40B4-BE49-F238E27FC236}">
                <a16:creationId xmlns:a16="http://schemas.microsoft.com/office/drawing/2014/main" id="{94D42F06-95EA-D9E2-997F-781831F29FCC}"/>
              </a:ext>
            </a:extLst>
          </p:cNvPr>
          <p:cNvPicPr>
            <a:picLocks noChangeAspect="1" noChangeArrowheads="1"/>
          </p:cNvPicPr>
          <p:nvPr/>
        </p:nvPicPr>
        <p:blipFill>
          <a:blip r:embed="rId9"/>
          <a:srcRect/>
          <a:stretch>
            <a:fillRect/>
          </a:stretch>
        </p:blipFill>
        <p:spPr bwMode="auto">
          <a:xfrm>
            <a:off x="107950" y="115888"/>
            <a:ext cx="3095625" cy="4465637"/>
          </a:xfrm>
          <a:prstGeom prst="rect">
            <a:avLst/>
          </a:prstGeom>
          <a:noFill/>
          <a:ln w="12700">
            <a:solidFill>
              <a:schemeClr val="tx1"/>
            </a:solidFill>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77046ACE-81F9-C1E0-6942-2F7CE90EE4B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8" name="CasellaDiTesto 17">
            <a:extLst>
              <a:ext uri="{FF2B5EF4-FFF2-40B4-BE49-F238E27FC236}">
                <a16:creationId xmlns:a16="http://schemas.microsoft.com/office/drawing/2014/main" id="{26CEC84D-2575-083E-C83C-219E1DDB5F14}"/>
              </a:ext>
            </a:extLst>
          </p:cNvPr>
          <p:cNvSpPr txBox="1"/>
          <p:nvPr/>
        </p:nvSpPr>
        <p:spPr>
          <a:xfrm>
            <a:off x="3463925" y="2055813"/>
            <a:ext cx="375443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1897 - El </a:t>
            </a:r>
            <a:r>
              <a:rPr lang="en-US" dirty="0" err="1"/>
              <a:t>comienzo</a:t>
            </a:r>
            <a:r>
              <a:rPr lang="en-US" dirty="0"/>
              <a:t> del </a:t>
            </a:r>
            <a:r>
              <a:rPr lang="en-US" dirty="0" err="1"/>
              <a:t>Sionismo</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Segnaposto numero diapositiva 1">
            <a:extLst>
              <a:ext uri="{FF2B5EF4-FFF2-40B4-BE49-F238E27FC236}">
                <a16:creationId xmlns:a16="http://schemas.microsoft.com/office/drawing/2014/main" id="{DA8495B1-8411-E644-2701-67C0C59CB53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A5D507-5A93-4A42-83E0-D84B8FB2D21F}"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sp>
        <p:nvSpPr>
          <p:cNvPr id="3" name="CasellaDiTesto 2">
            <a:extLst>
              <a:ext uri="{FF2B5EF4-FFF2-40B4-BE49-F238E27FC236}">
                <a16:creationId xmlns:a16="http://schemas.microsoft.com/office/drawing/2014/main" id="{29ACAF17-9D7C-C650-6A43-570E7BFE06C9}"/>
              </a:ext>
            </a:extLst>
          </p:cNvPr>
          <p:cNvSpPr txBox="1"/>
          <p:nvPr/>
        </p:nvSpPr>
        <p:spPr>
          <a:xfrm>
            <a:off x="3492500" y="587375"/>
            <a:ext cx="1916113"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Los </a:t>
            </a:r>
            <a:r>
              <a:rPr lang="en-US" dirty="0" err="1"/>
              <a:t>Judios</a:t>
            </a:r>
            <a:endParaRPr lang="en-US" dirty="0"/>
          </a:p>
        </p:txBody>
      </p:sp>
      <p:sp>
        <p:nvSpPr>
          <p:cNvPr id="4" name="CasellaDiTesto 3">
            <a:extLst>
              <a:ext uri="{FF2B5EF4-FFF2-40B4-BE49-F238E27FC236}">
                <a16:creationId xmlns:a16="http://schemas.microsoft.com/office/drawing/2014/main" id="{503B939F-78ED-E7E0-2E00-6D94C913D7DB}"/>
              </a:ext>
            </a:extLst>
          </p:cNvPr>
          <p:cNvSpPr txBox="1"/>
          <p:nvPr/>
        </p:nvSpPr>
        <p:spPr>
          <a:xfrm>
            <a:off x="6156325" y="584200"/>
            <a:ext cx="2251075"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Los </a:t>
            </a:r>
            <a:r>
              <a:rPr lang="en-US" dirty="0" err="1"/>
              <a:t>Sionistas</a:t>
            </a:r>
            <a:endParaRPr lang="en-US" dirty="0"/>
          </a:p>
        </p:txBody>
      </p:sp>
      <p:sp>
        <p:nvSpPr>
          <p:cNvPr id="5" name="CasellaDiTesto 4">
            <a:extLst>
              <a:ext uri="{FF2B5EF4-FFF2-40B4-BE49-F238E27FC236}">
                <a16:creationId xmlns:a16="http://schemas.microsoft.com/office/drawing/2014/main" id="{4A4901D6-A263-3270-1B8E-E32A84081D86}"/>
              </a:ext>
            </a:extLst>
          </p:cNvPr>
          <p:cNvSpPr txBox="1"/>
          <p:nvPr/>
        </p:nvSpPr>
        <p:spPr>
          <a:xfrm>
            <a:off x="612775" y="614363"/>
            <a:ext cx="2016125"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Los </a:t>
            </a:r>
            <a:r>
              <a:rPr lang="en-US" sz="2400" b="1" dirty="0" err="1">
                <a:solidFill>
                  <a:schemeClr val="accent4">
                    <a:lumMod val="10000"/>
                  </a:schemeClr>
                </a:solidFill>
              </a:rPr>
              <a:t>Semitas</a:t>
            </a:r>
            <a:endParaRPr lang="en-US" sz="2400" b="1" dirty="0">
              <a:solidFill>
                <a:schemeClr val="accent4">
                  <a:lumMod val="10000"/>
                </a:schemeClr>
              </a:solidFill>
            </a:endParaRPr>
          </a:p>
        </p:txBody>
      </p:sp>
      <p:sp>
        <p:nvSpPr>
          <p:cNvPr id="294918" name="CasellaDiTesto 4">
            <a:extLst>
              <a:ext uri="{FF2B5EF4-FFF2-40B4-BE49-F238E27FC236}">
                <a16:creationId xmlns:a16="http://schemas.microsoft.com/office/drawing/2014/main" id="{C2A8A1A8-9D3E-FD21-6E7A-4C8C440800EF}"/>
              </a:ext>
            </a:extLst>
          </p:cNvPr>
          <p:cNvSpPr txBox="1">
            <a:spLocks noChangeArrowheads="1"/>
          </p:cNvSpPr>
          <p:nvPr/>
        </p:nvSpPr>
        <p:spPr bwMode="auto">
          <a:xfrm>
            <a:off x="530225" y="1420813"/>
            <a:ext cx="24288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b="1"/>
              <a:t>Pueblos del Medio Oriente </a:t>
            </a:r>
            <a:r>
              <a:rPr lang="es-ES" altLang="en-US" sz="1800"/>
              <a:t>descendientes de Sem, 3. hijo de Noé</a:t>
            </a:r>
            <a:endParaRPr lang="en-US" altLang="en-US" sz="1800"/>
          </a:p>
        </p:txBody>
      </p:sp>
      <p:sp>
        <p:nvSpPr>
          <p:cNvPr id="294919" name="CasellaDiTesto 5">
            <a:extLst>
              <a:ext uri="{FF2B5EF4-FFF2-40B4-BE49-F238E27FC236}">
                <a16:creationId xmlns:a16="http://schemas.microsoft.com/office/drawing/2014/main" id="{67066C92-CA75-C96E-519D-94C6C02D1C8E}"/>
              </a:ext>
            </a:extLst>
          </p:cNvPr>
          <p:cNvSpPr txBox="1">
            <a:spLocks noChangeArrowheads="1"/>
          </p:cNvSpPr>
          <p:nvPr/>
        </p:nvSpPr>
        <p:spPr bwMode="auto">
          <a:xfrm>
            <a:off x="3421063" y="1236663"/>
            <a:ext cx="236061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b="1"/>
              <a:t>Judíos de Mizraim: </a:t>
            </a:r>
            <a:r>
              <a:rPr lang="es-ES" altLang="en-US" sz="1800"/>
              <a:t>Judíos del Medio Oriente descen-dientes de Abraham. Ellos son semitas.</a:t>
            </a:r>
          </a:p>
          <a:p>
            <a:pPr>
              <a:spcBef>
                <a:spcPct val="0"/>
              </a:spcBef>
              <a:buFontTx/>
              <a:buNone/>
            </a:pPr>
            <a:endParaRPr lang="en-US" altLang="en-US" sz="1800"/>
          </a:p>
          <a:p>
            <a:pPr>
              <a:spcBef>
                <a:spcPct val="0"/>
              </a:spcBef>
              <a:buFontTx/>
              <a:buNone/>
            </a:pPr>
            <a:r>
              <a:rPr lang="en-US" altLang="en-US" sz="1800" b="1"/>
              <a:t>Judíos Sefardíes: </a:t>
            </a:r>
            <a:r>
              <a:rPr lang="en-US" altLang="en-US" sz="1800"/>
              <a:t>Judíos ibéricos</a:t>
            </a:r>
          </a:p>
          <a:p>
            <a:pPr>
              <a:spcBef>
                <a:spcPct val="0"/>
              </a:spcBef>
              <a:buFontTx/>
              <a:buNone/>
            </a:pPr>
            <a:endParaRPr lang="en-US" altLang="en-US" sz="1800"/>
          </a:p>
          <a:p>
            <a:pPr>
              <a:spcBef>
                <a:spcPct val="0"/>
              </a:spcBef>
              <a:buFontTx/>
              <a:buNone/>
            </a:pPr>
            <a:r>
              <a:rPr lang="es-ES" altLang="en-US" sz="1800" b="1"/>
              <a:t>Judíos Ashkenazi: </a:t>
            </a:r>
            <a:r>
              <a:rPr lang="es-ES" altLang="en-US" sz="1800"/>
              <a:t>Judíos de origen europeo. Son el grupo mayoritario.</a:t>
            </a:r>
            <a:endParaRPr lang="en-US" altLang="en-US" sz="1800"/>
          </a:p>
        </p:txBody>
      </p:sp>
      <p:sp>
        <p:nvSpPr>
          <p:cNvPr id="294920" name="CasellaDiTesto 6">
            <a:extLst>
              <a:ext uri="{FF2B5EF4-FFF2-40B4-BE49-F238E27FC236}">
                <a16:creationId xmlns:a16="http://schemas.microsoft.com/office/drawing/2014/main" id="{6BB963E7-6A2E-EC4A-7025-5EE00B7A5040}"/>
              </a:ext>
            </a:extLst>
          </p:cNvPr>
          <p:cNvSpPr txBox="1">
            <a:spLocks noChangeArrowheads="1"/>
          </p:cNvSpPr>
          <p:nvPr/>
        </p:nvSpPr>
        <p:spPr bwMode="auto">
          <a:xfrm>
            <a:off x="6073775" y="1190625"/>
            <a:ext cx="285591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Personas, en su mayoría judíos, que quieren crear una nación exclusiva-mente judía, preferible-mente en Palestina.</a:t>
            </a:r>
          </a:p>
          <a:p>
            <a:pPr>
              <a:spcBef>
                <a:spcPct val="0"/>
              </a:spcBef>
              <a:buFontTx/>
              <a:buNone/>
            </a:pPr>
            <a:r>
              <a:rPr lang="es-ES" altLang="en-US" sz="1800"/>
              <a:t>El sionismo es una               forma de racismo.</a:t>
            </a:r>
          </a:p>
        </p:txBody>
      </p:sp>
      <p:sp>
        <p:nvSpPr>
          <p:cNvPr id="9" name="CasellaDiTesto 8">
            <a:extLst>
              <a:ext uri="{FF2B5EF4-FFF2-40B4-BE49-F238E27FC236}">
                <a16:creationId xmlns:a16="http://schemas.microsoft.com/office/drawing/2014/main" id="{16E99EEB-1204-90D7-E797-23A232FD1539}"/>
              </a:ext>
            </a:extLst>
          </p:cNvPr>
          <p:cNvSpPr txBox="1"/>
          <p:nvPr/>
        </p:nvSpPr>
        <p:spPr>
          <a:xfrm>
            <a:off x="6156325" y="3360738"/>
            <a:ext cx="2251075"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err="1"/>
              <a:t>Antisionistas</a:t>
            </a:r>
            <a:endParaRPr lang="en-US" dirty="0"/>
          </a:p>
        </p:txBody>
      </p:sp>
      <p:sp>
        <p:nvSpPr>
          <p:cNvPr id="294922" name="CasellaDiTesto 8">
            <a:extLst>
              <a:ext uri="{FF2B5EF4-FFF2-40B4-BE49-F238E27FC236}">
                <a16:creationId xmlns:a16="http://schemas.microsoft.com/office/drawing/2014/main" id="{3D0351A8-7609-6FE6-6676-8F27750FD9A1}"/>
              </a:ext>
            </a:extLst>
          </p:cNvPr>
          <p:cNvSpPr txBox="1">
            <a:spLocks noChangeArrowheads="1"/>
          </p:cNvSpPr>
          <p:nvPr/>
        </p:nvSpPr>
        <p:spPr bwMode="auto">
          <a:xfrm>
            <a:off x="6073775" y="3894138"/>
            <a:ext cx="2613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Personas, incluidos Judíos, que se oponen al sionismo.</a:t>
            </a:r>
            <a:endParaRPr lang="en-US" altLang="en-US" sz="1800"/>
          </a:p>
        </p:txBody>
      </p:sp>
      <p:sp>
        <p:nvSpPr>
          <p:cNvPr id="294923" name="CasellaDiTesto 9">
            <a:extLst>
              <a:ext uri="{FF2B5EF4-FFF2-40B4-BE49-F238E27FC236}">
                <a16:creationId xmlns:a16="http://schemas.microsoft.com/office/drawing/2014/main" id="{DC329BD3-E265-15AD-A71C-95EC837DE267}"/>
              </a:ext>
            </a:extLst>
          </p:cNvPr>
          <p:cNvSpPr txBox="1">
            <a:spLocks noChangeArrowheads="1"/>
          </p:cNvSpPr>
          <p:nvPr/>
        </p:nvSpPr>
        <p:spPr bwMode="auto">
          <a:xfrm>
            <a:off x="3421063" y="5138738"/>
            <a:ext cx="2101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b="1" u="sng"/>
              <a:t>Los Judíos son una comunidad religiosa.</a:t>
            </a:r>
            <a:endParaRPr lang="en-US" altLang="en-US" sz="1800" b="1" u="sng"/>
          </a:p>
        </p:txBody>
      </p:sp>
      <p:pic>
        <p:nvPicPr>
          <p:cNvPr id="12" name="Picture 2" descr="LA GENESI Scuola Domenicale Genzano. - ppt scaricare">
            <a:extLst>
              <a:ext uri="{FF2B5EF4-FFF2-40B4-BE49-F238E27FC236}">
                <a16:creationId xmlns:a16="http://schemas.microsoft.com/office/drawing/2014/main" id="{FECBDB40-90E8-65C3-82B4-4B5E8CB13FF5}"/>
              </a:ext>
            </a:extLst>
          </p:cNvPr>
          <p:cNvPicPr>
            <a:picLocks noChangeAspect="1" noChangeArrowheads="1"/>
          </p:cNvPicPr>
          <p:nvPr/>
        </p:nvPicPr>
        <p:blipFill>
          <a:blip r:embed="rId4"/>
          <a:srcRect l="9837" t="20518" r="15350" b="13432"/>
          <a:stretch>
            <a:fillRect/>
          </a:stretch>
        </p:blipFill>
        <p:spPr bwMode="auto">
          <a:xfrm>
            <a:off x="425450" y="2963863"/>
            <a:ext cx="2565400"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4925" name="CasellaDiTesto 4">
            <a:extLst>
              <a:ext uri="{FF2B5EF4-FFF2-40B4-BE49-F238E27FC236}">
                <a16:creationId xmlns:a16="http://schemas.microsoft.com/office/drawing/2014/main" id="{DFC5414E-6504-68F9-E6A0-AE2A720C2576}"/>
              </a:ext>
            </a:extLst>
          </p:cNvPr>
          <p:cNvSpPr txBox="1">
            <a:spLocks noChangeArrowheads="1"/>
          </p:cNvSpPr>
          <p:nvPr/>
        </p:nvSpPr>
        <p:spPr bwMode="auto">
          <a:xfrm>
            <a:off x="522288" y="5141913"/>
            <a:ext cx="2436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Los Àrabes, los Palestinos y los Judíos de Mizraim son Semitas</a:t>
            </a:r>
            <a:endParaRPr lang="en-US" altLang="en-US" sz="1800" b="1"/>
          </a:p>
        </p:txBody>
      </p:sp>
      <p:sp>
        <p:nvSpPr>
          <p:cNvPr id="294926" name="Rettangolo 15">
            <a:extLst>
              <a:ext uri="{FF2B5EF4-FFF2-40B4-BE49-F238E27FC236}">
                <a16:creationId xmlns:a16="http://schemas.microsoft.com/office/drawing/2014/main" id="{E949B6EF-153B-A97A-0C78-DC8BDBF8E21B}"/>
              </a:ext>
            </a:extLst>
          </p:cNvPr>
          <p:cNvSpPr>
            <a:spLocks noChangeArrowheads="1"/>
          </p:cNvSpPr>
          <p:nvPr/>
        </p:nvSpPr>
        <p:spPr bwMode="auto">
          <a:xfrm>
            <a:off x="-9525"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5" name="Slide Number Placeholder 3">
            <a:extLst>
              <a:ext uri="{FF2B5EF4-FFF2-40B4-BE49-F238E27FC236}">
                <a16:creationId xmlns:a16="http://schemas.microsoft.com/office/drawing/2014/main" id="{C8385A70-7DCC-52B7-FFC7-521BA44FBA25}"/>
              </a:ext>
            </a:extLst>
          </p:cNvPr>
          <p:cNvSpPr txBox="1">
            <a:spLocks/>
          </p:cNvSpPr>
          <p:nvPr/>
        </p:nvSpPr>
        <p:spPr bwMode="auto">
          <a:xfrm>
            <a:off x="5221288" y="5945188"/>
            <a:ext cx="560387" cy="476250"/>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B213F21D-4229-4FEA-AAE2-39814A81F6E0}"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16" name="Immagine 15">
            <a:extLst>
              <a:ext uri="{FF2B5EF4-FFF2-40B4-BE49-F238E27FC236}">
                <a16:creationId xmlns:a16="http://schemas.microsoft.com/office/drawing/2014/main" id="{40B8B6BD-6CE5-923F-E4DA-5BA31BD6CD89}"/>
              </a:ext>
            </a:extLst>
          </p:cNvPr>
          <p:cNvPicPr>
            <a:picLocks noChangeAspect="1"/>
          </p:cNvPicPr>
          <p:nvPr/>
        </p:nvPicPr>
        <p:blipFill>
          <a:blip r:embed="rId5"/>
          <a:stretch>
            <a:fillRect/>
          </a:stretch>
        </p:blipFill>
        <p:spPr>
          <a:xfrm>
            <a:off x="6188075" y="4937125"/>
            <a:ext cx="2100263" cy="1371600"/>
          </a:xfrm>
          <a:prstGeom prst="rect">
            <a:avLst/>
          </a:prstGeom>
          <a:ln w="19050">
            <a:solidFill>
              <a:schemeClr val="bg1"/>
            </a:solidFill>
          </a:ln>
          <a:effectLst>
            <a:outerShdw blurRad="292100" dist="139700" dir="2700000" algn="tl" rotWithShape="0">
              <a:srgbClr val="333333">
                <a:alpha val="65000"/>
              </a:srgbClr>
            </a:outerShdw>
          </a:effectLst>
        </p:spPr>
      </p:pic>
      <p:sp>
        <p:nvSpPr>
          <p:cNvPr id="294929" name="CasellaDiTesto 16">
            <a:extLst>
              <a:ext uri="{FF2B5EF4-FFF2-40B4-BE49-F238E27FC236}">
                <a16:creationId xmlns:a16="http://schemas.microsoft.com/office/drawing/2014/main" id="{45C82723-EEE4-7651-D824-05019593AE4B}"/>
              </a:ext>
            </a:extLst>
          </p:cNvPr>
          <p:cNvSpPr txBox="1">
            <a:spLocks noChangeArrowheads="1"/>
          </p:cNvSpPr>
          <p:nvPr/>
        </p:nvSpPr>
        <p:spPr bwMode="auto">
          <a:xfrm>
            <a:off x="3509963" y="6427788"/>
            <a:ext cx="193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https://www.nkusa.org/</a:t>
            </a:r>
          </a:p>
        </p:txBody>
      </p:sp>
      <p:pic>
        <p:nvPicPr>
          <p:cNvPr id="294930" name="Picture 15" descr="LA RELIGIONE EBRAICA Dopo aver p">
            <a:extLst>
              <a:ext uri="{FF2B5EF4-FFF2-40B4-BE49-F238E27FC236}">
                <a16:creationId xmlns:a16="http://schemas.microsoft.com/office/drawing/2014/main" id="{85F17762-7E36-F65C-6661-9D606B86F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448300" y="614363"/>
            <a:ext cx="403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31" name="Picture 17" descr="La Stella di David - Il Martino">
            <a:extLst>
              <a:ext uri="{FF2B5EF4-FFF2-40B4-BE49-F238E27FC236}">
                <a16:creationId xmlns:a16="http://schemas.microsoft.com/office/drawing/2014/main" id="{EA148096-2CC9-38C6-1693-E3DB8C40F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451850" y="582613"/>
            <a:ext cx="4460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32" name="Immagine 5">
            <a:extLst>
              <a:ext uri="{FF2B5EF4-FFF2-40B4-BE49-F238E27FC236}">
                <a16:creationId xmlns:a16="http://schemas.microsoft.com/office/drawing/2014/main" id="{D089173F-9B5E-2DB3-42CF-39C173F95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676525" y="623888"/>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62" name="Picture 2" descr="kibbutz ramat babel 1927">
            <a:extLst>
              <a:ext uri="{FF2B5EF4-FFF2-40B4-BE49-F238E27FC236}">
                <a16:creationId xmlns:a16="http://schemas.microsoft.com/office/drawing/2014/main" id="{B6B2F3D7-F4F0-932D-903C-008A93CE7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descr="kibbutz Rishon Le Zion 1913">
            <a:extLst>
              <a:ext uri="{FF2B5EF4-FFF2-40B4-BE49-F238E27FC236}">
                <a16:creationId xmlns:a16="http://schemas.microsoft.com/office/drawing/2014/main" id="{F75D1A49-AA44-E469-EE1F-0DE8B5D29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4" name="Picture 4" descr="pionieri ebrei in Galilea 2   1913">
            <a:extLst>
              <a:ext uri="{FF2B5EF4-FFF2-40B4-BE49-F238E27FC236}">
                <a16:creationId xmlns:a16="http://schemas.microsoft.com/office/drawing/2014/main" id="{70E05A08-0327-01A8-2026-D98119267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5" name="Picture 5" descr="pionieri ebrei in galilea 3  1913">
            <a:extLst>
              <a:ext uri="{FF2B5EF4-FFF2-40B4-BE49-F238E27FC236}">
                <a16:creationId xmlns:a16="http://schemas.microsoft.com/office/drawing/2014/main" id="{A20E39F6-F060-DA91-70B2-51D679628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6" name="Picture 6" descr="pionieri ebrei in galilea 1913">
            <a:extLst>
              <a:ext uri="{FF2B5EF4-FFF2-40B4-BE49-F238E27FC236}">
                <a16:creationId xmlns:a16="http://schemas.microsoft.com/office/drawing/2014/main" id="{1E8A7FE7-9D20-5FEF-CA71-946F22A7E106}"/>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6838950" y="4868863"/>
            <a:ext cx="230505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7" name="Picture 7" descr="primo quartiere ebraico a Haifa 1907">
            <a:extLst>
              <a:ext uri="{FF2B5EF4-FFF2-40B4-BE49-F238E27FC236}">
                <a16:creationId xmlns:a16="http://schemas.microsoft.com/office/drawing/2014/main" id="{00572739-F6C3-FCB8-73BA-BC68446CC2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Picture 8" descr="raccolta arance jaffa 1915">
            <a:extLst>
              <a:ext uri="{FF2B5EF4-FFF2-40B4-BE49-F238E27FC236}">
                <a16:creationId xmlns:a16="http://schemas.microsoft.com/office/drawing/2014/main" id="{52F34E92-AD20-8B8C-0DA2-821FB11C01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9" name="Text Box 9">
            <a:extLst>
              <a:ext uri="{FF2B5EF4-FFF2-40B4-BE49-F238E27FC236}">
                <a16:creationId xmlns:a16="http://schemas.microsoft.com/office/drawing/2014/main" id="{F349210F-F6D3-A961-577F-BE46156BC79B}"/>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Primer barrio judío en Haifa 1907</a:t>
            </a:r>
            <a:endParaRPr lang="it-IT" altLang="it-CH" sz="1000" b="1">
              <a:solidFill>
                <a:schemeClr val="tx2"/>
              </a:solidFill>
            </a:endParaRPr>
          </a:p>
        </p:txBody>
      </p:sp>
      <p:sp>
        <p:nvSpPr>
          <p:cNvPr id="277514" name="Text Box 10">
            <a:extLst>
              <a:ext uri="{FF2B5EF4-FFF2-40B4-BE49-F238E27FC236}">
                <a16:creationId xmlns:a16="http://schemas.microsoft.com/office/drawing/2014/main" id="{0D810F0D-534D-2F3B-A288-3683D83C6E31}"/>
              </a:ext>
            </a:extLst>
          </p:cNvPr>
          <p:cNvSpPr txBox="1">
            <a:spLocks noChangeArrowheads="1"/>
          </p:cNvSpPr>
          <p:nvPr/>
        </p:nvSpPr>
        <p:spPr bwMode="auto">
          <a:xfrm>
            <a:off x="3708400" y="2276475"/>
            <a:ext cx="5435600" cy="338138"/>
          </a:xfrm>
          <a:prstGeom prst="rect">
            <a:avLst/>
          </a:prstGeom>
          <a:solidFill>
            <a:srgbClr val="FFFF00"/>
          </a:solidFill>
          <a:ln w="19050">
            <a:solidFill>
              <a:schemeClr val="accent4">
                <a:lumMod val="95000"/>
                <a:lumOff val="5000"/>
              </a:schemeClr>
            </a:solidFill>
          </a:ln>
        </p:spPr>
        <p:txBody>
          <a:bodyPr>
            <a:spAutoFit/>
          </a:bodyPr>
          <a:lstStyle>
            <a:defPPr>
              <a:defRPr lang="it-CH"/>
            </a:defPPr>
            <a:lvl1pPr algn="ctr" eaLnBrk="1" hangingPunct="1">
              <a:spcBef>
                <a:spcPct val="50000"/>
              </a:spcBef>
              <a:buFontTx/>
              <a:buNone/>
              <a:defRPr sz="1800" b="1"/>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600" dirty="0" err="1"/>
              <a:t>Inicio</a:t>
            </a:r>
            <a:r>
              <a:rPr lang="fr-CH" altLang="it-CH" sz="1600" dirty="0"/>
              <a:t> </a:t>
            </a:r>
            <a:r>
              <a:rPr lang="fr-CH" altLang="it-CH" sz="1600" dirty="0" err="1"/>
              <a:t>siglo</a:t>
            </a:r>
            <a:r>
              <a:rPr lang="fr-CH" altLang="it-CH" sz="1600" dirty="0"/>
              <a:t> xx: </a:t>
            </a:r>
            <a:r>
              <a:rPr lang="fr-CH" altLang="it-CH" sz="1600" dirty="0" err="1"/>
              <a:t>arriban</a:t>
            </a:r>
            <a:r>
              <a:rPr lang="fr-CH" altLang="it-CH" sz="1600" dirty="0"/>
              <a:t> los </a:t>
            </a:r>
            <a:r>
              <a:rPr lang="fr-CH" altLang="it-CH" sz="1600" dirty="0" err="1"/>
              <a:t>colonizadores</a:t>
            </a:r>
            <a:r>
              <a:rPr lang="fr-CH" altLang="it-CH" sz="1600" dirty="0"/>
              <a:t> </a:t>
            </a:r>
            <a:r>
              <a:rPr lang="fr-CH" altLang="it-CH" sz="1600" dirty="0" err="1"/>
              <a:t>sionistas</a:t>
            </a:r>
            <a:endParaRPr lang="it-IT" altLang="it-CH" sz="1600" dirty="0"/>
          </a:p>
        </p:txBody>
      </p:sp>
      <p:pic>
        <p:nvPicPr>
          <p:cNvPr id="296971" name="Picture 11" descr="prima casa a rehavia Gerusalemme 1921">
            <a:extLst>
              <a:ext uri="{FF2B5EF4-FFF2-40B4-BE49-F238E27FC236}">
                <a16:creationId xmlns:a16="http://schemas.microsoft.com/office/drawing/2014/main" id="{2A3CC711-8BA2-7385-BA3F-BCA40DABD0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4724400"/>
            <a:ext cx="305911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2" name="Text Box 12">
            <a:extLst>
              <a:ext uri="{FF2B5EF4-FFF2-40B4-BE49-F238E27FC236}">
                <a16:creationId xmlns:a16="http://schemas.microsoft.com/office/drawing/2014/main" id="{2DFA3C85-847B-92E2-421E-D45A32A6922B}"/>
              </a:ext>
            </a:extLst>
          </p:cNvPr>
          <p:cNvSpPr txBox="1">
            <a:spLocks noChangeArrowheads="1"/>
          </p:cNvSpPr>
          <p:nvPr/>
        </p:nvSpPr>
        <p:spPr bwMode="auto">
          <a:xfrm>
            <a:off x="7235825" y="6613525"/>
            <a:ext cx="11525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Galilea 1913</a:t>
            </a:r>
            <a:endParaRPr lang="it-IT" altLang="it-CH" sz="1000" b="1">
              <a:solidFill>
                <a:schemeClr val="tx2"/>
              </a:solidFill>
            </a:endParaRPr>
          </a:p>
        </p:txBody>
      </p:sp>
      <p:sp>
        <p:nvSpPr>
          <p:cNvPr id="296973" name="Text Box 13">
            <a:extLst>
              <a:ext uri="{FF2B5EF4-FFF2-40B4-BE49-F238E27FC236}">
                <a16:creationId xmlns:a16="http://schemas.microsoft.com/office/drawing/2014/main" id="{35E5A812-1A46-CB5E-BBFA-90EAB76315D4}"/>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Galilea 1913</a:t>
            </a:r>
            <a:endParaRPr lang="it-IT" altLang="it-CH" sz="1000" b="1">
              <a:solidFill>
                <a:schemeClr val="tx2"/>
              </a:solidFill>
            </a:endParaRPr>
          </a:p>
        </p:txBody>
      </p:sp>
      <p:sp>
        <p:nvSpPr>
          <p:cNvPr id="296974" name="Text Box 14">
            <a:extLst>
              <a:ext uri="{FF2B5EF4-FFF2-40B4-BE49-F238E27FC236}">
                <a16:creationId xmlns:a16="http://schemas.microsoft.com/office/drawing/2014/main" id="{837E6DA5-2A7A-0F3E-30B9-17FB337A9E42}"/>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Galilea 1913</a:t>
            </a:r>
            <a:endParaRPr lang="it-IT" altLang="it-CH" sz="1000" b="1">
              <a:solidFill>
                <a:schemeClr val="tx2"/>
              </a:solidFill>
            </a:endParaRPr>
          </a:p>
        </p:txBody>
      </p:sp>
      <p:sp>
        <p:nvSpPr>
          <p:cNvPr id="296975" name="Text Box 15">
            <a:extLst>
              <a:ext uri="{FF2B5EF4-FFF2-40B4-BE49-F238E27FC236}">
                <a16:creationId xmlns:a16="http://schemas.microsoft.com/office/drawing/2014/main" id="{D35E26E5-DBBF-365F-B48A-199FEF970831}"/>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Kibutz Rishon Le Zion 1913</a:t>
            </a:r>
            <a:endParaRPr lang="it-IT" altLang="it-CH" sz="1000" b="1">
              <a:solidFill>
                <a:schemeClr val="tx2"/>
              </a:solidFill>
            </a:endParaRPr>
          </a:p>
        </p:txBody>
      </p:sp>
      <p:sp>
        <p:nvSpPr>
          <p:cNvPr id="296976" name="Text Box 16">
            <a:extLst>
              <a:ext uri="{FF2B5EF4-FFF2-40B4-BE49-F238E27FC236}">
                <a16:creationId xmlns:a16="http://schemas.microsoft.com/office/drawing/2014/main" id="{7C35DDDF-A4F5-8D21-BB26-0C258592D43A}"/>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Kibutz Ramat Babel 1927</a:t>
            </a:r>
            <a:endParaRPr lang="it-IT" altLang="it-CH" sz="1000" b="1">
              <a:solidFill>
                <a:schemeClr val="tx2"/>
              </a:solidFill>
            </a:endParaRPr>
          </a:p>
        </p:txBody>
      </p:sp>
      <p:sp>
        <p:nvSpPr>
          <p:cNvPr id="296977" name="Text Box 17">
            <a:extLst>
              <a:ext uri="{FF2B5EF4-FFF2-40B4-BE49-F238E27FC236}">
                <a16:creationId xmlns:a16="http://schemas.microsoft.com/office/drawing/2014/main" id="{F6F6BFF5-BF85-4576-AC54-D9992DE5E46E}"/>
              </a:ext>
            </a:extLst>
          </p:cNvPr>
          <p:cNvSpPr txBox="1">
            <a:spLocks noChangeArrowheads="1"/>
          </p:cNvSpPr>
          <p:nvPr/>
        </p:nvSpPr>
        <p:spPr bwMode="auto">
          <a:xfrm>
            <a:off x="6732588" y="1989138"/>
            <a:ext cx="24114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Recogida de naranjas en Jaffa 1915</a:t>
            </a:r>
            <a:endParaRPr lang="it-IT" altLang="it-CH" sz="1000" b="1">
              <a:solidFill>
                <a:schemeClr val="tx2"/>
              </a:solidFill>
            </a:endParaRPr>
          </a:p>
        </p:txBody>
      </p:sp>
      <p:sp>
        <p:nvSpPr>
          <p:cNvPr id="296978" name="Text Box 19">
            <a:extLst>
              <a:ext uri="{FF2B5EF4-FFF2-40B4-BE49-F238E27FC236}">
                <a16:creationId xmlns:a16="http://schemas.microsoft.com/office/drawing/2014/main" id="{9B9125D7-59C1-97A3-B069-96F9FC8417A1}"/>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chemeClr val="tx2"/>
                </a:solidFill>
              </a:rPr>
              <a:t>Primer casa en  Rehavia cerca de Jerusalén</a:t>
            </a:r>
            <a:endParaRPr lang="it-IT" altLang="it-CH" sz="1000" b="1">
              <a:solidFill>
                <a:schemeClr val="tx2"/>
              </a:solidFill>
            </a:endParaRPr>
          </a:p>
        </p:txBody>
      </p:sp>
      <p:pic>
        <p:nvPicPr>
          <p:cNvPr id="296979" name="Picture 20" descr="Kefar Giladi 1916">
            <a:extLst>
              <a:ext uri="{FF2B5EF4-FFF2-40B4-BE49-F238E27FC236}">
                <a16:creationId xmlns:a16="http://schemas.microsoft.com/office/drawing/2014/main" id="{52099CB1-82E0-48AF-9371-6195067DFE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1488" y="2887663"/>
            <a:ext cx="232251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0" name="Rectangle 21">
            <a:extLst>
              <a:ext uri="{FF2B5EF4-FFF2-40B4-BE49-F238E27FC236}">
                <a16:creationId xmlns:a16="http://schemas.microsoft.com/office/drawing/2014/main" id="{9604A778-2321-7C9E-04AA-E5393D1E6EB5}"/>
              </a:ext>
            </a:extLst>
          </p:cNvPr>
          <p:cNvSpPr>
            <a:spLocks noChangeArrowheads="1"/>
          </p:cNvSpPr>
          <p:nvPr/>
        </p:nvSpPr>
        <p:spPr bwMode="auto">
          <a:xfrm>
            <a:off x="7119938" y="4422775"/>
            <a:ext cx="1419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chemeClr val="tx2"/>
                </a:solidFill>
              </a:rPr>
              <a:t>Kefar Giladi 1916</a:t>
            </a:r>
            <a:endParaRPr lang="it-IT" altLang="it-CH" sz="1200" b="1">
              <a:solidFill>
                <a:schemeClr val="tx2"/>
              </a:solidFill>
            </a:endParaRPr>
          </a:p>
        </p:txBody>
      </p:sp>
      <p:sp>
        <p:nvSpPr>
          <p:cNvPr id="296981" name="Segnaposto numero diapositiva 1">
            <a:extLst>
              <a:ext uri="{FF2B5EF4-FFF2-40B4-BE49-F238E27FC236}">
                <a16:creationId xmlns:a16="http://schemas.microsoft.com/office/drawing/2014/main" id="{954B505E-B34F-6460-7E2D-2D7DF4049686}"/>
              </a:ext>
            </a:extLst>
          </p:cNvPr>
          <p:cNvSpPr>
            <a:spLocks noGrp="1"/>
          </p:cNvSpPr>
          <p:nvPr>
            <p:ph type="sldNum" sz="quarter" idx="12"/>
          </p:nvPr>
        </p:nvSpPr>
        <p:spPr>
          <a:xfrm>
            <a:off x="8491538" y="6543675"/>
            <a:ext cx="576262" cy="33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4F15E7-84E4-4F51-806E-0F98F9A23355}" type="slidenum">
              <a:rPr lang="it-CH" altLang="en-US" sz="1400" b="1" smtClean="0">
                <a:solidFill>
                  <a:srgbClr val="000000"/>
                </a:solidFill>
              </a:rPr>
              <a:pPr>
                <a:spcBef>
                  <a:spcPct val="0"/>
                </a:spcBef>
                <a:buFontTx/>
                <a:buNone/>
              </a:pPr>
              <a:t>32</a:t>
            </a:fld>
            <a:endParaRPr lang="it-CH" altLang="en-US" sz="1400" b="1">
              <a:solidFill>
                <a:srgbClr val="000000"/>
              </a:solidFill>
            </a:endParaRPr>
          </a:p>
        </p:txBody>
      </p:sp>
      <p:sp>
        <p:nvSpPr>
          <p:cNvPr id="22" name="Rettangolo 21">
            <a:extLst>
              <a:ext uri="{FF2B5EF4-FFF2-40B4-BE49-F238E27FC236}">
                <a16:creationId xmlns:a16="http://schemas.microsoft.com/office/drawing/2014/main" id="{E1A9F6C7-BF2D-CEEE-46B4-CF028F86AA6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3">
            <a:extLst>
              <a:ext uri="{FF2B5EF4-FFF2-40B4-BE49-F238E27FC236}">
                <a16:creationId xmlns:a16="http://schemas.microsoft.com/office/drawing/2014/main" id="{996BCB4E-EBFE-B75A-D396-03D397BC47B9}"/>
              </a:ext>
            </a:extLst>
          </p:cNvPr>
          <p:cNvSpPr txBox="1">
            <a:spLocks noChangeArrowheads="1"/>
          </p:cNvSpPr>
          <p:nvPr/>
        </p:nvSpPr>
        <p:spPr bwMode="auto">
          <a:xfrm>
            <a:off x="4859338" y="5980113"/>
            <a:ext cx="31813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100" b="1">
                <a:solidFill>
                  <a:srgbClr val="FFFFFF"/>
                </a:solidFill>
              </a:rPr>
              <a:t>En 1839 el Imperio Turco Otomano comenzó la modernización del país, incluida Palestina.</a:t>
            </a:r>
            <a:endParaRPr lang="it-IT" altLang="it-CH" sz="1100" b="1">
              <a:solidFill>
                <a:srgbClr val="FFFFFF"/>
              </a:solidFill>
            </a:endParaRPr>
          </a:p>
        </p:txBody>
      </p:sp>
      <p:sp>
        <p:nvSpPr>
          <p:cNvPr id="299011" name="Segnaposto numero diapositiva 1">
            <a:extLst>
              <a:ext uri="{FF2B5EF4-FFF2-40B4-BE49-F238E27FC236}">
                <a16:creationId xmlns:a16="http://schemas.microsoft.com/office/drawing/2014/main" id="{243D3C3F-B0BB-A008-0A10-5D54D7F437B2}"/>
              </a:ext>
            </a:extLst>
          </p:cNvPr>
          <p:cNvSpPr>
            <a:spLocks noGrp="1"/>
          </p:cNvSpPr>
          <p:nvPr>
            <p:ph type="sldNum" sz="quarter" idx="12"/>
          </p:nvPr>
        </p:nvSpPr>
        <p:spPr>
          <a:xfrm>
            <a:off x="7907338" y="6010275"/>
            <a:ext cx="650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A8BFAD-ABE4-4185-9550-69B2DC7F5CBC}"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pic>
        <p:nvPicPr>
          <p:cNvPr id="7" name="Picture 2">
            <a:extLst>
              <a:ext uri="{FF2B5EF4-FFF2-40B4-BE49-F238E27FC236}">
                <a16:creationId xmlns:a16="http://schemas.microsoft.com/office/drawing/2014/main" id="{4821E806-EB38-2C93-49C3-26C643797B3E}"/>
              </a:ext>
            </a:extLst>
          </p:cNvPr>
          <p:cNvPicPr>
            <a:picLocks noChangeAspect="1" noChangeArrowheads="1"/>
          </p:cNvPicPr>
          <p:nvPr/>
        </p:nvPicPr>
        <p:blipFill>
          <a:blip r:embed="rId3">
            <a:lum bright="-10000" contrast="8000"/>
          </a:blip>
          <a:srcRect/>
          <a:stretch>
            <a:fillRect/>
          </a:stretch>
        </p:blipFill>
        <p:spPr bwMode="auto">
          <a:xfrm>
            <a:off x="468313" y="466725"/>
            <a:ext cx="8208962" cy="5297488"/>
          </a:xfrm>
          <a:prstGeom prst="rect">
            <a:avLst/>
          </a:prstGeom>
          <a:ln w="38100">
            <a:solidFill>
              <a:schemeClr val="tx1"/>
            </a:solidFill>
          </a:ln>
          <a:effectLst>
            <a:outerShdw blurRad="292100" dist="139700" dir="2700000" algn="tl" rotWithShape="0">
              <a:srgbClr val="333333">
                <a:alpha val="65000"/>
              </a:srgbClr>
            </a:outerShdw>
          </a:effectLst>
        </p:spPr>
      </p:pic>
      <p:sp>
        <p:nvSpPr>
          <p:cNvPr id="299013" name="Oval 5">
            <a:extLst>
              <a:ext uri="{FF2B5EF4-FFF2-40B4-BE49-F238E27FC236}">
                <a16:creationId xmlns:a16="http://schemas.microsoft.com/office/drawing/2014/main" id="{02C65646-C29B-9870-D62C-787675D50B65}"/>
              </a:ext>
            </a:extLst>
          </p:cNvPr>
          <p:cNvSpPr>
            <a:spLocks noChangeArrowheads="1"/>
          </p:cNvSpPr>
          <p:nvPr/>
        </p:nvSpPr>
        <p:spPr bwMode="auto">
          <a:xfrm>
            <a:off x="5476875" y="1776413"/>
            <a:ext cx="287338" cy="3603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8" name="Rettangolo 7">
            <a:extLst>
              <a:ext uri="{FF2B5EF4-FFF2-40B4-BE49-F238E27FC236}">
                <a16:creationId xmlns:a16="http://schemas.microsoft.com/office/drawing/2014/main" id="{3FB1DC04-2209-F423-F9A8-D351130121C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99015" name="CasellaDiTesto 1">
            <a:extLst>
              <a:ext uri="{FF2B5EF4-FFF2-40B4-BE49-F238E27FC236}">
                <a16:creationId xmlns:a16="http://schemas.microsoft.com/office/drawing/2014/main" id="{F32D563D-C2C6-0781-7C8C-6FC3DBF99966}"/>
              </a:ext>
            </a:extLst>
          </p:cNvPr>
          <p:cNvSpPr txBox="1">
            <a:spLocks noChangeArrowheads="1"/>
          </p:cNvSpPr>
          <p:nvPr/>
        </p:nvSpPr>
        <p:spPr bwMode="auto">
          <a:xfrm>
            <a:off x="433388" y="6010275"/>
            <a:ext cx="421005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161616"/>
                </a:solidFill>
              </a:rPr>
              <a:t>1914 - El Imperio Turco Otomano </a:t>
            </a:r>
          </a:p>
        </p:txBody>
      </p:sp>
      <p:pic>
        <p:nvPicPr>
          <p:cNvPr id="115716" name="Picture 4" descr="bandiera turca">
            <a:extLst>
              <a:ext uri="{FF2B5EF4-FFF2-40B4-BE49-F238E27FC236}">
                <a16:creationId xmlns:a16="http://schemas.microsoft.com/office/drawing/2014/main" id="{580A6C1B-51B8-E25E-79EE-4A27FA4545D1}"/>
              </a:ext>
            </a:extLst>
          </p:cNvPr>
          <p:cNvPicPr>
            <a:picLocks noChangeAspect="1" noChangeArrowheads="1"/>
          </p:cNvPicPr>
          <p:nvPr/>
        </p:nvPicPr>
        <p:blipFill>
          <a:blip r:embed="rId4"/>
          <a:srcRect/>
          <a:stretch>
            <a:fillRect/>
          </a:stretch>
        </p:blipFill>
        <p:spPr bwMode="auto">
          <a:xfrm>
            <a:off x="7854950" y="5175250"/>
            <a:ext cx="755650" cy="512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9CFAEF73-1592-C4CB-575F-5F9DDE737C0C}"/>
              </a:ext>
            </a:extLst>
          </p:cNvPr>
          <p:cNvSpPr>
            <a:spLocks noGrp="1" noChangeArrowheads="1"/>
          </p:cNvSpPr>
          <p:nvPr>
            <p:ph type="title"/>
          </p:nvPr>
        </p:nvSpPr>
        <p:spPr>
          <a:xfrm>
            <a:off x="2951163" y="6294438"/>
            <a:ext cx="2832100" cy="374650"/>
          </a:xfrm>
        </p:spPr>
        <p:txBody>
          <a:bodyPr/>
          <a:lstStyle/>
          <a:p>
            <a:pPr eaLnBrk="1" hangingPunct="1"/>
            <a:r>
              <a:rPr lang="fr-CH" altLang="it-CH" sz="1400">
                <a:solidFill>
                  <a:schemeClr val="tx1"/>
                </a:solidFill>
              </a:rPr>
              <a:t>Llegada del tren inaugural</a:t>
            </a:r>
            <a:endParaRPr lang="it-IT" altLang="it-CH" sz="1400">
              <a:solidFill>
                <a:schemeClr val="tx1"/>
              </a:solidFill>
            </a:endParaRPr>
          </a:p>
        </p:txBody>
      </p:sp>
      <p:pic>
        <p:nvPicPr>
          <p:cNvPr id="117763" name="Picture 3" descr="Jerusalem Train Station 1892">
            <a:extLst>
              <a:ext uri="{FF2B5EF4-FFF2-40B4-BE49-F238E27FC236}">
                <a16:creationId xmlns:a16="http://schemas.microsoft.com/office/drawing/2014/main" id="{0BBD5F84-66DB-8A27-16B1-7CC899ABB604}"/>
              </a:ext>
            </a:extLst>
          </p:cNvPr>
          <p:cNvPicPr>
            <a:picLocks noGrp="1" noChangeAspect="1" noChangeArrowheads="1"/>
          </p:cNvPicPr>
          <p:nvPr>
            <p:ph idx="1"/>
          </p:nvPr>
        </p:nvPicPr>
        <p:blipFill>
          <a:blip r:embed="rId3"/>
          <a:srcRect/>
          <a:stretch>
            <a:fillRect/>
          </a:stretch>
        </p:blipFill>
        <p:spPr>
          <a:xfrm>
            <a:off x="463550" y="349250"/>
            <a:ext cx="8216900" cy="5203825"/>
          </a:xfrm>
          <a:ln w="38100">
            <a:solidFill>
              <a:schemeClr val="tx1"/>
            </a:solidFill>
          </a:ln>
          <a:effectLst>
            <a:outerShdw blurRad="292100" dist="139700" dir="2700000" algn="tl" rotWithShape="0">
              <a:srgbClr val="333333">
                <a:alpha val="65000"/>
              </a:srgbClr>
            </a:outerShdw>
          </a:effectLst>
        </p:spPr>
      </p:pic>
      <p:sp>
        <p:nvSpPr>
          <p:cNvPr id="301060" name="Segnaposto numero diapositiva 1">
            <a:extLst>
              <a:ext uri="{FF2B5EF4-FFF2-40B4-BE49-F238E27FC236}">
                <a16:creationId xmlns:a16="http://schemas.microsoft.com/office/drawing/2014/main" id="{A81CF602-ADAF-F81C-68D4-E8D6DA75C85F}"/>
              </a:ext>
            </a:extLst>
          </p:cNvPr>
          <p:cNvSpPr>
            <a:spLocks noGrp="1"/>
          </p:cNvSpPr>
          <p:nvPr>
            <p:ph type="sldNum" sz="quarter" idx="12"/>
          </p:nvPr>
        </p:nvSpPr>
        <p:spPr>
          <a:xfrm>
            <a:off x="8032750" y="5815013"/>
            <a:ext cx="784225" cy="61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33CF9E-07EA-4D8B-9CF6-EF68DF380FBD}" type="slidenum">
              <a:rPr lang="it-CH" altLang="en-US" sz="1400" b="1" smtClean="0">
                <a:solidFill>
                  <a:srgbClr val="FFFFFF"/>
                </a:solidFill>
              </a:rPr>
              <a:pPr>
                <a:spcBef>
                  <a:spcPct val="0"/>
                </a:spcBef>
                <a:buFontTx/>
                <a:buNone/>
              </a:pPr>
              <a:t>34</a:t>
            </a:fld>
            <a:endParaRPr lang="it-CH" altLang="en-US" sz="1400" b="1">
              <a:solidFill>
                <a:srgbClr val="FFFFFF"/>
              </a:solidFill>
            </a:endParaRPr>
          </a:p>
        </p:txBody>
      </p:sp>
      <p:sp>
        <p:nvSpPr>
          <p:cNvPr id="5" name="Rettangolo 4">
            <a:extLst>
              <a:ext uri="{FF2B5EF4-FFF2-40B4-BE49-F238E27FC236}">
                <a16:creationId xmlns:a16="http://schemas.microsoft.com/office/drawing/2014/main" id="{90EB2BAD-6A1B-05A9-FB45-42367EC8134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Rectangle 2">
            <a:extLst>
              <a:ext uri="{FF2B5EF4-FFF2-40B4-BE49-F238E27FC236}">
                <a16:creationId xmlns:a16="http://schemas.microsoft.com/office/drawing/2014/main" id="{5EEB6731-F26F-2FCE-396C-4C6D326AE7C0}"/>
              </a:ext>
            </a:extLst>
          </p:cNvPr>
          <p:cNvSpPr txBox="1">
            <a:spLocks noChangeArrowheads="1"/>
          </p:cNvSpPr>
          <p:nvPr/>
        </p:nvSpPr>
        <p:spPr bwMode="auto">
          <a:xfrm>
            <a:off x="433388" y="5707063"/>
            <a:ext cx="7851775" cy="587375"/>
          </a:xfrm>
          <a:prstGeom prst="rect">
            <a:avLst/>
          </a:prstGeom>
          <a:solidFill>
            <a:srgbClr val="FFFF00"/>
          </a:solidFill>
          <a:ln w="1905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s-ES" altLang="it-CH" sz="2000" b="1" kern="0" dirty="0">
                <a:solidFill>
                  <a:schemeClr val="accent4">
                    <a:lumMod val="10000"/>
                  </a:schemeClr>
                </a:solidFill>
              </a:rPr>
              <a:t>Palestina otomana: la estación ferroviaria de Jerusalén en 1892</a:t>
            </a:r>
            <a:endParaRPr lang="it-IT" altLang="it-CH" sz="1600" b="1" kern="0" dirty="0">
              <a:solidFill>
                <a:schemeClr val="accent4">
                  <a:lumMod val="10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0AF820D7-21DC-90E8-DD6B-D4C34D573BFB}"/>
              </a:ext>
            </a:extLst>
          </p:cNvPr>
          <p:cNvSpPr>
            <a:spLocks noGrp="1" noChangeArrowheads="1"/>
          </p:cNvSpPr>
          <p:nvPr>
            <p:ph type="title"/>
          </p:nvPr>
        </p:nvSpPr>
        <p:spPr>
          <a:xfrm>
            <a:off x="2411413" y="5988050"/>
            <a:ext cx="3852862" cy="500063"/>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1898 - </a:t>
            </a:r>
            <a:r>
              <a:rPr lang="fr-CH" altLang="it-CH" sz="2000" b="1" dirty="0" err="1">
                <a:solidFill>
                  <a:schemeClr val="accent4">
                    <a:lumMod val="10000"/>
                  </a:schemeClr>
                </a:solidFill>
              </a:rPr>
              <a:t>Jerusalén</a:t>
            </a:r>
            <a:r>
              <a:rPr lang="fr-CH" altLang="it-CH" sz="2000" b="1" dirty="0">
                <a:solidFill>
                  <a:schemeClr val="accent4">
                    <a:lumMod val="10000"/>
                  </a:schemeClr>
                </a:solidFill>
              </a:rPr>
              <a:t> </a:t>
            </a:r>
            <a:r>
              <a:rPr lang="fr-CH" altLang="it-CH" sz="2000" b="1" dirty="0" err="1">
                <a:solidFill>
                  <a:schemeClr val="accent4">
                    <a:lumMod val="10000"/>
                  </a:schemeClr>
                </a:solidFill>
              </a:rPr>
              <a:t>otomana</a:t>
            </a:r>
            <a:endParaRPr lang="it-IT" altLang="it-CH" sz="2000" b="1" dirty="0">
              <a:solidFill>
                <a:schemeClr val="accent4">
                  <a:lumMod val="10000"/>
                </a:schemeClr>
              </a:solidFill>
            </a:endParaRPr>
          </a:p>
        </p:txBody>
      </p:sp>
      <p:pic>
        <p:nvPicPr>
          <p:cNvPr id="116739" name="Picture 3" descr="Jerusalem 1898">
            <a:extLst>
              <a:ext uri="{FF2B5EF4-FFF2-40B4-BE49-F238E27FC236}">
                <a16:creationId xmlns:a16="http://schemas.microsoft.com/office/drawing/2014/main" id="{D82E845A-746F-CD28-1E08-D1B4AE51B159}"/>
              </a:ext>
            </a:extLst>
          </p:cNvPr>
          <p:cNvPicPr>
            <a:picLocks noGrp="1" noChangeAspect="1" noChangeArrowheads="1"/>
          </p:cNvPicPr>
          <p:nvPr>
            <p:ph idx="1"/>
          </p:nvPr>
        </p:nvPicPr>
        <p:blipFill>
          <a:blip r:embed="rId3">
            <a:lum bright="-8000" contrast="22000"/>
          </a:blip>
          <a:srcRect/>
          <a:stretch>
            <a:fillRect/>
          </a:stretch>
        </p:blipFill>
        <p:spPr>
          <a:xfrm>
            <a:off x="549275" y="404813"/>
            <a:ext cx="8137525" cy="5427662"/>
          </a:xfrm>
          <a:ln w="38100">
            <a:solidFill>
              <a:schemeClr val="tx1"/>
            </a:solidFill>
          </a:ln>
          <a:effectLst>
            <a:outerShdw blurRad="292100" dist="139700" dir="2700000" algn="tl" rotWithShape="0">
              <a:srgbClr val="333333">
                <a:alpha val="65000"/>
              </a:srgbClr>
            </a:outerShdw>
          </a:effectLst>
        </p:spPr>
      </p:pic>
      <p:sp>
        <p:nvSpPr>
          <p:cNvPr id="303108" name="Segnaposto numero diapositiva 1">
            <a:extLst>
              <a:ext uri="{FF2B5EF4-FFF2-40B4-BE49-F238E27FC236}">
                <a16:creationId xmlns:a16="http://schemas.microsoft.com/office/drawing/2014/main" id="{59FF6FB4-4CEE-18E5-A1B8-0D2D3C6FE416}"/>
              </a:ext>
            </a:extLst>
          </p:cNvPr>
          <p:cNvSpPr>
            <a:spLocks noGrp="1"/>
          </p:cNvSpPr>
          <p:nvPr>
            <p:ph type="sldNum" sz="quarter" idx="12"/>
          </p:nvPr>
        </p:nvSpPr>
        <p:spPr>
          <a:xfrm>
            <a:off x="7159625" y="6094413"/>
            <a:ext cx="1090613" cy="500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F929B4-4AB7-4D6E-A56E-7E1630895B11}" type="slidenum">
              <a:rPr lang="it-CH" altLang="en-US" sz="1400" smtClean="0">
                <a:solidFill>
                  <a:srgbClr val="FFFFFF"/>
                </a:solidFill>
              </a:rPr>
              <a:pPr>
                <a:spcBef>
                  <a:spcPct val="0"/>
                </a:spcBef>
                <a:buFontTx/>
                <a:buNone/>
              </a:pPr>
              <a:t>35</a:t>
            </a:fld>
            <a:endParaRPr lang="it-CH" altLang="en-US" sz="1400">
              <a:solidFill>
                <a:srgbClr val="FFFFFF"/>
              </a:solidFill>
            </a:endParaRPr>
          </a:p>
        </p:txBody>
      </p:sp>
      <p:sp>
        <p:nvSpPr>
          <p:cNvPr id="5" name="Rettangolo 4">
            <a:extLst>
              <a:ext uri="{FF2B5EF4-FFF2-40B4-BE49-F238E27FC236}">
                <a16:creationId xmlns:a16="http://schemas.microsoft.com/office/drawing/2014/main" id="{5C42B7EF-705D-A52B-83B3-31D9653339B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731ABC51-752A-63C0-0F56-B623B88A3279}"/>
              </a:ext>
            </a:extLst>
          </p:cNvPr>
          <p:cNvSpPr>
            <a:spLocks noGrp="1" noChangeArrowheads="1"/>
          </p:cNvSpPr>
          <p:nvPr>
            <p:ph type="title"/>
          </p:nvPr>
        </p:nvSpPr>
        <p:spPr>
          <a:xfrm>
            <a:off x="7718425" y="2857500"/>
            <a:ext cx="1187450" cy="1143000"/>
          </a:xfrm>
          <a:solidFill>
            <a:srgbClr val="FFFF00"/>
          </a:solidFill>
          <a:ln w="19050">
            <a:solidFill>
              <a:schemeClr val="accent4">
                <a:lumMod val="10000"/>
              </a:schemeClr>
            </a:solidFill>
          </a:ln>
        </p:spPr>
        <p:txBody>
          <a:bodyPr/>
          <a:lstStyle/>
          <a:p>
            <a:pPr eaLnBrk="1" hangingPunct="1">
              <a:defRPr/>
            </a:pPr>
            <a:r>
              <a:rPr lang="fr-CH" altLang="it-CH" sz="2000" b="1" dirty="0" err="1">
                <a:solidFill>
                  <a:schemeClr val="accent4">
                    <a:lumMod val="10000"/>
                  </a:schemeClr>
                </a:solidFill>
              </a:rPr>
              <a:t>Nablus</a:t>
            </a:r>
            <a:r>
              <a:rPr lang="fr-CH" altLang="it-CH" sz="2000" b="1" dirty="0">
                <a:solidFill>
                  <a:schemeClr val="accent4">
                    <a:lumMod val="10000"/>
                  </a:schemeClr>
                </a:solidFill>
              </a:rPr>
              <a:t>                                                           en                                                               1918</a:t>
            </a:r>
            <a:endParaRPr lang="it-IT" altLang="it-CH" sz="2000" b="1" dirty="0">
              <a:solidFill>
                <a:schemeClr val="accent4">
                  <a:lumMod val="10000"/>
                </a:schemeClr>
              </a:solidFill>
            </a:endParaRPr>
          </a:p>
        </p:txBody>
      </p:sp>
      <p:sp>
        <p:nvSpPr>
          <p:cNvPr id="305155" name="Segnaposto numero diapositiva 1">
            <a:extLst>
              <a:ext uri="{FF2B5EF4-FFF2-40B4-BE49-F238E27FC236}">
                <a16:creationId xmlns:a16="http://schemas.microsoft.com/office/drawing/2014/main" id="{5BDB2778-25AA-1929-1541-2EA15C824AD3}"/>
              </a:ext>
            </a:extLst>
          </p:cNvPr>
          <p:cNvSpPr>
            <a:spLocks noGrp="1"/>
          </p:cNvSpPr>
          <p:nvPr>
            <p:ph type="sldNum" sz="quarter" idx="12"/>
          </p:nvPr>
        </p:nvSpPr>
        <p:spPr>
          <a:xfrm>
            <a:off x="7540625" y="4816475"/>
            <a:ext cx="96837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73BCF7-A1AE-40F3-9ADF-5AC15C8DDD10}" type="slidenum">
              <a:rPr lang="it-CH" altLang="en-US" sz="1400" smtClean="0">
                <a:solidFill>
                  <a:srgbClr val="FFFFFF"/>
                </a:solidFill>
              </a:rPr>
              <a:pPr>
                <a:spcBef>
                  <a:spcPct val="0"/>
                </a:spcBef>
                <a:buFontTx/>
                <a:buNone/>
              </a:pPr>
              <a:t>36</a:t>
            </a:fld>
            <a:endParaRPr lang="it-CH" altLang="en-US" sz="1400">
              <a:solidFill>
                <a:srgbClr val="FFFFFF"/>
              </a:solidFill>
            </a:endParaRPr>
          </a:p>
        </p:txBody>
      </p:sp>
      <p:pic>
        <p:nvPicPr>
          <p:cNvPr id="6" name="Picture 3" descr="Nablus-1918">
            <a:extLst>
              <a:ext uri="{FF2B5EF4-FFF2-40B4-BE49-F238E27FC236}">
                <a16:creationId xmlns:a16="http://schemas.microsoft.com/office/drawing/2014/main" id="{EBAB8926-1685-DB17-0F86-B29F4FA9E51A}"/>
              </a:ext>
            </a:extLst>
          </p:cNvPr>
          <p:cNvPicPr>
            <a:picLocks noGrp="1" noChangeAspect="1" noChangeArrowheads="1"/>
          </p:cNvPicPr>
          <p:nvPr>
            <p:ph sz="quarter" idx="3"/>
          </p:nvPr>
        </p:nvPicPr>
        <p:blipFill>
          <a:blip r:embed="rId3"/>
          <a:srcRect/>
          <a:stretch>
            <a:fillRect/>
          </a:stretch>
        </p:blipFill>
        <p:spPr>
          <a:xfrm>
            <a:off x="371475" y="473075"/>
            <a:ext cx="7169150" cy="5911850"/>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DEE3492C-D1FF-CAF6-E99B-55F9AB6BC20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uk-promis-arabs-1915">
            <a:extLst>
              <a:ext uri="{FF2B5EF4-FFF2-40B4-BE49-F238E27FC236}">
                <a16:creationId xmlns:a16="http://schemas.microsoft.com/office/drawing/2014/main" id="{777AA331-BCAB-B442-6DD2-EB9007094793}"/>
              </a:ext>
            </a:extLst>
          </p:cNvPr>
          <p:cNvPicPr>
            <a:picLocks noChangeAspect="1" noChangeArrowheads="1"/>
          </p:cNvPicPr>
          <p:nvPr/>
        </p:nvPicPr>
        <p:blipFill>
          <a:blip r:embed="rId3"/>
          <a:srcRect/>
          <a:stretch>
            <a:fillRect/>
          </a:stretch>
        </p:blipFill>
        <p:spPr bwMode="auto">
          <a:xfrm>
            <a:off x="574675" y="357188"/>
            <a:ext cx="3213100" cy="61436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07203" name="Text Box 3">
            <a:extLst>
              <a:ext uri="{FF2B5EF4-FFF2-40B4-BE49-F238E27FC236}">
                <a16:creationId xmlns:a16="http://schemas.microsoft.com/office/drawing/2014/main" id="{16F377F9-6917-D1D7-27BD-C399640D26E7}"/>
              </a:ext>
            </a:extLst>
          </p:cNvPr>
          <p:cNvSpPr txBox="1">
            <a:spLocks noChangeArrowheads="1"/>
          </p:cNvSpPr>
          <p:nvPr/>
        </p:nvSpPr>
        <p:spPr bwMode="auto">
          <a:xfrm>
            <a:off x="4264025" y="2425700"/>
            <a:ext cx="36861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1915 - En cambio por la ayuda de los árabes en la guerra contra Turquía, (fueron 200’000, los árabes caídos), Inglaterra promete a los árabes una nación independiente.</a:t>
            </a:r>
          </a:p>
        </p:txBody>
      </p:sp>
      <p:pic>
        <p:nvPicPr>
          <p:cNvPr id="242692" name="Picture 4" descr="1917 gli arabi entrano a akaba">
            <a:extLst>
              <a:ext uri="{FF2B5EF4-FFF2-40B4-BE49-F238E27FC236}">
                <a16:creationId xmlns:a16="http://schemas.microsoft.com/office/drawing/2014/main" id="{0E6407C3-A04E-8C17-9C64-C52988382A1F}"/>
              </a:ext>
            </a:extLst>
          </p:cNvPr>
          <p:cNvPicPr>
            <a:picLocks noChangeAspect="1" noChangeArrowheads="1"/>
          </p:cNvPicPr>
          <p:nvPr/>
        </p:nvPicPr>
        <p:blipFill>
          <a:blip r:embed="rId4"/>
          <a:srcRect/>
          <a:stretch>
            <a:fillRect/>
          </a:stretch>
        </p:blipFill>
        <p:spPr bwMode="auto">
          <a:xfrm>
            <a:off x="6462713" y="5126038"/>
            <a:ext cx="1838325" cy="1320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07205" name="Text Box 5">
            <a:extLst>
              <a:ext uri="{FF2B5EF4-FFF2-40B4-BE49-F238E27FC236}">
                <a16:creationId xmlns:a16="http://schemas.microsoft.com/office/drawing/2014/main" id="{B360CAC2-84FD-AC92-334B-B1D306220532}"/>
              </a:ext>
            </a:extLst>
          </p:cNvPr>
          <p:cNvSpPr txBox="1">
            <a:spLocks noChangeArrowheads="1"/>
          </p:cNvSpPr>
          <p:nvPr/>
        </p:nvSpPr>
        <p:spPr bwMode="auto">
          <a:xfrm>
            <a:off x="4264025" y="5480050"/>
            <a:ext cx="1985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1917,  Los combatientes árabes, conducidos por Lorence de Arabia, conquistan Aqaba</a:t>
            </a:r>
            <a:endParaRPr lang="it-IT" altLang="it-CH" sz="1200" b="1">
              <a:solidFill>
                <a:srgbClr val="FFFFFF"/>
              </a:solidFill>
            </a:endParaRPr>
          </a:p>
        </p:txBody>
      </p:sp>
      <p:sp>
        <p:nvSpPr>
          <p:cNvPr id="307206" name="Segnaposto numero diapositiva 1">
            <a:extLst>
              <a:ext uri="{FF2B5EF4-FFF2-40B4-BE49-F238E27FC236}">
                <a16:creationId xmlns:a16="http://schemas.microsoft.com/office/drawing/2014/main" id="{05528771-9C16-27B3-79C4-F03A850CA303}"/>
              </a:ext>
            </a:extLst>
          </p:cNvPr>
          <p:cNvSpPr>
            <a:spLocks noGrp="1"/>
          </p:cNvSpPr>
          <p:nvPr>
            <p:ph type="sldNum" sz="quarter" idx="12"/>
          </p:nvPr>
        </p:nvSpPr>
        <p:spPr>
          <a:xfrm>
            <a:off x="7896225" y="1052513"/>
            <a:ext cx="477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DB5CA1-78C9-4FF1-8E30-7D93D9A39646}" type="slidenum">
              <a:rPr lang="it-IT" altLang="en-US" sz="1400" b="1" smtClean="0">
                <a:solidFill>
                  <a:srgbClr val="FFFFFF"/>
                </a:solidFill>
              </a:rPr>
              <a:pPr>
                <a:spcBef>
                  <a:spcPct val="0"/>
                </a:spcBef>
                <a:buFontTx/>
                <a:buNone/>
              </a:pPr>
              <a:t>37</a:t>
            </a:fld>
            <a:endParaRPr lang="it-IT" altLang="en-US" sz="1400" b="1">
              <a:solidFill>
                <a:srgbClr val="FFFFFF"/>
              </a:solidFill>
            </a:endParaRPr>
          </a:p>
        </p:txBody>
      </p:sp>
      <p:sp>
        <p:nvSpPr>
          <p:cNvPr id="7" name="Rettangolo 6">
            <a:extLst>
              <a:ext uri="{FF2B5EF4-FFF2-40B4-BE49-F238E27FC236}">
                <a16:creationId xmlns:a16="http://schemas.microsoft.com/office/drawing/2014/main" id="{04C3A9D2-1288-D8CF-A79A-8E02614ACC9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C824D8A-A564-D302-0930-FED580CBE044}"/>
              </a:ext>
            </a:extLst>
          </p:cNvPr>
          <p:cNvSpPr txBox="1"/>
          <p:nvPr/>
        </p:nvSpPr>
        <p:spPr>
          <a:xfrm>
            <a:off x="4349750" y="889000"/>
            <a:ext cx="3462338" cy="769938"/>
          </a:xfrm>
          <a:prstGeom prst="rect">
            <a:avLst/>
          </a:prstGeom>
          <a:solidFill>
            <a:srgbClr val="FFFF00"/>
          </a:solidFill>
          <a:ln>
            <a:solidFill>
              <a:schemeClr val="accent4">
                <a:lumMod val="10000"/>
              </a:schemeClr>
            </a:solidFill>
          </a:ln>
        </p:spPr>
        <p:txBody>
          <a:bodyPr anchor="ctr">
            <a:spAutoFit/>
          </a:bodyPr>
          <a:lstStyle>
            <a:defPPr>
              <a:defRPr lang="it-CH"/>
            </a:defPPr>
            <a:lvl1pPr algn="ctr" eaLnBrk="1" hangingPunct="1">
              <a:spcBef>
                <a:spcPct val="50000"/>
              </a:spcBef>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s-ES" sz="2200" dirty="0"/>
              <a:t>Las promesas vacías de los Británicos</a:t>
            </a:r>
            <a:endParaRPr lang="en-US"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3">
            <a:extLst>
              <a:ext uri="{FF2B5EF4-FFF2-40B4-BE49-F238E27FC236}">
                <a16:creationId xmlns:a16="http://schemas.microsoft.com/office/drawing/2014/main" id="{F4EE864A-E05D-1292-FA82-DBBFB6DA904E}"/>
              </a:ext>
            </a:extLst>
          </p:cNvPr>
          <p:cNvSpPr txBox="1">
            <a:spLocks/>
          </p:cNvSpPr>
          <p:nvPr/>
        </p:nvSpPr>
        <p:spPr bwMode="auto">
          <a:xfrm>
            <a:off x="7669213" y="6232525"/>
            <a:ext cx="5032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D6F47D2-FAC7-43CD-9BD3-FB6805BC4D22}" type="slidenum">
              <a:rPr lang="it-IT" altLang="it-CH" sz="1400">
                <a:solidFill>
                  <a:srgbClr val="FFFFFF"/>
                </a:solidFill>
              </a:rPr>
              <a:pPr algn="r" eaLnBrk="1" hangingPunct="1">
                <a:spcBef>
                  <a:spcPct val="0"/>
                </a:spcBef>
                <a:buFontTx/>
                <a:buNone/>
              </a:pPr>
              <a:t>38</a:t>
            </a:fld>
            <a:endParaRPr lang="it-IT" altLang="it-CH" sz="1400">
              <a:solidFill>
                <a:srgbClr val="FFFFFF"/>
              </a:solidFill>
            </a:endParaRPr>
          </a:p>
        </p:txBody>
      </p:sp>
      <p:pic>
        <p:nvPicPr>
          <p:cNvPr id="4" name="Picture 3" descr="bandiera inglese">
            <a:extLst>
              <a:ext uri="{FF2B5EF4-FFF2-40B4-BE49-F238E27FC236}">
                <a16:creationId xmlns:a16="http://schemas.microsoft.com/office/drawing/2014/main" id="{FC69A370-6815-4355-92F1-824CFBFFAF41}"/>
              </a:ext>
            </a:extLst>
          </p:cNvPr>
          <p:cNvPicPr>
            <a:picLocks noChangeAspect="1" noChangeArrowheads="1"/>
          </p:cNvPicPr>
          <p:nvPr/>
        </p:nvPicPr>
        <p:blipFill>
          <a:blip r:embed="rId3"/>
          <a:srcRect/>
          <a:stretch>
            <a:fillRect/>
          </a:stretch>
        </p:blipFill>
        <p:spPr bwMode="auto">
          <a:xfrm>
            <a:off x="7313613" y="47783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5" name="Text Box 4">
            <a:extLst>
              <a:ext uri="{FF2B5EF4-FFF2-40B4-BE49-F238E27FC236}">
                <a16:creationId xmlns:a16="http://schemas.microsoft.com/office/drawing/2014/main" id="{928EF756-FF0B-21CC-12AD-5EF60F150E71}"/>
              </a:ext>
            </a:extLst>
          </p:cNvPr>
          <p:cNvSpPr txBox="1">
            <a:spLocks noChangeArrowheads="1"/>
          </p:cNvSpPr>
          <p:nvPr/>
        </p:nvSpPr>
        <p:spPr bwMode="auto">
          <a:xfrm>
            <a:off x="423863" y="4749800"/>
            <a:ext cx="2295525" cy="954088"/>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fr-CH" altLang="it-CH" dirty="0"/>
              <a:t>1916 </a:t>
            </a:r>
          </a:p>
          <a:p>
            <a:pPr marL="0" indent="0">
              <a:defRPr/>
            </a:pPr>
            <a:r>
              <a:rPr lang="fr-CH" altLang="it-CH" sz="1800" dirty="0"/>
              <a:t>El </a:t>
            </a:r>
            <a:r>
              <a:rPr lang="fr-CH" altLang="it-CH" sz="1800" dirty="0" err="1"/>
              <a:t>acuerdo</a:t>
            </a:r>
            <a:r>
              <a:rPr lang="fr-CH" altLang="it-CH" sz="1800" dirty="0"/>
              <a:t> </a:t>
            </a:r>
            <a:r>
              <a:rPr lang="fr-CH" altLang="it-CH" sz="1800" dirty="0" err="1"/>
              <a:t>secreto</a:t>
            </a:r>
            <a:endParaRPr lang="fr-CH" altLang="it-CH" sz="1800" dirty="0"/>
          </a:p>
          <a:p>
            <a:pPr marL="0" indent="0">
              <a:defRPr/>
            </a:pPr>
            <a:r>
              <a:rPr lang="fr-CH" altLang="it-CH" sz="1800" dirty="0"/>
              <a:t>Sykes - Picot</a:t>
            </a:r>
            <a:endParaRPr lang="it-IT" altLang="it-CH" sz="1800" dirty="0"/>
          </a:p>
        </p:txBody>
      </p:sp>
      <p:pic>
        <p:nvPicPr>
          <p:cNvPr id="6" name="Picture 5" descr="FRAnce">
            <a:extLst>
              <a:ext uri="{FF2B5EF4-FFF2-40B4-BE49-F238E27FC236}">
                <a16:creationId xmlns:a16="http://schemas.microsoft.com/office/drawing/2014/main" id="{36CF7ED7-ED17-2F0D-2045-9FA9399F13DF}"/>
              </a:ext>
            </a:extLst>
          </p:cNvPr>
          <p:cNvPicPr>
            <a:picLocks noChangeAspect="1" noChangeArrowheads="1"/>
          </p:cNvPicPr>
          <p:nvPr/>
        </p:nvPicPr>
        <p:blipFill>
          <a:blip r:embed="rId4"/>
          <a:srcRect/>
          <a:stretch>
            <a:fillRect/>
          </a:stretch>
        </p:blipFill>
        <p:spPr bwMode="auto">
          <a:xfrm>
            <a:off x="7326313" y="511810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8" name="Picture 7" descr="Sykes Mark (accordi Sykes Piccot)">
            <a:extLst>
              <a:ext uri="{FF2B5EF4-FFF2-40B4-BE49-F238E27FC236}">
                <a16:creationId xmlns:a16="http://schemas.microsoft.com/office/drawing/2014/main" id="{4DF933F4-EE4E-835B-415C-4A9A4C5CA20D}"/>
              </a:ext>
            </a:extLst>
          </p:cNvPr>
          <p:cNvPicPr>
            <a:picLocks noChangeAspect="1" noChangeArrowheads="1"/>
          </p:cNvPicPr>
          <p:nvPr/>
        </p:nvPicPr>
        <p:blipFill>
          <a:blip r:embed="rId5"/>
          <a:srcRect/>
          <a:stretch>
            <a:fillRect/>
          </a:stretch>
        </p:blipFill>
        <p:spPr bwMode="auto">
          <a:xfrm>
            <a:off x="7545388" y="168751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picot">
            <a:extLst>
              <a:ext uri="{FF2B5EF4-FFF2-40B4-BE49-F238E27FC236}">
                <a16:creationId xmlns:a16="http://schemas.microsoft.com/office/drawing/2014/main" id="{113D9C73-69B5-F158-2B9B-F737749E8CC1}"/>
              </a:ext>
            </a:extLst>
          </p:cNvPr>
          <p:cNvPicPr>
            <a:picLocks noChangeAspect="1" noChangeArrowheads="1"/>
          </p:cNvPicPr>
          <p:nvPr/>
        </p:nvPicPr>
        <p:blipFill>
          <a:blip r:embed="rId6"/>
          <a:srcRect/>
          <a:stretch>
            <a:fillRect/>
          </a:stretch>
        </p:blipFill>
        <p:spPr bwMode="auto">
          <a:xfrm>
            <a:off x="7567613" y="348138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9256" name="Text Box 9">
            <a:extLst>
              <a:ext uri="{FF2B5EF4-FFF2-40B4-BE49-F238E27FC236}">
                <a16:creationId xmlns:a16="http://schemas.microsoft.com/office/drawing/2014/main" id="{F3E3F2DB-D860-756E-E8FA-9C4FD52ECC22}"/>
              </a:ext>
            </a:extLst>
          </p:cNvPr>
          <p:cNvSpPr txBox="1">
            <a:spLocks noChangeArrowheads="1"/>
          </p:cNvSpPr>
          <p:nvPr/>
        </p:nvSpPr>
        <p:spPr bwMode="auto">
          <a:xfrm>
            <a:off x="7645400" y="271780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309257" name="Text Box 10">
            <a:extLst>
              <a:ext uri="{FF2B5EF4-FFF2-40B4-BE49-F238E27FC236}">
                <a16:creationId xmlns:a16="http://schemas.microsoft.com/office/drawing/2014/main" id="{C3F5DE0E-82CC-5FC9-952A-657F762C99BF}"/>
              </a:ext>
            </a:extLst>
          </p:cNvPr>
          <p:cNvSpPr txBox="1">
            <a:spLocks noChangeArrowheads="1"/>
          </p:cNvSpPr>
          <p:nvPr/>
        </p:nvSpPr>
        <p:spPr bwMode="auto">
          <a:xfrm>
            <a:off x="7696200" y="45958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309258" name="Rettangolo 11">
            <a:extLst>
              <a:ext uri="{FF2B5EF4-FFF2-40B4-BE49-F238E27FC236}">
                <a16:creationId xmlns:a16="http://schemas.microsoft.com/office/drawing/2014/main" id="{EDB9AABD-74DC-F0B0-E565-599B050DE66B}"/>
              </a:ext>
            </a:extLst>
          </p:cNvPr>
          <p:cNvSpPr>
            <a:spLocks noChangeArrowheads="1"/>
          </p:cNvSpPr>
          <p:nvPr/>
        </p:nvSpPr>
        <p:spPr bwMode="auto">
          <a:xfrm>
            <a:off x="0" y="-3175"/>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09259" name="CasellaDiTesto 2">
            <a:extLst>
              <a:ext uri="{FF2B5EF4-FFF2-40B4-BE49-F238E27FC236}">
                <a16:creationId xmlns:a16="http://schemas.microsoft.com/office/drawing/2014/main" id="{1F524E77-EDFF-9AEB-B928-D476C9F3B838}"/>
              </a:ext>
            </a:extLst>
          </p:cNvPr>
          <p:cNvSpPr txBox="1">
            <a:spLocks noChangeArrowheads="1"/>
          </p:cNvSpPr>
          <p:nvPr/>
        </p:nvSpPr>
        <p:spPr bwMode="auto">
          <a:xfrm>
            <a:off x="341313" y="5838825"/>
            <a:ext cx="686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400"/>
              <a:t>En 1934 se construyó el oleoducto Kirkuk - Haifa, a través de Transjordania y Palestina hasta Haifa donde tuvo lugar la refinación y el embarque para Inglaterra.</a:t>
            </a:r>
            <a:endParaRPr lang="en-US" altLang="en-US" sz="1400"/>
          </a:p>
        </p:txBody>
      </p:sp>
      <p:pic>
        <p:nvPicPr>
          <p:cNvPr id="14" name="Picture 2" descr="After Sykes-Picot: Britain, France and the struggle for the Middle East">
            <a:extLst>
              <a:ext uri="{FF2B5EF4-FFF2-40B4-BE49-F238E27FC236}">
                <a16:creationId xmlns:a16="http://schemas.microsoft.com/office/drawing/2014/main" id="{74E7FC6F-5E81-344E-A686-ED4B98A54D2A}"/>
              </a:ext>
            </a:extLst>
          </p:cNvPr>
          <p:cNvPicPr>
            <a:picLocks noChangeAspect="1" noChangeArrowheads="1"/>
          </p:cNvPicPr>
          <p:nvPr/>
        </p:nvPicPr>
        <p:blipFill>
          <a:blip r:embed="rId7"/>
          <a:srcRect/>
          <a:stretch>
            <a:fillRect/>
          </a:stretch>
        </p:blipFill>
        <p:spPr bwMode="auto">
          <a:xfrm>
            <a:off x="471488" y="48260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Figura a mano libera: forma 14">
            <a:extLst>
              <a:ext uri="{FF2B5EF4-FFF2-40B4-BE49-F238E27FC236}">
                <a16:creationId xmlns:a16="http://schemas.microsoft.com/office/drawing/2014/main" id="{448B00A5-27EE-3BF4-16DF-6A0D435AE214}"/>
              </a:ext>
            </a:extLst>
          </p:cNvPr>
          <p:cNvSpPr/>
          <p:nvPr/>
        </p:nvSpPr>
        <p:spPr>
          <a:xfrm>
            <a:off x="444500" y="254000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CasellaDiTesto 15">
            <a:extLst>
              <a:ext uri="{FF2B5EF4-FFF2-40B4-BE49-F238E27FC236}">
                <a16:creationId xmlns:a16="http://schemas.microsoft.com/office/drawing/2014/main" id="{4131BB4F-DD56-8697-D75C-F44725AF155D}"/>
              </a:ext>
            </a:extLst>
          </p:cNvPr>
          <p:cNvSpPr txBox="1"/>
          <p:nvPr/>
        </p:nvSpPr>
        <p:spPr>
          <a:xfrm>
            <a:off x="1119188" y="275272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7" name="Figura a mano libera: forma 16">
            <a:extLst>
              <a:ext uri="{FF2B5EF4-FFF2-40B4-BE49-F238E27FC236}">
                <a16:creationId xmlns:a16="http://schemas.microsoft.com/office/drawing/2014/main" id="{00567A21-F79E-CBC3-F754-DEADCE13BE67}"/>
              </a:ext>
            </a:extLst>
          </p:cNvPr>
          <p:cNvSpPr/>
          <p:nvPr/>
        </p:nvSpPr>
        <p:spPr>
          <a:xfrm>
            <a:off x="1892300" y="174307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264" name="Text Box 6">
            <a:extLst>
              <a:ext uri="{FF2B5EF4-FFF2-40B4-BE49-F238E27FC236}">
                <a16:creationId xmlns:a16="http://schemas.microsoft.com/office/drawing/2014/main" id="{6A0486A3-E6F6-480B-278C-5C0D75710B9F}"/>
              </a:ext>
            </a:extLst>
          </p:cNvPr>
          <p:cNvSpPr txBox="1">
            <a:spLocks noChangeArrowheads="1"/>
          </p:cNvSpPr>
          <p:nvPr/>
        </p:nvSpPr>
        <p:spPr bwMode="auto">
          <a:xfrm>
            <a:off x="2847975" y="4654550"/>
            <a:ext cx="41084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400"/>
              <a:t>Con este acuerdo secreto, </a:t>
            </a:r>
            <a:r>
              <a:rPr lang="es-ES" altLang="it-CH" sz="1400" b="1"/>
              <a:t>Inglaterra y Francia </a:t>
            </a:r>
            <a:r>
              <a:rPr lang="es-ES" altLang="it-CH" sz="1400"/>
              <a:t>se dividen el Medio Oriente.</a:t>
            </a:r>
            <a:r>
              <a:rPr lang="en-US" altLang="it-CH" sz="1400"/>
              <a:t> </a:t>
            </a:r>
            <a:r>
              <a:rPr lang="es-ES" altLang="it-CH" sz="1400"/>
              <a:t>Este acuerdo debe ser considerado en el contexto de la política inglesa de colonización del M.O. y de la carrera por el petróleo vuelto estratégico para la guerra.</a:t>
            </a:r>
            <a:endParaRPr lang="en-US" altLang="it-CH" sz="1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336143DF-1D2C-5E18-C0A6-4F12C5537C72}"/>
              </a:ext>
            </a:extLst>
          </p:cNvPr>
          <p:cNvSpPr>
            <a:spLocks noGrp="1" noChangeArrowheads="1"/>
          </p:cNvSpPr>
          <p:nvPr>
            <p:ph type="body" sz="half" idx="1"/>
          </p:nvPr>
        </p:nvSpPr>
        <p:spPr>
          <a:xfrm>
            <a:off x="5961063" y="1770063"/>
            <a:ext cx="2711450" cy="1400175"/>
          </a:xfrm>
          <a:solidFill>
            <a:srgbClr val="FFFF00"/>
          </a:solidFill>
          <a:ln>
            <a:solidFill>
              <a:schemeClr val="accent4">
                <a:lumMod val="10000"/>
              </a:schemeClr>
            </a:solidFill>
          </a:ln>
        </p:spPr>
        <p:txBody>
          <a:bodyPr anchor="ctr">
            <a:spAutoFit/>
          </a:bodyPr>
          <a:lstStyle/>
          <a:p>
            <a:pPr marL="0" indent="0" algn="ctr" eaLnBrk="1" hangingPunct="1">
              <a:spcBef>
                <a:spcPct val="50000"/>
              </a:spcBef>
              <a:buFontTx/>
              <a:buNone/>
              <a:defRPr/>
            </a:pPr>
            <a:r>
              <a:rPr lang="fr-CH" altLang="it-CH" sz="2200" b="1" kern="1200" dirty="0">
                <a:solidFill>
                  <a:schemeClr val="accent4">
                    <a:lumMod val="10000"/>
                  </a:schemeClr>
                </a:solidFill>
                <a:cs typeface="Arial" panose="020B0604020202020204" pitchFamily="34" charset="0"/>
              </a:rPr>
              <a:t>1917 - 1918   </a:t>
            </a:r>
          </a:p>
          <a:p>
            <a:pPr marL="0" indent="0" algn="ctr" eaLnBrk="1" hangingPunct="1">
              <a:spcBef>
                <a:spcPct val="50000"/>
              </a:spcBef>
              <a:buFontTx/>
              <a:buNone/>
              <a:defRPr/>
            </a:pPr>
            <a:r>
              <a:rPr lang="fr-CH" altLang="it-CH" sz="1800" b="1" kern="1200" dirty="0">
                <a:solidFill>
                  <a:schemeClr val="accent4">
                    <a:lumMod val="10000"/>
                  </a:schemeClr>
                </a:solidFill>
                <a:cs typeface="Arial" panose="020B0604020202020204" pitchFamily="34" charset="0"/>
              </a:rPr>
              <a:t>Las </a:t>
            </a:r>
            <a:r>
              <a:rPr lang="fr-CH" altLang="it-CH" sz="1800" b="1" kern="1200" dirty="0" err="1">
                <a:solidFill>
                  <a:schemeClr val="accent4">
                    <a:lumMod val="10000"/>
                  </a:schemeClr>
                </a:solidFill>
                <a:cs typeface="Arial" panose="020B0604020202020204" pitchFamily="34" charset="0"/>
              </a:rPr>
              <a:t>tropas</a:t>
            </a:r>
            <a:r>
              <a:rPr lang="fr-CH" altLang="it-CH" sz="1800" b="1" kern="1200" dirty="0">
                <a:solidFill>
                  <a:schemeClr val="accent4">
                    <a:lumMod val="10000"/>
                  </a:schemeClr>
                </a:solidFill>
                <a:cs typeface="Arial" panose="020B0604020202020204" pitchFamily="34" charset="0"/>
              </a:rPr>
              <a:t>            </a:t>
            </a:r>
            <a:r>
              <a:rPr lang="fr-CH" altLang="it-CH" sz="1800" b="1" kern="1200" dirty="0" err="1">
                <a:solidFill>
                  <a:schemeClr val="accent4">
                    <a:lumMod val="10000"/>
                  </a:schemeClr>
                </a:solidFill>
                <a:cs typeface="Arial" panose="020B0604020202020204" pitchFamily="34" charset="0"/>
              </a:rPr>
              <a:t>inglesas</a:t>
            </a:r>
            <a:r>
              <a:rPr lang="fr-CH" altLang="it-CH" sz="1800" b="1" kern="1200" dirty="0">
                <a:solidFill>
                  <a:schemeClr val="accent4">
                    <a:lumMod val="10000"/>
                  </a:schemeClr>
                </a:solidFill>
                <a:cs typeface="Arial" panose="020B0604020202020204" pitchFamily="34" charset="0"/>
              </a:rPr>
              <a:t>          </a:t>
            </a:r>
            <a:r>
              <a:rPr lang="fr-CH" altLang="it-CH" sz="1800" b="1" kern="1200" dirty="0" err="1">
                <a:solidFill>
                  <a:schemeClr val="accent4">
                    <a:lumMod val="10000"/>
                  </a:schemeClr>
                </a:solidFill>
                <a:cs typeface="Arial" panose="020B0604020202020204" pitchFamily="34" charset="0"/>
              </a:rPr>
              <a:t>conquistan</a:t>
            </a:r>
            <a:r>
              <a:rPr lang="fr-CH" altLang="it-CH" sz="1800" b="1" kern="1200" dirty="0">
                <a:solidFill>
                  <a:schemeClr val="accent4">
                    <a:lumMod val="10000"/>
                  </a:schemeClr>
                </a:solidFill>
                <a:cs typeface="Arial" panose="020B0604020202020204" pitchFamily="34" charset="0"/>
              </a:rPr>
              <a:t> Palestina</a:t>
            </a:r>
          </a:p>
        </p:txBody>
      </p:sp>
      <p:pic>
        <p:nvPicPr>
          <p:cNvPr id="244739" name="Picture 4" descr="bandiera inglese">
            <a:extLst>
              <a:ext uri="{FF2B5EF4-FFF2-40B4-BE49-F238E27FC236}">
                <a16:creationId xmlns:a16="http://schemas.microsoft.com/office/drawing/2014/main" id="{6515D2A4-54C5-1192-81D0-7791FB54BC1D}"/>
              </a:ext>
            </a:extLst>
          </p:cNvPr>
          <p:cNvPicPr>
            <a:picLocks noGrp="1" noChangeAspect="1" noChangeArrowheads="1"/>
          </p:cNvPicPr>
          <p:nvPr>
            <p:ph sz="quarter" idx="3"/>
          </p:nvPr>
        </p:nvPicPr>
        <p:blipFill>
          <a:blip r:embed="rId3"/>
          <a:srcRect/>
          <a:stretch>
            <a:fillRect/>
          </a:stretch>
        </p:blipFill>
        <p:spPr>
          <a:xfrm>
            <a:off x="5961063" y="260350"/>
            <a:ext cx="1524000" cy="792163"/>
          </a:xfrm>
          <a:effectLst>
            <a:outerShdw blurRad="292100" dist="139700" dir="2700000" algn="tl" rotWithShape="0">
              <a:srgbClr val="333333">
                <a:alpha val="65000"/>
              </a:srgbClr>
            </a:outerShdw>
          </a:effectLst>
        </p:spPr>
      </p:pic>
      <p:sp>
        <p:nvSpPr>
          <p:cNvPr id="311300" name="Text Box 7">
            <a:extLst>
              <a:ext uri="{FF2B5EF4-FFF2-40B4-BE49-F238E27FC236}">
                <a16:creationId xmlns:a16="http://schemas.microsoft.com/office/drawing/2014/main" id="{4F5D43DD-6EA9-F167-89D2-F1723938A852}"/>
              </a:ext>
            </a:extLst>
          </p:cNvPr>
          <p:cNvSpPr txBox="1">
            <a:spLocks noChangeArrowheads="1"/>
          </p:cNvSpPr>
          <p:nvPr/>
        </p:nvSpPr>
        <p:spPr bwMode="auto">
          <a:xfrm>
            <a:off x="5961063" y="4184650"/>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Diciembre </a:t>
            </a:r>
            <a:r>
              <a:rPr lang="fr-CH" altLang="it-CH" sz="1000" b="1" u="sng">
                <a:solidFill>
                  <a:srgbClr val="FFFFFF"/>
                </a:solidFill>
              </a:rPr>
              <a:t>1917</a:t>
            </a:r>
            <a:r>
              <a:rPr lang="fr-CH" altLang="it-CH" sz="1000" b="1">
                <a:solidFill>
                  <a:srgbClr val="FFFFFF"/>
                </a:solidFill>
              </a:rPr>
              <a:t>,  el pueblo de Jerusalén se rinde ante       las tropas inglesas. </a:t>
            </a:r>
            <a:endParaRPr lang="it-IT" altLang="it-CH" sz="1000" b="1">
              <a:solidFill>
                <a:srgbClr val="FFFFFF"/>
              </a:solidFill>
            </a:endParaRPr>
          </a:p>
        </p:txBody>
      </p:sp>
      <p:pic>
        <p:nvPicPr>
          <p:cNvPr id="244742" name="Picture 9">
            <a:extLst>
              <a:ext uri="{FF2B5EF4-FFF2-40B4-BE49-F238E27FC236}">
                <a16:creationId xmlns:a16="http://schemas.microsoft.com/office/drawing/2014/main" id="{3EB0C2F4-019A-7D4F-70D9-6A7F8CDB577F}"/>
              </a:ext>
            </a:extLst>
          </p:cNvPr>
          <p:cNvPicPr>
            <a:picLocks noChangeAspect="1" noChangeArrowheads="1"/>
          </p:cNvPicPr>
          <p:nvPr/>
        </p:nvPicPr>
        <p:blipFill>
          <a:blip r:embed="rId4"/>
          <a:srcRect/>
          <a:stretch>
            <a:fillRect/>
          </a:stretch>
        </p:blipFill>
        <p:spPr bwMode="auto">
          <a:xfrm>
            <a:off x="7019925" y="4200525"/>
            <a:ext cx="1854200" cy="2384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4743" name="Picture 9" descr="C:\Users\Enrico\Desktop\Allenby jpeg.jpg">
            <a:extLst>
              <a:ext uri="{FF2B5EF4-FFF2-40B4-BE49-F238E27FC236}">
                <a16:creationId xmlns:a16="http://schemas.microsoft.com/office/drawing/2014/main" id="{4B3A7900-48F6-AB99-24BD-A15E4F7D8027}"/>
              </a:ext>
            </a:extLst>
          </p:cNvPr>
          <p:cNvPicPr>
            <a:picLocks noChangeAspect="1" noChangeArrowheads="1"/>
          </p:cNvPicPr>
          <p:nvPr/>
        </p:nvPicPr>
        <p:blipFill>
          <a:blip r:embed="rId5"/>
          <a:srcRect l="462"/>
          <a:stretch>
            <a:fillRect/>
          </a:stretch>
        </p:blipFill>
        <p:spPr bwMode="auto">
          <a:xfrm>
            <a:off x="628650" y="3757613"/>
            <a:ext cx="499745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4744" name="Picture 10" descr="C:\Users\Enrico\Desktop\Truppe inglesi 1918 jpeg.jpg">
            <a:extLst>
              <a:ext uri="{FF2B5EF4-FFF2-40B4-BE49-F238E27FC236}">
                <a16:creationId xmlns:a16="http://schemas.microsoft.com/office/drawing/2014/main" id="{AC86C7C8-1B6E-16A7-5955-5C97468B1B72}"/>
              </a:ext>
            </a:extLst>
          </p:cNvPr>
          <p:cNvPicPr>
            <a:picLocks noChangeAspect="1" noChangeArrowheads="1"/>
          </p:cNvPicPr>
          <p:nvPr/>
        </p:nvPicPr>
        <p:blipFill>
          <a:blip r:embed="rId6"/>
          <a:srcRect/>
          <a:stretch>
            <a:fillRect/>
          </a:stretch>
        </p:blipFill>
        <p:spPr bwMode="auto">
          <a:xfrm>
            <a:off x="628650" y="195263"/>
            <a:ext cx="4997450" cy="342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1304" name="Segnaposto numero diapositiva 1">
            <a:extLst>
              <a:ext uri="{FF2B5EF4-FFF2-40B4-BE49-F238E27FC236}">
                <a16:creationId xmlns:a16="http://schemas.microsoft.com/office/drawing/2014/main" id="{E124A6EC-045F-DDB1-2A74-F97381026E97}"/>
              </a:ext>
            </a:extLst>
          </p:cNvPr>
          <p:cNvSpPr>
            <a:spLocks noGrp="1"/>
          </p:cNvSpPr>
          <p:nvPr>
            <p:ph type="sldNum" sz="quarter" idx="12"/>
          </p:nvPr>
        </p:nvSpPr>
        <p:spPr>
          <a:xfrm>
            <a:off x="8243888" y="3687763"/>
            <a:ext cx="633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8E2765-593E-4B19-AB3D-88F1BD3F0660}" type="slidenum">
              <a:rPr lang="it-IT" altLang="en-US" sz="1400" b="1" smtClean="0">
                <a:solidFill>
                  <a:srgbClr val="FFFFFF"/>
                </a:solidFill>
              </a:rPr>
              <a:pPr>
                <a:spcBef>
                  <a:spcPct val="0"/>
                </a:spcBef>
                <a:buFontTx/>
                <a:buNone/>
              </a:pPr>
              <a:t>39</a:t>
            </a:fld>
            <a:endParaRPr lang="it-IT" altLang="en-US" sz="1400" b="1">
              <a:solidFill>
                <a:srgbClr val="FFFFFF"/>
              </a:solidFill>
            </a:endParaRPr>
          </a:p>
        </p:txBody>
      </p:sp>
      <p:sp>
        <p:nvSpPr>
          <p:cNvPr id="311305" name="CasellaDiTesto 2">
            <a:extLst>
              <a:ext uri="{FF2B5EF4-FFF2-40B4-BE49-F238E27FC236}">
                <a16:creationId xmlns:a16="http://schemas.microsoft.com/office/drawing/2014/main" id="{85F9F639-E405-364C-5226-3ABC12A01B04}"/>
              </a:ext>
            </a:extLst>
          </p:cNvPr>
          <p:cNvSpPr txBox="1">
            <a:spLocks noChangeArrowheads="1"/>
          </p:cNvSpPr>
          <p:nvPr/>
        </p:nvSpPr>
        <p:spPr bwMode="auto">
          <a:xfrm>
            <a:off x="1258888" y="6643688"/>
            <a:ext cx="4033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https://es.wikipedia.org/wiki/Campa%C3%B1a_del_Sina%C3%AD_y_Palestina</a:t>
            </a:r>
          </a:p>
        </p:txBody>
      </p:sp>
      <p:sp>
        <p:nvSpPr>
          <p:cNvPr id="11" name="Rettangolo 10">
            <a:extLst>
              <a:ext uri="{FF2B5EF4-FFF2-40B4-BE49-F238E27FC236}">
                <a16:creationId xmlns:a16="http://schemas.microsoft.com/office/drawing/2014/main" id="{B2BFE29E-363F-7641-65C2-11867E72016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1307" name="Text Box 5">
            <a:extLst>
              <a:ext uri="{FF2B5EF4-FFF2-40B4-BE49-F238E27FC236}">
                <a16:creationId xmlns:a16="http://schemas.microsoft.com/office/drawing/2014/main" id="{1C05041A-8C51-72FA-6D02-9AB74958DBAA}"/>
              </a:ext>
            </a:extLst>
          </p:cNvPr>
          <p:cNvSpPr txBox="1">
            <a:spLocks noChangeArrowheads="1"/>
          </p:cNvSpPr>
          <p:nvPr/>
        </p:nvSpPr>
        <p:spPr bwMode="auto">
          <a:xfrm>
            <a:off x="5724525" y="5561013"/>
            <a:ext cx="1295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fr-CH" altLang="it-CH" sz="1200">
                <a:solidFill>
                  <a:srgbClr val="FFFFFF"/>
                </a:solidFill>
              </a:rPr>
              <a:t>Foto: las tropas inglesas, al mando del géneral Allenby, entran a Jerusalén.</a:t>
            </a:r>
            <a:endParaRPr lang="it-IT" altLang="it-CH" sz="1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98D30FFE-06F5-AE3F-E574-4457AFEB5B9D}"/>
              </a:ext>
            </a:extLst>
          </p:cNvPr>
          <p:cNvSpPr>
            <a:spLocks noGrp="1" noChangeArrowheads="1"/>
          </p:cNvSpPr>
          <p:nvPr>
            <p:ph type="body" sz="half" idx="1"/>
          </p:nvPr>
        </p:nvSpPr>
        <p:spPr>
          <a:xfrm>
            <a:off x="5362575" y="2205038"/>
            <a:ext cx="3671888" cy="3762375"/>
          </a:xfrm>
        </p:spPr>
        <p:txBody>
          <a:bodyPr/>
          <a:lstStyle/>
          <a:p>
            <a:pPr eaLnBrk="1" hangingPunct="1">
              <a:buFontTx/>
              <a:buNone/>
            </a:pPr>
            <a:r>
              <a:rPr lang="fr-CH" altLang="it-CH" sz="2800"/>
              <a:t>Paso obligado entre:</a:t>
            </a:r>
          </a:p>
          <a:p>
            <a:pPr eaLnBrk="1" hangingPunct="1"/>
            <a:r>
              <a:rPr lang="fr-CH" altLang="it-CH" sz="2800"/>
              <a:t>África y Asia</a:t>
            </a:r>
          </a:p>
          <a:p>
            <a:pPr eaLnBrk="1" hangingPunct="1"/>
            <a:r>
              <a:rPr lang="fr-CH" altLang="it-CH" sz="2800"/>
              <a:t>África y Europa</a:t>
            </a:r>
          </a:p>
          <a:p>
            <a:pPr eaLnBrk="1" hangingPunct="1"/>
            <a:r>
              <a:rPr lang="fr-CH" altLang="it-CH" sz="2800"/>
              <a:t>El Mediterráneo y el Oriente</a:t>
            </a:r>
            <a:endParaRPr lang="it-IT" altLang="it-CH" sz="2800"/>
          </a:p>
        </p:txBody>
      </p:sp>
      <p:pic>
        <p:nvPicPr>
          <p:cNvPr id="92163" name="Picture 3" descr="medio oriente in b e n 2">
            <a:extLst>
              <a:ext uri="{FF2B5EF4-FFF2-40B4-BE49-F238E27FC236}">
                <a16:creationId xmlns:a16="http://schemas.microsoft.com/office/drawing/2014/main" id="{853DC0AA-5A3D-7D63-2E0D-666D74981269}"/>
              </a:ext>
            </a:extLst>
          </p:cNvPr>
          <p:cNvPicPr>
            <a:picLocks noGrp="1" noChangeAspect="1" noChangeArrowheads="1"/>
          </p:cNvPicPr>
          <p:nvPr>
            <p:ph sz="half" idx="2"/>
          </p:nvPr>
        </p:nvPicPr>
        <p:blipFill>
          <a:blip r:embed="rId4">
            <a:lum bright="-8000" contrast="8000"/>
          </a:blip>
          <a:srcRect/>
          <a:stretch>
            <a:fillRect/>
          </a:stretch>
        </p:blipFill>
        <p:spPr>
          <a:xfrm>
            <a:off x="395288" y="908050"/>
            <a:ext cx="4859337" cy="4824413"/>
          </a:xfrm>
          <a:ln w="38100">
            <a:solidFill>
              <a:schemeClr val="tx1"/>
            </a:solidFill>
          </a:ln>
          <a:effectLst>
            <a:outerShdw blurRad="292100" dist="139700" dir="2700000" algn="tl" rotWithShape="0">
              <a:srgbClr val="333333">
                <a:alpha val="65000"/>
              </a:srgbClr>
            </a:outerShdw>
          </a:effectLst>
        </p:spPr>
      </p:pic>
      <p:sp>
        <p:nvSpPr>
          <p:cNvPr id="239620" name="Segnaposto numero diapositiva 1">
            <a:extLst>
              <a:ext uri="{FF2B5EF4-FFF2-40B4-BE49-F238E27FC236}">
                <a16:creationId xmlns:a16="http://schemas.microsoft.com/office/drawing/2014/main" id="{E70FA09B-6D47-AD12-45C8-E88F4DEDBE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F55D2E-EA18-4F8B-A8F1-A14C0B189CC5}" type="slidenum">
              <a:rPr lang="it-CH" altLang="en-US" sz="1400" smtClean="0">
                <a:solidFill>
                  <a:srgbClr val="FFFFFF"/>
                </a:solidFill>
              </a:rPr>
              <a:pPr>
                <a:spcBef>
                  <a:spcPct val="0"/>
                </a:spcBef>
                <a:buFontTx/>
                <a:buNone/>
              </a:pPr>
              <a:t>4</a:t>
            </a:fld>
            <a:endParaRPr lang="it-CH" altLang="en-US" sz="1400">
              <a:solidFill>
                <a:srgbClr val="FFFFFF"/>
              </a:solidFill>
            </a:endParaRPr>
          </a:p>
        </p:txBody>
      </p:sp>
      <p:sp>
        <p:nvSpPr>
          <p:cNvPr id="5" name="Rettangolo 4">
            <a:extLst>
              <a:ext uri="{FF2B5EF4-FFF2-40B4-BE49-F238E27FC236}">
                <a16:creationId xmlns:a16="http://schemas.microsoft.com/office/drawing/2014/main" id="{64FFE02D-9608-33BA-3772-7EEAA61DF5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5941BD52-1034-1067-4967-73B48F4A33A0}"/>
              </a:ext>
            </a:extLst>
          </p:cNvPr>
          <p:cNvSpPr txBox="1"/>
          <p:nvPr/>
        </p:nvSpPr>
        <p:spPr>
          <a:xfrm>
            <a:off x="5867400" y="1241425"/>
            <a:ext cx="2133600" cy="430213"/>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PALESTINA</a:t>
            </a:r>
          </a:p>
        </p:txBody>
      </p:sp>
    </p:spTree>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JamesBalfour-1848-1930">
            <a:extLst>
              <a:ext uri="{FF2B5EF4-FFF2-40B4-BE49-F238E27FC236}">
                <a16:creationId xmlns:a16="http://schemas.microsoft.com/office/drawing/2014/main" id="{331D700C-5ACE-3D89-86B0-B8B832FBB004}"/>
              </a:ext>
            </a:extLst>
          </p:cNvPr>
          <p:cNvPicPr>
            <a:picLocks noGrp="1" noChangeAspect="1" noChangeArrowheads="1"/>
          </p:cNvPicPr>
          <p:nvPr>
            <p:ph sz="quarter" idx="2"/>
          </p:nvPr>
        </p:nvPicPr>
        <p:blipFill>
          <a:blip r:embed="rId3"/>
          <a:srcRect/>
          <a:stretch>
            <a:fillRect/>
          </a:stretch>
        </p:blipFill>
        <p:spPr>
          <a:xfrm>
            <a:off x="6880225" y="3908425"/>
            <a:ext cx="1781175" cy="2447925"/>
          </a:xfrm>
          <a:ln w="28575">
            <a:solidFill>
              <a:schemeClr val="tx1"/>
            </a:solidFill>
          </a:ln>
          <a:effectLst>
            <a:outerShdw blurRad="292100" dist="139700" dir="2700000" algn="tl" rotWithShape="0">
              <a:srgbClr val="333333">
                <a:alpha val="65000"/>
              </a:srgbClr>
            </a:outerShdw>
          </a:effectLst>
        </p:spPr>
      </p:pic>
      <p:sp>
        <p:nvSpPr>
          <p:cNvPr id="313347" name="Text Box 4">
            <a:extLst>
              <a:ext uri="{FF2B5EF4-FFF2-40B4-BE49-F238E27FC236}">
                <a16:creationId xmlns:a16="http://schemas.microsoft.com/office/drawing/2014/main" id="{F1FCBAC7-53CC-58D5-1DF7-2EB5ED17615B}"/>
              </a:ext>
            </a:extLst>
          </p:cNvPr>
          <p:cNvSpPr txBox="1">
            <a:spLocks noChangeArrowheads="1"/>
          </p:cNvSpPr>
          <p:nvPr/>
        </p:nvSpPr>
        <p:spPr bwMode="auto">
          <a:xfrm>
            <a:off x="5565775" y="170180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El Gobierno británico se declara a favor de la creación en Palestina de un « hogar judío » a condición de que sean salvaguardados los derechos civiles y religiosos de las comunidades no judías de Palestina.       </a:t>
            </a:r>
            <a:endParaRPr lang="it-IT" altLang="it-CH" sz="1600" b="1">
              <a:solidFill>
                <a:srgbClr val="FFFFFF"/>
              </a:solidFill>
            </a:endParaRPr>
          </a:p>
        </p:txBody>
      </p:sp>
      <p:sp>
        <p:nvSpPr>
          <p:cNvPr id="313348" name="Text Box 5">
            <a:extLst>
              <a:ext uri="{FF2B5EF4-FFF2-40B4-BE49-F238E27FC236}">
                <a16:creationId xmlns:a16="http://schemas.microsoft.com/office/drawing/2014/main" id="{34419B5C-3F68-7B6D-D32C-09B5963967E1}"/>
              </a:ext>
            </a:extLst>
          </p:cNvPr>
          <p:cNvSpPr txBox="1">
            <a:spLocks noChangeArrowheads="1"/>
          </p:cNvSpPr>
          <p:nvPr/>
        </p:nvSpPr>
        <p:spPr bwMode="auto">
          <a:xfrm>
            <a:off x="5780088" y="6072188"/>
            <a:ext cx="1081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a:solidFill>
                  <a:srgbClr val="FFFFFF"/>
                </a:solidFill>
              </a:rPr>
              <a:t>Lord Balfour</a:t>
            </a:r>
            <a:endParaRPr lang="it-IT" altLang="it-CH" sz="1200">
              <a:solidFill>
                <a:srgbClr val="FFFFFF"/>
              </a:solidFill>
            </a:endParaRPr>
          </a:p>
        </p:txBody>
      </p:sp>
      <p:pic>
        <p:nvPicPr>
          <p:cNvPr id="245766" name="Picture 6" descr="bandiera inglese">
            <a:extLst>
              <a:ext uri="{FF2B5EF4-FFF2-40B4-BE49-F238E27FC236}">
                <a16:creationId xmlns:a16="http://schemas.microsoft.com/office/drawing/2014/main" id="{4D8A8FD3-F289-9F54-4DE2-61A56B0E2302}"/>
              </a:ext>
            </a:extLst>
          </p:cNvPr>
          <p:cNvPicPr>
            <a:picLocks noGrp="1" noChangeAspect="1" noChangeArrowheads="1"/>
          </p:cNvPicPr>
          <p:nvPr>
            <p:ph sz="half" idx="1"/>
          </p:nvPr>
        </p:nvPicPr>
        <p:blipFill>
          <a:blip r:embed="rId4"/>
          <a:srcRect/>
          <a:stretch>
            <a:fillRect/>
          </a:stretch>
        </p:blipFill>
        <p:spPr>
          <a:xfrm>
            <a:off x="7539038" y="538163"/>
            <a:ext cx="1090612" cy="546100"/>
          </a:xfrm>
          <a:ln w="12700">
            <a:solidFill>
              <a:schemeClr val="tx1"/>
            </a:solidFill>
          </a:ln>
          <a:effectLst>
            <a:outerShdw blurRad="292100" dist="139700" dir="2700000" algn="tl" rotWithShape="0">
              <a:srgbClr val="333333">
                <a:alpha val="65000"/>
              </a:srgbClr>
            </a:outerShdw>
          </a:effectLst>
        </p:spPr>
      </p:pic>
      <p:sp>
        <p:nvSpPr>
          <p:cNvPr id="313350" name="CasellaDiTesto 1">
            <a:extLst>
              <a:ext uri="{FF2B5EF4-FFF2-40B4-BE49-F238E27FC236}">
                <a16:creationId xmlns:a16="http://schemas.microsoft.com/office/drawing/2014/main" id="{DB90801B-D4A3-296C-0983-78FAD33AC414}"/>
              </a:ext>
            </a:extLst>
          </p:cNvPr>
          <p:cNvSpPr txBox="1">
            <a:spLocks noChangeArrowheads="1"/>
          </p:cNvSpPr>
          <p:nvPr/>
        </p:nvSpPr>
        <p:spPr bwMode="auto">
          <a:xfrm>
            <a:off x="5565775" y="3984625"/>
            <a:ext cx="11001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000">
                <a:solidFill>
                  <a:srgbClr val="FFFFFF"/>
                </a:solidFill>
              </a:rPr>
              <a:t>La Declaración Balfour fue el precio que Gran Bretaña pagó a los sionistas  por haber convencido a los EE.UU. para entrar en la guerra contra Alemania</a:t>
            </a:r>
            <a:endParaRPr lang="it-CH" altLang="it-CH" sz="1000">
              <a:solidFill>
                <a:srgbClr val="FFFFFF"/>
              </a:solidFill>
            </a:endParaRPr>
          </a:p>
        </p:txBody>
      </p:sp>
      <p:sp>
        <p:nvSpPr>
          <p:cNvPr id="313351" name="Segnaposto numero diapositiva 1">
            <a:extLst>
              <a:ext uri="{FF2B5EF4-FFF2-40B4-BE49-F238E27FC236}">
                <a16:creationId xmlns:a16="http://schemas.microsoft.com/office/drawing/2014/main" id="{022F5071-03E8-A16A-3973-006451C68C20}"/>
              </a:ext>
            </a:extLst>
          </p:cNvPr>
          <p:cNvSpPr>
            <a:spLocks noGrp="1"/>
          </p:cNvSpPr>
          <p:nvPr>
            <p:ph type="sldNum" sz="quarter" idx="12"/>
          </p:nvPr>
        </p:nvSpPr>
        <p:spPr>
          <a:xfrm>
            <a:off x="6548438" y="3497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4250ED-ECC2-4372-B98A-C65DEFD2EF64}" type="slidenum">
              <a:rPr lang="it-CH" altLang="en-US" sz="1400" smtClean="0">
                <a:solidFill>
                  <a:srgbClr val="FFFFFF"/>
                </a:solidFill>
              </a:rPr>
              <a:pPr>
                <a:spcBef>
                  <a:spcPct val="0"/>
                </a:spcBef>
                <a:buFontTx/>
                <a:buNone/>
              </a:pPr>
              <a:t>40</a:t>
            </a:fld>
            <a:endParaRPr lang="it-CH" altLang="en-US" sz="1400">
              <a:solidFill>
                <a:srgbClr val="FFFFFF"/>
              </a:solidFill>
            </a:endParaRPr>
          </a:p>
        </p:txBody>
      </p:sp>
      <p:sp>
        <p:nvSpPr>
          <p:cNvPr id="313352" name="CasellaDiTesto 2">
            <a:extLst>
              <a:ext uri="{FF2B5EF4-FFF2-40B4-BE49-F238E27FC236}">
                <a16:creationId xmlns:a16="http://schemas.microsoft.com/office/drawing/2014/main" id="{DF619EBB-7C4C-42A3-5546-41BE590F1FC0}"/>
              </a:ext>
            </a:extLst>
          </p:cNvPr>
          <p:cNvSpPr txBox="1">
            <a:spLocks noChangeArrowheads="1"/>
          </p:cNvSpPr>
          <p:nvPr/>
        </p:nvSpPr>
        <p:spPr bwMode="auto">
          <a:xfrm>
            <a:off x="1403350" y="6621463"/>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https://es.wikipedia.org/wiki/Declaraci%C3%B3n_Balfour</a:t>
            </a:r>
          </a:p>
        </p:txBody>
      </p:sp>
      <p:pic>
        <p:nvPicPr>
          <p:cNvPr id="5" name="Immagine 4">
            <a:extLst>
              <a:ext uri="{FF2B5EF4-FFF2-40B4-BE49-F238E27FC236}">
                <a16:creationId xmlns:a16="http://schemas.microsoft.com/office/drawing/2014/main" id="{76BBF0BF-3812-FFC4-4DC8-81DEE3C5EAB4}"/>
              </a:ext>
            </a:extLst>
          </p:cNvPr>
          <p:cNvPicPr>
            <a:picLocks noChangeAspect="1"/>
          </p:cNvPicPr>
          <p:nvPr/>
        </p:nvPicPr>
        <p:blipFill>
          <a:blip r:embed="rId5"/>
          <a:stretch>
            <a:fillRect/>
          </a:stretch>
        </p:blipFill>
        <p:spPr>
          <a:xfrm>
            <a:off x="482600" y="333375"/>
            <a:ext cx="4665663" cy="6154738"/>
          </a:xfrm>
          <a:prstGeom prst="rect">
            <a:avLst/>
          </a:prstGeom>
          <a:ln>
            <a:no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44295C9-CC20-F7F2-6C77-604EF9B264C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02E712B-C7FE-8CA9-4329-E2A5E72286F9}"/>
              </a:ext>
            </a:extLst>
          </p:cNvPr>
          <p:cNvSpPr txBox="1"/>
          <p:nvPr/>
        </p:nvSpPr>
        <p:spPr>
          <a:xfrm>
            <a:off x="5630863" y="501650"/>
            <a:ext cx="1528762" cy="984250"/>
          </a:xfrm>
          <a:prstGeom prst="rect">
            <a:avLst/>
          </a:prstGeom>
          <a:solidFill>
            <a:srgbClr val="FFFF00"/>
          </a:solidFill>
          <a:ln>
            <a:solidFill>
              <a:schemeClr val="accent4">
                <a:lumMod val="10000"/>
              </a:schemeClr>
            </a:solidFill>
          </a:ln>
        </p:spPr>
        <p:txBody>
          <a:bodyPr anchor="ctr">
            <a:spAutoFit/>
          </a:bodyPr>
          <a:lstStyle>
            <a:lvl1pPr marL="0" indent="0" algn="ctr" eaLnBrk="1" hangingPunct="1">
              <a:spcBef>
                <a:spcPct val="50000"/>
              </a:spcBef>
              <a:buNone/>
              <a:defRPr sz="2200" b="1">
                <a:solidFill>
                  <a:schemeClr val="accent4">
                    <a:lumMod val="10000"/>
                  </a:schemeClr>
                </a:solidFill>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defRPr/>
            </a:pPr>
            <a:r>
              <a:rPr lang="en-US" dirty="0"/>
              <a:t>1917        </a:t>
            </a:r>
            <a:r>
              <a:rPr lang="en-US" sz="1800" dirty="0" err="1"/>
              <a:t>Declaración</a:t>
            </a:r>
            <a:r>
              <a:rPr lang="en-US" sz="1800" dirty="0"/>
              <a:t> Balfour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i1lavori di bonifica 1920 ebrei palestina">
            <a:extLst>
              <a:ext uri="{FF2B5EF4-FFF2-40B4-BE49-F238E27FC236}">
                <a16:creationId xmlns:a16="http://schemas.microsoft.com/office/drawing/2014/main" id="{C8EA2D35-E036-EA9A-8E64-55AD6E95B71D}"/>
              </a:ext>
            </a:extLst>
          </p:cNvPr>
          <p:cNvPicPr>
            <a:picLocks noChangeAspect="1" noChangeArrowheads="1"/>
          </p:cNvPicPr>
          <p:nvPr/>
        </p:nvPicPr>
        <p:blipFill rotWithShape="1">
          <a:blip r:embed="rId3"/>
          <a:srcRect b="3094"/>
          <a:stretch/>
        </p:blipFill>
        <p:spPr bwMode="auto">
          <a:xfrm>
            <a:off x="179388" y="188913"/>
            <a:ext cx="4465637"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48835" name="Picture 3" descr="una brigata di kibbuzzim al lavoro">
            <a:extLst>
              <a:ext uri="{FF2B5EF4-FFF2-40B4-BE49-F238E27FC236}">
                <a16:creationId xmlns:a16="http://schemas.microsoft.com/office/drawing/2014/main" id="{AE1AEAB8-45A1-58B5-000B-58261EF772A4}"/>
              </a:ext>
            </a:extLst>
          </p:cNvPr>
          <p:cNvPicPr>
            <a:picLocks noChangeAspect="1" noChangeArrowheads="1"/>
          </p:cNvPicPr>
          <p:nvPr/>
        </p:nvPicPr>
        <p:blipFill>
          <a:blip r:embed="rId4">
            <a:lum contrast="16000"/>
          </a:blip>
          <a:srcRect/>
          <a:stretch>
            <a:fillRect/>
          </a:stretch>
        </p:blipFill>
        <p:spPr bwMode="auto">
          <a:xfrm>
            <a:off x="179388" y="3724275"/>
            <a:ext cx="4464050" cy="2954338"/>
          </a:xfrm>
          <a:prstGeom prst="rect">
            <a:avLst/>
          </a:prstGeom>
          <a:ln w="28575">
            <a:solidFill>
              <a:schemeClr val="tx1"/>
            </a:solidFill>
          </a:ln>
          <a:effectLst>
            <a:outerShdw blurRad="292100" dist="139700" dir="2700000" algn="tl" rotWithShape="0">
              <a:srgbClr val="333333">
                <a:alpha val="65000"/>
              </a:srgbClr>
            </a:outerShdw>
          </a:effectLst>
        </p:spPr>
      </p:pic>
      <p:sp>
        <p:nvSpPr>
          <p:cNvPr id="315396" name="Text Box 4">
            <a:extLst>
              <a:ext uri="{FF2B5EF4-FFF2-40B4-BE49-F238E27FC236}">
                <a16:creationId xmlns:a16="http://schemas.microsoft.com/office/drawing/2014/main" id="{F95BEEA9-ADC0-927B-9E7F-A138109AEE89}"/>
              </a:ext>
            </a:extLst>
          </p:cNvPr>
          <p:cNvSpPr txBox="1">
            <a:spLocks noChangeArrowheads="1"/>
          </p:cNvSpPr>
          <p:nvPr/>
        </p:nvSpPr>
        <p:spPr bwMode="auto">
          <a:xfrm>
            <a:off x="4665663" y="5397500"/>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Brigada de trabajo en un kibutz años ‘20</a:t>
            </a:r>
            <a:endParaRPr lang="it-IT" altLang="it-CH" sz="1000" b="1">
              <a:solidFill>
                <a:srgbClr val="FFFFFF"/>
              </a:solidFill>
            </a:endParaRPr>
          </a:p>
        </p:txBody>
      </p:sp>
      <p:sp>
        <p:nvSpPr>
          <p:cNvPr id="315397" name="Text Box 5">
            <a:extLst>
              <a:ext uri="{FF2B5EF4-FFF2-40B4-BE49-F238E27FC236}">
                <a16:creationId xmlns:a16="http://schemas.microsoft.com/office/drawing/2014/main" id="{135557D0-D1A8-DFA8-70B4-16013AAC1CF4}"/>
              </a:ext>
            </a:extLst>
          </p:cNvPr>
          <p:cNvSpPr txBox="1">
            <a:spLocks noChangeArrowheads="1"/>
          </p:cNvSpPr>
          <p:nvPr/>
        </p:nvSpPr>
        <p:spPr bwMode="auto">
          <a:xfrm>
            <a:off x="4665663" y="1528763"/>
            <a:ext cx="8636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 pincipios de los años ’20: trabajos de deseca-miento</a:t>
            </a:r>
            <a:endParaRPr lang="it-IT" altLang="it-CH" sz="1000" b="1">
              <a:solidFill>
                <a:srgbClr val="FFFFFF"/>
              </a:solidFill>
            </a:endParaRPr>
          </a:p>
        </p:txBody>
      </p:sp>
      <p:pic>
        <p:nvPicPr>
          <p:cNvPr id="248839" name="Picture 7" descr="1920 zionist pioneer settlemen Jezreel Valley">
            <a:extLst>
              <a:ext uri="{FF2B5EF4-FFF2-40B4-BE49-F238E27FC236}">
                <a16:creationId xmlns:a16="http://schemas.microsoft.com/office/drawing/2014/main" id="{8FAC629F-B2BE-04FF-79B7-7070711F3EF5}"/>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48840" name="Picture 8">
            <a:extLst>
              <a:ext uri="{FF2B5EF4-FFF2-40B4-BE49-F238E27FC236}">
                <a16:creationId xmlns:a16="http://schemas.microsoft.com/office/drawing/2014/main" id="{0677196E-7697-386C-352A-9758E2C50F50}"/>
              </a:ext>
            </a:extLst>
          </p:cNvPr>
          <p:cNvPicPr>
            <a:picLocks noChangeAspect="1" noChangeArrowheads="1"/>
          </p:cNvPicPr>
          <p:nvPr/>
        </p:nvPicPr>
        <p:blipFill>
          <a:blip r:embed="rId6"/>
          <a:srcRect/>
          <a:stretch>
            <a:fillRect/>
          </a:stretch>
        </p:blipFill>
        <p:spPr bwMode="auto">
          <a:xfrm>
            <a:off x="5653088" y="4165600"/>
            <a:ext cx="3311525" cy="2513013"/>
          </a:xfrm>
          <a:prstGeom prst="rect">
            <a:avLst/>
          </a:prstGeom>
          <a:ln w="28575">
            <a:solidFill>
              <a:schemeClr val="tx1"/>
            </a:solidFill>
          </a:ln>
          <a:effectLst>
            <a:outerShdw blurRad="292100" dist="139700" dir="2700000" algn="tl" rotWithShape="0">
              <a:srgbClr val="333333">
                <a:alpha val="65000"/>
              </a:srgbClr>
            </a:outerShdw>
          </a:effectLst>
        </p:spPr>
      </p:pic>
      <p:sp>
        <p:nvSpPr>
          <p:cNvPr id="315400" name="Text Box 9">
            <a:extLst>
              <a:ext uri="{FF2B5EF4-FFF2-40B4-BE49-F238E27FC236}">
                <a16:creationId xmlns:a16="http://schemas.microsoft.com/office/drawing/2014/main" id="{3C7D9D6A-C216-28E6-6085-086BDF4DD341}"/>
              </a:ext>
            </a:extLst>
          </p:cNvPr>
          <p:cNvSpPr txBox="1">
            <a:spLocks noChangeArrowheads="1"/>
          </p:cNvSpPr>
          <p:nvPr/>
        </p:nvSpPr>
        <p:spPr bwMode="auto">
          <a:xfrm>
            <a:off x="4822825" y="4375150"/>
            <a:ext cx="808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1935 Disciplina militar en el Kibutz</a:t>
            </a:r>
            <a:endParaRPr lang="it-IT" altLang="it-CH" sz="1000" b="1" u="sng"/>
          </a:p>
        </p:txBody>
      </p:sp>
      <p:sp>
        <p:nvSpPr>
          <p:cNvPr id="315401" name="Text Box 10">
            <a:extLst>
              <a:ext uri="{FF2B5EF4-FFF2-40B4-BE49-F238E27FC236}">
                <a16:creationId xmlns:a16="http://schemas.microsoft.com/office/drawing/2014/main" id="{8C7E6766-0C59-4E0A-7BB7-3F2FB82C89A0}"/>
              </a:ext>
            </a:extLst>
          </p:cNvPr>
          <p:cNvSpPr txBox="1">
            <a:spLocks noChangeArrowheads="1"/>
          </p:cNvSpPr>
          <p:nvPr/>
        </p:nvSpPr>
        <p:spPr bwMode="auto">
          <a:xfrm>
            <a:off x="4787900" y="333375"/>
            <a:ext cx="8651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1920 Colonia en </a:t>
            </a:r>
            <a:r>
              <a:rPr lang="fr-CH" altLang="it-CH" sz="1000" b="1">
                <a:solidFill>
                  <a:srgbClr val="FFFFFF"/>
                </a:solidFill>
              </a:rPr>
              <a:t>el valle de Jezreel</a:t>
            </a:r>
            <a:endParaRPr lang="it-IT" altLang="it-CH" sz="1000" b="1">
              <a:solidFill>
                <a:srgbClr val="FFFFFF"/>
              </a:solidFill>
            </a:endParaRPr>
          </a:p>
        </p:txBody>
      </p:sp>
      <p:sp>
        <p:nvSpPr>
          <p:cNvPr id="315402" name="Segnaposto numero diapositiva 1">
            <a:extLst>
              <a:ext uri="{FF2B5EF4-FFF2-40B4-BE49-F238E27FC236}">
                <a16:creationId xmlns:a16="http://schemas.microsoft.com/office/drawing/2014/main" id="{C48818D4-7410-5303-9EC3-B77F7732860F}"/>
              </a:ext>
            </a:extLst>
          </p:cNvPr>
          <p:cNvSpPr>
            <a:spLocks noGrp="1"/>
          </p:cNvSpPr>
          <p:nvPr>
            <p:ph type="sldNum" sz="quarter" idx="12"/>
          </p:nvPr>
        </p:nvSpPr>
        <p:spPr>
          <a:xfrm>
            <a:off x="4716463" y="6264275"/>
            <a:ext cx="582612" cy="52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0C3682-90F3-4292-8FEE-6FEA2DCA0457}" type="slidenum">
              <a:rPr lang="it-IT" altLang="en-US" sz="1400" b="1" smtClean="0">
                <a:solidFill>
                  <a:srgbClr val="FFFFFF"/>
                </a:solidFill>
              </a:rPr>
              <a:pPr>
                <a:spcBef>
                  <a:spcPct val="0"/>
                </a:spcBef>
                <a:buFontTx/>
                <a:buNone/>
              </a:pPr>
              <a:t>41</a:t>
            </a:fld>
            <a:endParaRPr lang="it-IT" altLang="en-US" sz="1400" b="1">
              <a:solidFill>
                <a:srgbClr val="FFFFFF"/>
              </a:solidFill>
            </a:endParaRPr>
          </a:p>
        </p:txBody>
      </p:sp>
      <p:sp>
        <p:nvSpPr>
          <p:cNvPr id="12" name="Rettangolo 11">
            <a:extLst>
              <a:ext uri="{FF2B5EF4-FFF2-40B4-BE49-F238E27FC236}">
                <a16:creationId xmlns:a16="http://schemas.microsoft.com/office/drawing/2014/main" id="{B64A9C51-CF2A-A033-53E5-C886DBB072B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4620E29-2E0B-FE31-67CE-08D767854C62}"/>
              </a:ext>
            </a:extLst>
          </p:cNvPr>
          <p:cNvSpPr txBox="1"/>
          <p:nvPr/>
        </p:nvSpPr>
        <p:spPr>
          <a:xfrm>
            <a:off x="168275" y="3135313"/>
            <a:ext cx="4486275" cy="369887"/>
          </a:xfrm>
          <a:prstGeom prst="rect">
            <a:avLst/>
          </a:prstGeom>
          <a:solidFill>
            <a:srgbClr val="FFFF00"/>
          </a:solidFill>
          <a:ln>
            <a:solidFill>
              <a:schemeClr val="accent4">
                <a:lumMod val="10000"/>
              </a:schemeClr>
            </a:solidFill>
          </a:ln>
        </p:spPr>
        <p:txBody>
          <a:bodyPr anchor="ctr">
            <a:spAutoFit/>
          </a:bodyPr>
          <a:lstStyle>
            <a:defPPr>
              <a:defRPr lang="it-CH"/>
            </a:defPPr>
            <a:lvl1pPr marL="0" indent="0" algn="ctr" eaLnBrk="1" hangingPunct="1">
              <a:spcBef>
                <a:spcPct val="50000"/>
              </a:spcBef>
              <a:buNone/>
              <a:defRPr sz="2200" b="1">
                <a:solidFill>
                  <a:schemeClr val="accent4">
                    <a:lumMod val="10000"/>
                  </a:schemeClr>
                </a:solidFill>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defRPr/>
            </a:pPr>
            <a:r>
              <a:rPr lang="es-ES" sz="1800" dirty="0"/>
              <a:t>El desarrollo de las colonias sionistas</a:t>
            </a:r>
            <a:endParaRPr lang="en-US" sz="1800" dirty="0"/>
          </a:p>
        </p:txBody>
      </p:sp>
      <p:sp>
        <p:nvSpPr>
          <p:cNvPr id="315405" name="Text Box 6">
            <a:extLst>
              <a:ext uri="{FF2B5EF4-FFF2-40B4-BE49-F238E27FC236}">
                <a16:creationId xmlns:a16="http://schemas.microsoft.com/office/drawing/2014/main" id="{CFBD8BB5-ED99-554F-E717-B797478B4978}"/>
              </a:ext>
            </a:extLst>
          </p:cNvPr>
          <p:cNvSpPr txBox="1">
            <a:spLocks noChangeArrowheads="1"/>
          </p:cNvSpPr>
          <p:nvPr/>
        </p:nvSpPr>
        <p:spPr bwMode="auto">
          <a:xfrm>
            <a:off x="4716463" y="3068638"/>
            <a:ext cx="43211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Desde el principio, los sionistas son muy activos y gozan de apoyo de potestad del Fondo  nacional judío, </a:t>
            </a:r>
            <a:r>
              <a:rPr lang="fr-CH" altLang="it-CH" sz="1200" b="1">
                <a:solidFill>
                  <a:srgbClr val="FFFFFF"/>
                </a:solidFill>
              </a:rPr>
              <a:t>(creado en 1901)</a:t>
            </a:r>
            <a:r>
              <a:rPr lang="fr-CH" altLang="it-CH" sz="1400" b="1">
                <a:solidFill>
                  <a:srgbClr val="FFFFFF"/>
                </a:solidFill>
              </a:rPr>
              <a:t>                                                                    y de la administración pro-sionista inglesa.</a:t>
            </a:r>
            <a:endParaRPr lang="it-IT" altLang="it-CH" sz="1400" b="1">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8FA8B7EA-233B-587B-98E5-424A088A205B}"/>
              </a:ext>
            </a:extLst>
          </p:cNvPr>
          <p:cNvPicPr>
            <a:picLocks noChangeAspect="1" noChangeArrowheads="1"/>
          </p:cNvPicPr>
          <p:nvPr/>
        </p:nvPicPr>
        <p:blipFill>
          <a:blip r:embed="rId3"/>
          <a:srcRect/>
          <a:stretch>
            <a:fillRect/>
          </a:stretch>
        </p:blipFill>
        <p:spPr bwMode="auto">
          <a:xfrm>
            <a:off x="5359400" y="476250"/>
            <a:ext cx="3538538"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317443" name="Text Box 5">
            <a:extLst>
              <a:ext uri="{FF2B5EF4-FFF2-40B4-BE49-F238E27FC236}">
                <a16:creationId xmlns:a16="http://schemas.microsoft.com/office/drawing/2014/main" id="{EF61C976-B3E8-ED56-859C-BFB301FBF759}"/>
              </a:ext>
            </a:extLst>
          </p:cNvPr>
          <p:cNvSpPr txBox="1">
            <a:spLocks noChangeArrowheads="1"/>
          </p:cNvSpPr>
          <p:nvPr/>
        </p:nvSpPr>
        <p:spPr bwMode="auto">
          <a:xfrm>
            <a:off x="6424613" y="115888"/>
            <a:ext cx="158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a:t>
            </a:r>
            <a:r>
              <a:rPr lang="fr-CH" altLang="it-CH" sz="1400" b="1" u="sng">
                <a:solidFill>
                  <a:srgbClr val="FFFFFF"/>
                </a:solidFill>
              </a:rPr>
              <a:t>1900-1920</a:t>
            </a:r>
            <a:endParaRPr lang="it-IT" altLang="it-CH" sz="1400" b="1" u="sng">
              <a:solidFill>
                <a:srgbClr val="FFFFFF"/>
              </a:solidFill>
            </a:endParaRPr>
          </a:p>
        </p:txBody>
      </p:sp>
      <p:pic>
        <p:nvPicPr>
          <p:cNvPr id="197639" name="Picture 6" descr="Centro Jaffa 1918">
            <a:extLst>
              <a:ext uri="{FF2B5EF4-FFF2-40B4-BE49-F238E27FC236}">
                <a16:creationId xmlns:a16="http://schemas.microsoft.com/office/drawing/2014/main" id="{BDB3E1A1-CF55-DBA7-5694-339B50D1A159}"/>
              </a:ext>
            </a:extLst>
          </p:cNvPr>
          <p:cNvPicPr>
            <a:picLocks noChangeAspect="1" noChangeArrowheads="1"/>
          </p:cNvPicPr>
          <p:nvPr/>
        </p:nvPicPr>
        <p:blipFill>
          <a:blip r:embed="rId4">
            <a:lum bright="-16000" contrast="18000"/>
          </a:blip>
          <a:srcRect/>
          <a:stretch>
            <a:fillRect/>
          </a:stretch>
        </p:blipFill>
        <p:spPr bwMode="auto">
          <a:xfrm>
            <a:off x="5351463" y="2989263"/>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317445" name="Text Box 7">
            <a:extLst>
              <a:ext uri="{FF2B5EF4-FFF2-40B4-BE49-F238E27FC236}">
                <a16:creationId xmlns:a16="http://schemas.microsoft.com/office/drawing/2014/main" id="{6E120DD2-F6A3-B658-F03C-0BE6EBA152B8}"/>
              </a:ext>
            </a:extLst>
          </p:cNvPr>
          <p:cNvSpPr txBox="1">
            <a:spLocks noChangeArrowheads="1"/>
          </p:cNvSpPr>
          <p:nvPr/>
        </p:nvSpPr>
        <p:spPr bwMode="auto">
          <a:xfrm>
            <a:off x="6634163" y="5697538"/>
            <a:ext cx="1871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centro </a:t>
            </a:r>
            <a:r>
              <a:rPr lang="fr-CH" altLang="it-CH" sz="1400" b="1" u="sng">
                <a:solidFill>
                  <a:srgbClr val="FFFFFF"/>
                </a:solidFill>
              </a:rPr>
              <a:t>1918</a:t>
            </a:r>
            <a:endParaRPr lang="it-IT" altLang="it-CH" sz="1400" b="1" u="sng">
              <a:solidFill>
                <a:srgbClr val="FFFFFF"/>
              </a:solidFill>
            </a:endParaRPr>
          </a:p>
        </p:txBody>
      </p:sp>
      <p:sp>
        <p:nvSpPr>
          <p:cNvPr id="754694" name="Text Box 8">
            <a:extLst>
              <a:ext uri="{FF2B5EF4-FFF2-40B4-BE49-F238E27FC236}">
                <a16:creationId xmlns:a16="http://schemas.microsoft.com/office/drawing/2014/main" id="{BC1FB1B4-8BCB-77E3-20BB-8F58D7576239}"/>
              </a:ext>
            </a:extLst>
          </p:cNvPr>
          <p:cNvSpPr txBox="1">
            <a:spLocks noChangeArrowheads="1"/>
          </p:cNvSpPr>
          <p:nvPr/>
        </p:nvSpPr>
        <p:spPr bwMode="auto">
          <a:xfrm>
            <a:off x="2070100" y="6108700"/>
            <a:ext cx="5057775" cy="369888"/>
          </a:xfrm>
          <a:prstGeom prst="rect">
            <a:avLst/>
          </a:prstGeom>
          <a:solidFill>
            <a:srgbClr val="FFFF00"/>
          </a:solidFill>
          <a:ln>
            <a:solidFill>
              <a:schemeClr val="accent4">
                <a:lumMod val="10000"/>
              </a:schemeClr>
            </a:solidFill>
          </a:ln>
        </p:spPr>
        <p:txBody>
          <a:bodyPr anchor="ctr">
            <a:spAutoFit/>
          </a:bodyPr>
          <a:lstStyle>
            <a:defPPr>
              <a:defRPr lang="it-CH"/>
            </a:defPPr>
            <a:lvl1pPr marL="0" indent="0" algn="ctr" eaLnBrk="1" hangingPunct="1">
              <a:spcBef>
                <a:spcPct val="50000"/>
              </a:spcBef>
              <a:buNone/>
              <a:defRPr sz="1800" b="1">
                <a:solidFill>
                  <a:schemeClr val="accent4">
                    <a:lumMod val="10000"/>
                  </a:schemeClr>
                </a:solidFill>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pPr>
              <a:defRPr/>
            </a:pPr>
            <a:r>
              <a:rPr lang="es-ES" altLang="it-CH" dirty="0"/>
              <a:t>Palestina:  « Una tierra sin pueblo? »</a:t>
            </a:r>
          </a:p>
        </p:txBody>
      </p:sp>
      <p:sp>
        <p:nvSpPr>
          <p:cNvPr id="317447" name="Slide Number Placeholder 3">
            <a:extLst>
              <a:ext uri="{FF2B5EF4-FFF2-40B4-BE49-F238E27FC236}">
                <a16:creationId xmlns:a16="http://schemas.microsoft.com/office/drawing/2014/main" id="{372F7EA2-B491-A05C-F1BC-FCAC27BEB7BB}"/>
              </a:ext>
            </a:extLst>
          </p:cNvPr>
          <p:cNvSpPr>
            <a:spLocks noGrp="1"/>
          </p:cNvSpPr>
          <p:nvPr>
            <p:ph type="sldNum" sz="quarter" idx="12"/>
          </p:nvPr>
        </p:nvSpPr>
        <p:spPr>
          <a:xfrm>
            <a:off x="8439150" y="6065838"/>
            <a:ext cx="458788"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AC5870-1FCF-4584-93C0-02497C8B94A1}"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58C6EB89-68F6-B136-5193-9F4E92B49E86}"/>
              </a:ext>
            </a:extLst>
          </p:cNvPr>
          <p:cNvPicPr>
            <a:picLocks noChangeAspect="1"/>
          </p:cNvPicPr>
          <p:nvPr/>
        </p:nvPicPr>
        <p:blipFill>
          <a:blip r:embed="rId5"/>
          <a:stretch>
            <a:fillRect/>
          </a:stretch>
        </p:blipFill>
        <p:spPr>
          <a:xfrm>
            <a:off x="250825" y="476250"/>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317449" name="CasellaDiTesto 4">
            <a:extLst>
              <a:ext uri="{FF2B5EF4-FFF2-40B4-BE49-F238E27FC236}">
                <a16:creationId xmlns:a16="http://schemas.microsoft.com/office/drawing/2014/main" id="{A6A9E2D5-F339-9A12-C92B-EDDEE2DC0447}"/>
              </a:ext>
            </a:extLst>
          </p:cNvPr>
          <p:cNvSpPr txBox="1">
            <a:spLocks noChangeArrowheads="1"/>
          </p:cNvSpPr>
          <p:nvPr/>
        </p:nvSpPr>
        <p:spPr bwMode="auto">
          <a:xfrm>
            <a:off x="1520825" y="5726113"/>
            <a:ext cx="194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acerca de </a:t>
            </a:r>
            <a:r>
              <a:rPr lang="en-US" altLang="en-US" sz="1400" b="1" u="sng">
                <a:solidFill>
                  <a:srgbClr val="FFFFFF"/>
                </a:solidFill>
              </a:rPr>
              <a:t>1900</a:t>
            </a:r>
          </a:p>
        </p:txBody>
      </p:sp>
      <p:sp>
        <p:nvSpPr>
          <p:cNvPr id="10" name="Rettangolo 9">
            <a:extLst>
              <a:ext uri="{FF2B5EF4-FFF2-40B4-BE49-F238E27FC236}">
                <a16:creationId xmlns:a16="http://schemas.microsoft.com/office/drawing/2014/main" id="{8B865CC5-8FA1-CF21-7FA3-717ACCABAFE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8290" name="Picture 2" descr="tel aviv 1914">
            <a:extLst>
              <a:ext uri="{FF2B5EF4-FFF2-40B4-BE49-F238E27FC236}">
                <a16:creationId xmlns:a16="http://schemas.microsoft.com/office/drawing/2014/main" id="{9F896F4D-38BD-2EA1-4CF1-A43CBDDE9546}"/>
              </a:ext>
            </a:extLst>
          </p:cNvPr>
          <p:cNvPicPr>
            <a:picLocks noChangeAspect="1" noChangeArrowheads="1"/>
          </p:cNvPicPr>
          <p:nvPr/>
        </p:nvPicPr>
        <p:blipFill>
          <a:blip r:embed="rId4"/>
          <a:srcRect/>
          <a:stretch>
            <a:fillRect/>
          </a:stretch>
        </p:blipFill>
        <p:spPr bwMode="auto">
          <a:xfrm>
            <a:off x="0" y="1400175"/>
            <a:ext cx="2339975" cy="13763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19491" name="Text Box 3">
            <a:extLst>
              <a:ext uri="{FF2B5EF4-FFF2-40B4-BE49-F238E27FC236}">
                <a16:creationId xmlns:a16="http://schemas.microsoft.com/office/drawing/2014/main" id="{8751FDCD-7AC0-EAE1-897F-AF90612C2DCD}"/>
              </a:ext>
            </a:extLst>
          </p:cNvPr>
          <p:cNvSpPr txBox="1">
            <a:spLocks noChangeArrowheads="1"/>
          </p:cNvSpPr>
          <p:nvPr/>
        </p:nvSpPr>
        <p:spPr bwMode="auto">
          <a:xfrm>
            <a:off x="6156325" y="6553200"/>
            <a:ext cx="230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Tel Aviv 1914</a:t>
            </a:r>
            <a:endParaRPr lang="it-IT" altLang="it-CH" sz="1400" b="1">
              <a:solidFill>
                <a:srgbClr val="000000"/>
              </a:solidFill>
            </a:endParaRPr>
          </a:p>
        </p:txBody>
      </p:sp>
      <p:pic>
        <p:nvPicPr>
          <p:cNvPr id="268292" name="Picture 4" descr="tel aviv beginners large">
            <a:extLst>
              <a:ext uri="{FF2B5EF4-FFF2-40B4-BE49-F238E27FC236}">
                <a16:creationId xmlns:a16="http://schemas.microsoft.com/office/drawing/2014/main" id="{AEBE2AF3-06C6-9836-9899-6F27635AEF50}"/>
              </a:ext>
            </a:extLst>
          </p:cNvPr>
          <p:cNvPicPr>
            <a:picLocks noChangeAspect="1" noChangeArrowheads="1"/>
          </p:cNvPicPr>
          <p:nvPr/>
        </p:nvPicPr>
        <p:blipFill>
          <a:blip r:embed="rId5"/>
          <a:srcRect/>
          <a:stretch>
            <a:fillRect/>
          </a:stretch>
        </p:blipFill>
        <p:spPr bwMode="auto">
          <a:xfrm>
            <a:off x="0" y="5421313"/>
            <a:ext cx="2339975" cy="14366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68294" name="Picture 6" descr="tel aviv 1920 rotschild boulevard">
            <a:extLst>
              <a:ext uri="{FF2B5EF4-FFF2-40B4-BE49-F238E27FC236}">
                <a16:creationId xmlns:a16="http://schemas.microsoft.com/office/drawing/2014/main" id="{BAB868AE-4B7B-8A87-98D5-9A1C900BF403}"/>
              </a:ext>
            </a:extLst>
          </p:cNvPr>
          <p:cNvPicPr>
            <a:picLocks noChangeAspect="1" noChangeArrowheads="1"/>
          </p:cNvPicPr>
          <p:nvPr/>
        </p:nvPicPr>
        <p:blipFill>
          <a:blip r:embed="rId6"/>
          <a:srcRect/>
          <a:stretch>
            <a:fillRect/>
          </a:stretch>
        </p:blipFill>
        <p:spPr bwMode="auto">
          <a:xfrm>
            <a:off x="0" y="0"/>
            <a:ext cx="2339975" cy="13414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68295" name="Picture 7" descr="livellamento tel aviv 1909">
            <a:extLst>
              <a:ext uri="{FF2B5EF4-FFF2-40B4-BE49-F238E27FC236}">
                <a16:creationId xmlns:a16="http://schemas.microsoft.com/office/drawing/2014/main" id="{2291060C-7DA0-0942-E090-151C664E2018}"/>
              </a:ext>
            </a:extLst>
          </p:cNvPr>
          <p:cNvPicPr>
            <a:picLocks noChangeAspect="1" noChangeArrowheads="1"/>
          </p:cNvPicPr>
          <p:nvPr/>
        </p:nvPicPr>
        <p:blipFill>
          <a:blip r:embed="rId7"/>
          <a:srcRect/>
          <a:stretch>
            <a:fillRect/>
          </a:stretch>
        </p:blipFill>
        <p:spPr bwMode="auto">
          <a:xfrm>
            <a:off x="0" y="4005263"/>
            <a:ext cx="2339975" cy="140493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68296" name="Picture 8" descr="tel aviv rotschild boulevard 1910 ">
            <a:extLst>
              <a:ext uri="{FF2B5EF4-FFF2-40B4-BE49-F238E27FC236}">
                <a16:creationId xmlns:a16="http://schemas.microsoft.com/office/drawing/2014/main" id="{7B6B9494-F957-96E5-B17B-00E8C8FB2F19}"/>
              </a:ext>
            </a:extLst>
          </p:cNvPr>
          <p:cNvPicPr>
            <a:picLocks noChangeAspect="1" noChangeArrowheads="1"/>
          </p:cNvPicPr>
          <p:nvPr/>
        </p:nvPicPr>
        <p:blipFill>
          <a:blip r:embed="rId8"/>
          <a:srcRect/>
          <a:stretch>
            <a:fillRect/>
          </a:stretch>
        </p:blipFill>
        <p:spPr bwMode="auto">
          <a:xfrm>
            <a:off x="0" y="2852738"/>
            <a:ext cx="2339975" cy="106203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68297" name="Picture 9" descr="tel aviv 2">
            <a:extLst>
              <a:ext uri="{FF2B5EF4-FFF2-40B4-BE49-F238E27FC236}">
                <a16:creationId xmlns:a16="http://schemas.microsoft.com/office/drawing/2014/main" id="{791C5AD2-B4EF-7DFF-2093-55D1C0E8CABC}"/>
              </a:ext>
            </a:extLst>
          </p:cNvPr>
          <p:cNvPicPr>
            <a:picLocks noChangeAspect="1" noChangeArrowheads="1"/>
          </p:cNvPicPr>
          <p:nvPr/>
        </p:nvPicPr>
        <p:blipFill>
          <a:blip r:embed="rId9">
            <a:lum contrast="14000"/>
          </a:blip>
          <a:srcRect/>
          <a:stretch>
            <a:fillRect/>
          </a:stretch>
        </p:blipFill>
        <p:spPr bwMode="auto">
          <a:xfrm>
            <a:off x="2916238" y="2763838"/>
            <a:ext cx="6227762" cy="40941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19497" name="Text Box 10">
            <a:extLst>
              <a:ext uri="{FF2B5EF4-FFF2-40B4-BE49-F238E27FC236}">
                <a16:creationId xmlns:a16="http://schemas.microsoft.com/office/drawing/2014/main" id="{87046352-D2D4-AFB5-4258-9A3AAE0DF736}"/>
              </a:ext>
            </a:extLst>
          </p:cNvPr>
          <p:cNvSpPr txBox="1">
            <a:spLocks noChangeArrowheads="1"/>
          </p:cNvSpPr>
          <p:nvPr/>
        </p:nvSpPr>
        <p:spPr bwMode="auto">
          <a:xfrm>
            <a:off x="179388" y="11255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u="sng">
                <a:solidFill>
                  <a:srgbClr val="000000"/>
                </a:solidFill>
              </a:rPr>
              <a:t>1920 </a:t>
            </a:r>
            <a:r>
              <a:rPr lang="fr-CH" altLang="it-CH" sz="1200" b="1">
                <a:solidFill>
                  <a:srgbClr val="000000"/>
                </a:solidFill>
              </a:rPr>
              <a:t> </a:t>
            </a:r>
            <a:r>
              <a:rPr lang="fr-CH" altLang="it-CH" sz="1200" b="1">
                <a:solidFill>
                  <a:srgbClr val="FFFFD9"/>
                </a:solidFill>
              </a:rPr>
              <a:t> </a:t>
            </a:r>
            <a:r>
              <a:rPr lang="fr-CH" altLang="it-CH" sz="1200" b="1">
                <a:solidFill>
                  <a:srgbClr val="000000"/>
                </a:solidFill>
              </a:rPr>
              <a:t>Rots</a:t>
            </a:r>
            <a:r>
              <a:rPr lang="fr-CH" altLang="it-CH" sz="1200" b="1">
                <a:solidFill>
                  <a:srgbClr val="FFFFD9"/>
                </a:solidFill>
              </a:rPr>
              <a:t>child Boulevard</a:t>
            </a:r>
            <a:endParaRPr lang="it-IT" altLang="it-CH" sz="1200" b="1">
              <a:solidFill>
                <a:srgbClr val="FFFFD9"/>
              </a:solidFill>
            </a:endParaRPr>
          </a:p>
        </p:txBody>
      </p:sp>
      <p:sp>
        <p:nvSpPr>
          <p:cNvPr id="319498" name="Text Box 12">
            <a:extLst>
              <a:ext uri="{FF2B5EF4-FFF2-40B4-BE49-F238E27FC236}">
                <a16:creationId xmlns:a16="http://schemas.microsoft.com/office/drawing/2014/main" id="{9BD17629-4368-75D9-28D6-F46D72B520A0}"/>
              </a:ext>
            </a:extLst>
          </p:cNvPr>
          <p:cNvSpPr txBox="1">
            <a:spLocks noChangeArrowheads="1"/>
          </p:cNvSpPr>
          <p:nvPr/>
        </p:nvSpPr>
        <p:spPr bwMode="auto">
          <a:xfrm>
            <a:off x="179388" y="54451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u="sng">
                <a:solidFill>
                  <a:srgbClr val="000000"/>
                </a:solidFill>
              </a:rPr>
              <a:t>1909</a:t>
            </a:r>
            <a:r>
              <a:rPr lang="fr-CH" altLang="it-CH" sz="1200" b="1">
                <a:solidFill>
                  <a:srgbClr val="000000"/>
                </a:solidFill>
              </a:rPr>
              <a:t> Fundación</a:t>
            </a:r>
            <a:endParaRPr lang="it-IT" altLang="it-CH" sz="1200" b="1">
              <a:solidFill>
                <a:srgbClr val="000000"/>
              </a:solidFill>
            </a:endParaRPr>
          </a:p>
        </p:txBody>
      </p:sp>
      <p:sp>
        <p:nvSpPr>
          <p:cNvPr id="319499" name="Text Box 13">
            <a:extLst>
              <a:ext uri="{FF2B5EF4-FFF2-40B4-BE49-F238E27FC236}">
                <a16:creationId xmlns:a16="http://schemas.microsoft.com/office/drawing/2014/main" id="{A98AAE6F-43CE-2BDB-0A7A-BA7F297CEB5C}"/>
              </a:ext>
            </a:extLst>
          </p:cNvPr>
          <p:cNvSpPr txBox="1">
            <a:spLocks noChangeArrowheads="1"/>
          </p:cNvSpPr>
          <p:nvPr/>
        </p:nvSpPr>
        <p:spPr bwMode="auto">
          <a:xfrm>
            <a:off x="179388" y="285273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solidFill>
                  <a:srgbClr val="000000"/>
                </a:solidFill>
              </a:rPr>
              <a:t>1910</a:t>
            </a:r>
            <a:endParaRPr lang="it-IT" altLang="it-CH" sz="1400" b="1" u="sng">
              <a:solidFill>
                <a:srgbClr val="000000"/>
              </a:solidFill>
            </a:endParaRPr>
          </a:p>
        </p:txBody>
      </p:sp>
      <p:sp>
        <p:nvSpPr>
          <p:cNvPr id="319500" name="Text Box 14">
            <a:extLst>
              <a:ext uri="{FF2B5EF4-FFF2-40B4-BE49-F238E27FC236}">
                <a16:creationId xmlns:a16="http://schemas.microsoft.com/office/drawing/2014/main" id="{139B4C47-6A62-5A9F-3668-EB7E25357ABB}"/>
              </a:ext>
            </a:extLst>
          </p:cNvPr>
          <p:cNvSpPr txBox="1">
            <a:spLocks noChangeArrowheads="1"/>
          </p:cNvSpPr>
          <p:nvPr/>
        </p:nvSpPr>
        <p:spPr bwMode="auto">
          <a:xfrm>
            <a:off x="179388" y="13414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solidFill>
                  <a:srgbClr val="000000"/>
                </a:solidFill>
              </a:rPr>
              <a:t>1914</a:t>
            </a:r>
            <a:endParaRPr lang="it-IT" altLang="it-CH" sz="1400" b="1" u="sng">
              <a:solidFill>
                <a:srgbClr val="000000"/>
              </a:solidFill>
            </a:endParaRPr>
          </a:p>
        </p:txBody>
      </p:sp>
      <p:sp>
        <p:nvSpPr>
          <p:cNvPr id="319501" name="Text Box 15">
            <a:extLst>
              <a:ext uri="{FF2B5EF4-FFF2-40B4-BE49-F238E27FC236}">
                <a16:creationId xmlns:a16="http://schemas.microsoft.com/office/drawing/2014/main" id="{4BA9266B-DD21-00DC-6B0A-BDD7D08F7A73}"/>
              </a:ext>
            </a:extLst>
          </p:cNvPr>
          <p:cNvSpPr txBox="1">
            <a:spLocks noChangeArrowheads="1"/>
          </p:cNvSpPr>
          <p:nvPr/>
        </p:nvSpPr>
        <p:spPr bwMode="auto">
          <a:xfrm>
            <a:off x="2268538" y="152400"/>
            <a:ext cx="7905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a:t>
            </a:r>
            <a:r>
              <a:rPr lang="fr-CH" altLang="it-CH" sz="1200" b="1" u="sng">
                <a:solidFill>
                  <a:srgbClr val="000000"/>
                </a:solidFill>
              </a:rPr>
              <a:t>1926</a:t>
            </a:r>
            <a:r>
              <a:rPr lang="fr-CH" altLang="it-CH" sz="1200" b="1">
                <a:solidFill>
                  <a:srgbClr val="000000"/>
                </a:solidFill>
              </a:rPr>
              <a:t> </a:t>
            </a:r>
            <a:r>
              <a:rPr lang="fr-CH" altLang="it-CH" sz="800" b="1">
                <a:solidFill>
                  <a:srgbClr val="000000"/>
                </a:solidFill>
              </a:rPr>
              <a:t>…</a:t>
            </a:r>
            <a:r>
              <a:rPr lang="fr-CH" altLang="it-CH" sz="1200" b="1">
                <a:solidFill>
                  <a:srgbClr val="000000"/>
                </a:solidFill>
              </a:rPr>
              <a:t>calle  Allenby      </a:t>
            </a:r>
            <a:endParaRPr lang="it-IT" altLang="it-CH" sz="1200" b="1">
              <a:solidFill>
                <a:srgbClr val="000000"/>
              </a:solidFill>
            </a:endParaRPr>
          </a:p>
        </p:txBody>
      </p:sp>
      <p:pic>
        <p:nvPicPr>
          <p:cNvPr id="268304" name="Picture 16" descr="tel aviv allenby street 1926">
            <a:extLst>
              <a:ext uri="{FF2B5EF4-FFF2-40B4-BE49-F238E27FC236}">
                <a16:creationId xmlns:a16="http://schemas.microsoft.com/office/drawing/2014/main" id="{D3A8D519-65B7-A3EA-5FED-A929B10F9BC7}"/>
              </a:ext>
            </a:extLst>
          </p:cNvPr>
          <p:cNvPicPr>
            <a:picLocks noChangeAspect="1" noChangeArrowheads="1"/>
          </p:cNvPicPr>
          <p:nvPr/>
        </p:nvPicPr>
        <p:blipFill>
          <a:blip r:embed="rId10"/>
          <a:srcRect/>
          <a:stretch>
            <a:fillRect/>
          </a:stretch>
        </p:blipFill>
        <p:spPr bwMode="auto">
          <a:xfrm>
            <a:off x="2916238" y="0"/>
            <a:ext cx="3024187" cy="21161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19503" name="Text Box 17">
            <a:extLst>
              <a:ext uri="{FF2B5EF4-FFF2-40B4-BE49-F238E27FC236}">
                <a16:creationId xmlns:a16="http://schemas.microsoft.com/office/drawing/2014/main" id="{0164EB8B-2A49-29C4-CCBB-C2D5CD3F3189}"/>
              </a:ext>
            </a:extLst>
          </p:cNvPr>
          <p:cNvSpPr txBox="1">
            <a:spLocks noChangeArrowheads="1"/>
          </p:cNvSpPr>
          <p:nvPr/>
        </p:nvSpPr>
        <p:spPr bwMode="auto">
          <a:xfrm>
            <a:off x="0" y="4005263"/>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a:t>
            </a:r>
            <a:r>
              <a:rPr lang="fr-CH" altLang="it-CH" sz="1400" b="1" u="sng">
                <a:solidFill>
                  <a:srgbClr val="000000"/>
                </a:solidFill>
              </a:rPr>
              <a:t>1909</a:t>
            </a:r>
            <a:r>
              <a:rPr lang="fr-CH" altLang="it-CH" sz="1400" b="1">
                <a:solidFill>
                  <a:srgbClr val="000000"/>
                </a:solidFill>
              </a:rPr>
              <a:t> trabajos</a:t>
            </a:r>
            <a:endParaRPr lang="it-IT" altLang="it-CH" sz="1400" b="1">
              <a:solidFill>
                <a:srgbClr val="000000"/>
              </a:solidFill>
            </a:endParaRPr>
          </a:p>
        </p:txBody>
      </p:sp>
      <p:sp>
        <p:nvSpPr>
          <p:cNvPr id="319504" name="Text Box 19">
            <a:extLst>
              <a:ext uri="{FF2B5EF4-FFF2-40B4-BE49-F238E27FC236}">
                <a16:creationId xmlns:a16="http://schemas.microsoft.com/office/drawing/2014/main" id="{6AC94A31-CE37-AE0A-29AA-967AE61E5573}"/>
              </a:ext>
            </a:extLst>
          </p:cNvPr>
          <p:cNvSpPr txBox="1">
            <a:spLocks noChangeArrowheads="1"/>
          </p:cNvSpPr>
          <p:nvPr/>
        </p:nvSpPr>
        <p:spPr bwMode="auto">
          <a:xfrm>
            <a:off x="3276600"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solidFill>
                  <a:srgbClr val="000000"/>
                </a:solidFill>
              </a:rPr>
              <a:t>2000</a:t>
            </a:r>
            <a:endParaRPr lang="it-IT" altLang="it-CH" sz="1400" b="1" u="sng">
              <a:solidFill>
                <a:srgbClr val="000000"/>
              </a:solidFill>
            </a:endParaRPr>
          </a:p>
        </p:txBody>
      </p:sp>
      <p:sp>
        <p:nvSpPr>
          <p:cNvPr id="319505" name="Segnaposto numero diapositiva 1">
            <a:extLst>
              <a:ext uri="{FF2B5EF4-FFF2-40B4-BE49-F238E27FC236}">
                <a16:creationId xmlns:a16="http://schemas.microsoft.com/office/drawing/2014/main" id="{579E335F-704C-ACCB-4998-20ECFAEC95A5}"/>
              </a:ext>
            </a:extLst>
          </p:cNvPr>
          <p:cNvSpPr>
            <a:spLocks noGrp="1"/>
          </p:cNvSpPr>
          <p:nvPr>
            <p:ph type="sldNum" sz="quarter" idx="12"/>
          </p:nvPr>
        </p:nvSpPr>
        <p:spPr>
          <a:xfrm>
            <a:off x="8316913" y="2205038"/>
            <a:ext cx="579437"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069D9A-74A9-44FF-9E4A-AB74DE153910}" type="slidenum">
              <a:rPr lang="it-IT" altLang="en-US" sz="1800" b="1" smtClean="0"/>
              <a:pPr>
                <a:spcBef>
                  <a:spcPct val="0"/>
                </a:spcBef>
                <a:buFontTx/>
                <a:buNone/>
              </a:pPr>
              <a:t>43</a:t>
            </a:fld>
            <a:endParaRPr lang="it-IT" altLang="en-US" sz="1800" b="1"/>
          </a:p>
        </p:txBody>
      </p:sp>
      <p:pic>
        <p:nvPicPr>
          <p:cNvPr id="21" name="Immagine 20">
            <a:extLst>
              <a:ext uri="{FF2B5EF4-FFF2-40B4-BE49-F238E27FC236}">
                <a16:creationId xmlns:a16="http://schemas.microsoft.com/office/drawing/2014/main" id="{4821035A-AFD6-3ABA-A50C-1A0CFA2D1E27}"/>
              </a:ext>
            </a:extLst>
          </p:cNvPr>
          <p:cNvPicPr>
            <a:picLocks noChangeAspect="1"/>
          </p:cNvPicPr>
          <p:nvPr/>
        </p:nvPicPr>
        <p:blipFill>
          <a:blip r:embed="rId11"/>
          <a:stretch>
            <a:fillRect/>
          </a:stretch>
        </p:blipFill>
        <p:spPr>
          <a:xfrm>
            <a:off x="6135688" y="-4763"/>
            <a:ext cx="3008312" cy="21383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19507" name="Text Box 11">
            <a:extLst>
              <a:ext uri="{FF2B5EF4-FFF2-40B4-BE49-F238E27FC236}">
                <a16:creationId xmlns:a16="http://schemas.microsoft.com/office/drawing/2014/main" id="{D973EF15-7B25-F994-EAD4-B47552186E49}"/>
              </a:ext>
            </a:extLst>
          </p:cNvPr>
          <p:cNvSpPr txBox="1">
            <a:spLocks noChangeArrowheads="1"/>
          </p:cNvSpPr>
          <p:nvPr/>
        </p:nvSpPr>
        <p:spPr bwMode="auto">
          <a:xfrm>
            <a:off x="6227763" y="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1940</a:t>
            </a:r>
            <a:endParaRPr lang="it-IT" altLang="it-CH" sz="1400" b="1" u="sng"/>
          </a:p>
        </p:txBody>
      </p:sp>
      <p:sp>
        <p:nvSpPr>
          <p:cNvPr id="22" name="Rettangolo 21">
            <a:extLst>
              <a:ext uri="{FF2B5EF4-FFF2-40B4-BE49-F238E27FC236}">
                <a16:creationId xmlns:a16="http://schemas.microsoft.com/office/drawing/2014/main" id="{00BCF45D-A102-9884-2290-58D02FDC2EB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2656" name="Text Box 18">
            <a:extLst>
              <a:ext uri="{FF2B5EF4-FFF2-40B4-BE49-F238E27FC236}">
                <a16:creationId xmlns:a16="http://schemas.microsoft.com/office/drawing/2014/main" id="{FABD152A-B46B-8E49-F5A1-FB5AA00497D4}"/>
              </a:ext>
            </a:extLst>
          </p:cNvPr>
          <p:cNvSpPr txBox="1">
            <a:spLocks noChangeArrowheads="1"/>
          </p:cNvSpPr>
          <p:nvPr/>
        </p:nvSpPr>
        <p:spPr bwMode="auto">
          <a:xfrm>
            <a:off x="2916238" y="2205038"/>
            <a:ext cx="5040312" cy="430212"/>
          </a:xfrm>
          <a:prstGeom prst="rect">
            <a:avLst/>
          </a:prstGeom>
          <a:solidFill>
            <a:srgbClr val="FFFF00"/>
          </a:solidFill>
          <a:ln>
            <a:solidFill>
              <a:schemeClr val="accent4">
                <a:lumMod val="10000"/>
              </a:schemeClr>
            </a:solidFill>
          </a:ln>
        </p:spPr>
        <p:txBody>
          <a:bodyPr anchor="ctr">
            <a:spAutoFit/>
          </a:bodyPr>
          <a:lstStyle>
            <a:defPPr>
              <a:defRPr lang="it-CH"/>
            </a:defPPr>
            <a:lvl1pPr algn="ctr" eaLnBrk="1" hangingPunct="1">
              <a:spcBef>
                <a:spcPct val="50000"/>
              </a:spcBef>
              <a:defRPr sz="22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 El </a:t>
            </a:r>
            <a:r>
              <a:rPr lang="fr-CH" altLang="it-CH" dirty="0" err="1"/>
              <a:t>increible</a:t>
            </a:r>
            <a:r>
              <a:rPr lang="fr-CH" altLang="it-CH" dirty="0"/>
              <a:t> </a:t>
            </a:r>
            <a:r>
              <a:rPr lang="fr-CH" altLang="it-CH" dirty="0" err="1"/>
              <a:t>desarrollo</a:t>
            </a:r>
            <a:r>
              <a:rPr lang="fr-CH" altLang="it-CH" dirty="0"/>
              <a:t> de Tel Aviv</a:t>
            </a:r>
            <a:endParaRPr lang="it-IT" altLang="it-CH" dirty="0"/>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a:extLst>
              <a:ext uri="{FF2B5EF4-FFF2-40B4-BE49-F238E27FC236}">
                <a16:creationId xmlns:a16="http://schemas.microsoft.com/office/drawing/2014/main" id="{D4BE8304-881B-7FB7-E2E0-5CD9878F1920}"/>
              </a:ext>
            </a:extLst>
          </p:cNvPr>
          <p:cNvSpPr txBox="1">
            <a:spLocks noChangeArrowheads="1"/>
          </p:cNvSpPr>
          <p:nvPr/>
        </p:nvSpPr>
        <p:spPr bwMode="auto">
          <a:xfrm>
            <a:off x="2803525" y="466725"/>
            <a:ext cx="34925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Después de la conferencia de San Remo en </a:t>
            </a:r>
            <a:r>
              <a:rPr lang="fr-CH" altLang="it-CH" sz="1400" b="1">
                <a:solidFill>
                  <a:srgbClr val="FFFFFF"/>
                </a:solidFill>
              </a:rPr>
              <a:t>1920,</a:t>
            </a:r>
            <a:r>
              <a:rPr lang="fr-CH" altLang="it-CH" sz="1400">
                <a:solidFill>
                  <a:srgbClr val="FFFFFF"/>
                </a:solidFill>
              </a:rPr>
              <a:t> la Sociedad de Naciones (precursor de la ONU) confiere a Gran Bretaña la administración de Palestina.</a:t>
            </a:r>
          </a:p>
          <a:p>
            <a:pPr eaLnBrk="1" hangingPunct="1">
              <a:spcBef>
                <a:spcPct val="0"/>
              </a:spcBef>
              <a:buFontTx/>
              <a:buNone/>
            </a:pPr>
            <a:r>
              <a:rPr lang="fr-CH" altLang="it-CH" sz="1400">
                <a:solidFill>
                  <a:srgbClr val="FFFFFF"/>
                </a:solidFill>
              </a:rPr>
              <a:t>El primer Comisario enviado por Inglaterra a Palestina es: </a:t>
            </a:r>
          </a:p>
          <a:p>
            <a:pPr eaLnBrk="1" hangingPunct="1">
              <a:spcBef>
                <a:spcPct val="0"/>
              </a:spcBef>
              <a:buFontTx/>
              <a:buNone/>
            </a:pPr>
            <a:r>
              <a:rPr lang="fr-CH" altLang="it-CH" sz="1600" u="sng"/>
              <a:t>Samuel Herbert</a:t>
            </a:r>
          </a:p>
          <a:p>
            <a:pPr eaLnBrk="1" hangingPunct="1">
              <a:spcBef>
                <a:spcPct val="0"/>
              </a:spcBef>
              <a:buFontTx/>
              <a:buNone/>
            </a:pPr>
            <a:r>
              <a:rPr lang="fr-CH" altLang="it-CH" sz="1400">
                <a:solidFill>
                  <a:srgbClr val="FFFFFF"/>
                </a:solidFill>
              </a:rPr>
              <a:t>liberal, judío, sionista, secretario de Lord Balfour e inspirador de la declaración Balfour.</a:t>
            </a:r>
          </a:p>
          <a:p>
            <a:pPr eaLnBrk="1" hangingPunct="1">
              <a:spcBef>
                <a:spcPct val="50000"/>
              </a:spcBef>
              <a:buFontTx/>
              <a:buNone/>
            </a:pPr>
            <a:r>
              <a:rPr lang="fr-CH" altLang="it-CH" sz="1400">
                <a:solidFill>
                  <a:srgbClr val="FFFFFF"/>
                </a:solidFill>
              </a:rPr>
              <a:t> </a:t>
            </a:r>
          </a:p>
        </p:txBody>
      </p:sp>
      <p:sp>
        <p:nvSpPr>
          <p:cNvPr id="321539" name="Text Box 7">
            <a:extLst>
              <a:ext uri="{FF2B5EF4-FFF2-40B4-BE49-F238E27FC236}">
                <a16:creationId xmlns:a16="http://schemas.microsoft.com/office/drawing/2014/main" id="{A18E51A6-1B3B-5BA5-751A-1B684E2F82C2}"/>
              </a:ext>
            </a:extLst>
          </p:cNvPr>
          <p:cNvSpPr txBox="1">
            <a:spLocks noChangeArrowheads="1"/>
          </p:cNvSpPr>
          <p:nvPr/>
        </p:nvSpPr>
        <p:spPr bwMode="auto">
          <a:xfrm>
            <a:off x="611188" y="3535363"/>
            <a:ext cx="28813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1920</a:t>
            </a:r>
            <a:r>
              <a:rPr lang="fr-CH" altLang="it-CH" sz="1100">
                <a:solidFill>
                  <a:srgbClr val="FFFFFF"/>
                </a:solidFill>
              </a:rPr>
              <a:t> - Designación de Samuel                        Herbert como comisario para Palestina</a:t>
            </a:r>
            <a:endParaRPr lang="it-IT" altLang="it-CH" sz="1100">
              <a:solidFill>
                <a:srgbClr val="FFFFFF"/>
              </a:solidFill>
            </a:endParaRPr>
          </a:p>
        </p:txBody>
      </p:sp>
      <p:sp>
        <p:nvSpPr>
          <p:cNvPr id="321540" name="Text Box 9">
            <a:extLst>
              <a:ext uri="{FF2B5EF4-FFF2-40B4-BE49-F238E27FC236}">
                <a16:creationId xmlns:a16="http://schemas.microsoft.com/office/drawing/2014/main" id="{B3DECAF6-39F4-7F0F-FB45-F98B75B977A3}"/>
              </a:ext>
            </a:extLst>
          </p:cNvPr>
          <p:cNvSpPr txBox="1">
            <a:spLocks noChangeArrowheads="1"/>
          </p:cNvSpPr>
          <p:nvPr/>
        </p:nvSpPr>
        <p:spPr bwMode="auto">
          <a:xfrm>
            <a:off x="5524500" y="3673475"/>
            <a:ext cx="3389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1922 </a:t>
            </a:r>
            <a:r>
              <a:rPr lang="fr-CH" altLang="it-CH" sz="1100">
                <a:solidFill>
                  <a:srgbClr val="FFFFFF"/>
                </a:solidFill>
              </a:rPr>
              <a:t>- Ginebra: sesion de la Sociedad de Naciones</a:t>
            </a:r>
            <a:endParaRPr lang="it-IT" altLang="it-CH" sz="1100">
              <a:solidFill>
                <a:srgbClr val="FFFFFF"/>
              </a:solidFill>
            </a:endParaRPr>
          </a:p>
        </p:txBody>
      </p:sp>
      <p:sp>
        <p:nvSpPr>
          <p:cNvPr id="321541" name="Segnaposto numero diapositiva 1">
            <a:extLst>
              <a:ext uri="{FF2B5EF4-FFF2-40B4-BE49-F238E27FC236}">
                <a16:creationId xmlns:a16="http://schemas.microsoft.com/office/drawing/2014/main" id="{B9EC7FA9-95B5-F5DB-3A2F-E5AEC42D5405}"/>
              </a:ext>
            </a:extLst>
          </p:cNvPr>
          <p:cNvSpPr>
            <a:spLocks noGrp="1"/>
          </p:cNvSpPr>
          <p:nvPr>
            <p:ph type="sldNum" sz="quarter" idx="12"/>
          </p:nvPr>
        </p:nvSpPr>
        <p:spPr>
          <a:xfrm>
            <a:off x="4572000" y="5243513"/>
            <a:ext cx="508000"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88C4980-2DF6-44CA-BE60-D3A23D031E0D}" type="slidenum">
              <a:rPr lang="it-IT" altLang="en-US" sz="1400" b="1" smtClean="0">
                <a:solidFill>
                  <a:srgbClr val="FFFFFF"/>
                </a:solidFill>
              </a:rPr>
              <a:pPr algn="ctr">
                <a:spcBef>
                  <a:spcPct val="0"/>
                </a:spcBef>
                <a:buFontTx/>
                <a:buNone/>
              </a:pPr>
              <a:t>44</a:t>
            </a:fld>
            <a:endParaRPr lang="it-IT" altLang="en-US" sz="1400" b="1">
              <a:solidFill>
                <a:srgbClr val="FFFFFF"/>
              </a:solidFill>
            </a:endParaRPr>
          </a:p>
        </p:txBody>
      </p:sp>
      <p:sp>
        <p:nvSpPr>
          <p:cNvPr id="15" name="Rettangolo 14">
            <a:extLst>
              <a:ext uri="{FF2B5EF4-FFF2-40B4-BE49-F238E27FC236}">
                <a16:creationId xmlns:a16="http://schemas.microsoft.com/office/drawing/2014/main" id="{BB283B5B-5EB1-0FEB-AD9B-7CC3AF61674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5">
            <a:extLst>
              <a:ext uri="{FF2B5EF4-FFF2-40B4-BE49-F238E27FC236}">
                <a16:creationId xmlns:a16="http://schemas.microsoft.com/office/drawing/2014/main" id="{6BBBCDF5-D0AC-586A-9AB0-594C964159DC}"/>
              </a:ext>
            </a:extLst>
          </p:cNvPr>
          <p:cNvPicPr>
            <a:picLocks noChangeAspect="1" noChangeArrowheads="1"/>
          </p:cNvPicPr>
          <p:nvPr/>
        </p:nvPicPr>
        <p:blipFill>
          <a:blip r:embed="rId3"/>
          <a:srcRect/>
          <a:stretch>
            <a:fillRect/>
          </a:stretch>
        </p:blipFill>
        <p:spPr bwMode="auto">
          <a:xfrm>
            <a:off x="577850" y="427038"/>
            <a:ext cx="2025650" cy="28067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6" descr="1920 samuel herbert nominato alto commissario pe la Palestina">
            <a:extLst>
              <a:ext uri="{FF2B5EF4-FFF2-40B4-BE49-F238E27FC236}">
                <a16:creationId xmlns:a16="http://schemas.microsoft.com/office/drawing/2014/main" id="{AA3F5C19-DDB7-E2FE-F0FE-616821DA5555}"/>
              </a:ext>
            </a:extLst>
          </p:cNvPr>
          <p:cNvPicPr>
            <a:picLocks noChangeAspect="1" noChangeArrowheads="1"/>
          </p:cNvPicPr>
          <p:nvPr/>
        </p:nvPicPr>
        <p:blipFill>
          <a:blip r:embed="rId4"/>
          <a:srcRect/>
          <a:stretch>
            <a:fillRect/>
          </a:stretch>
        </p:blipFill>
        <p:spPr bwMode="auto">
          <a:xfrm>
            <a:off x="412750" y="4003675"/>
            <a:ext cx="3422650"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21545" name="CasellaDiTesto 3">
            <a:extLst>
              <a:ext uri="{FF2B5EF4-FFF2-40B4-BE49-F238E27FC236}">
                <a16:creationId xmlns:a16="http://schemas.microsoft.com/office/drawing/2014/main" id="{6EBF512C-E81D-3D27-91F2-94C483FE68B9}"/>
              </a:ext>
            </a:extLst>
          </p:cNvPr>
          <p:cNvSpPr txBox="1">
            <a:spLocks noChangeArrowheads="1"/>
          </p:cNvSpPr>
          <p:nvPr/>
        </p:nvSpPr>
        <p:spPr bwMode="auto">
          <a:xfrm>
            <a:off x="1011238" y="6584950"/>
            <a:ext cx="7488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http://en.wikipedia.org/wiki/San_Remo_conference      http://en.wikipedia.org/wiki/Herbert_Samuel       http://en.wikipedia.org/wiki/British_Mandate_of_Palestine</a:t>
            </a:r>
          </a:p>
        </p:txBody>
      </p:sp>
      <p:pic>
        <p:nvPicPr>
          <p:cNvPr id="20" name="Immagine 19">
            <a:extLst>
              <a:ext uri="{FF2B5EF4-FFF2-40B4-BE49-F238E27FC236}">
                <a16:creationId xmlns:a16="http://schemas.microsoft.com/office/drawing/2014/main" id="{03345312-1705-F195-F87F-F6BC95D35C38}"/>
              </a:ext>
            </a:extLst>
          </p:cNvPr>
          <p:cNvPicPr>
            <a:picLocks noChangeAspect="1"/>
          </p:cNvPicPr>
          <p:nvPr/>
        </p:nvPicPr>
        <p:blipFill>
          <a:blip r:embed="rId5"/>
          <a:stretch>
            <a:fillRect/>
          </a:stretch>
        </p:blipFill>
        <p:spPr>
          <a:xfrm>
            <a:off x="6478588" y="444500"/>
            <a:ext cx="2020887" cy="2984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1" name="CasellaDiTesto 20">
            <a:extLst>
              <a:ext uri="{FF2B5EF4-FFF2-40B4-BE49-F238E27FC236}">
                <a16:creationId xmlns:a16="http://schemas.microsoft.com/office/drawing/2014/main" id="{A5E9811C-F43B-30D7-F715-2512E67D8795}"/>
              </a:ext>
            </a:extLst>
          </p:cNvPr>
          <p:cNvSpPr txBox="1"/>
          <p:nvPr/>
        </p:nvSpPr>
        <p:spPr>
          <a:xfrm>
            <a:off x="2871788" y="2852738"/>
            <a:ext cx="3355975" cy="6143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1920</a:t>
            </a:r>
            <a:r>
              <a:rPr lang="en-US" sz="1600" dirty="0"/>
              <a:t> - </a:t>
            </a:r>
            <a:r>
              <a:rPr lang="es-ES" sz="1600" dirty="0"/>
              <a:t>La Conferencia                             de San Remo</a:t>
            </a:r>
            <a:endParaRPr lang="en-US" sz="1600" dirty="0"/>
          </a:p>
        </p:txBody>
      </p:sp>
      <p:pic>
        <p:nvPicPr>
          <p:cNvPr id="321548" name="Picture 15" descr="Società delle Nazioni - Wikipedia">
            <a:extLst>
              <a:ext uri="{FF2B5EF4-FFF2-40B4-BE49-F238E27FC236}">
                <a16:creationId xmlns:a16="http://schemas.microsoft.com/office/drawing/2014/main" id="{E2C13845-DC36-45CB-D3B2-EF38FAE5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079875" y="4003675"/>
            <a:ext cx="1444625"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a:extLst>
              <a:ext uri="{FF2B5EF4-FFF2-40B4-BE49-F238E27FC236}">
                <a16:creationId xmlns:a16="http://schemas.microsoft.com/office/drawing/2014/main" id="{DCFFC670-C131-0546-1BFE-EF9177F2B2BA}"/>
              </a:ext>
            </a:extLst>
          </p:cNvPr>
          <p:cNvPicPr>
            <a:picLocks noChangeAspect="1" noChangeArrowheads="1"/>
          </p:cNvPicPr>
          <p:nvPr/>
        </p:nvPicPr>
        <p:blipFill>
          <a:blip r:embed="rId7"/>
          <a:srcRect/>
          <a:stretch>
            <a:fillRect/>
          </a:stretch>
        </p:blipFill>
        <p:spPr bwMode="auto">
          <a:xfrm>
            <a:off x="5754688" y="4003675"/>
            <a:ext cx="3014662"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21550" name="Text Box 3">
            <a:extLst>
              <a:ext uri="{FF2B5EF4-FFF2-40B4-BE49-F238E27FC236}">
                <a16:creationId xmlns:a16="http://schemas.microsoft.com/office/drawing/2014/main" id="{861D9E2F-9939-9CDE-E826-18E5272CB235}"/>
              </a:ext>
            </a:extLst>
          </p:cNvPr>
          <p:cNvSpPr txBox="1">
            <a:spLocks noChangeArrowheads="1"/>
          </p:cNvSpPr>
          <p:nvPr/>
        </p:nvSpPr>
        <p:spPr bwMode="auto">
          <a:xfrm>
            <a:off x="644525" y="3289300"/>
            <a:ext cx="120173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FFFFFF"/>
                </a:solidFill>
              </a:rPr>
              <a:t>Samuel Herbert</a:t>
            </a:r>
            <a:endParaRPr lang="it-IT" altLang="it-CH" sz="1100">
              <a:solidFill>
                <a:srgbClr val="FFFFFF"/>
              </a:solidFill>
            </a:endParaRPr>
          </a:p>
        </p:txBody>
      </p:sp>
      <p:sp>
        <p:nvSpPr>
          <p:cNvPr id="18" name="CasellaDiTesto 17">
            <a:extLst>
              <a:ext uri="{FF2B5EF4-FFF2-40B4-BE49-F238E27FC236}">
                <a16:creationId xmlns:a16="http://schemas.microsoft.com/office/drawing/2014/main" id="{4C27E718-D87E-BDCE-580E-67CCC53AA7E2}"/>
              </a:ext>
            </a:extLst>
          </p:cNvPr>
          <p:cNvSpPr txBox="1"/>
          <p:nvPr/>
        </p:nvSpPr>
        <p:spPr>
          <a:xfrm>
            <a:off x="4079875" y="5583238"/>
            <a:ext cx="1444625" cy="8620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1922</a:t>
            </a:r>
            <a:r>
              <a:rPr lang="en-US" sz="1600" dirty="0"/>
              <a:t>           </a:t>
            </a:r>
            <a:r>
              <a:rPr lang="es-ES" sz="1600" dirty="0"/>
              <a:t>La Sociedad de Naciones</a:t>
            </a:r>
            <a:endParaRPr lang="en-US"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kibbutz">
            <a:extLst>
              <a:ext uri="{FF2B5EF4-FFF2-40B4-BE49-F238E27FC236}">
                <a16:creationId xmlns:a16="http://schemas.microsoft.com/office/drawing/2014/main" id="{2CB767AD-936C-96FD-2FC3-BCBAC28DC53A}"/>
              </a:ext>
            </a:extLst>
          </p:cNvPr>
          <p:cNvPicPr>
            <a:picLocks noChangeAspect="1" noChangeArrowheads="1"/>
          </p:cNvPicPr>
          <p:nvPr/>
        </p:nvPicPr>
        <p:blipFill>
          <a:blip r:embed="rId3"/>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1" name="Picture 3" descr="kibbutz%20dalia%20dreissiger%20jahre">
            <a:extLst>
              <a:ext uri="{FF2B5EF4-FFF2-40B4-BE49-F238E27FC236}">
                <a16:creationId xmlns:a16="http://schemas.microsoft.com/office/drawing/2014/main" id="{96438A3F-D6E6-58EE-464E-B87461956523}"/>
              </a:ext>
            </a:extLst>
          </p:cNvPr>
          <p:cNvPicPr>
            <a:picLocks noChangeAspect="1" noChangeArrowheads="1"/>
          </p:cNvPicPr>
          <p:nvPr/>
        </p:nvPicPr>
        <p:blipFill>
          <a:blip r:embed="rId4"/>
          <a:srcRect/>
          <a:stretch>
            <a:fillRect/>
          </a:stretch>
        </p:blipFill>
        <p:spPr bwMode="auto">
          <a:xfrm>
            <a:off x="179388" y="2808288"/>
            <a:ext cx="2808287" cy="2105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2" name="Picture 4" descr="kibbuz Beit Hashita 1928">
            <a:extLst>
              <a:ext uri="{FF2B5EF4-FFF2-40B4-BE49-F238E27FC236}">
                <a16:creationId xmlns:a16="http://schemas.microsoft.com/office/drawing/2014/main" id="{9F982A98-C3D8-DB08-3E29-0557CEC1CFB2}"/>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3" name="Picture 5" descr="Bet Alfa 1921">
            <a:extLst>
              <a:ext uri="{FF2B5EF4-FFF2-40B4-BE49-F238E27FC236}">
                <a16:creationId xmlns:a16="http://schemas.microsoft.com/office/drawing/2014/main" id="{7BF25591-3CF0-BFDC-9D00-E260152051DD}"/>
              </a:ext>
            </a:extLst>
          </p:cNvPr>
          <p:cNvPicPr>
            <a:picLocks noChangeAspect="1" noChangeArrowheads="1"/>
          </p:cNvPicPr>
          <p:nvPr/>
        </p:nvPicPr>
        <p:blipFill>
          <a:blip r:embed="rId6"/>
          <a:srcRect/>
          <a:stretch>
            <a:fillRect/>
          </a:stretch>
        </p:blipFill>
        <p:spPr bwMode="auto">
          <a:xfrm>
            <a:off x="179388" y="5026025"/>
            <a:ext cx="2808287"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4" name="Picture 6" descr="torre di guardia  e palizzata">
            <a:extLst>
              <a:ext uri="{FF2B5EF4-FFF2-40B4-BE49-F238E27FC236}">
                <a16:creationId xmlns:a16="http://schemas.microsoft.com/office/drawing/2014/main" id="{76D0A6A0-F151-666F-F420-CEDF67DC7CFD}"/>
              </a:ext>
            </a:extLst>
          </p:cNvPr>
          <p:cNvPicPr>
            <a:picLocks noChangeAspect="1" noChangeArrowheads="1"/>
          </p:cNvPicPr>
          <p:nvPr/>
        </p:nvPicPr>
        <p:blipFill>
          <a:blip r:embed="rId7"/>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3591" name="Text Box 7">
            <a:extLst>
              <a:ext uri="{FF2B5EF4-FFF2-40B4-BE49-F238E27FC236}">
                <a16:creationId xmlns:a16="http://schemas.microsoft.com/office/drawing/2014/main" id="{6313487C-2C08-F473-C154-D14DC9817525}"/>
              </a:ext>
            </a:extLst>
          </p:cNvPr>
          <p:cNvSpPr txBox="1">
            <a:spLocks noChangeArrowheads="1"/>
          </p:cNvSpPr>
          <p:nvPr/>
        </p:nvSpPr>
        <p:spPr bwMode="auto">
          <a:xfrm>
            <a:off x="3059113" y="6453188"/>
            <a:ext cx="158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Kibboutz Bet Alfa 1921</a:t>
            </a:r>
            <a:endParaRPr lang="it-IT" altLang="it-CH" sz="1000" b="1">
              <a:solidFill>
                <a:srgbClr val="FFFFFF"/>
              </a:solidFill>
            </a:endParaRPr>
          </a:p>
        </p:txBody>
      </p:sp>
      <p:sp>
        <p:nvSpPr>
          <p:cNvPr id="323592" name="Text Box 8">
            <a:extLst>
              <a:ext uri="{FF2B5EF4-FFF2-40B4-BE49-F238E27FC236}">
                <a16:creationId xmlns:a16="http://schemas.microsoft.com/office/drawing/2014/main" id="{F5CDBD5D-3D1B-C3D5-68D4-59842F6E1270}"/>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Kibutz Beit Hashita</a:t>
            </a:r>
            <a:endParaRPr lang="it-IT" altLang="it-CH" sz="1000" b="1">
              <a:solidFill>
                <a:srgbClr val="FFFFFF"/>
              </a:solidFill>
            </a:endParaRPr>
          </a:p>
        </p:txBody>
      </p:sp>
      <p:sp>
        <p:nvSpPr>
          <p:cNvPr id="323593" name="Text Box 9">
            <a:extLst>
              <a:ext uri="{FF2B5EF4-FFF2-40B4-BE49-F238E27FC236}">
                <a16:creationId xmlns:a16="http://schemas.microsoft.com/office/drawing/2014/main" id="{D2CC2CAC-4091-77C7-8535-E66A0C251B5E}"/>
              </a:ext>
            </a:extLst>
          </p:cNvPr>
          <p:cNvSpPr txBox="1">
            <a:spLocks noChangeArrowheads="1"/>
          </p:cNvSpPr>
          <p:nvPr/>
        </p:nvSpPr>
        <p:spPr bwMode="auto">
          <a:xfrm>
            <a:off x="3132138" y="2924175"/>
            <a:ext cx="1079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Kibutz Dalia  años ‘30</a:t>
            </a:r>
            <a:endParaRPr lang="it-IT" altLang="it-CH" sz="1000" b="1">
              <a:solidFill>
                <a:srgbClr val="FFFFFF"/>
              </a:solidFill>
            </a:endParaRPr>
          </a:p>
        </p:txBody>
      </p:sp>
      <p:sp>
        <p:nvSpPr>
          <p:cNvPr id="775178" name="Text Box 10">
            <a:extLst>
              <a:ext uri="{FF2B5EF4-FFF2-40B4-BE49-F238E27FC236}">
                <a16:creationId xmlns:a16="http://schemas.microsoft.com/office/drawing/2014/main" id="{2075A8A7-5F7C-75A6-B955-A6367F8D6628}"/>
              </a:ext>
            </a:extLst>
          </p:cNvPr>
          <p:cNvSpPr txBox="1">
            <a:spLocks noChangeArrowheads="1"/>
          </p:cNvSpPr>
          <p:nvPr/>
        </p:nvSpPr>
        <p:spPr bwMode="auto">
          <a:xfrm>
            <a:off x="3132138" y="4257675"/>
            <a:ext cx="1727200" cy="1465263"/>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En </a:t>
            </a:r>
            <a:r>
              <a:rPr lang="fr-CH" altLang="it-CH" dirty="0" err="1"/>
              <a:t>Palestina</a:t>
            </a:r>
            <a:r>
              <a:rPr lang="fr-CH" altLang="it-CH" dirty="0"/>
              <a:t>  los </a:t>
            </a:r>
            <a:r>
              <a:rPr lang="fr-CH" altLang="it-CH" dirty="0" err="1"/>
              <a:t>kibutz</a:t>
            </a:r>
            <a:r>
              <a:rPr lang="fr-CH" altLang="it-CH" dirty="0"/>
              <a:t> </a:t>
            </a:r>
            <a:r>
              <a:rPr lang="fr-CH" altLang="it-CH" dirty="0" err="1"/>
              <a:t>avanzan</a:t>
            </a:r>
            <a:r>
              <a:rPr lang="fr-CH" altLang="it-CH" dirty="0"/>
              <a:t> </a:t>
            </a:r>
            <a:r>
              <a:rPr lang="fr-CH" altLang="it-CH" dirty="0" err="1"/>
              <a:t>como</a:t>
            </a:r>
            <a:r>
              <a:rPr lang="fr-CH" altLang="it-CH" dirty="0"/>
              <a:t> los </a:t>
            </a:r>
            <a:r>
              <a:rPr lang="fr-CH" altLang="it-CH" dirty="0" err="1"/>
              <a:t>champiñones</a:t>
            </a:r>
            <a:endParaRPr lang="it-IT" altLang="it-CH" dirty="0"/>
          </a:p>
        </p:txBody>
      </p:sp>
      <p:pic>
        <p:nvPicPr>
          <p:cNvPr id="263179" name="Picture 11" descr="Kibbutz">
            <a:extLst>
              <a:ext uri="{FF2B5EF4-FFF2-40B4-BE49-F238E27FC236}">
                <a16:creationId xmlns:a16="http://schemas.microsoft.com/office/drawing/2014/main" id="{C1C3A9AE-A75C-54C0-37B2-845D60E247AA}"/>
              </a:ext>
            </a:extLst>
          </p:cNvPr>
          <p:cNvPicPr>
            <a:picLocks noChangeAspect="1" noChangeArrowheads="1"/>
          </p:cNvPicPr>
          <p:nvPr/>
        </p:nvPicPr>
        <p:blipFill>
          <a:blip r:embed="rId8"/>
          <a:srcRect/>
          <a:stretch>
            <a:fillRect/>
          </a:stretch>
        </p:blipFill>
        <p:spPr bwMode="auto">
          <a:xfrm>
            <a:off x="5148263" y="188913"/>
            <a:ext cx="3781425"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3596" name="Text Box 12">
            <a:extLst>
              <a:ext uri="{FF2B5EF4-FFF2-40B4-BE49-F238E27FC236}">
                <a16:creationId xmlns:a16="http://schemas.microsoft.com/office/drawing/2014/main" id="{BD0C3CEC-A523-684D-BFB9-C747D1F60682}"/>
              </a:ext>
            </a:extLst>
          </p:cNvPr>
          <p:cNvSpPr txBox="1">
            <a:spLocks noChangeArrowheads="1"/>
          </p:cNvSpPr>
          <p:nvPr/>
        </p:nvSpPr>
        <p:spPr bwMode="auto">
          <a:xfrm>
            <a:off x="4932363" y="2781300"/>
            <a:ext cx="1079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Kibutz  Degania Alef</a:t>
            </a:r>
            <a:endParaRPr lang="it-IT" altLang="it-CH" sz="1000" b="1">
              <a:solidFill>
                <a:srgbClr val="FFFFFF"/>
              </a:solidFill>
            </a:endParaRPr>
          </a:p>
        </p:txBody>
      </p:sp>
      <p:pic>
        <p:nvPicPr>
          <p:cNvPr id="263181" name="Picture 13">
            <a:extLst>
              <a:ext uri="{FF2B5EF4-FFF2-40B4-BE49-F238E27FC236}">
                <a16:creationId xmlns:a16="http://schemas.microsoft.com/office/drawing/2014/main" id="{A5C89582-3094-3295-99A3-B888DB1B13CD}"/>
              </a:ext>
            </a:extLst>
          </p:cNvPr>
          <p:cNvPicPr>
            <a:picLocks noChangeAspect="1" noChangeArrowheads="1"/>
          </p:cNvPicPr>
          <p:nvPr/>
        </p:nvPicPr>
        <p:blipFill>
          <a:blip r:embed="rId9"/>
          <a:srcRect/>
          <a:stretch>
            <a:fillRect/>
          </a:stretch>
        </p:blipFill>
        <p:spPr bwMode="auto">
          <a:xfrm>
            <a:off x="6399213" y="2771775"/>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3598" name="Text Box 14">
            <a:extLst>
              <a:ext uri="{FF2B5EF4-FFF2-40B4-BE49-F238E27FC236}">
                <a16:creationId xmlns:a16="http://schemas.microsoft.com/office/drawing/2014/main" id="{72E4DAC1-229C-5FB7-FE76-5D5FCBEFD764}"/>
              </a:ext>
            </a:extLst>
          </p:cNvPr>
          <p:cNvSpPr txBox="1">
            <a:spLocks noChangeArrowheads="1"/>
          </p:cNvSpPr>
          <p:nvPr/>
        </p:nvSpPr>
        <p:spPr bwMode="auto">
          <a:xfrm>
            <a:off x="5472113" y="3284538"/>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Dentistas ambulantes</a:t>
            </a:r>
            <a:endParaRPr lang="it-IT" altLang="it-CH" sz="1000" b="1">
              <a:solidFill>
                <a:srgbClr val="FFFFFF"/>
              </a:solidFill>
            </a:endParaRPr>
          </a:p>
        </p:txBody>
      </p:sp>
      <p:sp>
        <p:nvSpPr>
          <p:cNvPr id="323599" name="Segnaposto numero diapositiva 1">
            <a:extLst>
              <a:ext uri="{FF2B5EF4-FFF2-40B4-BE49-F238E27FC236}">
                <a16:creationId xmlns:a16="http://schemas.microsoft.com/office/drawing/2014/main" id="{6ACA708F-81C5-3264-7BC2-792F05147619}"/>
              </a:ext>
            </a:extLst>
          </p:cNvPr>
          <p:cNvSpPr>
            <a:spLocks noGrp="1"/>
          </p:cNvSpPr>
          <p:nvPr>
            <p:ph type="sldNum" sz="quarter" idx="12"/>
          </p:nvPr>
        </p:nvSpPr>
        <p:spPr>
          <a:xfrm>
            <a:off x="3595688" y="5913438"/>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1D3C879-6923-4619-A47E-BF67246424BF}" type="slidenum">
              <a:rPr lang="it-IT" altLang="en-US" sz="1400" smtClean="0">
                <a:solidFill>
                  <a:srgbClr val="FFFFFF"/>
                </a:solidFill>
              </a:rPr>
              <a:pPr algn="ctr">
                <a:spcBef>
                  <a:spcPct val="0"/>
                </a:spcBef>
                <a:buFontTx/>
                <a:buNone/>
              </a:pPr>
              <a:t>45</a:t>
            </a:fld>
            <a:endParaRPr lang="it-IT" altLang="en-US" sz="1400">
              <a:solidFill>
                <a:srgbClr val="FFFFFF"/>
              </a:solidFill>
            </a:endParaRPr>
          </a:p>
        </p:txBody>
      </p:sp>
      <p:sp>
        <p:nvSpPr>
          <p:cNvPr id="16" name="Rettangolo 15">
            <a:extLst>
              <a:ext uri="{FF2B5EF4-FFF2-40B4-BE49-F238E27FC236}">
                <a16:creationId xmlns:a16="http://schemas.microsoft.com/office/drawing/2014/main" id="{54468B60-4189-B97C-E41C-FEFF563DBCE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601" name="CasellaDiTesto 1">
            <a:extLst>
              <a:ext uri="{FF2B5EF4-FFF2-40B4-BE49-F238E27FC236}">
                <a16:creationId xmlns:a16="http://schemas.microsoft.com/office/drawing/2014/main" id="{C6307833-4BFA-5ED0-07CF-8A46200C97F5}"/>
              </a:ext>
            </a:extLst>
          </p:cNvPr>
          <p:cNvSpPr txBox="1">
            <a:spLocks noChangeArrowheads="1"/>
          </p:cNvSpPr>
          <p:nvPr/>
        </p:nvSpPr>
        <p:spPr bwMode="auto">
          <a:xfrm>
            <a:off x="3046413" y="3616325"/>
            <a:ext cx="1898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000" b="1">
                <a:solidFill>
                  <a:srgbClr val="FFFFFF"/>
                </a:solidFill>
              </a:rPr>
              <a:t>Inicialmente, los kibutzim tenían una base ideológica socialista.</a:t>
            </a:r>
            <a:endParaRPr lang="en-US" altLang="en-US" sz="10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egnaposto numero diapositiva 1">
            <a:extLst>
              <a:ext uri="{FF2B5EF4-FFF2-40B4-BE49-F238E27FC236}">
                <a16:creationId xmlns:a16="http://schemas.microsoft.com/office/drawing/2014/main" id="{AE0E78D8-B175-D890-C31A-62481D783C03}"/>
              </a:ext>
            </a:extLst>
          </p:cNvPr>
          <p:cNvSpPr>
            <a:spLocks noGrp="1"/>
          </p:cNvSpPr>
          <p:nvPr>
            <p:ph type="sldNum" sz="quarter" idx="12"/>
          </p:nvPr>
        </p:nvSpPr>
        <p:spPr>
          <a:xfrm>
            <a:off x="7439025" y="5670550"/>
            <a:ext cx="863600"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38F842-E899-4DEA-9E02-007506480AA4}" type="slidenum">
              <a:rPr lang="it-IT" altLang="en-US" sz="1400" smtClean="0">
                <a:solidFill>
                  <a:srgbClr val="FFFFFF"/>
                </a:solidFill>
              </a:rPr>
              <a:pPr>
                <a:spcBef>
                  <a:spcPct val="0"/>
                </a:spcBef>
                <a:buFontTx/>
                <a:buNone/>
              </a:pPr>
              <a:t>46</a:t>
            </a:fld>
            <a:endParaRPr lang="it-IT" altLang="en-US" sz="1400">
              <a:solidFill>
                <a:srgbClr val="FFFFFF"/>
              </a:solidFill>
            </a:endParaRPr>
          </a:p>
        </p:txBody>
      </p:sp>
      <p:pic>
        <p:nvPicPr>
          <p:cNvPr id="5" name="Picture 3" descr="Scan20001">
            <a:extLst>
              <a:ext uri="{FF2B5EF4-FFF2-40B4-BE49-F238E27FC236}">
                <a16:creationId xmlns:a16="http://schemas.microsoft.com/office/drawing/2014/main" id="{01CA12DF-2F1E-48C9-2CB8-DFA114CB210D}"/>
              </a:ext>
            </a:extLst>
          </p:cNvPr>
          <p:cNvPicPr>
            <a:picLocks noChangeAspect="1" noChangeArrowheads="1"/>
          </p:cNvPicPr>
          <p:nvPr/>
        </p:nvPicPr>
        <p:blipFill>
          <a:blip r:embed="rId3">
            <a:lum bright="-6000" contrast="4000"/>
          </a:blip>
          <a:srcRect/>
          <a:stretch>
            <a:fillRect/>
          </a:stretch>
        </p:blipFill>
        <p:spPr bwMode="auto">
          <a:xfrm>
            <a:off x="528638" y="692150"/>
            <a:ext cx="8080375" cy="46402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D2B0AB3-32DB-79C9-93D3-D9412A999DE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3362" name="Text Box 3">
            <a:extLst>
              <a:ext uri="{FF2B5EF4-FFF2-40B4-BE49-F238E27FC236}">
                <a16:creationId xmlns:a16="http://schemas.microsoft.com/office/drawing/2014/main" id="{A1132180-A4D1-621C-64FF-43D11A849CA3}"/>
              </a:ext>
            </a:extLst>
          </p:cNvPr>
          <p:cNvSpPr txBox="1">
            <a:spLocks noChangeArrowheads="1"/>
          </p:cNvSpPr>
          <p:nvPr/>
        </p:nvSpPr>
        <p:spPr bwMode="auto">
          <a:xfrm>
            <a:off x="1331913" y="5519738"/>
            <a:ext cx="6264275" cy="646112"/>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Tirat</a:t>
            </a:r>
            <a:r>
              <a:rPr lang="fr-CH" altLang="it-CH" dirty="0"/>
              <a:t> </a:t>
            </a:r>
            <a:r>
              <a:rPr lang="fr-CH" altLang="it-CH" dirty="0" err="1"/>
              <a:t>Zvi</a:t>
            </a:r>
            <a:r>
              <a:rPr lang="fr-CH" altLang="it-CH" dirty="0"/>
              <a:t>: </a:t>
            </a:r>
            <a:r>
              <a:rPr lang="fr-CH" altLang="it-CH" dirty="0" err="1"/>
              <a:t>granja</a:t>
            </a:r>
            <a:r>
              <a:rPr lang="fr-CH" altLang="it-CH" dirty="0"/>
              <a:t> </a:t>
            </a:r>
            <a:r>
              <a:rPr lang="fr-CH" altLang="it-CH" dirty="0" err="1"/>
              <a:t>comunitaria</a:t>
            </a:r>
            <a:r>
              <a:rPr lang="fr-CH" altLang="it-CH" dirty="0"/>
              <a:t> </a:t>
            </a:r>
            <a:r>
              <a:rPr lang="fr-CH" altLang="it-CH" dirty="0" err="1"/>
              <a:t>sionista</a:t>
            </a:r>
            <a:r>
              <a:rPr lang="fr-CH" altLang="it-CH" dirty="0"/>
              <a:t> (</a:t>
            </a:r>
            <a:r>
              <a:rPr lang="fr-CH" altLang="it-CH" dirty="0" err="1"/>
              <a:t>kibutz</a:t>
            </a:r>
            <a:r>
              <a:rPr lang="fr-CH" altLang="it-CH" dirty="0"/>
              <a:t>) </a:t>
            </a:r>
            <a:r>
              <a:rPr lang="fr-CH" altLang="it-CH" dirty="0" err="1"/>
              <a:t>fortalezida</a:t>
            </a:r>
            <a:r>
              <a:rPr lang="fr-CH" altLang="it-CH" dirty="0"/>
              <a:t>, en los </a:t>
            </a:r>
            <a:r>
              <a:rPr lang="fr-CH" altLang="it-CH" dirty="0" err="1"/>
              <a:t>años</a:t>
            </a:r>
            <a:r>
              <a:rPr lang="fr-CH" altLang="it-CH" dirty="0"/>
              <a:t> </a:t>
            </a:r>
            <a:r>
              <a:rPr lang="fr-CH" altLang="it-CH" dirty="0" err="1"/>
              <a:t>trenta</a:t>
            </a:r>
            <a:endParaRPr lang="it-IT" altLang="it-CH"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Text Box 3">
            <a:extLst>
              <a:ext uri="{FF2B5EF4-FFF2-40B4-BE49-F238E27FC236}">
                <a16:creationId xmlns:a16="http://schemas.microsoft.com/office/drawing/2014/main" id="{42A1F6FC-5C70-1839-EC1E-B61764FDF290}"/>
              </a:ext>
            </a:extLst>
          </p:cNvPr>
          <p:cNvSpPr txBox="1">
            <a:spLocks noChangeArrowheads="1"/>
          </p:cNvSpPr>
          <p:nvPr/>
        </p:nvSpPr>
        <p:spPr bwMode="auto">
          <a:xfrm>
            <a:off x="6592888" y="2060575"/>
            <a:ext cx="1905000" cy="1754188"/>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Típico</a:t>
            </a:r>
            <a:r>
              <a:rPr lang="fr-CH" altLang="it-CH" dirty="0"/>
              <a:t> </a:t>
            </a:r>
            <a:r>
              <a:rPr lang="fr-CH" altLang="it-CH" dirty="0" err="1"/>
              <a:t>moschaw</a:t>
            </a:r>
            <a:r>
              <a:rPr lang="fr-CH" altLang="it-CH" dirty="0"/>
              <a:t>,              pueblo </a:t>
            </a:r>
            <a:r>
              <a:rPr lang="fr-CH" altLang="it-CH" dirty="0" err="1"/>
              <a:t>comunitario</a:t>
            </a:r>
            <a:r>
              <a:rPr lang="fr-CH" altLang="it-CH" dirty="0"/>
              <a:t> </a:t>
            </a:r>
            <a:r>
              <a:rPr lang="fr-CH" altLang="it-CH" dirty="0" err="1"/>
              <a:t>sionista</a:t>
            </a:r>
            <a:r>
              <a:rPr lang="fr-CH" altLang="it-CH" dirty="0"/>
              <a:t>,          </a:t>
            </a:r>
            <a:r>
              <a:rPr lang="fr-CH" altLang="it-CH" dirty="0" err="1"/>
              <a:t>años</a:t>
            </a:r>
            <a:r>
              <a:rPr lang="fr-CH" altLang="it-CH" dirty="0"/>
              <a:t> </a:t>
            </a:r>
            <a:r>
              <a:rPr lang="fr-CH" altLang="it-CH" dirty="0" err="1"/>
              <a:t>cuarenta</a:t>
            </a:r>
            <a:endParaRPr lang="it-IT" altLang="it-CH" dirty="0"/>
          </a:p>
        </p:txBody>
      </p:sp>
      <p:sp>
        <p:nvSpPr>
          <p:cNvPr id="327683" name="Segnaposto numero diapositiva 1">
            <a:extLst>
              <a:ext uri="{FF2B5EF4-FFF2-40B4-BE49-F238E27FC236}">
                <a16:creationId xmlns:a16="http://schemas.microsoft.com/office/drawing/2014/main" id="{CC50B86A-82D1-8491-FD84-F4DBDF66C46F}"/>
              </a:ext>
            </a:extLst>
          </p:cNvPr>
          <p:cNvSpPr>
            <a:spLocks noGrp="1"/>
          </p:cNvSpPr>
          <p:nvPr>
            <p:ph type="sldNum" sz="quarter" idx="12"/>
          </p:nvPr>
        </p:nvSpPr>
        <p:spPr>
          <a:xfrm>
            <a:off x="6781800" y="5319713"/>
            <a:ext cx="969963"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66C106-9AF9-4015-9835-50520399D5CF}" type="slidenum">
              <a:rPr lang="it-IT" altLang="en-US" sz="1400" smtClean="0">
                <a:solidFill>
                  <a:srgbClr val="FFFFFF"/>
                </a:solidFill>
              </a:rPr>
              <a:pPr>
                <a:spcBef>
                  <a:spcPct val="0"/>
                </a:spcBef>
                <a:buFontTx/>
                <a:buNone/>
              </a:pPr>
              <a:t>47</a:t>
            </a:fld>
            <a:endParaRPr lang="it-IT" altLang="en-US" sz="1400">
              <a:solidFill>
                <a:srgbClr val="FFFFFF"/>
              </a:solidFill>
            </a:endParaRPr>
          </a:p>
        </p:txBody>
      </p:sp>
      <p:pic>
        <p:nvPicPr>
          <p:cNvPr id="5" name="Picture 3" descr="villaggio">
            <a:extLst>
              <a:ext uri="{FF2B5EF4-FFF2-40B4-BE49-F238E27FC236}">
                <a16:creationId xmlns:a16="http://schemas.microsoft.com/office/drawing/2014/main" id="{D91F89A3-0DA7-9CE8-79F2-7DFF4B5D483C}"/>
              </a:ext>
            </a:extLst>
          </p:cNvPr>
          <p:cNvPicPr>
            <a:picLocks noChangeAspect="1" noChangeArrowheads="1"/>
          </p:cNvPicPr>
          <p:nvPr/>
        </p:nvPicPr>
        <p:blipFill>
          <a:blip r:embed="rId3">
            <a:lum bright="-14000" contrast="6000"/>
          </a:blip>
          <a:srcRect/>
          <a:stretch>
            <a:fillRect/>
          </a:stretch>
        </p:blipFill>
        <p:spPr bwMode="auto">
          <a:xfrm>
            <a:off x="1187450" y="620713"/>
            <a:ext cx="5170488" cy="5661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27685" name="CasellaDiTesto 2">
            <a:extLst>
              <a:ext uri="{FF2B5EF4-FFF2-40B4-BE49-F238E27FC236}">
                <a16:creationId xmlns:a16="http://schemas.microsoft.com/office/drawing/2014/main" id="{5476FA51-BB22-122C-F130-6E7B63188DBF}"/>
              </a:ext>
            </a:extLst>
          </p:cNvPr>
          <p:cNvSpPr txBox="1">
            <a:spLocks noChangeArrowheads="1"/>
          </p:cNvSpPr>
          <p:nvPr/>
        </p:nvSpPr>
        <p:spPr bwMode="auto">
          <a:xfrm>
            <a:off x="2836863" y="6308725"/>
            <a:ext cx="1871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https://es.wikipedia.org/wiki/Moshav</a:t>
            </a:r>
          </a:p>
        </p:txBody>
      </p:sp>
      <p:sp>
        <p:nvSpPr>
          <p:cNvPr id="6" name="Rettangolo 5">
            <a:extLst>
              <a:ext uri="{FF2B5EF4-FFF2-40B4-BE49-F238E27FC236}">
                <a16:creationId xmlns:a16="http://schemas.microsoft.com/office/drawing/2014/main" id="{8CC0415A-BB42-964B-9CE0-C62B6F4BF39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Text Box 3">
            <a:extLst>
              <a:ext uri="{FF2B5EF4-FFF2-40B4-BE49-F238E27FC236}">
                <a16:creationId xmlns:a16="http://schemas.microsoft.com/office/drawing/2014/main" id="{BDAB5360-D7C3-56E3-EFAE-CD5099AF9B39}"/>
              </a:ext>
            </a:extLst>
          </p:cNvPr>
          <p:cNvSpPr txBox="1">
            <a:spLocks noChangeArrowheads="1"/>
          </p:cNvSpPr>
          <p:nvPr/>
        </p:nvSpPr>
        <p:spPr bwMode="auto">
          <a:xfrm>
            <a:off x="3924300" y="6110288"/>
            <a:ext cx="1655763" cy="369887"/>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Jaffa  1930</a:t>
            </a:r>
            <a:endParaRPr lang="it-IT" altLang="it-CH" dirty="0"/>
          </a:p>
        </p:txBody>
      </p:sp>
      <p:sp>
        <p:nvSpPr>
          <p:cNvPr id="329731" name="Segnaposto numero diapositiva 1">
            <a:extLst>
              <a:ext uri="{FF2B5EF4-FFF2-40B4-BE49-F238E27FC236}">
                <a16:creationId xmlns:a16="http://schemas.microsoft.com/office/drawing/2014/main" id="{661900BA-554E-BAE7-4506-6864BD9A8F0B}"/>
              </a:ext>
            </a:extLst>
          </p:cNvPr>
          <p:cNvSpPr>
            <a:spLocks noGrp="1"/>
          </p:cNvSpPr>
          <p:nvPr>
            <p:ph type="sldNum" sz="quarter" idx="12"/>
          </p:nvPr>
        </p:nvSpPr>
        <p:spPr>
          <a:xfrm>
            <a:off x="6445250" y="6181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FB5CB2-1B46-4466-8683-A6A63F433A5C}" type="slidenum">
              <a:rPr lang="it-IT" altLang="en-US" sz="1400" smtClean="0">
                <a:solidFill>
                  <a:srgbClr val="FFFFFF"/>
                </a:solidFill>
              </a:rPr>
              <a:pPr>
                <a:spcBef>
                  <a:spcPct val="0"/>
                </a:spcBef>
                <a:buFontTx/>
                <a:buNone/>
              </a:pPr>
              <a:t>48</a:t>
            </a:fld>
            <a:endParaRPr lang="it-IT" altLang="en-US" sz="1400">
              <a:solidFill>
                <a:srgbClr val="FFFFFF"/>
              </a:solidFill>
            </a:endParaRPr>
          </a:p>
        </p:txBody>
      </p:sp>
      <p:pic>
        <p:nvPicPr>
          <p:cNvPr id="5" name="Picture 2" descr="Jaffa 1930">
            <a:extLst>
              <a:ext uri="{FF2B5EF4-FFF2-40B4-BE49-F238E27FC236}">
                <a16:creationId xmlns:a16="http://schemas.microsoft.com/office/drawing/2014/main" id="{84852964-8776-E126-7A6E-B5AB4D7A4E6D}"/>
              </a:ext>
            </a:extLst>
          </p:cNvPr>
          <p:cNvPicPr>
            <a:picLocks noChangeAspect="1" noChangeArrowheads="1"/>
          </p:cNvPicPr>
          <p:nvPr/>
        </p:nvPicPr>
        <p:blipFill>
          <a:blip r:embed="rId3">
            <a:lum bright="-16000" contrast="24000"/>
          </a:blip>
          <a:srcRect b="1797"/>
          <a:stretch>
            <a:fillRect/>
          </a:stretch>
        </p:blipFill>
        <p:spPr bwMode="auto">
          <a:xfrm>
            <a:off x="623888" y="465138"/>
            <a:ext cx="7954962" cy="546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2CF28D2-518F-C28A-12A4-56546C1BDC4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3">
            <a:extLst>
              <a:ext uri="{FF2B5EF4-FFF2-40B4-BE49-F238E27FC236}">
                <a16:creationId xmlns:a16="http://schemas.microsoft.com/office/drawing/2014/main" id="{83D634CB-2D27-CB3D-52F3-214BC007F9A4}"/>
              </a:ext>
            </a:extLst>
          </p:cNvPr>
          <p:cNvSpPr>
            <a:spLocks noGrp="1"/>
          </p:cNvSpPr>
          <p:nvPr>
            <p:ph type="sldNum" sz="quarter" idx="12"/>
          </p:nvPr>
        </p:nvSpPr>
        <p:spPr>
          <a:xfrm>
            <a:off x="5051425" y="6302375"/>
            <a:ext cx="442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9D325F-9AD9-4C95-B018-4B1E7045A95C}" type="slidenum">
              <a:rPr lang="it-IT" altLang="it-CH" sz="1400" smtClean="0">
                <a:solidFill>
                  <a:srgbClr val="FFFFFF"/>
                </a:solidFill>
              </a:rPr>
              <a:pPr>
                <a:spcBef>
                  <a:spcPct val="0"/>
                </a:spcBef>
                <a:buFontTx/>
                <a:buNone/>
              </a:pPr>
              <a:t>49</a:t>
            </a:fld>
            <a:endParaRPr lang="it-IT" altLang="it-CH" sz="1400">
              <a:solidFill>
                <a:srgbClr val="FFFFFF"/>
              </a:solidFill>
            </a:endParaRPr>
          </a:p>
        </p:txBody>
      </p:sp>
      <p:sp>
        <p:nvSpPr>
          <p:cNvPr id="331779" name="Text Box 3">
            <a:extLst>
              <a:ext uri="{FF2B5EF4-FFF2-40B4-BE49-F238E27FC236}">
                <a16:creationId xmlns:a16="http://schemas.microsoft.com/office/drawing/2014/main" id="{73D80482-888D-9C89-7746-0083ECA9DE4F}"/>
              </a:ext>
            </a:extLst>
          </p:cNvPr>
          <p:cNvSpPr txBox="1">
            <a:spLocks noChangeArrowheads="1"/>
          </p:cNvSpPr>
          <p:nvPr/>
        </p:nvSpPr>
        <p:spPr bwMode="auto">
          <a:xfrm>
            <a:off x="2195513" y="4997450"/>
            <a:ext cx="302418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400" b="1">
                <a:solidFill>
                  <a:srgbClr val="FFFFFF"/>
                </a:solidFill>
              </a:rPr>
              <a:t>En Palestina, los árabes han desarrollado la cultura de cítricos y poseen 12’000 hectáreas, que son el 52 % del total.  </a:t>
            </a:r>
          </a:p>
          <a:p>
            <a:pPr eaLnBrk="1" hangingPunct="1">
              <a:spcBef>
                <a:spcPct val="50000"/>
              </a:spcBef>
              <a:buFontTx/>
              <a:buNone/>
            </a:pPr>
            <a:r>
              <a:rPr lang="es-ES" altLang="it-CH" sz="1400" b="1">
                <a:solidFill>
                  <a:srgbClr val="FFFFFF"/>
                </a:solidFill>
              </a:rPr>
              <a:t>En consecuencia casi todo fue confiscado por los judíos.</a:t>
            </a:r>
          </a:p>
        </p:txBody>
      </p:sp>
      <p:pic>
        <p:nvPicPr>
          <p:cNvPr id="112644" name="Picture 5" descr="C:\Users\Enrico\Desktop\Raccolta agrumi jpeg.jpg">
            <a:extLst>
              <a:ext uri="{FF2B5EF4-FFF2-40B4-BE49-F238E27FC236}">
                <a16:creationId xmlns:a16="http://schemas.microsoft.com/office/drawing/2014/main" id="{83114597-9228-C212-CE3B-4C6805769755}"/>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2645" name="Picture 6" descr="C:\Users\Enrico\Desktop\Agrumeti Jaffa jpeg.jpg">
            <a:extLst>
              <a:ext uri="{FF2B5EF4-FFF2-40B4-BE49-F238E27FC236}">
                <a16:creationId xmlns:a16="http://schemas.microsoft.com/office/drawing/2014/main" id="{2D1D7EA3-6D31-82A0-C92E-D1E63740774B}"/>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31782" name="CasellaDiTesto 1">
            <a:extLst>
              <a:ext uri="{FF2B5EF4-FFF2-40B4-BE49-F238E27FC236}">
                <a16:creationId xmlns:a16="http://schemas.microsoft.com/office/drawing/2014/main" id="{4257F338-4562-3ADA-DEDC-29309BB2228A}"/>
              </a:ext>
            </a:extLst>
          </p:cNvPr>
          <p:cNvSpPr txBox="1">
            <a:spLocks noChangeArrowheads="1"/>
          </p:cNvSpPr>
          <p:nvPr/>
        </p:nvSpPr>
        <p:spPr bwMode="auto">
          <a:xfrm>
            <a:off x="5583238" y="4586288"/>
            <a:ext cx="1054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FFFFFF"/>
                </a:solidFill>
              </a:rPr>
              <a:t>La récolte d'agrumes, avant 1914</a:t>
            </a:r>
          </a:p>
        </p:txBody>
      </p:sp>
      <p:sp>
        <p:nvSpPr>
          <p:cNvPr id="331783" name="CasellaDiTesto 2">
            <a:extLst>
              <a:ext uri="{FF2B5EF4-FFF2-40B4-BE49-F238E27FC236}">
                <a16:creationId xmlns:a16="http://schemas.microsoft.com/office/drawing/2014/main" id="{02D79AE3-463B-725E-9C54-ADD08DD63A02}"/>
              </a:ext>
            </a:extLst>
          </p:cNvPr>
          <p:cNvSpPr txBox="1">
            <a:spLocks noChangeArrowheads="1"/>
          </p:cNvSpPr>
          <p:nvPr/>
        </p:nvSpPr>
        <p:spPr bwMode="auto">
          <a:xfrm>
            <a:off x="539750" y="3605213"/>
            <a:ext cx="467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solidFill>
                  <a:srgbClr val="FFFFFF"/>
                </a:solidFill>
              </a:rPr>
              <a:t>Vista general de los campos de naranjos de Jaffa antes de 1914</a:t>
            </a:r>
          </a:p>
        </p:txBody>
      </p:sp>
      <p:pic>
        <p:nvPicPr>
          <p:cNvPr id="331784" name="Picture 6">
            <a:extLst>
              <a:ext uri="{FF2B5EF4-FFF2-40B4-BE49-F238E27FC236}">
                <a16:creationId xmlns:a16="http://schemas.microsoft.com/office/drawing/2014/main" id="{1D974880-6BD7-F35F-1D91-61154BFBB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8" y="4918075"/>
            <a:ext cx="1655762" cy="15890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C:\Users\Enrico\Desktop\Arance jpeg.jpg">
            <a:extLst>
              <a:ext uri="{FF2B5EF4-FFF2-40B4-BE49-F238E27FC236}">
                <a16:creationId xmlns:a16="http://schemas.microsoft.com/office/drawing/2014/main" id="{9E86EDE9-1031-E18E-57A9-C1C42159F44B}"/>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92586" name="CasellaDiTesto 1">
            <a:extLst>
              <a:ext uri="{FF2B5EF4-FFF2-40B4-BE49-F238E27FC236}">
                <a16:creationId xmlns:a16="http://schemas.microsoft.com/office/drawing/2014/main" id="{11130832-8D8F-681B-1781-423DD4331B22}"/>
              </a:ext>
            </a:extLst>
          </p:cNvPr>
          <p:cNvSpPr txBox="1">
            <a:spLocks noChangeArrowheads="1"/>
          </p:cNvSpPr>
          <p:nvPr/>
        </p:nvSpPr>
        <p:spPr bwMode="auto">
          <a:xfrm>
            <a:off x="749300" y="4129088"/>
            <a:ext cx="4249738" cy="400050"/>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2000" dirty="0" err="1"/>
              <a:t>Plantación</a:t>
            </a:r>
            <a:r>
              <a:rPr lang="it-CH" altLang="it-CH" sz="2000" dirty="0"/>
              <a:t> </a:t>
            </a:r>
            <a:r>
              <a:rPr lang="it-CH" altLang="it-CH" sz="2000" dirty="0" err="1"/>
              <a:t>árabe</a:t>
            </a:r>
            <a:r>
              <a:rPr lang="it-CH" altLang="it-CH" sz="2000" dirty="0"/>
              <a:t> de </a:t>
            </a:r>
            <a:r>
              <a:rPr lang="it-CH" altLang="it-CH" sz="2000" dirty="0" err="1"/>
              <a:t>cítricos</a:t>
            </a:r>
            <a:endParaRPr lang="it-CH" altLang="it-CH" sz="2000" dirty="0"/>
          </a:p>
        </p:txBody>
      </p:sp>
      <p:sp>
        <p:nvSpPr>
          <p:cNvPr id="331787" name="CasellaDiTesto 1">
            <a:extLst>
              <a:ext uri="{FF2B5EF4-FFF2-40B4-BE49-F238E27FC236}">
                <a16:creationId xmlns:a16="http://schemas.microsoft.com/office/drawing/2014/main" id="{E8C75622-0AEA-F89B-046E-5063B65FDA40}"/>
              </a:ext>
            </a:extLst>
          </p:cNvPr>
          <p:cNvSpPr txBox="1">
            <a:spLocks noChangeArrowheads="1"/>
          </p:cNvSpPr>
          <p:nvPr/>
        </p:nvSpPr>
        <p:spPr bwMode="auto">
          <a:xfrm>
            <a:off x="6126163" y="6540500"/>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http://en.wikipedia.org/wiki/Jaffa_orange</a:t>
            </a:r>
          </a:p>
        </p:txBody>
      </p:sp>
      <p:sp>
        <p:nvSpPr>
          <p:cNvPr id="12" name="Rettangolo 11">
            <a:extLst>
              <a:ext uri="{FF2B5EF4-FFF2-40B4-BE49-F238E27FC236}">
                <a16:creationId xmlns:a16="http://schemas.microsoft.com/office/drawing/2014/main" id="{EC7146A1-2FBF-12E0-659A-5543DAD3C6C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a:extLst>
              <a:ext uri="{FF2B5EF4-FFF2-40B4-BE49-F238E27FC236}">
                <a16:creationId xmlns:a16="http://schemas.microsoft.com/office/drawing/2014/main" id="{3A1EA27D-B877-45F6-860A-3E609CC1468B}"/>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_tradnl" altLang="it-CH" sz="1400">
              <a:solidFill>
                <a:srgbClr val="FFFFFF"/>
              </a:solidFill>
            </a:endParaRPr>
          </a:p>
        </p:txBody>
      </p:sp>
      <p:sp>
        <p:nvSpPr>
          <p:cNvPr id="241667" name="Text Box 3">
            <a:extLst>
              <a:ext uri="{FF2B5EF4-FFF2-40B4-BE49-F238E27FC236}">
                <a16:creationId xmlns:a16="http://schemas.microsoft.com/office/drawing/2014/main" id="{9C59FA41-6436-110F-45CA-C6A1577BC12D}"/>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_tradnl" altLang="it-CH" sz="1800">
              <a:solidFill>
                <a:srgbClr val="FFFFFF"/>
              </a:solidFill>
            </a:endParaRPr>
          </a:p>
        </p:txBody>
      </p:sp>
      <p:pic>
        <p:nvPicPr>
          <p:cNvPr id="93188" name="Picture 4" descr="Buona Mappa topografica della Palestina">
            <a:extLst>
              <a:ext uri="{FF2B5EF4-FFF2-40B4-BE49-F238E27FC236}">
                <a16:creationId xmlns:a16="http://schemas.microsoft.com/office/drawing/2014/main" id="{9BCA1AF0-38DD-827B-B6C2-8990981BA9D8}"/>
              </a:ext>
            </a:extLst>
          </p:cNvPr>
          <p:cNvPicPr>
            <a:picLocks noChangeAspect="1" noChangeArrowheads="1"/>
          </p:cNvPicPr>
          <p:nvPr/>
        </p:nvPicPr>
        <p:blipFill>
          <a:blip r:embed="rId3"/>
          <a:srcRect/>
          <a:stretch>
            <a:fillRect/>
          </a:stretch>
        </p:blipFill>
        <p:spPr bwMode="auto">
          <a:xfrm>
            <a:off x="180975" y="207963"/>
            <a:ext cx="3894138" cy="6470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9" name="Text Box 5">
            <a:extLst>
              <a:ext uri="{FF2B5EF4-FFF2-40B4-BE49-F238E27FC236}">
                <a16:creationId xmlns:a16="http://schemas.microsoft.com/office/drawing/2014/main" id="{1E25E585-80B3-7174-9D73-33B2BBB2F89F}"/>
              </a:ext>
            </a:extLst>
          </p:cNvPr>
          <p:cNvSpPr txBox="1">
            <a:spLocks noChangeArrowheads="1"/>
          </p:cNvSpPr>
          <p:nvPr/>
        </p:nvSpPr>
        <p:spPr bwMode="auto">
          <a:xfrm>
            <a:off x="217488" y="2708275"/>
            <a:ext cx="1403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000000"/>
                </a:solidFill>
              </a:rPr>
              <a:t>Mar Mediterráneo</a:t>
            </a:r>
            <a:endParaRPr lang="it-IT" altLang="it-CH" sz="1400" b="1">
              <a:solidFill>
                <a:srgbClr val="000000"/>
              </a:solidFill>
            </a:endParaRPr>
          </a:p>
        </p:txBody>
      </p:sp>
      <p:sp>
        <p:nvSpPr>
          <p:cNvPr id="241670" name="Text Box 6">
            <a:extLst>
              <a:ext uri="{FF2B5EF4-FFF2-40B4-BE49-F238E27FC236}">
                <a16:creationId xmlns:a16="http://schemas.microsoft.com/office/drawing/2014/main" id="{145D9BE3-622C-FC13-C29B-161B9F709600}"/>
              </a:ext>
            </a:extLst>
          </p:cNvPr>
          <p:cNvSpPr txBox="1">
            <a:spLocks noChangeArrowheads="1"/>
          </p:cNvSpPr>
          <p:nvPr/>
        </p:nvSpPr>
        <p:spPr bwMode="auto">
          <a:xfrm>
            <a:off x="2447925" y="31115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Líbano</a:t>
            </a:r>
            <a:endParaRPr lang="it-IT" altLang="it-CH" sz="1200" b="1">
              <a:solidFill>
                <a:srgbClr val="000000"/>
              </a:solidFill>
            </a:endParaRPr>
          </a:p>
        </p:txBody>
      </p:sp>
      <p:sp>
        <p:nvSpPr>
          <p:cNvPr id="241671" name="Text Box 7">
            <a:extLst>
              <a:ext uri="{FF2B5EF4-FFF2-40B4-BE49-F238E27FC236}">
                <a16:creationId xmlns:a16="http://schemas.microsoft.com/office/drawing/2014/main" id="{A6C7D3DB-7664-C53F-4008-167534EE70C9}"/>
              </a:ext>
            </a:extLst>
          </p:cNvPr>
          <p:cNvSpPr txBox="1">
            <a:spLocks noChangeArrowheads="1"/>
          </p:cNvSpPr>
          <p:nvPr/>
        </p:nvSpPr>
        <p:spPr bwMode="auto">
          <a:xfrm>
            <a:off x="3419475" y="549275"/>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000000"/>
                </a:solidFill>
              </a:rPr>
              <a:t>Siria</a:t>
            </a:r>
            <a:endParaRPr lang="it-IT" altLang="it-CH" sz="1400" b="1">
              <a:solidFill>
                <a:srgbClr val="000000"/>
              </a:solidFill>
            </a:endParaRPr>
          </a:p>
        </p:txBody>
      </p:sp>
      <p:sp>
        <p:nvSpPr>
          <p:cNvPr id="241672" name="Text Box 8">
            <a:extLst>
              <a:ext uri="{FF2B5EF4-FFF2-40B4-BE49-F238E27FC236}">
                <a16:creationId xmlns:a16="http://schemas.microsoft.com/office/drawing/2014/main" id="{B4E809DF-6669-447C-7694-015ED03DA5A3}"/>
              </a:ext>
            </a:extLst>
          </p:cNvPr>
          <p:cNvSpPr txBox="1">
            <a:spLocks noChangeArrowheads="1"/>
          </p:cNvSpPr>
          <p:nvPr/>
        </p:nvSpPr>
        <p:spPr bwMode="auto">
          <a:xfrm rot="-5400000">
            <a:off x="3029744" y="3172619"/>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Jordania</a:t>
            </a:r>
            <a:endParaRPr lang="it-IT" altLang="it-CH" sz="1800" b="1">
              <a:solidFill>
                <a:srgbClr val="000000"/>
              </a:solidFill>
            </a:endParaRPr>
          </a:p>
        </p:txBody>
      </p:sp>
      <p:sp>
        <p:nvSpPr>
          <p:cNvPr id="241673" name="Text Box 9">
            <a:extLst>
              <a:ext uri="{FF2B5EF4-FFF2-40B4-BE49-F238E27FC236}">
                <a16:creationId xmlns:a16="http://schemas.microsoft.com/office/drawing/2014/main" id="{C3ECA2B2-A1ED-AAB9-B6C2-8B1A72269346}"/>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Mar Morto</a:t>
            </a:r>
            <a:endParaRPr lang="it-IT" altLang="it-CH" sz="1000" b="1">
              <a:solidFill>
                <a:srgbClr val="FFFFFF"/>
              </a:solidFill>
            </a:endParaRPr>
          </a:p>
        </p:txBody>
      </p:sp>
      <p:sp>
        <p:nvSpPr>
          <p:cNvPr id="241674" name="Text Box 10">
            <a:extLst>
              <a:ext uri="{FF2B5EF4-FFF2-40B4-BE49-F238E27FC236}">
                <a16:creationId xmlns:a16="http://schemas.microsoft.com/office/drawing/2014/main" id="{22904F4E-0EC6-8BE2-1986-9B9E0245CC17}"/>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800" b="1">
                <a:solidFill>
                  <a:srgbClr val="000000"/>
                </a:solidFill>
              </a:rPr>
              <a:t>Jericó</a:t>
            </a:r>
            <a:endParaRPr lang="it-IT" altLang="it-CH" sz="800" b="1">
              <a:solidFill>
                <a:srgbClr val="000000"/>
              </a:solidFill>
            </a:endParaRPr>
          </a:p>
        </p:txBody>
      </p:sp>
      <p:sp>
        <p:nvSpPr>
          <p:cNvPr id="241675" name="Text Box 11">
            <a:extLst>
              <a:ext uri="{FF2B5EF4-FFF2-40B4-BE49-F238E27FC236}">
                <a16:creationId xmlns:a16="http://schemas.microsoft.com/office/drawing/2014/main" id="{92B4D1EE-EFF8-EB32-8EE8-4D807B661B8E}"/>
              </a:ext>
            </a:extLst>
          </p:cNvPr>
          <p:cNvSpPr txBox="1">
            <a:spLocks noChangeArrowheads="1"/>
          </p:cNvSpPr>
          <p:nvPr/>
        </p:nvSpPr>
        <p:spPr bwMode="auto">
          <a:xfrm>
            <a:off x="279400" y="6043613"/>
            <a:ext cx="7921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000000"/>
                </a:solidFill>
              </a:rPr>
              <a:t>Egipto</a:t>
            </a:r>
          </a:p>
          <a:p>
            <a:pPr eaLnBrk="1" hangingPunct="1">
              <a:spcBef>
                <a:spcPct val="0"/>
              </a:spcBef>
              <a:buFontTx/>
              <a:buNone/>
            </a:pPr>
            <a:r>
              <a:rPr lang="fr-CH" altLang="it-CH" sz="900" b="1">
                <a:solidFill>
                  <a:srgbClr val="000000"/>
                </a:solidFill>
              </a:rPr>
              <a:t>Sinaí</a:t>
            </a:r>
            <a:endParaRPr lang="it-IT" altLang="it-CH" sz="900" b="1">
              <a:solidFill>
                <a:srgbClr val="000000"/>
              </a:solidFill>
            </a:endParaRPr>
          </a:p>
        </p:txBody>
      </p:sp>
      <p:sp>
        <p:nvSpPr>
          <p:cNvPr id="241676" name="Text Box 12">
            <a:extLst>
              <a:ext uri="{FF2B5EF4-FFF2-40B4-BE49-F238E27FC236}">
                <a16:creationId xmlns:a16="http://schemas.microsoft.com/office/drawing/2014/main" id="{8C141242-85BC-4F57-95E2-84DDC4A3D2E2}"/>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800">
                <a:solidFill>
                  <a:srgbClr val="000000"/>
                </a:solidFill>
              </a:rPr>
              <a:t>Golan</a:t>
            </a:r>
            <a:endParaRPr lang="it-IT" altLang="it-CH" sz="800">
              <a:solidFill>
                <a:srgbClr val="000000"/>
              </a:solidFill>
            </a:endParaRPr>
          </a:p>
        </p:txBody>
      </p:sp>
      <p:sp>
        <p:nvSpPr>
          <p:cNvPr id="241677" name="Slide Number Placeholder 4">
            <a:extLst>
              <a:ext uri="{FF2B5EF4-FFF2-40B4-BE49-F238E27FC236}">
                <a16:creationId xmlns:a16="http://schemas.microsoft.com/office/drawing/2014/main" id="{19FCDB3F-860A-4B9A-0741-C93ADC981F67}"/>
              </a:ext>
            </a:extLst>
          </p:cNvPr>
          <p:cNvSpPr>
            <a:spLocks noGrp="1"/>
          </p:cNvSpPr>
          <p:nvPr>
            <p:ph type="sldNum" sz="quarter" idx="12"/>
          </p:nvPr>
        </p:nvSpPr>
        <p:spPr>
          <a:xfrm>
            <a:off x="8480425" y="3479800"/>
            <a:ext cx="4413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14D8F5-F01C-459D-B055-32173977B5A1}" type="slidenum">
              <a:rPr lang="it-IT" altLang="it-CH" sz="1400" smtClean="0">
                <a:solidFill>
                  <a:srgbClr val="FFFFFF"/>
                </a:solidFill>
              </a:rPr>
              <a:pPr>
                <a:spcBef>
                  <a:spcPct val="0"/>
                </a:spcBef>
                <a:buFontTx/>
                <a:buNone/>
              </a:pPr>
              <a:t>5</a:t>
            </a:fld>
            <a:endParaRPr lang="it-IT" altLang="it-CH" sz="1400">
              <a:solidFill>
                <a:srgbClr val="FFFFFF"/>
              </a:solidFill>
            </a:endParaRPr>
          </a:p>
        </p:txBody>
      </p:sp>
      <p:pic>
        <p:nvPicPr>
          <p:cNvPr id="241678" name="Picture 21">
            <a:extLst>
              <a:ext uri="{FF2B5EF4-FFF2-40B4-BE49-F238E27FC236}">
                <a16:creationId xmlns:a16="http://schemas.microsoft.com/office/drawing/2014/main" id="{2292535F-F63D-37D5-D127-52404833D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5851525"/>
            <a:ext cx="1079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9" name="CasellaDiTesto 21">
            <a:extLst>
              <a:ext uri="{FF2B5EF4-FFF2-40B4-BE49-F238E27FC236}">
                <a16:creationId xmlns:a16="http://schemas.microsoft.com/office/drawing/2014/main" id="{210C2639-540F-D50B-CC81-B503597DD883}"/>
              </a:ext>
            </a:extLst>
          </p:cNvPr>
          <p:cNvSpPr txBox="1">
            <a:spLocks noChangeArrowheads="1"/>
          </p:cNvSpPr>
          <p:nvPr/>
        </p:nvSpPr>
        <p:spPr bwMode="auto">
          <a:xfrm>
            <a:off x="3065463" y="5568950"/>
            <a:ext cx="936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600">
                <a:solidFill>
                  <a:srgbClr val="400000"/>
                </a:solidFill>
              </a:rPr>
              <a:t>El creciente fértil del </a:t>
            </a:r>
          </a:p>
          <a:p>
            <a:pPr eaLnBrk="1" hangingPunct="1">
              <a:spcBef>
                <a:spcPct val="0"/>
              </a:spcBef>
              <a:buFontTx/>
              <a:buNone/>
            </a:pPr>
            <a:r>
              <a:rPr lang="es-ES" altLang="it-CH" sz="600">
                <a:solidFill>
                  <a:srgbClr val="400000"/>
                </a:solidFill>
              </a:rPr>
              <a:t>Medio Oriente</a:t>
            </a:r>
            <a:endParaRPr lang="it-CH" altLang="it-CH" sz="600">
              <a:solidFill>
                <a:srgbClr val="400000"/>
              </a:solidFill>
            </a:endParaRPr>
          </a:p>
        </p:txBody>
      </p:sp>
      <p:pic>
        <p:nvPicPr>
          <p:cNvPr id="20" name="Picture 7" descr="C:\Users\Enrico\Desktop\Acre jpeg.jpg">
            <a:extLst>
              <a:ext uri="{FF2B5EF4-FFF2-40B4-BE49-F238E27FC236}">
                <a16:creationId xmlns:a16="http://schemas.microsoft.com/office/drawing/2014/main" id="{76150D2D-43E2-8987-A003-CADD0F8852BA}"/>
              </a:ext>
            </a:extLst>
          </p:cNvPr>
          <p:cNvPicPr>
            <a:picLocks noChangeAspect="1" noChangeArrowheads="1"/>
          </p:cNvPicPr>
          <p:nvPr/>
        </p:nvPicPr>
        <p:blipFill>
          <a:blip r:embed="rId5"/>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81" name="CasellaDiTesto 1">
            <a:extLst>
              <a:ext uri="{FF2B5EF4-FFF2-40B4-BE49-F238E27FC236}">
                <a16:creationId xmlns:a16="http://schemas.microsoft.com/office/drawing/2014/main" id="{9AE38F96-FACF-50FA-6EC9-04EF5E2BD24F}"/>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Acri</a:t>
            </a:r>
          </a:p>
        </p:txBody>
      </p:sp>
      <p:pic>
        <p:nvPicPr>
          <p:cNvPr id="22" name="Picture 21">
            <a:extLst>
              <a:ext uri="{FF2B5EF4-FFF2-40B4-BE49-F238E27FC236}">
                <a16:creationId xmlns:a16="http://schemas.microsoft.com/office/drawing/2014/main" id="{A732AD4D-4971-406E-B41D-10F4BE992A50}"/>
              </a:ext>
            </a:extLst>
          </p:cNvPr>
          <p:cNvPicPr>
            <a:picLocks noChangeAspect="1" noChangeArrowheads="1"/>
          </p:cNvPicPr>
          <p:nvPr/>
        </p:nvPicPr>
        <p:blipFill rotWithShape="1">
          <a:blip r:embed="rId6"/>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 name="Rettangolo 20">
            <a:extLst>
              <a:ext uri="{FF2B5EF4-FFF2-40B4-BE49-F238E27FC236}">
                <a16:creationId xmlns:a16="http://schemas.microsoft.com/office/drawing/2014/main" id="{2ADFB4EB-E9EC-307A-65BE-C649A70F4FC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1684" name="Text Box 15">
            <a:extLst>
              <a:ext uri="{FF2B5EF4-FFF2-40B4-BE49-F238E27FC236}">
                <a16:creationId xmlns:a16="http://schemas.microsoft.com/office/drawing/2014/main" id="{5D12908B-BF8C-89F2-89E0-D4806A1D87D7}"/>
              </a:ext>
            </a:extLst>
          </p:cNvPr>
          <p:cNvSpPr txBox="1">
            <a:spLocks noChangeArrowheads="1"/>
          </p:cNvSpPr>
          <p:nvPr/>
        </p:nvSpPr>
        <p:spPr bwMode="auto">
          <a:xfrm>
            <a:off x="6138863" y="3382963"/>
            <a:ext cx="2679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FFFFFF"/>
                </a:solidFill>
              </a:rPr>
              <a:t>La topografía muestra la fértil llanura costera regados con aguas que bajan de las montañas</a:t>
            </a:r>
            <a:endParaRPr lang="it-IT" altLang="it-CH" sz="1200" b="1">
              <a:solidFill>
                <a:srgbClr val="FFFFFF"/>
              </a:solidFill>
            </a:endParaRPr>
          </a:p>
        </p:txBody>
      </p:sp>
      <p:sp>
        <p:nvSpPr>
          <p:cNvPr id="23" name="CasellaDiTesto 22">
            <a:extLst>
              <a:ext uri="{FF2B5EF4-FFF2-40B4-BE49-F238E27FC236}">
                <a16:creationId xmlns:a16="http://schemas.microsoft.com/office/drawing/2014/main" id="{FFBDA308-9390-24D7-1547-704425386C7A}"/>
              </a:ext>
            </a:extLst>
          </p:cNvPr>
          <p:cNvSpPr txBox="1"/>
          <p:nvPr/>
        </p:nvSpPr>
        <p:spPr>
          <a:xfrm>
            <a:off x="4235450" y="3479800"/>
            <a:ext cx="1800225" cy="430213"/>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PALESTINA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Number Placeholder 4">
            <a:extLst>
              <a:ext uri="{FF2B5EF4-FFF2-40B4-BE49-F238E27FC236}">
                <a16:creationId xmlns:a16="http://schemas.microsoft.com/office/drawing/2014/main" id="{8561C602-786B-D77F-8300-9F86C030B81A}"/>
              </a:ext>
            </a:extLst>
          </p:cNvPr>
          <p:cNvSpPr>
            <a:spLocks noGrp="1"/>
          </p:cNvSpPr>
          <p:nvPr>
            <p:ph type="sldNum" sz="quarter" idx="12"/>
          </p:nvPr>
        </p:nvSpPr>
        <p:spPr>
          <a:xfrm>
            <a:off x="7956550" y="6146800"/>
            <a:ext cx="58578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AB372E-9BBC-4EF7-A487-3E2DC066E6C9}"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pic>
        <p:nvPicPr>
          <p:cNvPr id="5" name="Immagine 3">
            <a:extLst>
              <a:ext uri="{FF2B5EF4-FFF2-40B4-BE49-F238E27FC236}">
                <a16:creationId xmlns:a16="http://schemas.microsoft.com/office/drawing/2014/main" id="{C2D6A501-F581-8BBD-CAC3-34A1549FCD0C}"/>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523C05E3-12C3-8B65-B0CE-F11570C8DA6B}"/>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D63378DD-E792-2769-1058-929CBA32FC6D}"/>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333830" name="Text Box 10">
            <a:extLst>
              <a:ext uri="{FF2B5EF4-FFF2-40B4-BE49-F238E27FC236}">
                <a16:creationId xmlns:a16="http://schemas.microsoft.com/office/drawing/2014/main" id="{61C66EA9-36BE-B973-0B33-F06E0234D684}"/>
              </a:ext>
            </a:extLst>
          </p:cNvPr>
          <p:cNvSpPr txBox="1">
            <a:spLocks noChangeArrowheads="1"/>
          </p:cNvSpPr>
          <p:nvPr/>
        </p:nvSpPr>
        <p:spPr bwMode="auto">
          <a:xfrm>
            <a:off x="5192713" y="387350"/>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Nablus, fabricación de jabón</a:t>
            </a:r>
            <a:endParaRPr lang="it-IT" altLang="it-CH" sz="1400" b="1"/>
          </a:p>
        </p:txBody>
      </p:sp>
      <p:sp>
        <p:nvSpPr>
          <p:cNvPr id="8" name="Rettangolo 7">
            <a:extLst>
              <a:ext uri="{FF2B5EF4-FFF2-40B4-BE49-F238E27FC236}">
                <a16:creationId xmlns:a16="http://schemas.microsoft.com/office/drawing/2014/main" id="{D5B73123-6B82-1409-FF14-00738D83F58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0531" name="Text Box 3">
            <a:extLst>
              <a:ext uri="{FF2B5EF4-FFF2-40B4-BE49-F238E27FC236}">
                <a16:creationId xmlns:a16="http://schemas.microsoft.com/office/drawing/2014/main" id="{D1CA674A-04D4-0A64-8269-E40A4400D6C0}"/>
              </a:ext>
            </a:extLst>
          </p:cNvPr>
          <p:cNvSpPr txBox="1">
            <a:spLocks noChangeArrowheads="1"/>
          </p:cNvSpPr>
          <p:nvPr/>
        </p:nvSpPr>
        <p:spPr bwMode="auto">
          <a:xfrm>
            <a:off x="361950" y="6045200"/>
            <a:ext cx="7292975" cy="554038"/>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1936  </a:t>
            </a:r>
            <a:r>
              <a:rPr lang="es-ES" altLang="it-CH" dirty="0"/>
              <a:t>En Palestina los olivos representan una importante fuente de riqueza,        de la cual se deriva una floreciente industria de aceite y jabón.</a:t>
            </a:r>
            <a:endParaRPr lang="it-IT" altLang="it-CH"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industria palestinese di Jaffa nel 1930">
            <a:extLst>
              <a:ext uri="{FF2B5EF4-FFF2-40B4-BE49-F238E27FC236}">
                <a16:creationId xmlns:a16="http://schemas.microsoft.com/office/drawing/2014/main" id="{96999D96-5CCF-9F4E-DE3E-7A2D7AFA2EB2}"/>
              </a:ext>
            </a:extLst>
          </p:cNvPr>
          <p:cNvPicPr>
            <a:picLocks noGrp="1" noChangeAspect="1" noChangeArrowheads="1"/>
          </p:cNvPicPr>
          <p:nvPr>
            <p:ph idx="4294967295"/>
          </p:nvPr>
        </p:nvPicPr>
        <p:blipFill>
          <a:blip r:embed="rId3">
            <a:lum bright="-12000" contrast="28000"/>
          </a:blip>
          <a:srcRect/>
          <a:stretch>
            <a:fillRect/>
          </a:stretch>
        </p:blipFill>
        <p:spPr>
          <a:xfrm>
            <a:off x="250825" y="260350"/>
            <a:ext cx="8642350" cy="5326063"/>
          </a:xfrm>
          <a:ln w="19050">
            <a:solidFill>
              <a:schemeClr val="tx1"/>
            </a:solidFill>
          </a:ln>
          <a:effectLst>
            <a:outerShdw blurRad="292100" dist="139700" dir="2700000" algn="tl" rotWithShape="0">
              <a:srgbClr val="333333">
                <a:alpha val="65000"/>
              </a:srgbClr>
            </a:outerShdw>
          </a:effectLst>
        </p:spPr>
      </p:pic>
      <p:sp>
        <p:nvSpPr>
          <p:cNvPr id="274435" name="Text Box 3">
            <a:extLst>
              <a:ext uri="{FF2B5EF4-FFF2-40B4-BE49-F238E27FC236}">
                <a16:creationId xmlns:a16="http://schemas.microsoft.com/office/drawing/2014/main" id="{62721454-7467-2AE7-BD10-B36A09F30DB0}"/>
              </a:ext>
            </a:extLst>
          </p:cNvPr>
          <p:cNvSpPr txBox="1">
            <a:spLocks noChangeArrowheads="1"/>
          </p:cNvSpPr>
          <p:nvPr/>
        </p:nvSpPr>
        <p:spPr bwMode="auto">
          <a:xfrm>
            <a:off x="2520950" y="5707063"/>
            <a:ext cx="4102100" cy="400050"/>
          </a:xfrm>
          <a:prstGeom prst="rect">
            <a:avLst/>
          </a:prstGeom>
          <a:solidFill>
            <a:srgbClr val="FFFF00"/>
          </a:solidFill>
          <a:ln w="12700">
            <a:solidFill>
              <a:schemeClr val="accent4">
                <a:lumMod val="10000"/>
              </a:schemeClr>
            </a:solidFill>
          </a:ln>
        </p:spPr>
        <p:txBody>
          <a:bodyPr>
            <a:spAutoFit/>
          </a:bodyPr>
          <a:lstStyle>
            <a:defPPr>
              <a:defRPr lang="it-CH"/>
            </a:defPPr>
            <a:lvl1pPr marL="800100" indent="-800100"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1930    Manufactura </a:t>
            </a:r>
            <a:r>
              <a:rPr lang="fr-CH" altLang="it-CH" sz="2000" dirty="0" err="1"/>
              <a:t>palestina</a:t>
            </a:r>
            <a:endParaRPr lang="it-IT" altLang="it-CH" sz="2000" dirty="0"/>
          </a:p>
        </p:txBody>
      </p:sp>
      <p:sp>
        <p:nvSpPr>
          <p:cNvPr id="335876" name="Segnaposto numero diapositiva 1">
            <a:extLst>
              <a:ext uri="{FF2B5EF4-FFF2-40B4-BE49-F238E27FC236}">
                <a16:creationId xmlns:a16="http://schemas.microsoft.com/office/drawing/2014/main" id="{1C8C6F94-4493-F828-4745-B2AE94F567DA}"/>
              </a:ext>
            </a:extLst>
          </p:cNvPr>
          <p:cNvSpPr>
            <a:spLocks noGrp="1"/>
          </p:cNvSpPr>
          <p:nvPr>
            <p:ph type="sldNum" sz="quarter" idx="12"/>
          </p:nvPr>
        </p:nvSpPr>
        <p:spPr>
          <a:xfrm>
            <a:off x="6951663" y="5707063"/>
            <a:ext cx="6223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EC007A-EDCB-4AC6-BB9C-6DCA20540AA6}" type="slidenum">
              <a:rPr lang="it-IT" altLang="en-US" sz="1400" smtClean="0">
                <a:solidFill>
                  <a:srgbClr val="FFFFFF"/>
                </a:solidFill>
              </a:rPr>
              <a:pPr>
                <a:spcBef>
                  <a:spcPct val="0"/>
                </a:spcBef>
                <a:buFontTx/>
                <a:buNone/>
              </a:pPr>
              <a:t>51</a:t>
            </a:fld>
            <a:endParaRPr lang="it-IT" altLang="en-US" sz="1400">
              <a:solidFill>
                <a:srgbClr val="FFFFFF"/>
              </a:solidFill>
            </a:endParaRPr>
          </a:p>
        </p:txBody>
      </p:sp>
      <p:sp>
        <p:nvSpPr>
          <p:cNvPr id="335877" name="CasellaDiTesto 1">
            <a:extLst>
              <a:ext uri="{FF2B5EF4-FFF2-40B4-BE49-F238E27FC236}">
                <a16:creationId xmlns:a16="http://schemas.microsoft.com/office/drawing/2014/main" id="{05242054-EC85-E9AF-DA52-1CA1E3382312}"/>
              </a:ext>
            </a:extLst>
          </p:cNvPr>
          <p:cNvSpPr txBox="1">
            <a:spLocks noChangeArrowheads="1"/>
          </p:cNvSpPr>
          <p:nvPr/>
        </p:nvSpPr>
        <p:spPr bwMode="auto">
          <a:xfrm>
            <a:off x="977900" y="6227763"/>
            <a:ext cx="792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En ese momento, unas 300 fábricas textiles estaban activas en Palestina.</a:t>
            </a:r>
            <a:endParaRPr lang="en-US" altLang="en-US" sz="1800"/>
          </a:p>
        </p:txBody>
      </p:sp>
      <p:sp>
        <p:nvSpPr>
          <p:cNvPr id="6" name="Rettangolo 5">
            <a:extLst>
              <a:ext uri="{FF2B5EF4-FFF2-40B4-BE49-F238E27FC236}">
                <a16:creationId xmlns:a16="http://schemas.microsoft.com/office/drawing/2014/main" id="{9713CFEA-148F-291E-B8A4-C64FC298931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documento di identità alestinese anno 1935">
            <a:extLst>
              <a:ext uri="{FF2B5EF4-FFF2-40B4-BE49-F238E27FC236}">
                <a16:creationId xmlns:a16="http://schemas.microsoft.com/office/drawing/2014/main" id="{3F46201B-1142-7211-5655-D0271BC5FEBB}"/>
              </a:ext>
            </a:extLst>
          </p:cNvPr>
          <p:cNvPicPr>
            <a:picLocks noChangeAspect="1" noChangeArrowheads="1"/>
          </p:cNvPicPr>
          <p:nvPr/>
        </p:nvPicPr>
        <p:blipFill>
          <a:blip r:embed="rId3">
            <a:lum bright="-14000" contrast="16000"/>
          </a:blip>
          <a:srcRect/>
          <a:stretch>
            <a:fillRect/>
          </a:stretch>
        </p:blipFill>
        <p:spPr bwMode="auto">
          <a:xfrm>
            <a:off x="503238" y="344488"/>
            <a:ext cx="8137525" cy="5811837"/>
          </a:xfrm>
          <a:prstGeom prst="rect">
            <a:avLst/>
          </a:prstGeom>
          <a:ln>
            <a:noFill/>
          </a:ln>
          <a:effectLst>
            <a:outerShdw blurRad="292100" dist="139700" dir="2700000" algn="tl" rotWithShape="0">
              <a:srgbClr val="333333">
                <a:alpha val="65000"/>
              </a:srgbClr>
            </a:outerShdw>
          </a:effectLst>
        </p:spPr>
      </p:pic>
      <p:sp>
        <p:nvSpPr>
          <p:cNvPr id="811011" name="Text Box 3">
            <a:extLst>
              <a:ext uri="{FF2B5EF4-FFF2-40B4-BE49-F238E27FC236}">
                <a16:creationId xmlns:a16="http://schemas.microsoft.com/office/drawing/2014/main" id="{21690E39-334D-D54C-949D-225EB0A18FC4}"/>
              </a:ext>
            </a:extLst>
          </p:cNvPr>
          <p:cNvSpPr txBox="1">
            <a:spLocks noChangeArrowheads="1"/>
          </p:cNvSpPr>
          <p:nvPr/>
        </p:nvSpPr>
        <p:spPr bwMode="auto">
          <a:xfrm>
            <a:off x="2339975" y="6337300"/>
            <a:ext cx="4824413" cy="3079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Documento</a:t>
            </a:r>
            <a:r>
              <a:rPr lang="fr-CH" altLang="it-CH" dirty="0"/>
              <a:t> de </a:t>
            </a:r>
            <a:r>
              <a:rPr lang="fr-CH" altLang="it-CH" dirty="0" err="1"/>
              <a:t>identidad</a:t>
            </a:r>
            <a:r>
              <a:rPr lang="fr-CH" altLang="it-CH" dirty="0"/>
              <a:t> palestino de 1935</a:t>
            </a:r>
            <a:endParaRPr lang="it-IT" altLang="it-CH" dirty="0"/>
          </a:p>
        </p:txBody>
      </p:sp>
      <p:sp>
        <p:nvSpPr>
          <p:cNvPr id="337924" name="Segnaposto numero diapositiva 1">
            <a:extLst>
              <a:ext uri="{FF2B5EF4-FFF2-40B4-BE49-F238E27FC236}">
                <a16:creationId xmlns:a16="http://schemas.microsoft.com/office/drawing/2014/main" id="{22C38D41-3081-9AB8-6728-7F7CA9E22F62}"/>
              </a:ext>
            </a:extLst>
          </p:cNvPr>
          <p:cNvSpPr>
            <a:spLocks noGrp="1"/>
          </p:cNvSpPr>
          <p:nvPr>
            <p:ph type="sldNum" sz="quarter" idx="12"/>
          </p:nvPr>
        </p:nvSpPr>
        <p:spPr>
          <a:xfrm>
            <a:off x="7451725" y="6337300"/>
            <a:ext cx="836613"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30ED3E-5E3A-4924-BCE9-E6A46260A671}" type="slidenum">
              <a:rPr lang="it-IT" altLang="en-US" sz="1400" smtClean="0">
                <a:solidFill>
                  <a:srgbClr val="FFFFFF"/>
                </a:solidFill>
              </a:rPr>
              <a:pPr>
                <a:spcBef>
                  <a:spcPct val="0"/>
                </a:spcBef>
                <a:buFontTx/>
                <a:buNone/>
              </a:pPr>
              <a:t>52</a:t>
            </a:fld>
            <a:endParaRPr lang="it-IT" altLang="en-US" sz="1400">
              <a:solidFill>
                <a:srgbClr val="FFFFFF"/>
              </a:solidFill>
            </a:endParaRPr>
          </a:p>
        </p:txBody>
      </p:sp>
      <p:sp>
        <p:nvSpPr>
          <p:cNvPr id="5" name="Rettangolo 4">
            <a:extLst>
              <a:ext uri="{FF2B5EF4-FFF2-40B4-BE49-F238E27FC236}">
                <a16:creationId xmlns:a16="http://schemas.microsoft.com/office/drawing/2014/main" id="{CCEAE669-94CC-7515-8D56-32B85061105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Palestinian Currency">
            <a:extLst>
              <a:ext uri="{FF2B5EF4-FFF2-40B4-BE49-F238E27FC236}">
                <a16:creationId xmlns:a16="http://schemas.microsoft.com/office/drawing/2014/main" id="{BEB8F320-C374-05B8-E322-B0D26C294D0C}"/>
              </a:ext>
            </a:extLst>
          </p:cNvPr>
          <p:cNvPicPr>
            <a:picLocks noChangeAspect="1" noChangeArrowheads="1"/>
          </p:cNvPicPr>
          <p:nvPr/>
        </p:nvPicPr>
        <p:blipFill>
          <a:blip r:embed="rId3"/>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279555" name="Picture 3" descr="moneta palestinese">
            <a:extLst>
              <a:ext uri="{FF2B5EF4-FFF2-40B4-BE49-F238E27FC236}">
                <a16:creationId xmlns:a16="http://schemas.microsoft.com/office/drawing/2014/main" id="{9D715B33-AEB7-D751-F928-24781B8A11ED}"/>
              </a:ext>
            </a:extLst>
          </p:cNvPr>
          <p:cNvPicPr>
            <a:picLocks noChangeAspect="1" noChangeArrowheads="1"/>
          </p:cNvPicPr>
          <p:nvPr/>
        </p:nvPicPr>
        <p:blipFill>
          <a:blip r:embed="rId4"/>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sp>
        <p:nvSpPr>
          <p:cNvPr id="813060" name="Text Box 4">
            <a:extLst>
              <a:ext uri="{FF2B5EF4-FFF2-40B4-BE49-F238E27FC236}">
                <a16:creationId xmlns:a16="http://schemas.microsoft.com/office/drawing/2014/main" id="{F479B0E7-7C06-F002-2A36-E4E7155CE6FC}"/>
              </a:ext>
            </a:extLst>
          </p:cNvPr>
          <p:cNvSpPr txBox="1">
            <a:spLocks noChangeArrowheads="1"/>
          </p:cNvSpPr>
          <p:nvPr/>
        </p:nvSpPr>
        <p:spPr bwMode="auto">
          <a:xfrm>
            <a:off x="6569075" y="2201863"/>
            <a:ext cx="1946275" cy="23082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Algunos</a:t>
            </a:r>
            <a:r>
              <a:rPr lang="fr-CH" altLang="it-CH" dirty="0"/>
              <a:t> </a:t>
            </a:r>
            <a:r>
              <a:rPr lang="fr-CH" altLang="it-CH" dirty="0" err="1"/>
              <a:t>billetes</a:t>
            </a:r>
            <a:r>
              <a:rPr lang="fr-CH" altLang="it-CH" dirty="0"/>
              <a:t> de banco y </a:t>
            </a:r>
            <a:r>
              <a:rPr lang="fr-CH" altLang="it-CH" dirty="0" err="1"/>
              <a:t>monedas</a:t>
            </a:r>
            <a:r>
              <a:rPr lang="fr-CH" altLang="it-CH" dirty="0"/>
              <a:t> </a:t>
            </a:r>
            <a:r>
              <a:rPr lang="fr-CH" altLang="it-CH" dirty="0" err="1"/>
              <a:t>palestinas</a:t>
            </a:r>
            <a:r>
              <a:rPr lang="fr-CH" altLang="it-CH" dirty="0"/>
              <a:t> </a:t>
            </a:r>
            <a:r>
              <a:rPr lang="fr-CH" altLang="it-CH" dirty="0" err="1"/>
              <a:t>del</a:t>
            </a:r>
            <a:r>
              <a:rPr lang="fr-CH" altLang="it-CH" dirty="0"/>
              <a:t> </a:t>
            </a:r>
            <a:r>
              <a:rPr lang="fr-CH" altLang="it-CH" dirty="0" err="1"/>
              <a:t>período</a:t>
            </a:r>
            <a:r>
              <a:rPr lang="fr-CH" altLang="it-CH" dirty="0"/>
              <a:t> </a:t>
            </a:r>
            <a:r>
              <a:rPr lang="fr-CH" altLang="it-CH" dirty="0" err="1"/>
              <a:t>del</a:t>
            </a:r>
            <a:r>
              <a:rPr lang="fr-CH" altLang="it-CH" dirty="0"/>
              <a:t> </a:t>
            </a:r>
            <a:r>
              <a:rPr lang="fr-CH" altLang="it-CH" dirty="0" err="1"/>
              <a:t>mandato</a:t>
            </a:r>
            <a:r>
              <a:rPr lang="fr-CH" altLang="it-CH" dirty="0"/>
              <a:t> </a:t>
            </a:r>
            <a:r>
              <a:rPr lang="fr-CH" altLang="it-CH" dirty="0" err="1"/>
              <a:t>británico</a:t>
            </a:r>
            <a:endParaRPr lang="it-IT" altLang="it-CH" dirty="0"/>
          </a:p>
        </p:txBody>
      </p:sp>
      <p:pic>
        <p:nvPicPr>
          <p:cNvPr id="339973" name="Picture 5" descr="monete palestinesi 100milcoin1927">
            <a:extLst>
              <a:ext uri="{FF2B5EF4-FFF2-40B4-BE49-F238E27FC236}">
                <a16:creationId xmlns:a16="http://schemas.microsoft.com/office/drawing/2014/main" id="{6A1A7C16-11B8-E86F-D09D-834180145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4" name="Picture 6" descr="monete palestinesi 10milcoin1927">
            <a:extLst>
              <a:ext uri="{FF2B5EF4-FFF2-40B4-BE49-F238E27FC236}">
                <a16:creationId xmlns:a16="http://schemas.microsoft.com/office/drawing/2014/main" id="{CCE92E89-40BB-2812-D880-B0CEEEEF8F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5" name="Segnaposto numero diapositiva 1">
            <a:extLst>
              <a:ext uri="{FF2B5EF4-FFF2-40B4-BE49-F238E27FC236}">
                <a16:creationId xmlns:a16="http://schemas.microsoft.com/office/drawing/2014/main" id="{314B63FA-C69C-F8EF-123E-BF2F28F7571D}"/>
              </a:ext>
            </a:extLst>
          </p:cNvPr>
          <p:cNvSpPr>
            <a:spLocks noGrp="1"/>
          </p:cNvSpPr>
          <p:nvPr>
            <p:ph type="sldNum" sz="quarter" idx="12"/>
          </p:nvPr>
        </p:nvSpPr>
        <p:spPr>
          <a:xfrm>
            <a:off x="6845300" y="4824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2F263B-94EC-4294-B50D-A5DDD0E51E7A}" type="slidenum">
              <a:rPr lang="it-IT" altLang="en-US" sz="1400" smtClean="0">
                <a:solidFill>
                  <a:srgbClr val="FFFFFF"/>
                </a:solidFill>
              </a:rPr>
              <a:pPr>
                <a:spcBef>
                  <a:spcPct val="0"/>
                </a:spcBef>
                <a:buFontTx/>
                <a:buNone/>
              </a:pPr>
              <a:t>53</a:t>
            </a:fld>
            <a:endParaRPr lang="it-IT" altLang="en-US" sz="1400">
              <a:solidFill>
                <a:srgbClr val="FFFFFF"/>
              </a:solidFill>
            </a:endParaRPr>
          </a:p>
        </p:txBody>
      </p:sp>
      <p:sp>
        <p:nvSpPr>
          <p:cNvPr id="8" name="Rettangolo 7">
            <a:extLst>
              <a:ext uri="{FF2B5EF4-FFF2-40B4-BE49-F238E27FC236}">
                <a16:creationId xmlns:a16="http://schemas.microsoft.com/office/drawing/2014/main" id="{45CE6A6B-CB93-AE0D-6715-36834AAAC0A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8">
            <a:extLst>
              <a:ext uri="{FF2B5EF4-FFF2-40B4-BE49-F238E27FC236}">
                <a16:creationId xmlns:a16="http://schemas.microsoft.com/office/drawing/2014/main" id="{F6A020FE-6C0A-ECC9-2335-A5075FB5FAAC}"/>
              </a:ext>
            </a:extLst>
          </p:cNvPr>
          <p:cNvSpPr txBox="1">
            <a:spLocks noChangeArrowheads="1"/>
          </p:cNvSpPr>
          <p:nvPr/>
        </p:nvSpPr>
        <p:spPr bwMode="auto">
          <a:xfrm>
            <a:off x="5378450" y="3797300"/>
            <a:ext cx="3025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 NADA VA » entre árabes  y judíos + ingleses</a:t>
            </a:r>
            <a:endParaRPr lang="it-IT" altLang="it-CH" sz="1000" b="1">
              <a:solidFill>
                <a:srgbClr val="FFFFFF"/>
              </a:solidFill>
            </a:endParaRPr>
          </a:p>
        </p:txBody>
      </p:sp>
      <p:sp>
        <p:nvSpPr>
          <p:cNvPr id="342019" name="Segnaposto numero diapositiva 1">
            <a:extLst>
              <a:ext uri="{FF2B5EF4-FFF2-40B4-BE49-F238E27FC236}">
                <a16:creationId xmlns:a16="http://schemas.microsoft.com/office/drawing/2014/main" id="{0E3153EB-B0A9-84ED-5CA5-0917E119CBEE}"/>
              </a:ext>
            </a:extLst>
          </p:cNvPr>
          <p:cNvSpPr>
            <a:spLocks noGrp="1"/>
          </p:cNvSpPr>
          <p:nvPr>
            <p:ph type="sldNum" sz="quarter" idx="12"/>
          </p:nvPr>
        </p:nvSpPr>
        <p:spPr>
          <a:xfrm>
            <a:off x="8250238" y="3389313"/>
            <a:ext cx="534987" cy="38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077B57-B883-4473-86D1-BCC92DD605AB}" type="slidenum">
              <a:rPr lang="it-IT" altLang="en-US" sz="1400" smtClean="0">
                <a:solidFill>
                  <a:srgbClr val="FFFFFF"/>
                </a:solidFill>
              </a:rPr>
              <a:pPr>
                <a:spcBef>
                  <a:spcPct val="0"/>
                </a:spcBef>
                <a:buFontTx/>
                <a:buNone/>
              </a:pPr>
              <a:t>54</a:t>
            </a:fld>
            <a:endParaRPr lang="it-IT" altLang="en-US" sz="1400">
              <a:solidFill>
                <a:srgbClr val="FFFFFF"/>
              </a:solidFill>
            </a:endParaRPr>
          </a:p>
        </p:txBody>
      </p:sp>
      <p:pic>
        <p:nvPicPr>
          <p:cNvPr id="12" name="Picture 2" descr="foto_ulivi">
            <a:extLst>
              <a:ext uri="{FF2B5EF4-FFF2-40B4-BE49-F238E27FC236}">
                <a16:creationId xmlns:a16="http://schemas.microsoft.com/office/drawing/2014/main" id="{E76AAD54-7675-4FCA-093E-EA104F6F497B}"/>
              </a:ext>
            </a:extLst>
          </p:cNvPr>
          <p:cNvPicPr>
            <a:picLocks noChangeAspect="1" noChangeArrowheads="1"/>
          </p:cNvPicPr>
          <p:nvPr/>
        </p:nvPicPr>
        <p:blipFill>
          <a:blip r:embed="rId3">
            <a:lum bright="-10000" contrast="10000"/>
          </a:blip>
          <a:srcRect/>
          <a:stretch>
            <a:fillRect/>
          </a:stretch>
        </p:blipFill>
        <p:spPr bwMode="auto">
          <a:xfrm>
            <a:off x="5208588" y="4084638"/>
            <a:ext cx="3498850" cy="24860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3" name="Picture 5" descr="comitato di salvezza per la palestina 1930">
            <a:extLst>
              <a:ext uri="{FF2B5EF4-FFF2-40B4-BE49-F238E27FC236}">
                <a16:creationId xmlns:a16="http://schemas.microsoft.com/office/drawing/2014/main" id="{4C3AF552-120B-F332-0F53-A66B57A0E46F}"/>
              </a:ext>
            </a:extLst>
          </p:cNvPr>
          <p:cNvPicPr>
            <a:picLocks noChangeAspect="1" noChangeArrowheads="1"/>
          </p:cNvPicPr>
          <p:nvPr/>
        </p:nvPicPr>
        <p:blipFill>
          <a:blip r:embed="rId4"/>
          <a:srcRect/>
          <a:stretch>
            <a:fillRect/>
          </a:stretch>
        </p:blipFill>
        <p:spPr bwMode="auto">
          <a:xfrm>
            <a:off x="4999038" y="327025"/>
            <a:ext cx="3708400" cy="25654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4" name="Picture 8" descr="protesta degli arabinel 1929">
            <a:extLst>
              <a:ext uri="{FF2B5EF4-FFF2-40B4-BE49-F238E27FC236}">
                <a16:creationId xmlns:a16="http://schemas.microsoft.com/office/drawing/2014/main" id="{1C3A1B66-192D-857A-07A6-C34280ECE0AE}"/>
              </a:ext>
            </a:extLst>
          </p:cNvPr>
          <p:cNvPicPr>
            <a:picLocks noChangeAspect="1" noChangeArrowheads="1"/>
          </p:cNvPicPr>
          <p:nvPr/>
        </p:nvPicPr>
        <p:blipFill>
          <a:blip r:embed="rId5"/>
          <a:srcRect/>
          <a:stretch>
            <a:fillRect/>
          </a:stretch>
        </p:blipFill>
        <p:spPr bwMode="auto">
          <a:xfrm>
            <a:off x="425450" y="4084638"/>
            <a:ext cx="4602163" cy="2468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0F78802E-1E38-F573-5FE1-2C4EEC4D3038}"/>
              </a:ext>
            </a:extLst>
          </p:cNvPr>
          <p:cNvPicPr>
            <a:picLocks noChangeAspect="1"/>
          </p:cNvPicPr>
          <p:nvPr/>
        </p:nvPicPr>
        <p:blipFill>
          <a:blip r:embed="rId6"/>
          <a:stretch>
            <a:fillRect/>
          </a:stretch>
        </p:blipFill>
        <p:spPr>
          <a:xfrm>
            <a:off x="400050" y="322263"/>
            <a:ext cx="3455988"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831498" name="Text Box 10">
            <a:extLst>
              <a:ext uri="{FF2B5EF4-FFF2-40B4-BE49-F238E27FC236}">
                <a16:creationId xmlns:a16="http://schemas.microsoft.com/office/drawing/2014/main" id="{8A966AFA-9988-BA65-AF52-019B62485919}"/>
              </a:ext>
            </a:extLst>
          </p:cNvPr>
          <p:cNvSpPr txBox="1">
            <a:spLocks noChangeArrowheads="1"/>
          </p:cNvSpPr>
          <p:nvPr/>
        </p:nvSpPr>
        <p:spPr bwMode="auto">
          <a:xfrm>
            <a:off x="436563" y="6229350"/>
            <a:ext cx="3024187" cy="306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u="sng" dirty="0">
                <a:solidFill>
                  <a:schemeClr val="accent4">
                    <a:lumMod val="10000"/>
                  </a:schemeClr>
                </a:solidFill>
              </a:rPr>
              <a:t>1929</a:t>
            </a:r>
            <a:r>
              <a:rPr lang="fr-CH" altLang="it-CH" sz="1000" b="1" u="sng" dirty="0">
                <a:solidFill>
                  <a:schemeClr val="accent4">
                    <a:lumMod val="10000"/>
                  </a:schemeClr>
                </a:solidFill>
              </a:rPr>
              <a:t> </a:t>
            </a:r>
            <a:r>
              <a:rPr lang="fr-CH" altLang="it-CH" sz="1000" b="1" dirty="0" err="1">
                <a:solidFill>
                  <a:schemeClr val="accent4">
                    <a:lumMod val="10000"/>
                  </a:schemeClr>
                </a:solidFill>
              </a:rPr>
              <a:t>Manifestación</a:t>
            </a:r>
            <a:r>
              <a:rPr lang="fr-CH" altLang="it-CH" sz="1000" b="1" dirty="0">
                <a:solidFill>
                  <a:schemeClr val="accent4">
                    <a:lumMod val="10000"/>
                  </a:schemeClr>
                </a:solidFill>
              </a:rPr>
              <a:t> de protesta de los </a:t>
            </a:r>
            <a:r>
              <a:rPr lang="fr-CH" altLang="it-CH" sz="1000" b="1" dirty="0" err="1">
                <a:solidFill>
                  <a:schemeClr val="accent4">
                    <a:lumMod val="10000"/>
                  </a:schemeClr>
                </a:solidFill>
              </a:rPr>
              <a:t>árabes</a:t>
            </a:r>
            <a:endParaRPr lang="it-IT" altLang="it-CH" sz="1000" b="1" dirty="0">
              <a:solidFill>
                <a:schemeClr val="accent4">
                  <a:lumMod val="10000"/>
                </a:schemeClr>
              </a:solidFill>
            </a:endParaRPr>
          </a:p>
        </p:txBody>
      </p:sp>
      <p:sp>
        <p:nvSpPr>
          <p:cNvPr id="16" name="Rettangolo 15">
            <a:extLst>
              <a:ext uri="{FF2B5EF4-FFF2-40B4-BE49-F238E27FC236}">
                <a16:creationId xmlns:a16="http://schemas.microsoft.com/office/drawing/2014/main" id="{BC1FFE0E-D69C-B817-20B8-8AAB6E7DBAB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2026" name="Text Box 7">
            <a:extLst>
              <a:ext uri="{FF2B5EF4-FFF2-40B4-BE49-F238E27FC236}">
                <a16:creationId xmlns:a16="http://schemas.microsoft.com/office/drawing/2014/main" id="{9877A4FF-8780-578F-080C-1772ED6DB2DC}"/>
              </a:ext>
            </a:extLst>
          </p:cNvPr>
          <p:cNvSpPr txBox="1">
            <a:spLocks noChangeArrowheads="1"/>
          </p:cNvSpPr>
          <p:nvPr/>
        </p:nvSpPr>
        <p:spPr bwMode="auto">
          <a:xfrm>
            <a:off x="5233988" y="2968625"/>
            <a:ext cx="3448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1930</a:t>
            </a:r>
            <a:r>
              <a:rPr lang="fr-CH" altLang="it-CH" sz="1400" b="1"/>
              <a:t> </a:t>
            </a:r>
            <a:r>
              <a:rPr lang="fr-CH" altLang="it-CH" sz="1000" b="1">
                <a:solidFill>
                  <a:srgbClr val="FFFFFF"/>
                </a:solidFill>
              </a:rPr>
              <a:t> El comité national palestino de Salvamento.</a:t>
            </a:r>
            <a:r>
              <a:rPr lang="fr-CH" altLang="it-CH" sz="1400">
                <a:solidFill>
                  <a:srgbClr val="FFFFFF"/>
                </a:solidFill>
              </a:rPr>
              <a:t> </a:t>
            </a:r>
            <a:endParaRPr lang="it-IT" altLang="it-CH" sz="1400">
              <a:solidFill>
                <a:srgbClr val="FFFFFF"/>
              </a:solidFill>
            </a:endParaRPr>
          </a:p>
        </p:txBody>
      </p:sp>
      <p:sp>
        <p:nvSpPr>
          <p:cNvPr id="342027" name="Text Box 4">
            <a:extLst>
              <a:ext uri="{FF2B5EF4-FFF2-40B4-BE49-F238E27FC236}">
                <a16:creationId xmlns:a16="http://schemas.microsoft.com/office/drawing/2014/main" id="{3E0B1CFE-EDA9-143D-BB1D-61009A7FDC99}"/>
              </a:ext>
            </a:extLst>
          </p:cNvPr>
          <p:cNvSpPr txBox="1">
            <a:spLocks noChangeArrowheads="1"/>
          </p:cNvSpPr>
          <p:nvPr/>
        </p:nvSpPr>
        <p:spPr bwMode="auto">
          <a:xfrm>
            <a:off x="3884613" y="685800"/>
            <a:ext cx="1152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27.10.1933</a:t>
            </a:r>
            <a:r>
              <a:rPr lang="fr-CH" altLang="it-CH" sz="1000" b="1" u="sng"/>
              <a:t> </a:t>
            </a:r>
            <a:r>
              <a:rPr lang="fr-CH" altLang="it-CH" sz="1000" b="1">
                <a:solidFill>
                  <a:srgbClr val="FFFFFF"/>
                </a:solidFill>
              </a:rPr>
              <a:t>     Represión a una manifestación de protesta de los palestinos por parte de la policía británica.</a:t>
            </a:r>
            <a:endParaRPr lang="it-IT" altLang="it-CH" sz="1000" b="1">
              <a:solidFill>
                <a:srgbClr val="FFFFFF"/>
              </a:solidFill>
            </a:endParaRPr>
          </a:p>
        </p:txBody>
      </p:sp>
      <p:sp>
        <p:nvSpPr>
          <p:cNvPr id="282629" name="Text Box 5">
            <a:extLst>
              <a:ext uri="{FF2B5EF4-FFF2-40B4-BE49-F238E27FC236}">
                <a16:creationId xmlns:a16="http://schemas.microsoft.com/office/drawing/2014/main" id="{EA3AFBC3-1983-A6A5-A9F4-5210A71F65AA}"/>
              </a:ext>
            </a:extLst>
          </p:cNvPr>
          <p:cNvSpPr txBox="1">
            <a:spLocks noChangeArrowheads="1"/>
          </p:cNvSpPr>
          <p:nvPr/>
        </p:nvSpPr>
        <p:spPr bwMode="auto">
          <a:xfrm>
            <a:off x="358775" y="3068638"/>
            <a:ext cx="4660900" cy="83026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2000" dirty="0"/>
              <a:t>1936 - 1939  Gran </a:t>
            </a:r>
            <a:r>
              <a:rPr lang="fr-CH" altLang="it-CH" sz="2000" dirty="0" err="1"/>
              <a:t>revuelta</a:t>
            </a:r>
            <a:r>
              <a:rPr lang="fr-CH" altLang="it-CH" sz="2000" dirty="0"/>
              <a:t> </a:t>
            </a:r>
            <a:r>
              <a:rPr lang="fr-CH" altLang="it-CH" sz="2000" dirty="0" err="1"/>
              <a:t>árabe</a:t>
            </a:r>
            <a:r>
              <a:rPr lang="fr-CH" altLang="it-CH" sz="2000" dirty="0"/>
              <a:t> </a:t>
            </a:r>
            <a:r>
              <a:rPr lang="fr-CH" altLang="it-CH" sz="1400" b="0" dirty="0"/>
              <a:t>(</a:t>
            </a:r>
            <a:r>
              <a:rPr lang="fr-CH" altLang="it-CH" sz="1400" b="0" dirty="0" err="1"/>
              <a:t>reprimida</a:t>
            </a:r>
            <a:r>
              <a:rPr lang="fr-CH" altLang="it-CH" sz="1400" b="0" dirty="0"/>
              <a:t> en la </a:t>
            </a:r>
            <a:r>
              <a:rPr lang="fr-CH" altLang="it-CH" sz="1400" b="0" dirty="0" err="1"/>
              <a:t>sangre</a:t>
            </a:r>
            <a:r>
              <a:rPr lang="fr-CH" altLang="it-CH" sz="1400" b="0" dirty="0"/>
              <a:t> </a:t>
            </a:r>
            <a:r>
              <a:rPr lang="fr-CH" altLang="it-CH" sz="1400" b="0" dirty="0" err="1"/>
              <a:t>por</a:t>
            </a:r>
            <a:r>
              <a:rPr lang="fr-CH" altLang="it-CH" sz="1400" b="0" dirty="0"/>
              <a:t> los </a:t>
            </a:r>
            <a:r>
              <a:rPr lang="fr-CH" altLang="it-CH" sz="1400" b="0" dirty="0" err="1"/>
              <a:t>ingleses</a:t>
            </a:r>
            <a:r>
              <a:rPr lang="fr-CH" altLang="it-CH" sz="1400" b="0" dirty="0"/>
              <a:t> </a:t>
            </a:r>
            <a:r>
              <a:rPr lang="fr-CH" altLang="it-CH" sz="1400" b="0" dirty="0" err="1"/>
              <a:t>ayudados</a:t>
            </a:r>
            <a:r>
              <a:rPr lang="fr-CH" altLang="it-CH" sz="1400" b="0" dirty="0"/>
              <a:t> </a:t>
            </a:r>
            <a:r>
              <a:rPr lang="fr-CH" altLang="it-CH" sz="1400" b="0" dirty="0" err="1"/>
              <a:t>por</a:t>
            </a:r>
            <a:r>
              <a:rPr lang="fr-CH" altLang="it-CH" sz="1400" b="0" dirty="0"/>
              <a:t> las </a:t>
            </a:r>
            <a:r>
              <a:rPr lang="fr-CH" altLang="it-CH" sz="1400" b="0" dirty="0" err="1"/>
              <a:t>milicias</a:t>
            </a:r>
            <a:r>
              <a:rPr lang="fr-CH" altLang="it-CH" sz="1400" b="0" dirty="0"/>
              <a:t> </a:t>
            </a:r>
            <a:r>
              <a:rPr lang="fr-CH" altLang="it-CH" sz="1400" b="0" dirty="0" err="1"/>
              <a:t>sionistas</a:t>
            </a:r>
            <a:r>
              <a:rPr lang="fr-CH" altLang="it-CH" sz="1400" b="0" dirty="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4">
            <a:extLst>
              <a:ext uri="{FF2B5EF4-FFF2-40B4-BE49-F238E27FC236}">
                <a16:creationId xmlns:a16="http://schemas.microsoft.com/office/drawing/2014/main" id="{37C33AC0-5696-B350-5552-6FA0B3CC2C58}"/>
              </a:ext>
            </a:extLst>
          </p:cNvPr>
          <p:cNvSpPr txBox="1">
            <a:spLocks noChangeArrowheads="1"/>
          </p:cNvSpPr>
          <p:nvPr/>
        </p:nvSpPr>
        <p:spPr bwMode="auto">
          <a:xfrm>
            <a:off x="7380288" y="21907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sp>
        <p:nvSpPr>
          <p:cNvPr id="344067" name="Text Box 5">
            <a:extLst>
              <a:ext uri="{FF2B5EF4-FFF2-40B4-BE49-F238E27FC236}">
                <a16:creationId xmlns:a16="http://schemas.microsoft.com/office/drawing/2014/main" id="{355739DE-0EE1-FBF6-6C38-627853204707}"/>
              </a:ext>
            </a:extLst>
          </p:cNvPr>
          <p:cNvSpPr txBox="1">
            <a:spLocks noChangeArrowheads="1"/>
          </p:cNvSpPr>
          <p:nvPr/>
        </p:nvSpPr>
        <p:spPr bwMode="auto">
          <a:xfrm>
            <a:off x="4967288" y="3135313"/>
            <a:ext cx="300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200" b="1">
                <a:solidFill>
                  <a:srgbClr val="FFFFFF"/>
                </a:solidFill>
              </a:rPr>
              <a:t>Controles, puntos de control y demoli- ciones de casas « estilo británico ».</a:t>
            </a:r>
          </a:p>
        </p:txBody>
      </p:sp>
      <p:pic>
        <p:nvPicPr>
          <p:cNvPr id="249863" name="Picture 6" descr="chek point britannico">
            <a:extLst>
              <a:ext uri="{FF2B5EF4-FFF2-40B4-BE49-F238E27FC236}">
                <a16:creationId xmlns:a16="http://schemas.microsoft.com/office/drawing/2014/main" id="{27D72CBD-FA5E-0616-46E4-C31694395A10}"/>
              </a:ext>
            </a:extLst>
          </p:cNvPr>
          <p:cNvPicPr>
            <a:picLocks noChangeAspect="1" noChangeArrowheads="1"/>
          </p:cNvPicPr>
          <p:nvPr/>
        </p:nvPicPr>
        <p:blipFill>
          <a:blip r:embed="rId3"/>
          <a:srcRect/>
          <a:stretch>
            <a:fillRect/>
          </a:stretch>
        </p:blipFill>
        <p:spPr bwMode="auto">
          <a:xfrm>
            <a:off x="250825" y="3630613"/>
            <a:ext cx="4537075" cy="29495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83659" name="Picture 11" descr="C:\Users\Enrico\Desktop\Check british j.jpg">
            <a:extLst>
              <a:ext uri="{FF2B5EF4-FFF2-40B4-BE49-F238E27FC236}">
                <a16:creationId xmlns:a16="http://schemas.microsoft.com/office/drawing/2014/main" id="{2145019B-5AF0-9B19-FC5C-33EAD6C56838}"/>
              </a:ext>
            </a:extLst>
          </p:cNvPr>
          <p:cNvPicPr>
            <a:picLocks noChangeAspect="1" noChangeArrowheads="1"/>
          </p:cNvPicPr>
          <p:nvPr/>
        </p:nvPicPr>
        <p:blipFill>
          <a:blip r:embed="rId4"/>
          <a:srcRect/>
          <a:stretch>
            <a:fillRect/>
          </a:stretch>
        </p:blipFill>
        <p:spPr bwMode="auto">
          <a:xfrm>
            <a:off x="250825" y="330200"/>
            <a:ext cx="4537075" cy="3179763"/>
          </a:xfrm>
          <a:prstGeom prst="rect">
            <a:avLst/>
          </a:prstGeom>
          <a:ln w="38100">
            <a:solidFill>
              <a:schemeClr val="tx1"/>
            </a:solid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621479B8-F68C-F33E-BCDC-190729F0D146}"/>
              </a:ext>
            </a:extLst>
          </p:cNvPr>
          <p:cNvSpPr txBox="1"/>
          <p:nvPr/>
        </p:nvSpPr>
        <p:spPr>
          <a:xfrm>
            <a:off x="4967288" y="2860675"/>
            <a:ext cx="1117600" cy="254000"/>
          </a:xfrm>
          <a:prstGeom prst="rect">
            <a:avLst/>
          </a:prstGeom>
          <a:noFill/>
        </p:spPr>
        <p:txBody>
          <a:bodyPr>
            <a:spAutoFit/>
          </a:bodyPr>
          <a:lstStyle/>
          <a:p>
            <a:pPr>
              <a:defRPr/>
            </a:pPr>
            <a:r>
              <a:rPr lang="en-US" sz="1050" dirty="0">
                <a:solidFill>
                  <a:schemeClr val="accent4">
                    <a:lumMod val="10000"/>
                  </a:schemeClr>
                </a:solidFill>
              </a:rPr>
              <a:t>Jenin 1938</a:t>
            </a:r>
          </a:p>
        </p:txBody>
      </p:sp>
      <p:sp>
        <p:nvSpPr>
          <p:cNvPr id="14" name="CasellaDiTesto 8">
            <a:extLst>
              <a:ext uri="{FF2B5EF4-FFF2-40B4-BE49-F238E27FC236}">
                <a16:creationId xmlns:a16="http://schemas.microsoft.com/office/drawing/2014/main" id="{F3B6CB6C-9F2D-3E42-463F-D459DFFC96DE}"/>
              </a:ext>
            </a:extLst>
          </p:cNvPr>
          <p:cNvSpPr txBox="1">
            <a:spLocks noChangeArrowheads="1"/>
          </p:cNvSpPr>
          <p:nvPr/>
        </p:nvSpPr>
        <p:spPr bwMode="auto">
          <a:xfrm>
            <a:off x="306388" y="476250"/>
            <a:ext cx="2592387" cy="708025"/>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LA REPRESIÓN  1918 - 1948</a:t>
            </a:r>
          </a:p>
        </p:txBody>
      </p:sp>
      <p:pic>
        <p:nvPicPr>
          <p:cNvPr id="15" name="Immagine 14">
            <a:extLst>
              <a:ext uri="{FF2B5EF4-FFF2-40B4-BE49-F238E27FC236}">
                <a16:creationId xmlns:a16="http://schemas.microsoft.com/office/drawing/2014/main" id="{F17C96BF-0689-BA4B-14B6-1530CE1B241A}"/>
              </a:ext>
            </a:extLst>
          </p:cNvPr>
          <p:cNvPicPr>
            <a:picLocks noChangeAspect="1"/>
          </p:cNvPicPr>
          <p:nvPr/>
        </p:nvPicPr>
        <p:blipFill>
          <a:blip r:embed="rId5"/>
          <a:stretch>
            <a:fillRect/>
          </a:stretch>
        </p:blipFill>
        <p:spPr>
          <a:xfrm>
            <a:off x="5003800" y="328613"/>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344073" name="Slide Number Placeholder 3">
            <a:extLst>
              <a:ext uri="{FF2B5EF4-FFF2-40B4-BE49-F238E27FC236}">
                <a16:creationId xmlns:a16="http://schemas.microsoft.com/office/drawing/2014/main" id="{472965A5-371C-E22F-4C94-1E6FDA8E32D9}"/>
              </a:ext>
            </a:extLst>
          </p:cNvPr>
          <p:cNvSpPr>
            <a:spLocks noGrp="1"/>
          </p:cNvSpPr>
          <p:nvPr>
            <p:ph type="sldNum" sz="quarter" idx="12"/>
          </p:nvPr>
        </p:nvSpPr>
        <p:spPr>
          <a:xfrm>
            <a:off x="8267700" y="3279775"/>
            <a:ext cx="549275" cy="29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38758C-D195-4C1B-9655-D723BFAB9D6E}" type="slidenum">
              <a:rPr lang="it-IT" altLang="it-CH" sz="1400" b="1" smtClean="0"/>
              <a:pPr>
                <a:spcBef>
                  <a:spcPct val="0"/>
                </a:spcBef>
                <a:buFontTx/>
                <a:buNone/>
              </a:pPr>
              <a:t>55</a:t>
            </a:fld>
            <a:endParaRPr lang="it-IT" altLang="it-CH" sz="1400" b="1"/>
          </a:p>
        </p:txBody>
      </p:sp>
      <p:sp>
        <p:nvSpPr>
          <p:cNvPr id="17" name="Rettangolo 16">
            <a:extLst>
              <a:ext uri="{FF2B5EF4-FFF2-40B4-BE49-F238E27FC236}">
                <a16:creationId xmlns:a16="http://schemas.microsoft.com/office/drawing/2014/main" id="{416A5032-7DCE-8B45-4AF7-F0E85E6C153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0">
            <a:extLst>
              <a:ext uri="{FF2B5EF4-FFF2-40B4-BE49-F238E27FC236}">
                <a16:creationId xmlns:a16="http://schemas.microsoft.com/office/drawing/2014/main" id="{4F5239CC-828D-6CBB-7203-ED2BB3686000}"/>
              </a:ext>
            </a:extLst>
          </p:cNvPr>
          <p:cNvPicPr>
            <a:picLocks noChangeAspect="1" noChangeArrowheads="1"/>
          </p:cNvPicPr>
          <p:nvPr/>
        </p:nvPicPr>
        <p:blipFill>
          <a:blip r:embed="rId6"/>
          <a:srcRect/>
          <a:stretch>
            <a:fillRect/>
          </a:stretch>
        </p:blipFill>
        <p:spPr bwMode="auto">
          <a:xfrm>
            <a:off x="4967288" y="3841750"/>
            <a:ext cx="3794125" cy="2738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piano PEEL">
            <a:extLst>
              <a:ext uri="{FF2B5EF4-FFF2-40B4-BE49-F238E27FC236}">
                <a16:creationId xmlns:a16="http://schemas.microsoft.com/office/drawing/2014/main" id="{2FA98FC8-39C4-91BA-3E40-754810EE3F58}"/>
              </a:ext>
            </a:extLst>
          </p:cNvPr>
          <p:cNvPicPr>
            <a:picLocks noGrp="1" noChangeAspect="1" noChangeArrowheads="1"/>
          </p:cNvPicPr>
          <p:nvPr>
            <p:ph sz="half" idx="4294967295"/>
          </p:nvPr>
        </p:nvPicPr>
        <p:blipFill>
          <a:blip r:embed="rId3"/>
          <a:srcRect/>
          <a:stretch>
            <a:fillRect/>
          </a:stretch>
        </p:blipFill>
        <p:spPr>
          <a:xfrm>
            <a:off x="952500" y="460375"/>
            <a:ext cx="3114675" cy="5948363"/>
          </a:xfrm>
          <a:ln w="19050">
            <a:solidFill>
              <a:schemeClr val="tx1"/>
            </a:solidFill>
          </a:ln>
          <a:effectLst>
            <a:outerShdw blurRad="292100" dist="139700" dir="2700000" algn="tl" rotWithShape="0">
              <a:srgbClr val="333333">
                <a:alpha val="65000"/>
              </a:srgbClr>
            </a:outerShdw>
          </a:effectLst>
        </p:spPr>
      </p:pic>
      <p:sp>
        <p:nvSpPr>
          <p:cNvPr id="286723" name="Text Box 3">
            <a:extLst>
              <a:ext uri="{FF2B5EF4-FFF2-40B4-BE49-F238E27FC236}">
                <a16:creationId xmlns:a16="http://schemas.microsoft.com/office/drawing/2014/main" id="{527B8C8E-E6D5-D35B-221B-07C3404B1E91}"/>
              </a:ext>
            </a:extLst>
          </p:cNvPr>
          <p:cNvSpPr txBox="1">
            <a:spLocks noChangeArrowheads="1"/>
          </p:cNvSpPr>
          <p:nvPr/>
        </p:nvSpPr>
        <p:spPr bwMode="auto">
          <a:xfrm>
            <a:off x="4467225" y="1428750"/>
            <a:ext cx="3625850" cy="1892300"/>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1937</a:t>
            </a:r>
          </a:p>
          <a:p>
            <a:pPr>
              <a:defRPr/>
            </a:pPr>
            <a:r>
              <a:rPr lang="fr-CH" altLang="it-CH" dirty="0"/>
              <a:t>El plan de </a:t>
            </a:r>
            <a:r>
              <a:rPr lang="fr-CH" altLang="it-CH" dirty="0" err="1"/>
              <a:t>partición</a:t>
            </a:r>
            <a:r>
              <a:rPr lang="fr-CH" altLang="it-CH" dirty="0"/>
              <a:t> de Palestina, </a:t>
            </a:r>
            <a:r>
              <a:rPr lang="fr-CH" altLang="it-CH" dirty="0" err="1"/>
              <a:t>propuesto</a:t>
            </a:r>
            <a:r>
              <a:rPr lang="fr-CH" altLang="it-CH" dirty="0"/>
              <a:t> </a:t>
            </a:r>
            <a:r>
              <a:rPr lang="fr-CH" altLang="it-CH" dirty="0" err="1"/>
              <a:t>por</a:t>
            </a:r>
            <a:r>
              <a:rPr lang="fr-CH" altLang="it-CH" dirty="0"/>
              <a:t> la </a:t>
            </a:r>
            <a:r>
              <a:rPr lang="fr-CH" altLang="it-CH" dirty="0" err="1"/>
              <a:t>comisión</a:t>
            </a:r>
            <a:r>
              <a:rPr lang="fr-CH" altLang="it-CH" dirty="0"/>
              <a:t> royal </a:t>
            </a:r>
            <a:r>
              <a:rPr lang="fr-CH" altLang="it-CH" dirty="0" err="1"/>
              <a:t>británica</a:t>
            </a:r>
            <a:r>
              <a:rPr lang="fr-CH" altLang="it-CH" dirty="0"/>
              <a:t> de </a:t>
            </a:r>
            <a:r>
              <a:rPr lang="fr-CH" altLang="it-CH" dirty="0" err="1"/>
              <a:t>investigación</a:t>
            </a:r>
            <a:r>
              <a:rPr lang="fr-CH" altLang="it-CH" dirty="0"/>
              <a:t>, </a:t>
            </a:r>
            <a:r>
              <a:rPr lang="fr-CH" altLang="it-CH" dirty="0" err="1"/>
              <a:t>dirigida</a:t>
            </a:r>
            <a:r>
              <a:rPr lang="fr-CH" altLang="it-CH" dirty="0"/>
              <a:t> </a:t>
            </a:r>
            <a:r>
              <a:rPr lang="fr-CH" altLang="it-CH" dirty="0" err="1"/>
              <a:t>por</a:t>
            </a:r>
            <a:r>
              <a:rPr lang="fr-CH" altLang="it-CH" dirty="0"/>
              <a:t> lord Peel</a:t>
            </a:r>
            <a:endParaRPr lang="it-IT" altLang="it-CH" dirty="0"/>
          </a:p>
        </p:txBody>
      </p:sp>
      <p:pic>
        <p:nvPicPr>
          <p:cNvPr id="286724" name="Picture 4" descr="la commissiione peel nov 1936">
            <a:extLst>
              <a:ext uri="{FF2B5EF4-FFF2-40B4-BE49-F238E27FC236}">
                <a16:creationId xmlns:a16="http://schemas.microsoft.com/office/drawing/2014/main" id="{8EA61FC2-5C21-57A7-2637-EFD1A1EA1D4B}"/>
              </a:ext>
            </a:extLst>
          </p:cNvPr>
          <p:cNvPicPr>
            <a:picLocks noChangeAspect="1" noChangeArrowheads="1"/>
          </p:cNvPicPr>
          <p:nvPr/>
        </p:nvPicPr>
        <p:blipFill>
          <a:blip r:embed="rId4"/>
          <a:srcRect/>
          <a:stretch>
            <a:fillRect/>
          </a:stretch>
        </p:blipFill>
        <p:spPr bwMode="auto">
          <a:xfrm>
            <a:off x="4467225" y="3611563"/>
            <a:ext cx="3671888"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46117" name="Text Box 5">
            <a:extLst>
              <a:ext uri="{FF2B5EF4-FFF2-40B4-BE49-F238E27FC236}">
                <a16:creationId xmlns:a16="http://schemas.microsoft.com/office/drawing/2014/main" id="{CE18D55B-249F-7930-D5A2-26FA85447BAB}"/>
              </a:ext>
            </a:extLst>
          </p:cNvPr>
          <p:cNvSpPr txBox="1">
            <a:spLocks noChangeArrowheads="1"/>
          </p:cNvSpPr>
          <p:nvPr/>
        </p:nvSpPr>
        <p:spPr bwMode="auto">
          <a:xfrm>
            <a:off x="4395788" y="6419850"/>
            <a:ext cx="3529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comisión Peel en Jerusalén en  noviembre  de 1936</a:t>
            </a:r>
            <a:endParaRPr lang="it-IT" altLang="it-CH" sz="1000" b="1">
              <a:solidFill>
                <a:srgbClr val="FFFFFF"/>
              </a:solidFill>
            </a:endParaRPr>
          </a:p>
        </p:txBody>
      </p:sp>
      <p:pic>
        <p:nvPicPr>
          <p:cNvPr id="286726" name="Picture 6" descr="bandiera inglese">
            <a:extLst>
              <a:ext uri="{FF2B5EF4-FFF2-40B4-BE49-F238E27FC236}">
                <a16:creationId xmlns:a16="http://schemas.microsoft.com/office/drawing/2014/main" id="{FB776FD4-E72D-99BB-3931-7BB90884C4EC}"/>
              </a:ext>
            </a:extLst>
          </p:cNvPr>
          <p:cNvPicPr>
            <a:picLocks noChangeAspect="1" noChangeArrowheads="1"/>
          </p:cNvPicPr>
          <p:nvPr/>
        </p:nvPicPr>
        <p:blipFill>
          <a:blip r:embed="rId5"/>
          <a:srcRect/>
          <a:stretch>
            <a:fillRect/>
          </a:stretch>
        </p:blipFill>
        <p:spPr bwMode="auto">
          <a:xfrm>
            <a:off x="4481513" y="515938"/>
            <a:ext cx="790575" cy="396875"/>
          </a:xfrm>
          <a:prstGeom prst="rect">
            <a:avLst/>
          </a:prstGeom>
          <a:ln>
            <a:noFill/>
          </a:ln>
          <a:effectLst>
            <a:outerShdw blurRad="292100" dist="139700" dir="2700000" algn="tl" rotWithShape="0">
              <a:srgbClr val="333333">
                <a:alpha val="65000"/>
              </a:srgbClr>
            </a:outerShdw>
          </a:effectLst>
        </p:spPr>
      </p:pic>
      <p:pic>
        <p:nvPicPr>
          <p:cNvPr id="286727" name="Picture 8" descr="C:\Users\Enrico\Enrico\Documenti\AA Enrico nuovo\Palestina\A Foto\Diversi\ps)hc48.gif">
            <a:extLst>
              <a:ext uri="{FF2B5EF4-FFF2-40B4-BE49-F238E27FC236}">
                <a16:creationId xmlns:a16="http://schemas.microsoft.com/office/drawing/2014/main" id="{ADDE7D69-2B26-5943-C4E1-02FB68E865C6}"/>
              </a:ext>
            </a:extLst>
          </p:cNvPr>
          <p:cNvPicPr>
            <a:picLocks noChangeAspect="1" noChangeArrowheads="1"/>
          </p:cNvPicPr>
          <p:nvPr/>
        </p:nvPicPr>
        <p:blipFill>
          <a:blip r:embed="rId6"/>
          <a:srcRect/>
          <a:stretch>
            <a:fillRect/>
          </a:stretch>
        </p:blipFill>
        <p:spPr bwMode="auto">
          <a:xfrm>
            <a:off x="7265988" y="449263"/>
            <a:ext cx="827087" cy="825500"/>
          </a:xfrm>
          <a:prstGeom prst="rect">
            <a:avLst/>
          </a:prstGeom>
          <a:ln>
            <a:noFill/>
          </a:ln>
          <a:effectLst>
            <a:outerShdw blurRad="292100" dist="139700" dir="2700000" algn="tl" rotWithShape="0">
              <a:srgbClr val="333333">
                <a:alpha val="65000"/>
              </a:srgbClr>
            </a:outerShdw>
          </a:effectLst>
        </p:spPr>
      </p:pic>
      <p:sp>
        <p:nvSpPr>
          <p:cNvPr id="346120" name="Segnaposto numero diapositiva 1">
            <a:extLst>
              <a:ext uri="{FF2B5EF4-FFF2-40B4-BE49-F238E27FC236}">
                <a16:creationId xmlns:a16="http://schemas.microsoft.com/office/drawing/2014/main" id="{8B2EE6EE-1CF0-C1F5-C580-7E4E979CE87B}"/>
              </a:ext>
            </a:extLst>
          </p:cNvPr>
          <p:cNvSpPr>
            <a:spLocks noGrp="1"/>
          </p:cNvSpPr>
          <p:nvPr>
            <p:ph type="sldNum" sz="quarter" idx="12"/>
          </p:nvPr>
        </p:nvSpPr>
        <p:spPr>
          <a:xfrm>
            <a:off x="6699250" y="59436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479E9E-6B44-493E-8D56-DF4DB062244C}" type="slidenum">
              <a:rPr lang="it-IT" altLang="en-US" sz="1400" smtClean="0">
                <a:solidFill>
                  <a:srgbClr val="FFFFFF"/>
                </a:solidFill>
              </a:rPr>
              <a:pPr>
                <a:spcBef>
                  <a:spcPct val="0"/>
                </a:spcBef>
                <a:buFontTx/>
                <a:buNone/>
              </a:pPr>
              <a:t>56</a:t>
            </a:fld>
            <a:endParaRPr lang="it-IT" altLang="en-US" sz="1400">
              <a:solidFill>
                <a:srgbClr val="FFFFFF"/>
              </a:solidFill>
            </a:endParaRPr>
          </a:p>
        </p:txBody>
      </p:sp>
      <p:sp>
        <p:nvSpPr>
          <p:cNvPr id="346121" name="CasellaDiTesto 2">
            <a:extLst>
              <a:ext uri="{FF2B5EF4-FFF2-40B4-BE49-F238E27FC236}">
                <a16:creationId xmlns:a16="http://schemas.microsoft.com/office/drawing/2014/main" id="{F54040AE-9669-FB0E-9A51-794CBFE65C50}"/>
              </a:ext>
            </a:extLst>
          </p:cNvPr>
          <p:cNvSpPr txBox="1">
            <a:spLocks noChangeArrowheads="1"/>
          </p:cNvSpPr>
          <p:nvPr/>
        </p:nvSpPr>
        <p:spPr bwMode="auto">
          <a:xfrm>
            <a:off x="1403350" y="6448425"/>
            <a:ext cx="2319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http://en.wikipedia.org/wiki/Peel_Commission</a:t>
            </a:r>
          </a:p>
        </p:txBody>
      </p:sp>
      <p:sp>
        <p:nvSpPr>
          <p:cNvPr id="10" name="Rettangolo 9">
            <a:extLst>
              <a:ext uri="{FF2B5EF4-FFF2-40B4-BE49-F238E27FC236}">
                <a16:creationId xmlns:a16="http://schemas.microsoft.com/office/drawing/2014/main" id="{4FF2E132-9779-904C-B44C-4C9707D136C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5" name="Picture 3" descr="le navi tiger hill e parita a tel aviv 1-9-1939">
            <a:extLst>
              <a:ext uri="{FF2B5EF4-FFF2-40B4-BE49-F238E27FC236}">
                <a16:creationId xmlns:a16="http://schemas.microsoft.com/office/drawing/2014/main" id="{0350E33F-0E40-2777-5643-9342A44DBC23}"/>
              </a:ext>
            </a:extLst>
          </p:cNvPr>
          <p:cNvPicPr>
            <a:picLocks noChangeAspect="1" noChangeArrowheads="1"/>
          </p:cNvPicPr>
          <p:nvPr/>
        </p:nvPicPr>
        <p:blipFill>
          <a:blip r:embed="rId3">
            <a:lum bright="-16000" contrast="26000"/>
          </a:blip>
          <a:srcRect/>
          <a:stretch>
            <a:fillRect/>
          </a:stretch>
        </p:blipFill>
        <p:spPr bwMode="auto">
          <a:xfrm>
            <a:off x="5580063" y="5162550"/>
            <a:ext cx="3563937" cy="1695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796" name="Picture 4" descr="arrivo di clandestini organizzati dalla alyah bet">
            <a:extLst>
              <a:ext uri="{FF2B5EF4-FFF2-40B4-BE49-F238E27FC236}">
                <a16:creationId xmlns:a16="http://schemas.microsoft.com/office/drawing/2014/main" id="{579BC0A0-B0E9-72CE-3F0A-33699F6CE8F7}"/>
              </a:ext>
            </a:extLst>
          </p:cNvPr>
          <p:cNvPicPr>
            <a:picLocks noChangeAspect="1" noChangeArrowheads="1"/>
          </p:cNvPicPr>
          <p:nvPr/>
        </p:nvPicPr>
        <p:blipFill>
          <a:blip r:embed="rId4"/>
          <a:srcRect/>
          <a:stretch>
            <a:fillRect/>
          </a:stretch>
        </p:blipFill>
        <p:spPr bwMode="auto">
          <a:xfrm>
            <a:off x="5940425" y="0"/>
            <a:ext cx="3203575" cy="189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797" name="Picture 5" descr="train sopravvissuti sulla via per la palestina">
            <a:extLst>
              <a:ext uri="{FF2B5EF4-FFF2-40B4-BE49-F238E27FC236}">
                <a16:creationId xmlns:a16="http://schemas.microsoft.com/office/drawing/2014/main" id="{841AEBB2-2792-AA9F-2D77-FE0DC1E40A62}"/>
              </a:ext>
            </a:extLst>
          </p:cNvPr>
          <p:cNvPicPr>
            <a:picLocks noChangeAspect="1" noChangeArrowheads="1"/>
          </p:cNvPicPr>
          <p:nvPr/>
        </p:nvPicPr>
        <p:blipFill>
          <a:blip r:embed="rId5"/>
          <a:srcRect/>
          <a:stretch>
            <a:fillRect/>
          </a:stretch>
        </p:blipFill>
        <p:spPr bwMode="auto">
          <a:xfrm>
            <a:off x="3454400" y="5162550"/>
            <a:ext cx="2016125" cy="16906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798" name="Picture 6" descr="certificato di immigrazione in Palestina 1937">
            <a:extLst>
              <a:ext uri="{FF2B5EF4-FFF2-40B4-BE49-F238E27FC236}">
                <a16:creationId xmlns:a16="http://schemas.microsoft.com/office/drawing/2014/main" id="{0AD3F206-6A87-F22C-57C4-BE7E9DF27CC3}"/>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a:noFill/>
          </a:ln>
          <a:effectLst>
            <a:outerShdw blurRad="292100" dist="139700" dir="2700000" algn="tl" rotWithShape="0">
              <a:srgbClr val="333333">
                <a:alpha val="65000"/>
              </a:srgbClr>
            </a:outerShdw>
          </a:effectLst>
        </p:spPr>
      </p:pic>
      <p:pic>
        <p:nvPicPr>
          <p:cNvPr id="289799" name="Picture 7">
            <a:extLst>
              <a:ext uri="{FF2B5EF4-FFF2-40B4-BE49-F238E27FC236}">
                <a16:creationId xmlns:a16="http://schemas.microsoft.com/office/drawing/2014/main" id="{D87E5883-C9FE-4299-3DF0-0B2FF3C3C110}"/>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800" name="Picture 8" descr="ben gurion a Zeilsheim 1946 campo concentramento profughi">
            <a:extLst>
              <a:ext uri="{FF2B5EF4-FFF2-40B4-BE49-F238E27FC236}">
                <a16:creationId xmlns:a16="http://schemas.microsoft.com/office/drawing/2014/main" id="{554789F1-4F55-6255-C6DD-1463D408DFA6}"/>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802" name="Picture 10" descr="aliya">
            <a:extLst>
              <a:ext uri="{FF2B5EF4-FFF2-40B4-BE49-F238E27FC236}">
                <a16:creationId xmlns:a16="http://schemas.microsoft.com/office/drawing/2014/main" id="{DE0BE1DB-7721-0179-9E35-9ED50E010442}"/>
              </a:ext>
            </a:extLst>
          </p:cNvPr>
          <p:cNvPicPr>
            <a:picLocks noChangeAspect="1" noChangeArrowheads="1"/>
          </p:cNvPicPr>
          <p:nvPr/>
        </p:nvPicPr>
        <p:blipFill>
          <a:blip r:embed="rId9"/>
          <a:srcRect/>
          <a:stretch>
            <a:fillRect/>
          </a:stretch>
        </p:blipFill>
        <p:spPr bwMode="auto">
          <a:xfrm>
            <a:off x="3470275" y="2981325"/>
            <a:ext cx="1046163" cy="1417638"/>
          </a:xfrm>
          <a:prstGeom prst="rect">
            <a:avLst/>
          </a:prstGeom>
          <a:ln w="6350">
            <a:solidFill>
              <a:srgbClr val="000000"/>
            </a:solidFill>
            <a:miter lim="800000"/>
            <a:headEnd/>
            <a:tailEnd/>
          </a:ln>
          <a:effectLst>
            <a:outerShdw blurRad="292100" dist="139700" dir="2700000" algn="tl" rotWithShape="0">
              <a:srgbClr val="333333">
                <a:alpha val="65000"/>
              </a:srgbClr>
            </a:outerShdw>
          </a:effectLst>
        </p:spPr>
      </p:pic>
      <p:sp>
        <p:nvSpPr>
          <p:cNvPr id="348169" name="Text Box 11">
            <a:extLst>
              <a:ext uri="{FF2B5EF4-FFF2-40B4-BE49-F238E27FC236}">
                <a16:creationId xmlns:a16="http://schemas.microsoft.com/office/drawing/2014/main" id="{3615F843-F6B6-12C0-975E-2F93F6329B2B}"/>
              </a:ext>
            </a:extLst>
          </p:cNvPr>
          <p:cNvSpPr txBox="1">
            <a:spLocks noChangeArrowheads="1"/>
          </p:cNvSpPr>
          <p:nvPr/>
        </p:nvSpPr>
        <p:spPr bwMode="auto">
          <a:xfrm>
            <a:off x="5843588" y="4875213"/>
            <a:ext cx="172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Llegada a Palestina</a:t>
            </a:r>
            <a:endParaRPr lang="it-IT" altLang="it-CH" sz="1200" b="1">
              <a:solidFill>
                <a:srgbClr val="FFFFFF"/>
              </a:solidFill>
            </a:endParaRPr>
          </a:p>
        </p:txBody>
      </p:sp>
      <p:sp>
        <p:nvSpPr>
          <p:cNvPr id="348170" name="Text Box 12">
            <a:extLst>
              <a:ext uri="{FF2B5EF4-FFF2-40B4-BE49-F238E27FC236}">
                <a16:creationId xmlns:a16="http://schemas.microsoft.com/office/drawing/2014/main" id="{4D9511FB-0842-A234-4BB9-AB46C95FE5A2}"/>
              </a:ext>
            </a:extLst>
          </p:cNvPr>
          <p:cNvSpPr txBox="1">
            <a:spLocks noChangeArrowheads="1"/>
          </p:cNvSpPr>
          <p:nvPr/>
        </p:nvSpPr>
        <p:spPr bwMode="auto">
          <a:xfrm>
            <a:off x="3348038" y="115888"/>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Oficina de emigración de Trieste alrededor de     1930 </a:t>
            </a:r>
            <a:endParaRPr lang="it-IT" altLang="it-CH" sz="1000" b="1">
              <a:solidFill>
                <a:srgbClr val="FFFFFF"/>
              </a:solidFill>
            </a:endParaRPr>
          </a:p>
        </p:txBody>
      </p:sp>
      <p:sp>
        <p:nvSpPr>
          <p:cNvPr id="348171" name="Text Box 13">
            <a:extLst>
              <a:ext uri="{FF2B5EF4-FFF2-40B4-BE49-F238E27FC236}">
                <a16:creationId xmlns:a16="http://schemas.microsoft.com/office/drawing/2014/main" id="{327948EC-595A-E8B0-F1CD-46A9856C66BF}"/>
              </a:ext>
            </a:extLst>
          </p:cNvPr>
          <p:cNvSpPr txBox="1">
            <a:spLocks noChangeArrowheads="1"/>
          </p:cNvSpPr>
          <p:nvPr/>
        </p:nvSpPr>
        <p:spPr bwMode="auto">
          <a:xfrm>
            <a:off x="3348038" y="1268413"/>
            <a:ext cx="1152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certificado    de inmigración 1937</a:t>
            </a:r>
            <a:endParaRPr lang="it-IT" altLang="it-CH" sz="1000" b="1">
              <a:solidFill>
                <a:srgbClr val="FFFFFF"/>
              </a:solidFill>
            </a:endParaRPr>
          </a:p>
        </p:txBody>
      </p:sp>
      <p:sp>
        <p:nvSpPr>
          <p:cNvPr id="348172" name="Text Box 14">
            <a:extLst>
              <a:ext uri="{FF2B5EF4-FFF2-40B4-BE49-F238E27FC236}">
                <a16:creationId xmlns:a16="http://schemas.microsoft.com/office/drawing/2014/main" id="{A8ADEF54-70A6-46A1-10AC-2D691866622A}"/>
              </a:ext>
            </a:extLst>
          </p:cNvPr>
          <p:cNvSpPr txBox="1">
            <a:spLocks noChangeArrowheads="1"/>
          </p:cNvSpPr>
          <p:nvPr/>
        </p:nvSpPr>
        <p:spPr bwMode="auto">
          <a:xfrm>
            <a:off x="3348038" y="2109788"/>
            <a:ext cx="14398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invita los sobrevivientes del Holocausto a             emigrar a Palestina</a:t>
            </a:r>
            <a:endParaRPr lang="it-IT" altLang="it-CH" sz="1000" b="1">
              <a:solidFill>
                <a:srgbClr val="FFFFFF"/>
              </a:solidFill>
            </a:endParaRPr>
          </a:p>
        </p:txBody>
      </p:sp>
      <p:pic>
        <p:nvPicPr>
          <p:cNvPr id="289808" name="Picture 16">
            <a:extLst>
              <a:ext uri="{FF2B5EF4-FFF2-40B4-BE49-F238E27FC236}">
                <a16:creationId xmlns:a16="http://schemas.microsoft.com/office/drawing/2014/main" id="{65646203-7BA6-C619-3EB3-87E5AA021715}"/>
              </a:ext>
            </a:extLst>
          </p:cNvPr>
          <p:cNvPicPr>
            <a:picLocks noChangeAspect="1" noChangeArrowheads="1"/>
          </p:cNvPicPr>
          <p:nvPr/>
        </p:nvPicPr>
        <p:blipFill>
          <a:blip r:embed="rId10">
            <a:lum contrast="20000"/>
          </a:blip>
          <a:srcRect/>
          <a:stretch>
            <a:fillRect/>
          </a:stretch>
        </p:blipFill>
        <p:spPr bwMode="auto">
          <a:xfrm>
            <a:off x="0" y="4446588"/>
            <a:ext cx="3348038" cy="24114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9809" name="Picture 17" descr="le rotte degli ebrei immigranti illegali">
            <a:extLst>
              <a:ext uri="{FF2B5EF4-FFF2-40B4-BE49-F238E27FC236}">
                <a16:creationId xmlns:a16="http://schemas.microsoft.com/office/drawing/2014/main" id="{5080A34D-BED5-A19E-285F-22F35DD7BBDD}"/>
              </a:ext>
            </a:extLst>
          </p:cNvPr>
          <p:cNvPicPr>
            <a:picLocks noChangeAspect="1" noChangeArrowheads="1"/>
          </p:cNvPicPr>
          <p:nvPr/>
        </p:nvPicPr>
        <p:blipFill>
          <a:blip r:embed="rId11"/>
          <a:srcRect/>
          <a:stretch>
            <a:fillRect/>
          </a:stretch>
        </p:blipFill>
        <p:spPr bwMode="auto">
          <a:xfrm>
            <a:off x="4649788" y="2166938"/>
            <a:ext cx="1187450" cy="936625"/>
          </a:xfrm>
          <a:prstGeom prst="rect">
            <a:avLst/>
          </a:prstGeom>
          <a:ln w="6350">
            <a:solidFill>
              <a:schemeClr val="tx1"/>
            </a:solidFill>
            <a:miter lim="800000"/>
            <a:headEnd/>
            <a:tailEnd/>
          </a:ln>
          <a:effectLst>
            <a:outerShdw blurRad="292100" dist="139700" dir="2700000" algn="tl" rotWithShape="0">
              <a:srgbClr val="333333">
                <a:alpha val="65000"/>
              </a:srgbClr>
            </a:outerShdw>
          </a:effectLst>
        </p:spPr>
      </p:pic>
      <p:sp>
        <p:nvSpPr>
          <p:cNvPr id="348175" name="Segnaposto numero diapositiva 1">
            <a:extLst>
              <a:ext uri="{FF2B5EF4-FFF2-40B4-BE49-F238E27FC236}">
                <a16:creationId xmlns:a16="http://schemas.microsoft.com/office/drawing/2014/main" id="{CAC34BB5-CBBB-3203-BFF1-CEB34E9203C5}"/>
              </a:ext>
            </a:extLst>
          </p:cNvPr>
          <p:cNvSpPr>
            <a:spLocks noGrp="1"/>
          </p:cNvSpPr>
          <p:nvPr>
            <p:ph type="sldNum" sz="quarter" idx="12"/>
          </p:nvPr>
        </p:nvSpPr>
        <p:spPr>
          <a:xfrm>
            <a:off x="8569325" y="4810125"/>
            <a:ext cx="549275"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AAD390-5BD4-4763-866D-56D8053FDD0A}" type="slidenum">
              <a:rPr lang="it-IT" altLang="en-US" sz="1400" smtClean="0">
                <a:solidFill>
                  <a:srgbClr val="FFFFFF"/>
                </a:solidFill>
              </a:rPr>
              <a:pPr>
                <a:spcBef>
                  <a:spcPct val="0"/>
                </a:spcBef>
                <a:buFontTx/>
                <a:buNone/>
              </a:pPr>
              <a:t>57</a:t>
            </a:fld>
            <a:endParaRPr lang="it-IT" altLang="en-US" sz="1400">
              <a:solidFill>
                <a:srgbClr val="FFFFFF"/>
              </a:solidFill>
            </a:endParaRPr>
          </a:p>
        </p:txBody>
      </p:sp>
      <p:pic>
        <p:nvPicPr>
          <p:cNvPr id="19" name="Immagine 18">
            <a:extLst>
              <a:ext uri="{FF2B5EF4-FFF2-40B4-BE49-F238E27FC236}">
                <a16:creationId xmlns:a16="http://schemas.microsoft.com/office/drawing/2014/main" id="{B9AEE3F1-2B94-2104-34AC-9427D0BF8354}"/>
              </a:ext>
            </a:extLst>
          </p:cNvPr>
          <p:cNvPicPr>
            <a:picLocks noChangeAspect="1"/>
          </p:cNvPicPr>
          <p:nvPr/>
        </p:nvPicPr>
        <p:blipFill rotWithShape="1">
          <a:blip r:embed="rId12"/>
          <a:srcRect l="4781" t="6836" r="9159" b="13707"/>
          <a:stretch/>
        </p:blipFill>
        <p:spPr>
          <a:xfrm>
            <a:off x="5943600" y="2171700"/>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348177" name="CasellaDiTesto 1">
            <a:extLst>
              <a:ext uri="{FF2B5EF4-FFF2-40B4-BE49-F238E27FC236}">
                <a16:creationId xmlns:a16="http://schemas.microsoft.com/office/drawing/2014/main" id="{CC585893-6D26-5587-F55C-0672DC419DD5}"/>
              </a:ext>
            </a:extLst>
          </p:cNvPr>
          <p:cNvSpPr txBox="1">
            <a:spLocks noChangeArrowheads="1"/>
          </p:cNvSpPr>
          <p:nvPr/>
        </p:nvSpPr>
        <p:spPr bwMode="auto">
          <a:xfrm>
            <a:off x="5837238" y="4379913"/>
            <a:ext cx="330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Alemagna: los sobrevivientes del Holo-causto </a:t>
            </a:r>
            <a:r>
              <a:rPr lang="es-ES" altLang="en-US" sz="1200" b="1">
                <a:solidFill>
                  <a:srgbClr val="FFFFFF"/>
                </a:solidFill>
              </a:rPr>
              <a:t>quieren emigrar a Palestina</a:t>
            </a:r>
            <a:endParaRPr lang="en-US" altLang="en-US" sz="1200" b="1">
              <a:solidFill>
                <a:srgbClr val="FFFFFF"/>
              </a:solidFill>
            </a:endParaRPr>
          </a:p>
        </p:txBody>
      </p:sp>
      <p:sp>
        <p:nvSpPr>
          <p:cNvPr id="20" name="Rettangolo 19">
            <a:extLst>
              <a:ext uri="{FF2B5EF4-FFF2-40B4-BE49-F238E27FC236}">
                <a16:creationId xmlns:a16="http://schemas.microsoft.com/office/drawing/2014/main" id="{AE88656E-6C62-5321-A929-151C4A51B88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5586" name="Text Box 2">
            <a:extLst>
              <a:ext uri="{FF2B5EF4-FFF2-40B4-BE49-F238E27FC236}">
                <a16:creationId xmlns:a16="http://schemas.microsoft.com/office/drawing/2014/main" id="{8201E8C5-EC7D-84A0-E920-37B542852328}"/>
              </a:ext>
            </a:extLst>
          </p:cNvPr>
          <p:cNvSpPr txBox="1">
            <a:spLocks noChangeArrowheads="1"/>
          </p:cNvSpPr>
          <p:nvPr/>
        </p:nvSpPr>
        <p:spPr bwMode="auto">
          <a:xfrm>
            <a:off x="4643438" y="3184525"/>
            <a:ext cx="1200150" cy="1219200"/>
          </a:xfrm>
          <a:prstGeom prst="rect">
            <a:avLst/>
          </a:prstGeom>
          <a:solidFill>
            <a:srgbClr val="FFFF00"/>
          </a:solidFill>
          <a:ln w="12700">
            <a:solidFill>
              <a:schemeClr val="accent4">
                <a:lumMod val="10000"/>
              </a:schemeClr>
            </a:solidFill>
          </a:ln>
        </p:spPr>
        <p:txBody>
          <a:bodyPr tIns="9144" bIns="9144">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300" dirty="0"/>
              <a:t>La </a:t>
            </a:r>
            <a:r>
              <a:rPr lang="fr-CH" altLang="it-CH" sz="1300" dirty="0" err="1"/>
              <a:t>Agencia</a:t>
            </a:r>
            <a:r>
              <a:rPr lang="fr-CH" altLang="it-CH" sz="1300" dirty="0"/>
              <a:t>   </a:t>
            </a:r>
            <a:r>
              <a:rPr lang="fr-CH" altLang="it-CH" sz="1300" dirty="0" err="1"/>
              <a:t>judía</a:t>
            </a:r>
            <a:r>
              <a:rPr lang="fr-CH" altLang="it-CH" sz="1300" dirty="0"/>
              <a:t> </a:t>
            </a:r>
            <a:r>
              <a:rPr lang="fr-CH" altLang="it-CH" sz="1300" dirty="0" err="1"/>
              <a:t>organiza</a:t>
            </a:r>
            <a:r>
              <a:rPr lang="fr-CH" altLang="it-CH" sz="1300" dirty="0"/>
              <a:t> la </a:t>
            </a:r>
            <a:r>
              <a:rPr lang="fr-CH" altLang="it-CH" sz="1300" dirty="0" err="1"/>
              <a:t>inmigración</a:t>
            </a:r>
            <a:r>
              <a:rPr lang="fr-CH" altLang="it-CH" sz="1300" dirty="0"/>
              <a:t> </a:t>
            </a:r>
            <a:r>
              <a:rPr lang="fr-CH" altLang="it-CH" sz="1300" dirty="0" err="1"/>
              <a:t>ilegal</a:t>
            </a:r>
            <a:r>
              <a:rPr lang="fr-CH" altLang="it-CH" sz="1300" dirty="0"/>
              <a:t> a </a:t>
            </a:r>
            <a:r>
              <a:rPr lang="fr-CH" altLang="it-CH" sz="1300" dirty="0" err="1"/>
              <a:t>Palestina</a:t>
            </a:r>
            <a:endParaRPr lang="it-IT" altLang="it-CH" sz="1300" dirty="0"/>
          </a:p>
        </p:txBody>
      </p:sp>
      <p:sp>
        <p:nvSpPr>
          <p:cNvPr id="348180" name="Text Box 15">
            <a:extLst>
              <a:ext uri="{FF2B5EF4-FFF2-40B4-BE49-F238E27FC236}">
                <a16:creationId xmlns:a16="http://schemas.microsoft.com/office/drawing/2014/main" id="{E29BF3F1-1198-B5A4-616D-191A980BCB5B}"/>
              </a:ext>
            </a:extLst>
          </p:cNvPr>
          <p:cNvSpPr txBox="1">
            <a:spLocks noChangeArrowheads="1"/>
          </p:cNvSpPr>
          <p:nvPr/>
        </p:nvSpPr>
        <p:spPr bwMode="auto">
          <a:xfrm>
            <a:off x="3348038" y="4906963"/>
            <a:ext cx="2087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En viaje a Palestina</a:t>
            </a:r>
            <a:endParaRPr lang="it-IT" altLang="it-CH" sz="10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Lydda">
            <a:extLst>
              <a:ext uri="{FF2B5EF4-FFF2-40B4-BE49-F238E27FC236}">
                <a16:creationId xmlns:a16="http://schemas.microsoft.com/office/drawing/2014/main" id="{580A8E3F-C560-1C7A-9016-D83416B3074F}"/>
              </a:ext>
            </a:extLst>
          </p:cNvPr>
          <p:cNvPicPr>
            <a:picLocks noChangeAspect="1" noChangeArrowheads="1"/>
          </p:cNvPicPr>
          <p:nvPr/>
        </p:nvPicPr>
        <p:blipFill>
          <a:blip r:embed="rId3">
            <a:lum bright="-4000" contrast="26000"/>
          </a:blip>
          <a:srcRect/>
          <a:stretch>
            <a:fillRect/>
          </a:stretch>
        </p:blipFill>
        <p:spPr bwMode="auto">
          <a:xfrm>
            <a:off x="684213" y="201613"/>
            <a:ext cx="7642225" cy="6016625"/>
          </a:xfrm>
          <a:prstGeom prst="rect">
            <a:avLst/>
          </a:prstGeom>
          <a:ln>
            <a:noFill/>
          </a:ln>
          <a:effectLst>
            <a:outerShdw blurRad="292100" dist="139700" dir="2700000" algn="tl" rotWithShape="0">
              <a:srgbClr val="333333">
                <a:alpha val="65000"/>
              </a:srgbClr>
            </a:outerShdw>
          </a:effectLst>
        </p:spPr>
      </p:pic>
      <p:sp>
        <p:nvSpPr>
          <p:cNvPr id="858115" name="Text Box 3">
            <a:extLst>
              <a:ext uri="{FF2B5EF4-FFF2-40B4-BE49-F238E27FC236}">
                <a16:creationId xmlns:a16="http://schemas.microsoft.com/office/drawing/2014/main" id="{4FF248B7-E010-750F-3661-59F0B7C8A3A7}"/>
              </a:ext>
            </a:extLst>
          </p:cNvPr>
          <p:cNvSpPr txBox="1">
            <a:spLocks noChangeArrowheads="1"/>
          </p:cNvSpPr>
          <p:nvPr/>
        </p:nvSpPr>
        <p:spPr bwMode="auto">
          <a:xfrm>
            <a:off x="684213" y="6364288"/>
            <a:ext cx="6624637"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1940 Lydda En 1948 </a:t>
            </a:r>
            <a:r>
              <a:rPr lang="fr-CH" altLang="it-CH" dirty="0" err="1"/>
              <a:t>todo</a:t>
            </a:r>
            <a:r>
              <a:rPr lang="fr-CH" altLang="it-CH" dirty="0"/>
              <a:t> </a:t>
            </a:r>
            <a:r>
              <a:rPr lang="fr-CH" altLang="it-CH" dirty="0" err="1"/>
              <a:t>estará</a:t>
            </a:r>
            <a:r>
              <a:rPr lang="fr-CH" altLang="it-CH" dirty="0"/>
              <a:t> </a:t>
            </a:r>
            <a:r>
              <a:rPr lang="fr-CH" altLang="it-CH" dirty="0" err="1"/>
              <a:t>confiscado</a:t>
            </a:r>
            <a:r>
              <a:rPr lang="fr-CH" altLang="it-CH" dirty="0"/>
              <a:t> </a:t>
            </a:r>
            <a:r>
              <a:rPr lang="fr-CH" altLang="it-CH" dirty="0" err="1"/>
              <a:t>por</a:t>
            </a:r>
            <a:r>
              <a:rPr lang="fr-CH" altLang="it-CH" dirty="0"/>
              <a:t> los </a:t>
            </a:r>
            <a:r>
              <a:rPr lang="fr-CH" altLang="it-CH" dirty="0" err="1"/>
              <a:t>sionistas</a:t>
            </a:r>
            <a:r>
              <a:rPr lang="fr-CH" altLang="it-CH" dirty="0"/>
              <a:t>.</a:t>
            </a:r>
            <a:endParaRPr lang="it-IT" altLang="it-CH" dirty="0"/>
          </a:p>
        </p:txBody>
      </p:sp>
      <p:sp>
        <p:nvSpPr>
          <p:cNvPr id="350212" name="Segnaposto numero diapositiva 1">
            <a:extLst>
              <a:ext uri="{FF2B5EF4-FFF2-40B4-BE49-F238E27FC236}">
                <a16:creationId xmlns:a16="http://schemas.microsoft.com/office/drawing/2014/main" id="{24E86933-8F03-DE79-FA9C-FD4AB084F717}"/>
              </a:ext>
            </a:extLst>
          </p:cNvPr>
          <p:cNvSpPr>
            <a:spLocks noGrp="1"/>
          </p:cNvSpPr>
          <p:nvPr>
            <p:ph type="sldNum" sz="quarter" idx="12"/>
          </p:nvPr>
        </p:nvSpPr>
        <p:spPr>
          <a:xfrm>
            <a:off x="7308850" y="6335713"/>
            <a:ext cx="698500" cy="23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3A90D5-8ACD-431C-84EE-0768BFD86930}"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sp>
        <p:nvSpPr>
          <p:cNvPr id="5" name="Rettangolo 4">
            <a:extLst>
              <a:ext uri="{FF2B5EF4-FFF2-40B4-BE49-F238E27FC236}">
                <a16:creationId xmlns:a16="http://schemas.microsoft.com/office/drawing/2014/main" id="{3501D3E3-7F20-8B7B-CF8F-89EE8AE75FA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Jaffa nel 1940">
            <a:extLst>
              <a:ext uri="{FF2B5EF4-FFF2-40B4-BE49-F238E27FC236}">
                <a16:creationId xmlns:a16="http://schemas.microsoft.com/office/drawing/2014/main" id="{B6D8725E-4B4C-C64F-3295-51DFAB04A4B4}"/>
              </a:ext>
            </a:extLst>
          </p:cNvPr>
          <p:cNvPicPr>
            <a:picLocks noGrp="1" noChangeAspect="1" noChangeArrowheads="1"/>
          </p:cNvPicPr>
          <p:nvPr>
            <p:ph/>
          </p:nvPr>
        </p:nvPicPr>
        <p:blipFill>
          <a:blip r:embed="rId3">
            <a:lum bright="-8000" contrast="30000"/>
          </a:blip>
          <a:srcRect/>
          <a:stretch>
            <a:fillRect/>
          </a:stretch>
        </p:blipFill>
        <p:spPr>
          <a:xfrm>
            <a:off x="255588" y="490538"/>
            <a:ext cx="8632825" cy="4930775"/>
          </a:xfrm>
          <a:effectLst>
            <a:outerShdw blurRad="292100" dist="139700" dir="2700000" algn="tl" rotWithShape="0">
              <a:srgbClr val="333333">
                <a:alpha val="65000"/>
              </a:srgbClr>
            </a:outerShdw>
          </a:effectLst>
        </p:spPr>
      </p:pic>
      <p:sp>
        <p:nvSpPr>
          <p:cNvPr id="352259" name="Text Box 3">
            <a:extLst>
              <a:ext uri="{FF2B5EF4-FFF2-40B4-BE49-F238E27FC236}">
                <a16:creationId xmlns:a16="http://schemas.microsoft.com/office/drawing/2014/main" id="{F36596D8-931E-9289-CEB4-FC0519AC91BE}"/>
              </a:ext>
            </a:extLst>
          </p:cNvPr>
          <p:cNvSpPr txBox="1">
            <a:spLocks noChangeArrowheads="1"/>
          </p:cNvSpPr>
          <p:nvPr/>
        </p:nvSpPr>
        <p:spPr bwMode="auto">
          <a:xfrm>
            <a:off x="611188" y="5665788"/>
            <a:ext cx="7561262"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161616"/>
                </a:solidFill>
              </a:rPr>
              <a:t>Jaffa en 1940 En 1948 todo estará confiscado por los sionistas.</a:t>
            </a:r>
            <a:endParaRPr lang="it-IT" altLang="it-CH" sz="1800" b="1">
              <a:solidFill>
                <a:srgbClr val="161616"/>
              </a:solidFill>
            </a:endParaRPr>
          </a:p>
        </p:txBody>
      </p:sp>
      <p:sp>
        <p:nvSpPr>
          <p:cNvPr id="352260" name="Segnaposto numero diapositiva 1">
            <a:extLst>
              <a:ext uri="{FF2B5EF4-FFF2-40B4-BE49-F238E27FC236}">
                <a16:creationId xmlns:a16="http://schemas.microsoft.com/office/drawing/2014/main" id="{B0CAE339-CF2C-92B2-177B-BA664BE76763}"/>
              </a:ext>
            </a:extLst>
          </p:cNvPr>
          <p:cNvSpPr>
            <a:spLocks noGrp="1"/>
          </p:cNvSpPr>
          <p:nvPr>
            <p:ph type="sldNum" sz="quarter" idx="12"/>
          </p:nvPr>
        </p:nvSpPr>
        <p:spPr>
          <a:xfrm>
            <a:off x="7750175" y="5665788"/>
            <a:ext cx="101917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2A4026-A682-41A7-9F77-99107AEF1631}"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sp>
        <p:nvSpPr>
          <p:cNvPr id="5" name="Rettangolo 4">
            <a:extLst>
              <a:ext uri="{FF2B5EF4-FFF2-40B4-BE49-F238E27FC236}">
                <a16:creationId xmlns:a16="http://schemas.microsoft.com/office/drawing/2014/main" id="{38FB352D-41DA-0F97-5E4F-4032E9DA7C3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94ECBA4-370E-4BAF-06FC-8E72290A9084}"/>
              </a:ext>
            </a:extLst>
          </p:cNvPr>
          <p:cNvPicPr>
            <a:picLocks noChangeAspect="1"/>
          </p:cNvPicPr>
          <p:nvPr/>
        </p:nvPicPr>
        <p:blipFill>
          <a:blip r:embed="rId3"/>
          <a:stretch>
            <a:fillRect/>
          </a:stretch>
        </p:blipFill>
        <p:spPr>
          <a:xfrm>
            <a:off x="863600" y="1022350"/>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CE30E4BD-5F0C-6286-E651-9744188D2065}"/>
              </a:ext>
            </a:extLst>
          </p:cNvPr>
          <p:cNvSpPr txBox="1"/>
          <p:nvPr/>
        </p:nvSpPr>
        <p:spPr>
          <a:xfrm>
            <a:off x="5040313" y="4262438"/>
            <a:ext cx="863600" cy="461962"/>
          </a:xfrm>
          <a:prstGeom prst="rect">
            <a:avLst/>
          </a:prstGeom>
          <a:noFill/>
        </p:spPr>
        <p:txBody>
          <a:bodyPr>
            <a:spAutoFit/>
          </a:bodyPr>
          <a:lstStyle/>
          <a:p>
            <a:pPr>
              <a:defRPr/>
            </a:pPr>
            <a:r>
              <a:rPr lang="en-US" sz="1200" b="1" dirty="0">
                <a:solidFill>
                  <a:schemeClr val="accent4">
                    <a:lumMod val="10000"/>
                  </a:schemeClr>
                </a:solidFill>
              </a:rPr>
              <a:t>ARABIA SAUDITA</a:t>
            </a:r>
          </a:p>
        </p:txBody>
      </p:sp>
      <p:sp>
        <p:nvSpPr>
          <p:cNvPr id="9" name="CasellaDiTesto 8">
            <a:extLst>
              <a:ext uri="{FF2B5EF4-FFF2-40B4-BE49-F238E27FC236}">
                <a16:creationId xmlns:a16="http://schemas.microsoft.com/office/drawing/2014/main" id="{BC613C59-502B-E95B-B346-09D1CFA97F7C}"/>
              </a:ext>
            </a:extLst>
          </p:cNvPr>
          <p:cNvSpPr txBox="1"/>
          <p:nvPr/>
        </p:nvSpPr>
        <p:spPr>
          <a:xfrm>
            <a:off x="3681413" y="1770063"/>
            <a:ext cx="863600" cy="276225"/>
          </a:xfrm>
          <a:prstGeom prst="rect">
            <a:avLst/>
          </a:prstGeom>
          <a:noFill/>
        </p:spPr>
        <p:txBody>
          <a:bodyPr>
            <a:spAutoFit/>
          </a:bodyPr>
          <a:lstStyle/>
          <a:p>
            <a:pPr>
              <a:defRPr/>
            </a:pPr>
            <a:r>
              <a:rPr lang="en-US" sz="1200" b="1" dirty="0">
                <a:solidFill>
                  <a:schemeClr val="accent4">
                    <a:lumMod val="10000"/>
                  </a:schemeClr>
                </a:solidFill>
              </a:rPr>
              <a:t>SIRIA</a:t>
            </a:r>
          </a:p>
        </p:txBody>
      </p:sp>
      <p:sp>
        <p:nvSpPr>
          <p:cNvPr id="10" name="CasellaDiTesto 9">
            <a:extLst>
              <a:ext uri="{FF2B5EF4-FFF2-40B4-BE49-F238E27FC236}">
                <a16:creationId xmlns:a16="http://schemas.microsoft.com/office/drawing/2014/main" id="{B85228DC-001F-506A-00B2-B42D101B8830}"/>
              </a:ext>
            </a:extLst>
          </p:cNvPr>
          <p:cNvSpPr txBox="1"/>
          <p:nvPr/>
        </p:nvSpPr>
        <p:spPr>
          <a:xfrm>
            <a:off x="3425825" y="2398713"/>
            <a:ext cx="863600" cy="277812"/>
          </a:xfrm>
          <a:prstGeom prst="rect">
            <a:avLst/>
          </a:prstGeom>
          <a:noFill/>
        </p:spPr>
        <p:txBody>
          <a:bodyPr>
            <a:spAutoFit/>
          </a:bodyPr>
          <a:lstStyle/>
          <a:p>
            <a:pPr>
              <a:defRPr/>
            </a:pPr>
            <a:r>
              <a:rPr lang="en-US" sz="1200" b="1" dirty="0">
                <a:solidFill>
                  <a:schemeClr val="accent4">
                    <a:lumMod val="10000"/>
                  </a:schemeClr>
                </a:solidFill>
              </a:rPr>
              <a:t>LIBANO</a:t>
            </a:r>
          </a:p>
        </p:txBody>
      </p:sp>
      <p:sp>
        <p:nvSpPr>
          <p:cNvPr id="11" name="CasellaDiTesto 10">
            <a:extLst>
              <a:ext uri="{FF2B5EF4-FFF2-40B4-BE49-F238E27FC236}">
                <a16:creationId xmlns:a16="http://schemas.microsoft.com/office/drawing/2014/main" id="{62F1B532-DC58-EAE9-06D5-4A3691E3494E}"/>
              </a:ext>
            </a:extLst>
          </p:cNvPr>
          <p:cNvSpPr txBox="1"/>
          <p:nvPr/>
        </p:nvSpPr>
        <p:spPr>
          <a:xfrm>
            <a:off x="1584325" y="3686175"/>
            <a:ext cx="863600" cy="277813"/>
          </a:xfrm>
          <a:prstGeom prst="rect">
            <a:avLst/>
          </a:prstGeom>
          <a:noFill/>
        </p:spPr>
        <p:txBody>
          <a:bodyPr>
            <a:spAutoFit/>
          </a:bodyPr>
          <a:lstStyle/>
          <a:p>
            <a:pPr>
              <a:defRPr/>
            </a:pPr>
            <a:r>
              <a:rPr lang="en-US" sz="1200" b="1" dirty="0">
                <a:solidFill>
                  <a:schemeClr val="accent4">
                    <a:lumMod val="10000"/>
                  </a:schemeClr>
                </a:solidFill>
              </a:rPr>
              <a:t>EGITTO</a:t>
            </a:r>
          </a:p>
        </p:txBody>
      </p:sp>
      <p:sp>
        <p:nvSpPr>
          <p:cNvPr id="12" name="CasellaDiTesto 11">
            <a:extLst>
              <a:ext uri="{FF2B5EF4-FFF2-40B4-BE49-F238E27FC236}">
                <a16:creationId xmlns:a16="http://schemas.microsoft.com/office/drawing/2014/main" id="{FB112298-9AA1-45D7-31E1-51C7771600EC}"/>
              </a:ext>
            </a:extLst>
          </p:cNvPr>
          <p:cNvSpPr txBox="1"/>
          <p:nvPr/>
        </p:nvSpPr>
        <p:spPr>
          <a:xfrm>
            <a:off x="3175000" y="2978150"/>
            <a:ext cx="1079500" cy="277813"/>
          </a:xfrm>
          <a:prstGeom prst="rect">
            <a:avLst/>
          </a:prstGeom>
          <a:noFill/>
        </p:spPr>
        <p:txBody>
          <a:bodyPr>
            <a:spAutoFit/>
          </a:bodyPr>
          <a:lstStyle/>
          <a:p>
            <a:pPr>
              <a:defRPr/>
            </a:pPr>
            <a:r>
              <a:rPr lang="en-US" sz="1200" b="1" dirty="0">
                <a:solidFill>
                  <a:schemeClr val="accent4">
                    <a:lumMod val="10000"/>
                  </a:schemeClr>
                </a:solidFill>
              </a:rPr>
              <a:t>PALESTINA</a:t>
            </a:r>
          </a:p>
        </p:txBody>
      </p:sp>
      <p:sp>
        <p:nvSpPr>
          <p:cNvPr id="13" name="CasellaDiTesto 12">
            <a:extLst>
              <a:ext uri="{FF2B5EF4-FFF2-40B4-BE49-F238E27FC236}">
                <a16:creationId xmlns:a16="http://schemas.microsoft.com/office/drawing/2014/main" id="{059E6008-C2A2-0A31-53AE-E3F9A3E088D8}"/>
              </a:ext>
            </a:extLst>
          </p:cNvPr>
          <p:cNvSpPr txBox="1"/>
          <p:nvPr/>
        </p:nvSpPr>
        <p:spPr>
          <a:xfrm>
            <a:off x="6335713" y="1965325"/>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4" name="CasellaDiTesto 13">
            <a:extLst>
              <a:ext uri="{FF2B5EF4-FFF2-40B4-BE49-F238E27FC236}">
                <a16:creationId xmlns:a16="http://schemas.microsoft.com/office/drawing/2014/main" id="{394C5C25-DE0B-5006-A259-0AA1930AA9F1}"/>
              </a:ext>
            </a:extLst>
          </p:cNvPr>
          <p:cNvSpPr txBox="1"/>
          <p:nvPr/>
        </p:nvSpPr>
        <p:spPr>
          <a:xfrm>
            <a:off x="5192713" y="1638300"/>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5" name="CasellaDiTesto 14">
            <a:extLst>
              <a:ext uri="{FF2B5EF4-FFF2-40B4-BE49-F238E27FC236}">
                <a16:creationId xmlns:a16="http://schemas.microsoft.com/office/drawing/2014/main" id="{11A87A9C-FDA2-54C3-B867-98CFD9CBFB15}"/>
              </a:ext>
            </a:extLst>
          </p:cNvPr>
          <p:cNvSpPr txBox="1"/>
          <p:nvPr/>
        </p:nvSpPr>
        <p:spPr>
          <a:xfrm>
            <a:off x="2447925" y="1022350"/>
            <a:ext cx="977900" cy="276225"/>
          </a:xfrm>
          <a:prstGeom prst="rect">
            <a:avLst/>
          </a:prstGeom>
          <a:noFill/>
        </p:spPr>
        <p:txBody>
          <a:bodyPr>
            <a:spAutoFit/>
          </a:bodyPr>
          <a:lstStyle/>
          <a:p>
            <a:pPr>
              <a:defRPr/>
            </a:pPr>
            <a:r>
              <a:rPr lang="en-US" sz="1200" b="1" dirty="0">
                <a:solidFill>
                  <a:schemeClr val="accent4">
                    <a:lumMod val="10000"/>
                  </a:schemeClr>
                </a:solidFill>
              </a:rPr>
              <a:t>TURCHIA</a:t>
            </a:r>
          </a:p>
        </p:txBody>
      </p:sp>
      <p:sp>
        <p:nvSpPr>
          <p:cNvPr id="242699" name="CasellaDiTesto 7">
            <a:extLst>
              <a:ext uri="{FF2B5EF4-FFF2-40B4-BE49-F238E27FC236}">
                <a16:creationId xmlns:a16="http://schemas.microsoft.com/office/drawing/2014/main" id="{D2C1F506-670C-163E-0B19-2CBB1D3DB813}"/>
              </a:ext>
            </a:extLst>
          </p:cNvPr>
          <p:cNvSpPr txBox="1">
            <a:spLocks noChangeArrowheads="1"/>
          </p:cNvSpPr>
          <p:nvPr/>
        </p:nvSpPr>
        <p:spPr bwMode="auto">
          <a:xfrm>
            <a:off x="1638300" y="5210175"/>
            <a:ext cx="586740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s-ES" altLang="en-US" dirty="0"/>
              <a:t>La media luna fértil de Medio Oriente</a:t>
            </a:r>
            <a:endParaRPr lang="en-US" altLang="en-US" dirty="0"/>
          </a:p>
        </p:txBody>
      </p:sp>
      <p:sp>
        <p:nvSpPr>
          <p:cNvPr id="243724" name="Rettangolo 15">
            <a:extLst>
              <a:ext uri="{FF2B5EF4-FFF2-40B4-BE49-F238E27FC236}">
                <a16:creationId xmlns:a16="http://schemas.microsoft.com/office/drawing/2014/main" id="{7F4A3C5F-DDEB-29E5-FA91-7720FE79FA9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3725" name="CasellaDiTesto 1">
            <a:extLst>
              <a:ext uri="{FF2B5EF4-FFF2-40B4-BE49-F238E27FC236}">
                <a16:creationId xmlns:a16="http://schemas.microsoft.com/office/drawing/2014/main" id="{AD6BDE90-06CD-2DC3-CA1F-FC5DD1F04D94}"/>
              </a:ext>
            </a:extLst>
          </p:cNvPr>
          <p:cNvSpPr txBox="1">
            <a:spLocks noChangeArrowheads="1"/>
          </p:cNvSpPr>
          <p:nvPr/>
        </p:nvSpPr>
        <p:spPr bwMode="auto">
          <a:xfrm>
            <a:off x="2268538" y="5816600"/>
            <a:ext cx="477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800"/>
              <a:t>Hay tierra cultivable y agua en abundancia.</a:t>
            </a:r>
            <a:endParaRPr lang="en-US" altLang="en-US" sz="1800"/>
          </a:p>
        </p:txBody>
      </p:sp>
      <p:sp>
        <p:nvSpPr>
          <p:cNvPr id="243726" name="CasellaDiTesto 1">
            <a:extLst>
              <a:ext uri="{FF2B5EF4-FFF2-40B4-BE49-F238E27FC236}">
                <a16:creationId xmlns:a16="http://schemas.microsoft.com/office/drawing/2014/main" id="{C0B1F9DD-D0CF-AFEC-E9AC-E5017DB178A4}"/>
              </a:ext>
            </a:extLst>
          </p:cNvPr>
          <p:cNvSpPr txBox="1">
            <a:spLocks noChangeArrowheads="1"/>
          </p:cNvSpPr>
          <p:nvPr/>
        </p:nvSpPr>
        <p:spPr bwMode="auto">
          <a:xfrm>
            <a:off x="3175000" y="6378575"/>
            <a:ext cx="339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https://en.wikipedia.org/wiki/Fertile_Crescent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Number Placeholder 4">
            <a:extLst>
              <a:ext uri="{FF2B5EF4-FFF2-40B4-BE49-F238E27FC236}">
                <a16:creationId xmlns:a16="http://schemas.microsoft.com/office/drawing/2014/main" id="{652047DE-E598-3311-3E32-ADD6EA8EEC8E}"/>
              </a:ext>
            </a:extLst>
          </p:cNvPr>
          <p:cNvSpPr>
            <a:spLocks noGrp="1"/>
          </p:cNvSpPr>
          <p:nvPr>
            <p:ph type="sldNum" sz="quarter" idx="12"/>
          </p:nvPr>
        </p:nvSpPr>
        <p:spPr>
          <a:xfrm>
            <a:off x="6242050" y="5967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B26198-9C4C-4B0E-A520-1AB00831684E}"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pic>
        <p:nvPicPr>
          <p:cNvPr id="241667" name="Picture 2" descr="Haifa nel 1940">
            <a:extLst>
              <a:ext uri="{FF2B5EF4-FFF2-40B4-BE49-F238E27FC236}">
                <a16:creationId xmlns:a16="http://schemas.microsoft.com/office/drawing/2014/main" id="{ED9CABA1-525A-955C-B1C9-D22B4A30F322}"/>
              </a:ext>
            </a:extLst>
          </p:cNvPr>
          <p:cNvPicPr>
            <a:picLocks noGrp="1" noChangeAspect="1" noChangeArrowheads="1"/>
          </p:cNvPicPr>
          <p:nvPr>
            <p:ph/>
          </p:nvPr>
        </p:nvPicPr>
        <p:blipFill rotWithShape="1">
          <a:blip r:embed="rId3">
            <a:lum bright="-10000" contrast="14000"/>
          </a:blip>
          <a:srcRect t="88847" b="1434"/>
          <a:stretch/>
        </p:blipFill>
        <p:spPr>
          <a:xfrm>
            <a:off x="428625" y="5229225"/>
            <a:ext cx="8277225" cy="527050"/>
          </a:xfrm>
          <a:ln w="28575">
            <a:solidFill>
              <a:schemeClr val="tx1"/>
            </a:solidFill>
          </a:ln>
          <a:effectLst>
            <a:outerShdw blurRad="292100" dist="139700" dir="2700000" algn="tl" rotWithShape="0">
              <a:srgbClr val="333333">
                <a:alpha val="65000"/>
              </a:srgbClr>
            </a:outerShdw>
          </a:effectLst>
        </p:spPr>
      </p:pic>
      <p:sp>
        <p:nvSpPr>
          <p:cNvPr id="851972" name="Text Box 3">
            <a:extLst>
              <a:ext uri="{FF2B5EF4-FFF2-40B4-BE49-F238E27FC236}">
                <a16:creationId xmlns:a16="http://schemas.microsoft.com/office/drawing/2014/main" id="{7F69149B-89C6-8121-3D80-741E33BABCF0}"/>
              </a:ext>
            </a:extLst>
          </p:cNvPr>
          <p:cNvSpPr txBox="1">
            <a:spLocks noChangeArrowheads="1"/>
          </p:cNvSpPr>
          <p:nvPr/>
        </p:nvSpPr>
        <p:spPr bwMode="auto">
          <a:xfrm>
            <a:off x="1835150" y="5967413"/>
            <a:ext cx="54737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r>
              <a:rPr lang="fr-CH" altLang="it-CH" dirty="0"/>
              <a:t> en 1948: </a:t>
            </a:r>
            <a:r>
              <a:rPr lang="fr-CH" altLang="it-CH" dirty="0" err="1"/>
              <a:t>una</a:t>
            </a:r>
            <a:r>
              <a:rPr lang="fr-CH" altLang="it-CH" dirty="0"/>
              <a:t> </a:t>
            </a:r>
            <a:r>
              <a:rPr lang="fr-CH" altLang="it-CH" dirty="0" err="1"/>
              <a:t>ciudad</a:t>
            </a:r>
            <a:r>
              <a:rPr lang="fr-CH" altLang="it-CH" dirty="0"/>
              <a:t> </a:t>
            </a:r>
            <a:r>
              <a:rPr lang="fr-CH" altLang="it-CH" dirty="0" err="1"/>
              <a:t>portuaria</a:t>
            </a:r>
            <a:r>
              <a:rPr lang="fr-CH" altLang="it-CH" dirty="0"/>
              <a:t> moderna</a:t>
            </a:r>
            <a:endParaRPr lang="it-IT" altLang="it-CH" dirty="0"/>
          </a:p>
        </p:txBody>
      </p:sp>
      <p:pic>
        <p:nvPicPr>
          <p:cNvPr id="5" name="Immagine 4">
            <a:extLst>
              <a:ext uri="{FF2B5EF4-FFF2-40B4-BE49-F238E27FC236}">
                <a16:creationId xmlns:a16="http://schemas.microsoft.com/office/drawing/2014/main" id="{84E48BE5-24B5-B9E2-5A87-45E3A6350DAF}"/>
              </a:ext>
            </a:extLst>
          </p:cNvPr>
          <p:cNvPicPr>
            <a:picLocks noChangeAspect="1"/>
          </p:cNvPicPr>
          <p:nvPr/>
        </p:nvPicPr>
        <p:blipFill>
          <a:blip r:embed="rId4"/>
          <a:stretch>
            <a:fillRect/>
          </a:stretch>
        </p:blipFill>
        <p:spPr>
          <a:xfrm>
            <a:off x="417513" y="592138"/>
            <a:ext cx="8288337" cy="4392612"/>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8BA4AA27-7C1C-074A-8538-1C12964A275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3">
            <a:extLst>
              <a:ext uri="{FF2B5EF4-FFF2-40B4-BE49-F238E27FC236}">
                <a16:creationId xmlns:a16="http://schemas.microsoft.com/office/drawing/2014/main" id="{D6182789-E143-9CE1-D38A-ADDE9715F7F6}"/>
              </a:ext>
            </a:extLst>
          </p:cNvPr>
          <p:cNvSpPr txBox="1">
            <a:spLocks noChangeArrowheads="1"/>
          </p:cNvSpPr>
          <p:nvPr/>
        </p:nvSpPr>
        <p:spPr bwMode="auto">
          <a:xfrm>
            <a:off x="3492500" y="6219825"/>
            <a:ext cx="215900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161616"/>
                </a:solidFill>
              </a:rPr>
              <a:t>Al Ramle en 1940</a:t>
            </a:r>
            <a:endParaRPr lang="it-IT" altLang="it-CH" sz="1600" b="1">
              <a:solidFill>
                <a:srgbClr val="161616"/>
              </a:solidFill>
            </a:endParaRPr>
          </a:p>
        </p:txBody>
      </p:sp>
      <p:sp>
        <p:nvSpPr>
          <p:cNvPr id="356355" name="Segnaposto numero diapositiva 1">
            <a:extLst>
              <a:ext uri="{FF2B5EF4-FFF2-40B4-BE49-F238E27FC236}">
                <a16:creationId xmlns:a16="http://schemas.microsoft.com/office/drawing/2014/main" id="{B0AAE1EA-FBC0-F980-380C-D21DFACDDE62}"/>
              </a:ext>
            </a:extLst>
          </p:cNvPr>
          <p:cNvSpPr>
            <a:spLocks noGrp="1"/>
          </p:cNvSpPr>
          <p:nvPr>
            <p:ph type="sldNum" sz="quarter" idx="12"/>
          </p:nvPr>
        </p:nvSpPr>
        <p:spPr>
          <a:xfrm>
            <a:off x="5264150" y="6219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697C5A-A6FA-4CC2-A2E6-D89DC99A3927}"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pic>
        <p:nvPicPr>
          <p:cNvPr id="5" name="Picture 5" descr="C:\Users\Enrico\Desktop\Ramle prima della Nakba.jpg">
            <a:extLst>
              <a:ext uri="{FF2B5EF4-FFF2-40B4-BE49-F238E27FC236}">
                <a16:creationId xmlns:a16="http://schemas.microsoft.com/office/drawing/2014/main" id="{C5586D82-E7C3-1EBD-0839-CCA0C4A599EB}"/>
              </a:ext>
            </a:extLst>
          </p:cNvPr>
          <p:cNvPicPr>
            <a:picLocks noChangeAspect="1" noChangeArrowheads="1"/>
          </p:cNvPicPr>
          <p:nvPr/>
        </p:nvPicPr>
        <p:blipFill>
          <a:blip r:embed="rId3"/>
          <a:srcRect/>
          <a:stretch>
            <a:fillRect/>
          </a:stretch>
        </p:blipFill>
        <p:spPr bwMode="auto">
          <a:xfrm>
            <a:off x="844550" y="463550"/>
            <a:ext cx="7510463" cy="54975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A77BDC2-AFFE-1815-0EBD-E3B9454EEB7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a:extLst>
              <a:ext uri="{FF2B5EF4-FFF2-40B4-BE49-F238E27FC236}">
                <a16:creationId xmlns:a16="http://schemas.microsoft.com/office/drawing/2014/main" id="{5ADEA4CA-367F-3661-8EC6-B68B949D2ADE}"/>
              </a:ext>
            </a:extLst>
          </p:cNvPr>
          <p:cNvSpPr txBox="1">
            <a:spLocks noChangeArrowheads="1"/>
          </p:cNvSpPr>
          <p:nvPr/>
        </p:nvSpPr>
        <p:spPr bwMode="auto">
          <a:xfrm>
            <a:off x="4648200" y="808038"/>
            <a:ext cx="1311275" cy="167640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chemeClr val="accent4">
                    <a:lumMod val="10000"/>
                  </a:schemeClr>
                </a:solidFill>
                <a:cs typeface="Arial" charset="0"/>
              </a:rPr>
              <a:t>1940                          </a:t>
            </a:r>
            <a:r>
              <a:rPr lang="fr-CH" altLang="it-CH" sz="2000" b="1" dirty="0">
                <a:solidFill>
                  <a:schemeClr val="accent4">
                    <a:lumMod val="10000"/>
                  </a:schemeClr>
                </a:solidFill>
                <a:cs typeface="Arial" charset="0"/>
              </a:rPr>
              <a:t>          Palestina  en </a:t>
            </a:r>
            <a:r>
              <a:rPr lang="fr-CH" altLang="it-CH" sz="2000" b="1" dirty="0" err="1">
                <a:solidFill>
                  <a:schemeClr val="accent4">
                    <a:lumMod val="10000"/>
                  </a:schemeClr>
                </a:solidFill>
                <a:cs typeface="Arial" charset="0"/>
              </a:rPr>
              <a:t>vía</a:t>
            </a:r>
            <a:r>
              <a:rPr lang="fr-CH" altLang="it-CH" sz="2000" b="1" dirty="0">
                <a:solidFill>
                  <a:schemeClr val="accent4">
                    <a:lumMod val="10000"/>
                  </a:schemeClr>
                </a:solidFill>
                <a:cs typeface="Arial" charset="0"/>
              </a:rPr>
              <a:t>      de </a:t>
            </a:r>
            <a:r>
              <a:rPr lang="fr-CH" altLang="it-CH" sz="2000" b="1" dirty="0" err="1">
                <a:solidFill>
                  <a:schemeClr val="accent4">
                    <a:lumMod val="10000"/>
                  </a:schemeClr>
                </a:solidFill>
                <a:cs typeface="Arial" charset="0"/>
              </a:rPr>
              <a:t>urba-nización</a:t>
            </a:r>
            <a:r>
              <a:rPr lang="fr-CH" altLang="it-CH" sz="2000" b="1" dirty="0">
                <a:solidFill>
                  <a:schemeClr val="accent4">
                    <a:lumMod val="10000"/>
                  </a:schemeClr>
                </a:solidFill>
                <a:cs typeface="Arial" charset="0"/>
              </a:rPr>
              <a:t> </a:t>
            </a:r>
            <a:endParaRPr lang="it-IT" altLang="it-CH" sz="2000" b="1" dirty="0">
              <a:solidFill>
                <a:schemeClr val="accent4">
                  <a:lumMod val="10000"/>
                </a:schemeClr>
              </a:solidFill>
              <a:cs typeface="Arial" charset="0"/>
            </a:endParaRPr>
          </a:p>
        </p:txBody>
      </p:sp>
      <p:pic>
        <p:nvPicPr>
          <p:cNvPr id="358403" name="Picture 2" descr="cinema a Jaffa usurpato dagli ebrei">
            <a:extLst>
              <a:ext uri="{FF2B5EF4-FFF2-40B4-BE49-F238E27FC236}">
                <a16:creationId xmlns:a16="http://schemas.microsoft.com/office/drawing/2014/main" id="{8BF1AA3D-06BE-E9E1-93EF-66827487BC47}"/>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Slide Number Placeholder 4">
            <a:extLst>
              <a:ext uri="{FF2B5EF4-FFF2-40B4-BE49-F238E27FC236}">
                <a16:creationId xmlns:a16="http://schemas.microsoft.com/office/drawing/2014/main" id="{2A336E9E-0AA1-9E96-9963-DBACD3E2E91D}"/>
              </a:ext>
            </a:extLst>
          </p:cNvPr>
          <p:cNvSpPr txBox="1">
            <a:spLocks/>
          </p:cNvSpPr>
          <p:nvPr/>
        </p:nvSpPr>
        <p:spPr bwMode="auto">
          <a:xfrm>
            <a:off x="3419475" y="28797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244A5B7-1BD2-4040-8A19-52CD05BA40EF}" type="slidenum">
              <a:rPr lang="it-IT" altLang="it-CH" sz="1400">
                <a:solidFill>
                  <a:srgbClr val="FFFFFF"/>
                </a:solidFill>
              </a:rPr>
              <a:pPr algn="r" eaLnBrk="1" hangingPunct="1">
                <a:spcBef>
                  <a:spcPct val="0"/>
                </a:spcBef>
                <a:buFontTx/>
                <a:buNone/>
              </a:pPr>
              <a:t>62</a:t>
            </a:fld>
            <a:endParaRPr lang="it-IT" altLang="it-CH" sz="1400">
              <a:solidFill>
                <a:srgbClr val="FFFFFF"/>
              </a:solidFill>
            </a:endParaRPr>
          </a:p>
        </p:txBody>
      </p:sp>
      <p:pic>
        <p:nvPicPr>
          <p:cNvPr id="358405" name="Picture 4" descr="Il nuovo municipio di gerusalemme usurpato dagli ebrei ">
            <a:extLst>
              <a:ext uri="{FF2B5EF4-FFF2-40B4-BE49-F238E27FC236}">
                <a16:creationId xmlns:a16="http://schemas.microsoft.com/office/drawing/2014/main" id="{0FE5342F-41B9-99A7-D354-0D73BA13C421}"/>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6" name="Picture 5" descr="Via Jaffa a gerusalemme">
            <a:extLst>
              <a:ext uri="{FF2B5EF4-FFF2-40B4-BE49-F238E27FC236}">
                <a16:creationId xmlns:a16="http://schemas.microsoft.com/office/drawing/2014/main" id="{5EF950AC-B228-571C-600E-AC9824ABB957}"/>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7" name="Picture 6" descr="via commerciale a Gerusalemme commerci arabi usurpati poi dagli e">
            <a:extLst>
              <a:ext uri="{FF2B5EF4-FFF2-40B4-BE49-F238E27FC236}">
                <a16:creationId xmlns:a16="http://schemas.microsoft.com/office/drawing/2014/main" id="{85B08256-DD1F-2BDF-EF48-4B59BD5CCBF3}"/>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8" name="Text Box 7">
            <a:extLst>
              <a:ext uri="{FF2B5EF4-FFF2-40B4-BE49-F238E27FC236}">
                <a16:creationId xmlns:a16="http://schemas.microsoft.com/office/drawing/2014/main" id="{563B99EB-4A2D-C425-1DAA-99B7979780CE}"/>
              </a:ext>
            </a:extLst>
          </p:cNvPr>
          <p:cNvSpPr txBox="1">
            <a:spLocks noChangeArrowheads="1"/>
          </p:cNvSpPr>
          <p:nvPr/>
        </p:nvSpPr>
        <p:spPr bwMode="auto">
          <a:xfrm>
            <a:off x="8129588" y="263525"/>
            <a:ext cx="76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cine</a:t>
            </a:r>
            <a:endParaRPr lang="it-IT" altLang="it-CH" sz="1400" b="1">
              <a:solidFill>
                <a:srgbClr val="FFFFFF"/>
              </a:solidFill>
            </a:endParaRPr>
          </a:p>
        </p:txBody>
      </p:sp>
      <p:sp>
        <p:nvSpPr>
          <p:cNvPr id="9" name="Rettangolo 8">
            <a:extLst>
              <a:ext uri="{FF2B5EF4-FFF2-40B4-BE49-F238E27FC236}">
                <a16:creationId xmlns:a16="http://schemas.microsoft.com/office/drawing/2014/main" id="{1BE11B72-B880-9EBC-949D-F9BD61F41A7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a:extLst>
              <a:ext uri="{FF2B5EF4-FFF2-40B4-BE49-F238E27FC236}">
                <a16:creationId xmlns:a16="http://schemas.microsoft.com/office/drawing/2014/main" id="{6F6A5081-5DA2-C5CD-229C-2EFA132C9B0F}"/>
              </a:ext>
            </a:extLst>
          </p:cNvPr>
          <p:cNvPicPr>
            <a:picLocks noChangeAspect="1" noChangeArrowheads="1"/>
          </p:cNvPicPr>
          <p:nvPr/>
        </p:nvPicPr>
        <p:blipFill>
          <a:blip r:embed="rId3"/>
          <a:srcRect/>
          <a:stretch>
            <a:fillRect/>
          </a:stretch>
        </p:blipFill>
        <p:spPr bwMode="auto">
          <a:xfrm>
            <a:off x="250825" y="260350"/>
            <a:ext cx="3794125" cy="63785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4132" name="Picture 4" descr="ferrovia palestinese">
            <a:extLst>
              <a:ext uri="{FF2B5EF4-FFF2-40B4-BE49-F238E27FC236}">
                <a16:creationId xmlns:a16="http://schemas.microsoft.com/office/drawing/2014/main" id="{8977EAAD-DBE6-26DC-C177-173ECCDE8A26}"/>
              </a:ext>
            </a:extLst>
          </p:cNvPr>
          <p:cNvPicPr>
            <a:picLocks noChangeAspect="1" noChangeArrowheads="1"/>
          </p:cNvPicPr>
          <p:nvPr/>
        </p:nvPicPr>
        <p:blipFill>
          <a:blip r:embed="rId4"/>
          <a:srcRect/>
          <a:stretch>
            <a:fillRect/>
          </a:stretch>
        </p:blipFill>
        <p:spPr bwMode="auto">
          <a:xfrm>
            <a:off x="4140200" y="4221163"/>
            <a:ext cx="3024188" cy="24177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4133" name="Picture 5">
            <a:extLst>
              <a:ext uri="{FF2B5EF4-FFF2-40B4-BE49-F238E27FC236}">
                <a16:creationId xmlns:a16="http://schemas.microsoft.com/office/drawing/2014/main" id="{3806C519-C282-6168-BB14-FE0EE88D08E9}"/>
              </a:ext>
            </a:extLst>
          </p:cNvPr>
          <p:cNvPicPr>
            <a:picLocks noChangeAspect="1" noChangeArrowheads="1"/>
          </p:cNvPicPr>
          <p:nvPr/>
        </p:nvPicPr>
        <p:blipFill>
          <a:blip r:embed="rId5"/>
          <a:srcRect/>
          <a:stretch>
            <a:fillRect/>
          </a:stretch>
        </p:blipFill>
        <p:spPr bwMode="auto">
          <a:xfrm>
            <a:off x="7235825" y="4221163"/>
            <a:ext cx="1736725" cy="24177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4136" name="Picture 10" descr="C:\Users\Enrico\Desktop\Railway jpeg.jpg">
            <a:extLst>
              <a:ext uri="{FF2B5EF4-FFF2-40B4-BE49-F238E27FC236}">
                <a16:creationId xmlns:a16="http://schemas.microsoft.com/office/drawing/2014/main" id="{0B62BEFE-0357-5211-ECB6-052E00A3102C}"/>
              </a:ext>
            </a:extLst>
          </p:cNvPr>
          <p:cNvPicPr>
            <a:picLocks noChangeAspect="1" noChangeArrowheads="1"/>
          </p:cNvPicPr>
          <p:nvPr/>
        </p:nvPicPr>
        <p:blipFill>
          <a:blip r:embed="rId6"/>
          <a:srcRect/>
          <a:stretch>
            <a:fillRect/>
          </a:stretch>
        </p:blipFill>
        <p:spPr bwMode="auto">
          <a:xfrm>
            <a:off x="4264025" y="260350"/>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60454" name="Segnaposto numero diapositiva 1">
            <a:extLst>
              <a:ext uri="{FF2B5EF4-FFF2-40B4-BE49-F238E27FC236}">
                <a16:creationId xmlns:a16="http://schemas.microsoft.com/office/drawing/2014/main" id="{EAEEF8A3-C4C8-9456-7A6B-BD036AC44836}"/>
              </a:ext>
            </a:extLst>
          </p:cNvPr>
          <p:cNvSpPr>
            <a:spLocks noGrp="1"/>
          </p:cNvSpPr>
          <p:nvPr>
            <p:ph type="sldNum" sz="quarter" idx="12"/>
          </p:nvPr>
        </p:nvSpPr>
        <p:spPr>
          <a:xfrm>
            <a:off x="4587875" y="2474913"/>
            <a:ext cx="69373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A65AEF-E0DA-47EF-B407-859D22772FBC}" type="slidenum">
              <a:rPr lang="it-IT" altLang="en-US" sz="1400" b="1" smtClean="0"/>
              <a:pPr>
                <a:spcBef>
                  <a:spcPct val="0"/>
                </a:spcBef>
                <a:buFontTx/>
                <a:buNone/>
              </a:pPr>
              <a:t>63</a:t>
            </a:fld>
            <a:endParaRPr lang="it-IT" altLang="en-US" sz="1400" b="1"/>
          </a:p>
        </p:txBody>
      </p:sp>
      <p:sp>
        <p:nvSpPr>
          <p:cNvPr id="10" name="Rettangolo 9">
            <a:extLst>
              <a:ext uri="{FF2B5EF4-FFF2-40B4-BE49-F238E27FC236}">
                <a16:creationId xmlns:a16="http://schemas.microsoft.com/office/drawing/2014/main" id="{35893992-B7A8-F2F7-FDB4-50D83802CF2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0456" name="Text Box 3">
            <a:extLst>
              <a:ext uri="{FF2B5EF4-FFF2-40B4-BE49-F238E27FC236}">
                <a16:creationId xmlns:a16="http://schemas.microsoft.com/office/drawing/2014/main" id="{1A2D6662-FED5-B589-22E0-99BFC5BA973D}"/>
              </a:ext>
            </a:extLst>
          </p:cNvPr>
          <p:cNvSpPr txBox="1">
            <a:spLocks noChangeArrowheads="1"/>
          </p:cNvSpPr>
          <p:nvPr/>
        </p:nvSpPr>
        <p:spPr bwMode="auto">
          <a:xfrm>
            <a:off x="4283075" y="2814638"/>
            <a:ext cx="1512888" cy="1276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700" b="1">
                <a:solidFill>
                  <a:srgbClr val="161616"/>
                </a:solidFill>
              </a:rPr>
              <a:t>1948 </a:t>
            </a:r>
            <a:r>
              <a:rPr lang="fr-CH" altLang="it-CH" sz="1500" b="1">
                <a:solidFill>
                  <a:srgbClr val="161616"/>
                </a:solidFill>
              </a:rPr>
              <a:t>Palestina:                   la red ferroviaria y de carretera </a:t>
            </a:r>
            <a:endParaRPr lang="it-IT" altLang="it-CH" sz="1500" b="1">
              <a:solidFill>
                <a:srgbClr val="161616"/>
              </a:solidFill>
            </a:endParaRPr>
          </a:p>
        </p:txBody>
      </p:sp>
      <p:sp>
        <p:nvSpPr>
          <p:cNvPr id="343050" name="Text Box 7">
            <a:extLst>
              <a:ext uri="{FF2B5EF4-FFF2-40B4-BE49-F238E27FC236}">
                <a16:creationId xmlns:a16="http://schemas.microsoft.com/office/drawing/2014/main" id="{69E07524-14F1-6F7C-3E01-63034CAB7979}"/>
              </a:ext>
            </a:extLst>
          </p:cNvPr>
          <p:cNvSpPr txBox="1">
            <a:spLocks noChangeArrowheads="1"/>
          </p:cNvSpPr>
          <p:nvPr/>
        </p:nvSpPr>
        <p:spPr bwMode="auto">
          <a:xfrm>
            <a:off x="7224713" y="5729288"/>
            <a:ext cx="954087" cy="8318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dirty="0">
                <a:solidFill>
                  <a:schemeClr val="accent4">
                    <a:lumMod val="10000"/>
                  </a:schemeClr>
                </a:solidFill>
              </a:rPr>
              <a:t>1905                   La </a:t>
            </a:r>
            <a:r>
              <a:rPr lang="fr-CH" altLang="it-CH" sz="1200" dirty="0" err="1">
                <a:solidFill>
                  <a:schemeClr val="accent4">
                    <a:lumMod val="10000"/>
                  </a:schemeClr>
                </a:solidFill>
              </a:rPr>
              <a:t>línea</a:t>
            </a:r>
            <a:r>
              <a:rPr lang="fr-CH" altLang="it-CH" sz="1200" dirty="0">
                <a:solidFill>
                  <a:schemeClr val="accent4">
                    <a:lumMod val="10000"/>
                  </a:schemeClr>
                </a:solidFill>
              </a:rPr>
              <a:t> </a:t>
            </a:r>
            <a:r>
              <a:rPr lang="fr-CH" altLang="it-CH" sz="1200" dirty="0" err="1">
                <a:solidFill>
                  <a:schemeClr val="accent4">
                    <a:lumMod val="10000"/>
                  </a:schemeClr>
                </a:solidFill>
              </a:rPr>
              <a:t>Dar’a-Haïfa</a:t>
            </a:r>
            <a:endParaRPr lang="it-IT" altLang="it-CH" sz="1200" dirty="0">
              <a:solidFill>
                <a:schemeClr val="accent4">
                  <a:lumMod val="10000"/>
                </a:schemeClr>
              </a:solidFill>
            </a:endParaRPr>
          </a:p>
        </p:txBody>
      </p:sp>
      <p:pic>
        <p:nvPicPr>
          <p:cNvPr id="11" name="Picture 7" descr="Palestine Railways - Wikipedia">
            <a:extLst>
              <a:ext uri="{FF2B5EF4-FFF2-40B4-BE49-F238E27FC236}">
                <a16:creationId xmlns:a16="http://schemas.microsoft.com/office/drawing/2014/main" id="{D5353DC3-FE06-5BBA-37BB-0FEEFEC07331}"/>
              </a:ext>
            </a:extLst>
          </p:cNvPr>
          <p:cNvPicPr>
            <a:picLocks noChangeAspect="1" noChangeArrowheads="1"/>
          </p:cNvPicPr>
          <p:nvPr/>
        </p:nvPicPr>
        <p:blipFill rotWithShape="1">
          <a:blip r:embed="rId7"/>
          <a:srcRect t="5909" b="9787"/>
          <a:stretch/>
        </p:blipFill>
        <p:spPr bwMode="auto">
          <a:xfrm>
            <a:off x="5995988" y="260350"/>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DC8557B9-6F11-4A18-EB67-29267F8848C3}"/>
              </a:ext>
            </a:extLst>
          </p:cNvPr>
          <p:cNvSpPr txBox="1"/>
          <p:nvPr/>
        </p:nvSpPr>
        <p:spPr>
          <a:xfrm>
            <a:off x="7383463" y="333375"/>
            <a:ext cx="1439862" cy="461963"/>
          </a:xfrm>
          <a:prstGeom prst="rect">
            <a:avLst/>
          </a:prstGeom>
          <a:noFill/>
        </p:spPr>
        <p:txBody>
          <a:bodyPr>
            <a:spAutoFit/>
          </a:bodyPr>
          <a:lstStyle/>
          <a:p>
            <a:pPr algn="r">
              <a:defRPr/>
            </a:pPr>
            <a:r>
              <a:rPr lang="en-US" sz="1200" dirty="0" err="1">
                <a:solidFill>
                  <a:schemeClr val="accent4">
                    <a:lumMod val="10000"/>
                  </a:schemeClr>
                </a:solidFill>
              </a:rPr>
              <a:t>Samakh</a:t>
            </a:r>
            <a:r>
              <a:rPr lang="en-US" sz="1200" dirty="0">
                <a:solidFill>
                  <a:schemeClr val="accent4">
                    <a:lumMod val="10000"/>
                  </a:schemeClr>
                </a:solidFill>
              </a:rPr>
              <a:t> station 1918</a:t>
            </a:r>
          </a:p>
        </p:txBody>
      </p:sp>
      <p:pic>
        <p:nvPicPr>
          <p:cNvPr id="16" name="Picture 5" descr="A rabbi and railway enthusiast - Israel News - The Jerusalem Post">
            <a:extLst>
              <a:ext uri="{FF2B5EF4-FFF2-40B4-BE49-F238E27FC236}">
                <a16:creationId xmlns:a16="http://schemas.microsoft.com/office/drawing/2014/main" id="{123A5C81-47D2-35C7-BB29-97D4DA35F915}"/>
              </a:ext>
            </a:extLst>
          </p:cNvPr>
          <p:cNvPicPr>
            <a:picLocks noChangeAspect="1" noChangeArrowheads="1"/>
          </p:cNvPicPr>
          <p:nvPr/>
        </p:nvPicPr>
        <p:blipFill rotWithShape="1">
          <a:blip r:embed="rId8"/>
          <a:srcRect b="5957"/>
          <a:stretch/>
        </p:blipFill>
        <p:spPr bwMode="auto">
          <a:xfrm>
            <a:off x="5995988" y="2219325"/>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2">
            <a:extLst>
              <a:ext uri="{FF2B5EF4-FFF2-40B4-BE49-F238E27FC236}">
                <a16:creationId xmlns:a16="http://schemas.microsoft.com/office/drawing/2014/main" id="{BB4C5D4E-4CEC-478B-0AFE-E85504EEBA30}"/>
              </a:ext>
            </a:extLst>
          </p:cNvPr>
          <p:cNvSpPr txBox="1">
            <a:spLocks noChangeArrowheads="1"/>
          </p:cNvSpPr>
          <p:nvPr/>
        </p:nvSpPr>
        <p:spPr bwMode="auto">
          <a:xfrm>
            <a:off x="46038" y="1854200"/>
            <a:ext cx="34623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Foto: hotel King David en Jerusalén, cuartel general británico, y restos del mismo hotel después que el Irgun le hizo explotar en 1946. Acá perdieron la vida alrededor de 100 personas. </a:t>
            </a:r>
            <a:endParaRPr lang="it-IT" altLang="it-CH" sz="1200" b="1">
              <a:solidFill>
                <a:srgbClr val="FFFFFF"/>
              </a:solidFill>
            </a:endParaRPr>
          </a:p>
        </p:txBody>
      </p:sp>
      <p:sp>
        <p:nvSpPr>
          <p:cNvPr id="362499" name="Text Box 3">
            <a:extLst>
              <a:ext uri="{FF2B5EF4-FFF2-40B4-BE49-F238E27FC236}">
                <a16:creationId xmlns:a16="http://schemas.microsoft.com/office/drawing/2014/main" id="{BD60616A-06C1-96F2-7127-D092A33B4124}"/>
              </a:ext>
            </a:extLst>
          </p:cNvPr>
          <p:cNvSpPr txBox="1">
            <a:spLocks noChangeArrowheads="1"/>
          </p:cNvSpPr>
          <p:nvPr/>
        </p:nvSpPr>
        <p:spPr bwMode="auto">
          <a:xfrm>
            <a:off x="3638550" y="2767013"/>
            <a:ext cx="50276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Las milicias  </a:t>
            </a:r>
            <a:r>
              <a:rPr lang="fr-CH" altLang="it-CH" sz="2000" b="1" u="sng"/>
              <a:t>Haganah / Palmach, Irgun, Lehi, grupo Stern, etc.</a:t>
            </a:r>
          </a:p>
          <a:p>
            <a:pPr eaLnBrk="1" hangingPunct="1">
              <a:spcBef>
                <a:spcPct val="0"/>
              </a:spcBef>
              <a:buFontTx/>
              <a:buNone/>
            </a:pPr>
            <a:r>
              <a:rPr lang="fr-CH" altLang="it-CH" sz="1400">
                <a:solidFill>
                  <a:srgbClr val="FFFFFF"/>
                </a:solidFill>
              </a:rPr>
              <a:t>desde 1938 aterrorizan y matan sistemáticamente                 a los palestinos. </a:t>
            </a:r>
            <a:r>
              <a:rPr lang="es-ES" altLang="it-CH" sz="1400">
                <a:solidFill>
                  <a:srgbClr val="FFFFFF"/>
                </a:solidFill>
              </a:rPr>
              <a:t>En 1946, los miembros del Irgun también robaron varios bancos árabes, causando muertos y heridos.</a:t>
            </a:r>
            <a:r>
              <a:rPr lang="fr-CH" altLang="it-CH" sz="1400">
                <a:solidFill>
                  <a:srgbClr val="FFFFFF"/>
                </a:solidFill>
              </a:rPr>
              <a:t>                        </a:t>
            </a:r>
          </a:p>
          <a:p>
            <a:pPr eaLnBrk="1" hangingPunct="1">
              <a:spcBef>
                <a:spcPct val="0"/>
              </a:spcBef>
              <a:buFontTx/>
              <a:buNone/>
            </a:pPr>
            <a:r>
              <a:rPr lang="fr-CH" altLang="it-CH" sz="1400">
                <a:solidFill>
                  <a:srgbClr val="FFFFFF"/>
                </a:solidFill>
              </a:rPr>
              <a:t>Antes de 1948 hay ya  60’000 desplazados palestinos.                                                  </a:t>
            </a:r>
            <a:endParaRPr lang="it-IT" altLang="it-CH" sz="1400">
              <a:solidFill>
                <a:srgbClr val="FFFFFF"/>
              </a:solidFill>
            </a:endParaRPr>
          </a:p>
        </p:txBody>
      </p:sp>
      <p:sp>
        <p:nvSpPr>
          <p:cNvPr id="362500" name="Text Box 9">
            <a:extLst>
              <a:ext uri="{FF2B5EF4-FFF2-40B4-BE49-F238E27FC236}">
                <a16:creationId xmlns:a16="http://schemas.microsoft.com/office/drawing/2014/main" id="{75C1A85C-9DA7-69DD-11B4-6218BDCA972A}"/>
              </a:ext>
            </a:extLst>
          </p:cNvPr>
          <p:cNvSpPr txBox="1">
            <a:spLocks noChangeArrowheads="1"/>
          </p:cNvSpPr>
          <p:nvPr/>
        </p:nvSpPr>
        <p:spPr bwMode="auto">
          <a:xfrm>
            <a:off x="4140200" y="4408488"/>
            <a:ext cx="1441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Atentado a un bus</a:t>
            </a:r>
            <a:endParaRPr lang="it-IT" altLang="it-CH" sz="1000" b="1">
              <a:solidFill>
                <a:srgbClr val="FFFFFF"/>
              </a:solidFill>
            </a:endParaRPr>
          </a:p>
        </p:txBody>
      </p:sp>
      <p:sp>
        <p:nvSpPr>
          <p:cNvPr id="362501" name="CasellaDiTesto 10">
            <a:extLst>
              <a:ext uri="{FF2B5EF4-FFF2-40B4-BE49-F238E27FC236}">
                <a16:creationId xmlns:a16="http://schemas.microsoft.com/office/drawing/2014/main" id="{7AAEC40F-2260-4D06-F2FA-363F63D42A3B}"/>
              </a:ext>
            </a:extLst>
          </p:cNvPr>
          <p:cNvSpPr txBox="1">
            <a:spLocks noChangeArrowheads="1"/>
          </p:cNvSpPr>
          <p:nvPr/>
        </p:nvSpPr>
        <p:spPr bwMode="auto">
          <a:xfrm>
            <a:off x="6754813" y="1854200"/>
            <a:ext cx="175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000" b="1">
                <a:solidFill>
                  <a:srgbClr val="FFFFFF"/>
                </a:solidFill>
              </a:rPr>
              <a:t>1946: ataque a la línea de Jaffa-Jerusalén</a:t>
            </a:r>
            <a:endParaRPr lang="it-CH" altLang="it-CH" sz="1000" b="1">
              <a:solidFill>
                <a:srgbClr val="FFFFFF"/>
              </a:solidFill>
            </a:endParaRPr>
          </a:p>
        </p:txBody>
      </p:sp>
      <p:sp>
        <p:nvSpPr>
          <p:cNvPr id="362502" name="Segnaposto numero diapositiva 1">
            <a:extLst>
              <a:ext uri="{FF2B5EF4-FFF2-40B4-BE49-F238E27FC236}">
                <a16:creationId xmlns:a16="http://schemas.microsoft.com/office/drawing/2014/main" id="{E26CF83F-5D5D-1ACA-B8C3-2730C9790DDB}"/>
              </a:ext>
            </a:extLst>
          </p:cNvPr>
          <p:cNvSpPr>
            <a:spLocks noGrp="1"/>
          </p:cNvSpPr>
          <p:nvPr>
            <p:ph type="sldNum" sz="quarter" idx="12"/>
          </p:nvPr>
        </p:nvSpPr>
        <p:spPr>
          <a:xfrm>
            <a:off x="8189913" y="2411413"/>
            <a:ext cx="7159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9710DB-47C9-42F8-B07F-40A70165B9E9}"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6" name="Picture 5">
            <a:extLst>
              <a:ext uri="{FF2B5EF4-FFF2-40B4-BE49-F238E27FC236}">
                <a16:creationId xmlns:a16="http://schemas.microsoft.com/office/drawing/2014/main" id="{8C13BDF8-82B4-9279-062C-A65E2D19B347}"/>
              </a:ext>
            </a:extLst>
          </p:cNvPr>
          <p:cNvPicPr>
            <a:picLocks noChangeAspect="1" noChangeArrowheads="1"/>
          </p:cNvPicPr>
          <p:nvPr/>
        </p:nvPicPr>
        <p:blipFill>
          <a:blip r:embed="rId3">
            <a:lum bright="-8000" contrast="18000"/>
          </a:blip>
          <a:srcRect/>
          <a:stretch>
            <a:fillRect/>
          </a:stretch>
        </p:blipFill>
        <p:spPr bwMode="auto">
          <a:xfrm>
            <a:off x="179388" y="188913"/>
            <a:ext cx="3168650" cy="16144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12" descr="C:\Users\Enrico\Desktop\Terrorismo sionista jpeg.jpg">
            <a:extLst>
              <a:ext uri="{FF2B5EF4-FFF2-40B4-BE49-F238E27FC236}">
                <a16:creationId xmlns:a16="http://schemas.microsoft.com/office/drawing/2014/main" id="{59F43BE0-3FAA-FAB1-0C01-0F08CB37E9B2}"/>
              </a:ext>
            </a:extLst>
          </p:cNvPr>
          <p:cNvPicPr>
            <a:picLocks noChangeAspect="1" noChangeArrowheads="1"/>
          </p:cNvPicPr>
          <p:nvPr/>
        </p:nvPicPr>
        <p:blipFill>
          <a:blip r:embed="rId4"/>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7C0DC160-E3C2-CAA1-4271-7E851BB5D725}"/>
              </a:ext>
            </a:extLst>
          </p:cNvPr>
          <p:cNvPicPr>
            <a:picLocks noChangeAspect="1" noChangeArrowheads="1"/>
          </p:cNvPicPr>
          <p:nvPr/>
        </p:nvPicPr>
        <p:blipFill>
          <a:blip r:embed="rId5"/>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1" name="Immagine 20">
            <a:extLst>
              <a:ext uri="{FF2B5EF4-FFF2-40B4-BE49-F238E27FC236}">
                <a16:creationId xmlns:a16="http://schemas.microsoft.com/office/drawing/2014/main" id="{BD782ABC-4E75-29DD-682D-E44CFDFECF4B}"/>
              </a:ext>
            </a:extLst>
          </p:cNvPr>
          <p:cNvPicPr>
            <a:picLocks noChangeAspect="1"/>
          </p:cNvPicPr>
          <p:nvPr/>
        </p:nvPicPr>
        <p:blipFill rotWithShape="1">
          <a:blip r:embed="rId6"/>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2" name="Picture 8" descr="attentato sionista a bus arabo (forse)">
            <a:extLst>
              <a:ext uri="{FF2B5EF4-FFF2-40B4-BE49-F238E27FC236}">
                <a16:creationId xmlns:a16="http://schemas.microsoft.com/office/drawing/2014/main" id="{13B8E83A-49E4-E486-44C8-5E48ECCC5EA1}"/>
              </a:ext>
            </a:extLst>
          </p:cNvPr>
          <p:cNvPicPr>
            <a:picLocks noChangeAspect="1" noChangeArrowheads="1"/>
          </p:cNvPicPr>
          <p:nvPr/>
        </p:nvPicPr>
        <p:blipFill>
          <a:blip r:embed="rId7"/>
          <a:srcRect/>
          <a:stretch>
            <a:fillRect/>
          </a:stretch>
        </p:blipFill>
        <p:spPr bwMode="auto">
          <a:xfrm>
            <a:off x="3552825" y="4679950"/>
            <a:ext cx="2414588" cy="1941513"/>
          </a:xfrm>
          <a:prstGeom prst="rect">
            <a:avLst/>
          </a:prstGeom>
          <a:ln w="28575">
            <a:solidFill>
              <a:schemeClr val="tx1"/>
            </a:solidFill>
          </a:ln>
          <a:effectLst>
            <a:outerShdw blurRad="292100" dist="139700" dir="2700000" algn="tl" rotWithShape="0">
              <a:srgbClr val="333333">
                <a:alpha val="65000"/>
              </a:srgbClr>
            </a:outerShdw>
          </a:effectLst>
        </p:spPr>
      </p:pic>
      <p:sp>
        <p:nvSpPr>
          <p:cNvPr id="362508" name="Text Box 7">
            <a:extLst>
              <a:ext uri="{FF2B5EF4-FFF2-40B4-BE49-F238E27FC236}">
                <a16:creationId xmlns:a16="http://schemas.microsoft.com/office/drawing/2014/main" id="{520D9204-1A3F-F2FF-66A5-86A2FDCDD7AB}"/>
              </a:ext>
            </a:extLst>
          </p:cNvPr>
          <p:cNvSpPr txBox="1">
            <a:spLocks noChangeArrowheads="1"/>
          </p:cNvSpPr>
          <p:nvPr/>
        </p:nvSpPr>
        <p:spPr bwMode="auto">
          <a:xfrm>
            <a:off x="6024563" y="4402138"/>
            <a:ext cx="292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Jerusalén, 6 de enero 1948 - Hotel Semiramis</a:t>
            </a:r>
            <a:endParaRPr lang="it-IT" altLang="it-CH" sz="1000" b="1">
              <a:solidFill>
                <a:srgbClr val="FFFFFF"/>
              </a:solidFill>
            </a:endParaRPr>
          </a:p>
        </p:txBody>
      </p:sp>
      <p:sp>
        <p:nvSpPr>
          <p:cNvPr id="362509" name="CasellaDiTesto 1">
            <a:extLst>
              <a:ext uri="{FF2B5EF4-FFF2-40B4-BE49-F238E27FC236}">
                <a16:creationId xmlns:a16="http://schemas.microsoft.com/office/drawing/2014/main" id="{0FA52C5F-467F-8DF4-BFE7-2EBB3C8D9747}"/>
              </a:ext>
            </a:extLst>
          </p:cNvPr>
          <p:cNvSpPr txBox="1">
            <a:spLocks noChangeArrowheads="1"/>
          </p:cNvSpPr>
          <p:nvPr/>
        </p:nvSpPr>
        <p:spPr bwMode="auto">
          <a:xfrm>
            <a:off x="3638550" y="1858963"/>
            <a:ext cx="258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Jaffa, 4 de enero 1948: ataque al Centro Municipal «Serrani»</a:t>
            </a:r>
          </a:p>
        </p:txBody>
      </p:sp>
      <p:pic>
        <p:nvPicPr>
          <p:cNvPr id="23" name="Picture 17" descr="https://upload.wikimedia.org/wikipedia/commons/thumb/2/24/Semiramis_Hotel.jpg/1280px-Semiramis_Hotel.jpg">
            <a:extLst>
              <a:ext uri="{FF2B5EF4-FFF2-40B4-BE49-F238E27FC236}">
                <a16:creationId xmlns:a16="http://schemas.microsoft.com/office/drawing/2014/main" id="{5CE1430C-72AD-ED78-F8A9-F2A42AE4661B}"/>
              </a:ext>
            </a:extLst>
          </p:cNvPr>
          <p:cNvPicPr>
            <a:picLocks noChangeAspect="1" noChangeArrowheads="1"/>
          </p:cNvPicPr>
          <p:nvPr/>
        </p:nvPicPr>
        <p:blipFill>
          <a:blip r:embed="rId8"/>
          <a:srcRect/>
          <a:stretch>
            <a:fillRect/>
          </a:stretch>
        </p:blipFill>
        <p:spPr bwMode="auto">
          <a:xfrm>
            <a:off x="6140450" y="4681538"/>
            <a:ext cx="2747963" cy="193992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4A7BE49A-F955-EA22-4C90-CE8F599FD41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10">
            <a:extLst>
              <a:ext uri="{FF2B5EF4-FFF2-40B4-BE49-F238E27FC236}">
                <a16:creationId xmlns:a16="http://schemas.microsoft.com/office/drawing/2014/main" id="{2090ABF5-6E25-9F0A-185C-068FDC8A1F77}"/>
              </a:ext>
            </a:extLst>
          </p:cNvPr>
          <p:cNvSpPr txBox="1">
            <a:spLocks noChangeArrowheads="1"/>
          </p:cNvSpPr>
          <p:nvPr/>
        </p:nvSpPr>
        <p:spPr bwMode="auto">
          <a:xfrm>
            <a:off x="3708400" y="2362200"/>
            <a:ext cx="2354263"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El </a:t>
            </a:r>
            <a:r>
              <a:rPr lang="fr-CH" altLang="it-CH" dirty="0" err="1"/>
              <a:t>terrorismo</a:t>
            </a:r>
            <a:r>
              <a:rPr lang="fr-CH" altLang="it-CH" dirty="0"/>
              <a:t> </a:t>
            </a:r>
            <a:r>
              <a:rPr lang="fr-CH" altLang="it-CH" dirty="0" err="1"/>
              <a:t>sionista</a:t>
            </a:r>
            <a:endParaRPr lang="it-IT" altLang="it-CH"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truppe inglesi in palestina ispezionano bus">
            <a:extLst>
              <a:ext uri="{FF2B5EF4-FFF2-40B4-BE49-F238E27FC236}">
                <a16:creationId xmlns:a16="http://schemas.microsoft.com/office/drawing/2014/main" id="{D73FB76A-D985-9812-27F5-A2C131EA2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16338"/>
            <a:ext cx="216058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3" descr="truppe inglesi in palestina controlano ferrovia">
            <a:extLst>
              <a:ext uri="{FF2B5EF4-FFF2-40B4-BE49-F238E27FC236}">
                <a16:creationId xmlns:a16="http://schemas.microsoft.com/office/drawing/2014/main" id="{C76F9C30-1CEA-CA21-CF3C-8D64B51C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8" name="Picture 4" descr="truppe inglesi in palestina">
            <a:extLst>
              <a:ext uri="{FF2B5EF4-FFF2-40B4-BE49-F238E27FC236}">
                <a16:creationId xmlns:a16="http://schemas.microsoft.com/office/drawing/2014/main" id="{DD7CB53D-AF08-BC94-C7CA-753A03897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0"/>
            <a:ext cx="34925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descr="truppe inglesi di guardia alla linea ferroviaria vicino a gerusalemme">
            <a:extLst>
              <a:ext uri="{FF2B5EF4-FFF2-40B4-BE49-F238E27FC236}">
                <a16:creationId xmlns:a16="http://schemas.microsoft.com/office/drawing/2014/main" id="{B8D54488-B31E-A01E-2260-7146F43DB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5251450"/>
            <a:ext cx="237648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0" name="Picture 6" descr="truppe inglesi 3 in palestina">
            <a:extLst>
              <a:ext uri="{FF2B5EF4-FFF2-40B4-BE49-F238E27FC236}">
                <a16:creationId xmlns:a16="http://schemas.microsoft.com/office/drawing/2014/main" id="{6EB7704E-9C4C-3D44-EFB0-A57975DF4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5276850"/>
            <a:ext cx="21939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1" name="Picture 7" descr="truppe inglesi 2 in palestina">
            <a:extLst>
              <a:ext uri="{FF2B5EF4-FFF2-40B4-BE49-F238E27FC236}">
                <a16:creationId xmlns:a16="http://schemas.microsoft.com/office/drawing/2014/main" id="{EAC1CF09-7289-3B9F-6749-02C7FB7368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16338"/>
            <a:ext cx="219551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2" name="Picture 8" descr="truppe iglesi 4 n palestina ">
            <a:extLst>
              <a:ext uri="{FF2B5EF4-FFF2-40B4-BE49-F238E27FC236}">
                <a16:creationId xmlns:a16="http://schemas.microsoft.com/office/drawing/2014/main" id="{DBFF1687-ABF9-51EC-5DFC-0ABBBC6879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538" y="3716338"/>
            <a:ext cx="2160587"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3" name="Picture 9" descr="torretta di guardia degli inglsi n palestina">
            <a:extLst>
              <a:ext uri="{FF2B5EF4-FFF2-40B4-BE49-F238E27FC236}">
                <a16:creationId xmlns:a16="http://schemas.microsoft.com/office/drawing/2014/main" id="{871C1C97-65AE-B1D3-1DC2-6F95734595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213" y="0"/>
            <a:ext cx="277177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4" name="Picture 10" descr="controlli da parte delle truppe inglesi inpalestina">
            <a:extLst>
              <a:ext uri="{FF2B5EF4-FFF2-40B4-BE49-F238E27FC236}">
                <a16:creationId xmlns:a16="http://schemas.microsoft.com/office/drawing/2014/main" id="{B9A07991-475F-0BCE-C524-55D6B30557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88" y="3716338"/>
            <a:ext cx="24114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5" name="Picture 11" descr="comandante delle truppe inglesi in palestina">
            <a:extLst>
              <a:ext uri="{FF2B5EF4-FFF2-40B4-BE49-F238E27FC236}">
                <a16:creationId xmlns:a16="http://schemas.microsoft.com/office/drawing/2014/main" id="{4C879139-D117-06FF-43A8-A86E280557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32400"/>
            <a:ext cx="21955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6" name="Picture 12" descr="acampamento truppe inglesi in palestina">
            <a:extLst>
              <a:ext uri="{FF2B5EF4-FFF2-40B4-BE49-F238E27FC236}">
                <a16:creationId xmlns:a16="http://schemas.microsoft.com/office/drawing/2014/main" id="{E6CE54D5-BA08-371E-84ED-E4C22E1C4A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6438" y="5300663"/>
            <a:ext cx="2087562"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45" name="Text Box 13">
            <a:extLst>
              <a:ext uri="{FF2B5EF4-FFF2-40B4-BE49-F238E27FC236}">
                <a16:creationId xmlns:a16="http://schemas.microsoft.com/office/drawing/2014/main" id="{DAA7CF12-9A27-1E75-8E41-884FE9EBBDB8}"/>
              </a:ext>
            </a:extLst>
          </p:cNvPr>
          <p:cNvSpPr txBox="1">
            <a:spLocks noChangeArrowheads="1"/>
          </p:cNvSpPr>
          <p:nvPr/>
        </p:nvSpPr>
        <p:spPr bwMode="auto">
          <a:xfrm>
            <a:off x="5667375" y="2738438"/>
            <a:ext cx="2741613" cy="8318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   1940 - 1948                  Los </a:t>
            </a:r>
            <a:r>
              <a:rPr lang="fr-CH" altLang="it-CH" dirty="0" err="1"/>
              <a:t>ingleses</a:t>
            </a:r>
            <a:r>
              <a:rPr lang="fr-CH" altLang="it-CH" dirty="0"/>
              <a:t> </a:t>
            </a:r>
            <a:r>
              <a:rPr lang="fr-CH" altLang="it-CH" dirty="0" err="1"/>
              <a:t>intentan</a:t>
            </a:r>
            <a:r>
              <a:rPr lang="fr-CH" altLang="it-CH" dirty="0"/>
              <a:t>           </a:t>
            </a:r>
            <a:r>
              <a:rPr lang="fr-CH" altLang="it-CH" dirty="0" err="1"/>
              <a:t>mantener</a:t>
            </a:r>
            <a:r>
              <a:rPr lang="fr-CH" altLang="it-CH" dirty="0"/>
              <a:t> el </a:t>
            </a:r>
            <a:r>
              <a:rPr lang="fr-CH" altLang="it-CH" dirty="0" err="1"/>
              <a:t>orden</a:t>
            </a:r>
            <a:endParaRPr lang="it-IT" altLang="it-CH" dirty="0"/>
          </a:p>
        </p:txBody>
      </p:sp>
      <p:pic>
        <p:nvPicPr>
          <p:cNvPr id="308238" name="Picture 15" descr="Immagine3">
            <a:extLst>
              <a:ext uri="{FF2B5EF4-FFF2-40B4-BE49-F238E27FC236}">
                <a16:creationId xmlns:a16="http://schemas.microsoft.com/office/drawing/2014/main" id="{A7808B46-2AAF-7A16-2C81-C6FD5CEC261D}"/>
              </a:ext>
            </a:extLst>
          </p:cNvPr>
          <p:cNvPicPr>
            <a:picLocks noChangeAspect="1" noChangeArrowheads="1"/>
          </p:cNvPicPr>
          <p:nvPr/>
        </p:nvPicPr>
        <p:blipFill>
          <a:blip r:embed="rId14"/>
          <a:srcRect/>
          <a:stretch>
            <a:fillRect/>
          </a:stretch>
        </p:blipFill>
        <p:spPr bwMode="auto">
          <a:xfrm>
            <a:off x="8385175" y="1804988"/>
            <a:ext cx="581025" cy="941387"/>
          </a:xfrm>
          <a:prstGeom prst="rect">
            <a:avLst/>
          </a:prstGeom>
          <a:ln>
            <a:noFill/>
          </a:ln>
          <a:effectLst>
            <a:outerShdw blurRad="292100" dist="139700" dir="2700000" algn="tl" rotWithShape="0">
              <a:srgbClr val="333333">
                <a:alpha val="65000"/>
              </a:srgbClr>
            </a:outerShdw>
          </a:effectLst>
        </p:spPr>
      </p:pic>
      <p:sp>
        <p:nvSpPr>
          <p:cNvPr id="364559" name="Segnaposto numero diapositiva 1">
            <a:extLst>
              <a:ext uri="{FF2B5EF4-FFF2-40B4-BE49-F238E27FC236}">
                <a16:creationId xmlns:a16="http://schemas.microsoft.com/office/drawing/2014/main" id="{4E8812A4-BA44-E01E-D6D5-8ABE393BB2DC}"/>
              </a:ext>
            </a:extLst>
          </p:cNvPr>
          <p:cNvSpPr>
            <a:spLocks noGrp="1"/>
          </p:cNvSpPr>
          <p:nvPr>
            <p:ph type="sldNum" sz="quarter" idx="12"/>
          </p:nvPr>
        </p:nvSpPr>
        <p:spPr bwMode="auto">
          <a:xfrm>
            <a:off x="8393113" y="2978150"/>
            <a:ext cx="581025" cy="39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BA8CCF-CCDE-446F-A7E0-80826CF78146}" type="slidenum">
              <a:rPr lang="it-IT" altLang="en-US" sz="1400" b="1" smtClean="0">
                <a:solidFill>
                  <a:srgbClr val="000000"/>
                </a:solidFill>
                <a:latin typeface="Arial" panose="020B0604020202020204" pitchFamily="34" charset="0"/>
              </a:rPr>
              <a:pPr>
                <a:spcBef>
                  <a:spcPct val="0"/>
                </a:spcBef>
                <a:buFontTx/>
                <a:buNone/>
              </a:pPr>
              <a:t>65</a:t>
            </a:fld>
            <a:endParaRPr lang="it-IT" altLang="en-US" sz="1400" b="1">
              <a:solidFill>
                <a:srgbClr val="000000"/>
              </a:solidFill>
              <a:latin typeface="Arial" panose="020B0604020202020204" pitchFamily="34" charset="0"/>
            </a:endParaRPr>
          </a:p>
        </p:txBody>
      </p:sp>
      <p:sp>
        <p:nvSpPr>
          <p:cNvPr id="16" name="Rettangolo 15">
            <a:extLst>
              <a:ext uri="{FF2B5EF4-FFF2-40B4-BE49-F238E27FC236}">
                <a16:creationId xmlns:a16="http://schemas.microsoft.com/office/drawing/2014/main" id="{01AEA639-112D-1E7A-6E40-F252576D585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6594" name="Picture 2" descr="49">
            <a:extLst>
              <a:ext uri="{FF2B5EF4-FFF2-40B4-BE49-F238E27FC236}">
                <a16:creationId xmlns:a16="http://schemas.microsoft.com/office/drawing/2014/main" id="{8619754B-D0DB-0AC5-30D6-4D0FB19E3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Oval 4">
            <a:extLst>
              <a:ext uri="{FF2B5EF4-FFF2-40B4-BE49-F238E27FC236}">
                <a16:creationId xmlns:a16="http://schemas.microsoft.com/office/drawing/2014/main" id="{1F1A54A1-91F9-058D-A19E-364CA77349CD}"/>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66596" name="Segnaposto numero diapositiva 1">
            <a:extLst>
              <a:ext uri="{FF2B5EF4-FFF2-40B4-BE49-F238E27FC236}">
                <a16:creationId xmlns:a16="http://schemas.microsoft.com/office/drawing/2014/main" id="{112865C5-8E77-1054-C604-B38095607DE0}"/>
              </a:ext>
            </a:extLst>
          </p:cNvPr>
          <p:cNvSpPr>
            <a:spLocks noGrp="1"/>
          </p:cNvSpPr>
          <p:nvPr>
            <p:ph type="sldNum" sz="quarter" idx="12"/>
          </p:nvPr>
        </p:nvSpPr>
        <p:spPr>
          <a:xfrm>
            <a:off x="8024813" y="3222625"/>
            <a:ext cx="558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0990D9-D94C-4C12-8903-7D9BD6806FCB}"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AFA95412-D4B1-3556-0EBE-57BF649F1CC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598" name="Text Box 3">
            <a:extLst>
              <a:ext uri="{FF2B5EF4-FFF2-40B4-BE49-F238E27FC236}">
                <a16:creationId xmlns:a16="http://schemas.microsoft.com/office/drawing/2014/main" id="{E3F2A8AF-79D9-7B01-6616-99FBA85DD52B}"/>
              </a:ext>
            </a:extLst>
          </p:cNvPr>
          <p:cNvSpPr txBox="1">
            <a:spLocks noChangeArrowheads="1"/>
          </p:cNvSpPr>
          <p:nvPr/>
        </p:nvSpPr>
        <p:spPr bwMode="auto">
          <a:xfrm>
            <a:off x="1284288" y="4248150"/>
            <a:ext cx="2279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s-ES" altLang="it-CH" sz="1800" b="1"/>
              <a:t>Terroristas de Stern Gang buscados por la policía: incluido un tal Yitzhak Shamir</a:t>
            </a:r>
            <a:endParaRPr lang="it-IT" altLang="it-CH" sz="2200" b="1"/>
          </a:p>
        </p:txBody>
      </p:sp>
      <p:pic>
        <p:nvPicPr>
          <p:cNvPr id="366599" name="Picture 2" descr="i terroristi ricercati dalla polizia con Begin">
            <a:extLst>
              <a:ext uri="{FF2B5EF4-FFF2-40B4-BE49-F238E27FC236}">
                <a16:creationId xmlns:a16="http://schemas.microsoft.com/office/drawing/2014/main" id="{C8C352F4-95BD-95DE-C80C-089ED44E0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600" name="Text Box 3">
            <a:extLst>
              <a:ext uri="{FF2B5EF4-FFF2-40B4-BE49-F238E27FC236}">
                <a16:creationId xmlns:a16="http://schemas.microsoft.com/office/drawing/2014/main" id="{AC80B76E-1451-BD34-F4A4-59F3823F944A}"/>
              </a:ext>
            </a:extLst>
          </p:cNvPr>
          <p:cNvSpPr txBox="1">
            <a:spLocks noChangeArrowheads="1"/>
          </p:cNvSpPr>
          <p:nvPr/>
        </p:nvSpPr>
        <p:spPr bwMode="auto">
          <a:xfrm>
            <a:off x="5360988" y="990600"/>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n-US" sz="1800" b="1"/>
              <a:t>Terroristas del Irgun buscados por la policía: incluido un tal Menachem Begin</a:t>
            </a:r>
            <a:endParaRPr lang="it-IT" altLang="it-CH" sz="1800" b="1"/>
          </a:p>
        </p:txBody>
      </p:sp>
      <p:sp>
        <p:nvSpPr>
          <p:cNvPr id="2" name="CasellaDiTesto 1">
            <a:extLst>
              <a:ext uri="{FF2B5EF4-FFF2-40B4-BE49-F238E27FC236}">
                <a16:creationId xmlns:a16="http://schemas.microsoft.com/office/drawing/2014/main" id="{7485DD7A-836E-E6A3-A439-7F752AEA2F6F}"/>
              </a:ext>
            </a:extLst>
          </p:cNvPr>
          <p:cNvSpPr txBox="1"/>
          <p:nvPr/>
        </p:nvSpPr>
        <p:spPr>
          <a:xfrm>
            <a:off x="555625" y="3222625"/>
            <a:ext cx="7350125" cy="368300"/>
          </a:xfrm>
          <a:prstGeom prst="rect">
            <a:avLst/>
          </a:prstGeom>
          <a:solidFill>
            <a:srgbClr val="FFFF00"/>
          </a:solidFill>
          <a:ln w="12700">
            <a:solidFill>
              <a:schemeClr val="accent4">
                <a:lumMod val="10000"/>
              </a:schemeClr>
            </a:solidFill>
          </a:ln>
        </p:spPr>
        <p:txBody>
          <a:bodyPr>
            <a:spAutoFit/>
          </a:bodyPr>
          <a:lstStyle/>
          <a:p>
            <a:pPr algn="ctr">
              <a:defRPr/>
            </a:pPr>
            <a:r>
              <a:rPr lang="es-ES" b="1" dirty="0">
                <a:solidFill>
                  <a:schemeClr val="accent4">
                    <a:lumMod val="10000"/>
                  </a:schemeClr>
                </a:solidFill>
              </a:rPr>
              <a:t>En Israel, los terroristas pueden convertirse en primer ministro!</a:t>
            </a:r>
            <a:endParaRPr lang="en-US" b="1" dirty="0">
              <a:solidFill>
                <a:schemeClr val="accent4">
                  <a:lumMod val="10000"/>
                </a:schemeClr>
              </a:solidFill>
            </a:endParaRP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le fasi storiche di Israele mappe semplici e chiare">
            <a:extLst>
              <a:ext uri="{FF2B5EF4-FFF2-40B4-BE49-F238E27FC236}">
                <a16:creationId xmlns:a16="http://schemas.microsoft.com/office/drawing/2014/main" id="{D0B363CF-B88E-F20D-461C-3B2BE02340BB}"/>
              </a:ext>
            </a:extLst>
          </p:cNvPr>
          <p:cNvPicPr>
            <a:picLocks noGrp="1" noChangeAspect="1" noChangeArrowheads="1"/>
          </p:cNvPicPr>
          <p:nvPr>
            <p:ph sz="half" idx="4294967295"/>
          </p:nvPr>
        </p:nvPicPr>
        <p:blipFill rotWithShape="1">
          <a:blip r:embed="rId3"/>
          <a:srcRect l="68697" t="1534" r="1222" b="53421"/>
          <a:stretch/>
        </p:blipFill>
        <p:spPr>
          <a:xfrm>
            <a:off x="596900" y="231775"/>
            <a:ext cx="3833813" cy="6381750"/>
          </a:xfrm>
          <a:ln w="28575">
            <a:solidFill>
              <a:schemeClr val="tx1"/>
            </a:solidFill>
          </a:ln>
          <a:effectLst>
            <a:outerShdw blurRad="292100" dist="139700" dir="2700000" algn="tl" rotWithShape="0">
              <a:srgbClr val="333333">
                <a:alpha val="65000"/>
              </a:srgbClr>
            </a:outerShdw>
          </a:effectLst>
        </p:spPr>
      </p:pic>
      <p:sp>
        <p:nvSpPr>
          <p:cNvPr id="368643" name="Text Box 3">
            <a:extLst>
              <a:ext uri="{FF2B5EF4-FFF2-40B4-BE49-F238E27FC236}">
                <a16:creationId xmlns:a16="http://schemas.microsoft.com/office/drawing/2014/main" id="{A5385377-AFF2-41BC-2A4E-45A0B1F2D082}"/>
              </a:ext>
            </a:extLst>
          </p:cNvPr>
          <p:cNvSpPr txBox="1">
            <a:spLocks noChangeArrowheads="1"/>
          </p:cNvSpPr>
          <p:nvPr/>
        </p:nvSpPr>
        <p:spPr bwMode="auto">
          <a:xfrm>
            <a:off x="4659313" y="3067050"/>
            <a:ext cx="3759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Aproximadamente el 7 % de las tierras, son propiedades judías. En realidad, los sionistas ocupan ya mas.</a:t>
            </a:r>
            <a:endParaRPr lang="it-IT" altLang="it-CH" sz="2000" b="1">
              <a:solidFill>
                <a:srgbClr val="FFFFFF"/>
              </a:solidFill>
            </a:endParaRPr>
          </a:p>
        </p:txBody>
      </p:sp>
      <p:pic>
        <p:nvPicPr>
          <p:cNvPr id="312324" name="Picture 4">
            <a:extLst>
              <a:ext uri="{FF2B5EF4-FFF2-40B4-BE49-F238E27FC236}">
                <a16:creationId xmlns:a16="http://schemas.microsoft.com/office/drawing/2014/main" id="{0EE12D83-B278-863D-3943-E7A9F099773D}"/>
              </a:ext>
            </a:extLst>
          </p:cNvPr>
          <p:cNvPicPr>
            <a:picLocks noChangeAspect="1" noChangeArrowheads="1"/>
          </p:cNvPicPr>
          <p:nvPr/>
        </p:nvPicPr>
        <p:blipFill>
          <a:blip r:embed="rId4"/>
          <a:srcRect/>
          <a:stretch>
            <a:fillRect/>
          </a:stretch>
        </p:blipFill>
        <p:spPr bwMode="auto">
          <a:xfrm>
            <a:off x="4738688" y="4795838"/>
            <a:ext cx="3816350" cy="1816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5" name="Picture 7" descr="C:\Users\Enrico\Desktop\JNF jpeg.jpg">
            <a:extLst>
              <a:ext uri="{FF2B5EF4-FFF2-40B4-BE49-F238E27FC236}">
                <a16:creationId xmlns:a16="http://schemas.microsoft.com/office/drawing/2014/main" id="{2F87A0CA-1716-CAE1-83B4-B1E71C5DF8FA}"/>
              </a:ext>
            </a:extLst>
          </p:cNvPr>
          <p:cNvPicPr>
            <a:picLocks noChangeAspect="1" noChangeArrowheads="1"/>
          </p:cNvPicPr>
          <p:nvPr/>
        </p:nvPicPr>
        <p:blipFill>
          <a:blip r:embed="rId5"/>
          <a:srcRect/>
          <a:stretch>
            <a:fillRect/>
          </a:stretch>
        </p:blipFill>
        <p:spPr bwMode="auto">
          <a:xfrm>
            <a:off x="7524750" y="447675"/>
            <a:ext cx="992188" cy="1303338"/>
          </a:xfrm>
          <a:prstGeom prst="rect">
            <a:avLst/>
          </a:prstGeom>
          <a:ln>
            <a:noFill/>
          </a:ln>
          <a:effectLst>
            <a:outerShdw blurRad="292100" dist="139700" dir="2700000" algn="tl" rotWithShape="0">
              <a:srgbClr val="333333">
                <a:alpha val="65000"/>
              </a:srgbClr>
            </a:outerShdw>
          </a:effectLst>
        </p:spPr>
      </p:pic>
      <p:sp>
        <p:nvSpPr>
          <p:cNvPr id="368646" name="Segnaposto numero diapositiva 1">
            <a:extLst>
              <a:ext uri="{FF2B5EF4-FFF2-40B4-BE49-F238E27FC236}">
                <a16:creationId xmlns:a16="http://schemas.microsoft.com/office/drawing/2014/main" id="{5F3AED4C-9385-F66D-1A70-8544F6B6BC3B}"/>
              </a:ext>
            </a:extLst>
          </p:cNvPr>
          <p:cNvSpPr>
            <a:spLocks noGrp="1"/>
          </p:cNvSpPr>
          <p:nvPr>
            <p:ph type="sldNum" sz="quarter" idx="12"/>
          </p:nvPr>
        </p:nvSpPr>
        <p:spPr>
          <a:xfrm>
            <a:off x="6421438" y="4319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89B41E-18ED-4A1E-A886-703E39203C0A}" type="slidenum">
              <a:rPr lang="it-IT" altLang="en-US" sz="1400" b="1" smtClean="0">
                <a:solidFill>
                  <a:srgbClr val="FFFFFF"/>
                </a:solidFill>
              </a:rPr>
              <a:pPr>
                <a:spcBef>
                  <a:spcPct val="0"/>
                </a:spcBef>
                <a:buFontTx/>
                <a:buNone/>
              </a:pPr>
              <a:t>67</a:t>
            </a:fld>
            <a:endParaRPr lang="it-IT" altLang="en-US" sz="1400" b="1">
              <a:solidFill>
                <a:srgbClr val="FFFFFF"/>
              </a:solidFill>
            </a:endParaRPr>
          </a:p>
        </p:txBody>
      </p:sp>
      <p:sp>
        <p:nvSpPr>
          <p:cNvPr id="7" name="Rettangolo 6">
            <a:extLst>
              <a:ext uri="{FF2B5EF4-FFF2-40B4-BE49-F238E27FC236}">
                <a16:creationId xmlns:a16="http://schemas.microsoft.com/office/drawing/2014/main" id="{4E1635EE-CF0D-D3FC-87C6-5D40EF92491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78E4144-CE34-595A-364D-F95C70F12CD5}"/>
              </a:ext>
            </a:extLst>
          </p:cNvPr>
          <p:cNvSpPr txBox="1"/>
          <p:nvPr/>
        </p:nvSpPr>
        <p:spPr>
          <a:xfrm>
            <a:off x="4713288" y="2057400"/>
            <a:ext cx="3833812" cy="846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defRPr/>
            </a:pPr>
            <a:r>
              <a:rPr lang="en-US" sz="2200" dirty="0"/>
              <a:t>1947</a:t>
            </a:r>
          </a:p>
          <a:p>
            <a:pPr algn="l">
              <a:defRPr/>
            </a:pPr>
            <a:r>
              <a:rPr lang="en-US" sz="1800" dirty="0"/>
              <a:t>Los </a:t>
            </a:r>
            <a:r>
              <a:rPr lang="en-US" sz="1800" dirty="0" err="1"/>
              <a:t>establecimientos</a:t>
            </a:r>
            <a:r>
              <a:rPr lang="en-US" sz="1800" dirty="0"/>
              <a:t> </a:t>
            </a:r>
            <a:r>
              <a:rPr lang="en-US" sz="1800" dirty="0" err="1"/>
              <a:t>judíos</a:t>
            </a:r>
            <a:endParaRPr lang="en-US" sz="1800" dirty="0"/>
          </a:p>
        </p:txBody>
      </p:sp>
      <p:sp>
        <p:nvSpPr>
          <p:cNvPr id="368649" name="CasellaDiTesto 2">
            <a:extLst>
              <a:ext uri="{FF2B5EF4-FFF2-40B4-BE49-F238E27FC236}">
                <a16:creationId xmlns:a16="http://schemas.microsoft.com/office/drawing/2014/main" id="{E642245E-A35D-9A37-BDC6-8EBA344911E5}"/>
              </a:ext>
            </a:extLst>
          </p:cNvPr>
          <p:cNvSpPr txBox="1">
            <a:spLocks noChangeArrowheads="1"/>
          </p:cNvSpPr>
          <p:nvPr/>
        </p:nvSpPr>
        <p:spPr bwMode="auto">
          <a:xfrm>
            <a:off x="5546725" y="1041400"/>
            <a:ext cx="1941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ES" altLang="en-US" sz="1400"/>
              <a:t>El Fondo Nacional Judío se ocupa de la adquisición de tierras.</a:t>
            </a:r>
            <a:endParaRPr lang="en-US" altLang="en-US" sz="1400"/>
          </a:p>
        </p:txBody>
      </p:sp>
      <p:sp>
        <p:nvSpPr>
          <p:cNvPr id="368650" name="CasellaDiTesto 3">
            <a:extLst>
              <a:ext uri="{FF2B5EF4-FFF2-40B4-BE49-F238E27FC236}">
                <a16:creationId xmlns:a16="http://schemas.microsoft.com/office/drawing/2014/main" id="{61D13C25-B7C9-9673-1E42-0FC81D9FBDCC}"/>
              </a:ext>
            </a:extLst>
          </p:cNvPr>
          <p:cNvSpPr txBox="1">
            <a:spLocks noChangeArrowheads="1"/>
          </p:cNvSpPr>
          <p:nvPr/>
        </p:nvSpPr>
        <p:spPr bwMode="auto">
          <a:xfrm>
            <a:off x="4659313" y="4471988"/>
            <a:ext cx="199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Colonos sionistas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ext Box 2">
            <a:extLst>
              <a:ext uri="{FF2B5EF4-FFF2-40B4-BE49-F238E27FC236}">
                <a16:creationId xmlns:a16="http://schemas.microsoft.com/office/drawing/2014/main" id="{15AC28A7-02F0-C914-209B-AFC0B527E6FE}"/>
              </a:ext>
            </a:extLst>
          </p:cNvPr>
          <p:cNvSpPr txBox="1">
            <a:spLocks noChangeArrowheads="1"/>
          </p:cNvSpPr>
          <p:nvPr/>
        </p:nvSpPr>
        <p:spPr bwMode="auto">
          <a:xfrm>
            <a:off x="2378075" y="6245225"/>
            <a:ext cx="4387850"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err="1"/>
              <a:t>Palestina</a:t>
            </a:r>
            <a:r>
              <a:rPr lang="fr-CH" altLang="it-CH" sz="1800" dirty="0"/>
              <a:t>: </a:t>
            </a:r>
            <a:r>
              <a:rPr lang="fr-CH" altLang="it-CH" sz="1800" dirty="0" err="1"/>
              <a:t>demografía</a:t>
            </a:r>
            <a:r>
              <a:rPr lang="fr-CH" altLang="it-CH" sz="1800" dirty="0"/>
              <a:t> de 1918 a 1948</a:t>
            </a:r>
            <a:endParaRPr lang="it-IT" altLang="it-CH" sz="1800" dirty="0"/>
          </a:p>
        </p:txBody>
      </p:sp>
      <p:pic>
        <p:nvPicPr>
          <p:cNvPr id="313347" name="Picture 3" descr="popolazioni dal 1918 al 1948">
            <a:extLst>
              <a:ext uri="{FF2B5EF4-FFF2-40B4-BE49-F238E27FC236}">
                <a16:creationId xmlns:a16="http://schemas.microsoft.com/office/drawing/2014/main" id="{55DC7F0C-DBC6-5982-80F1-8227C1235C50}"/>
              </a:ext>
            </a:extLst>
          </p:cNvPr>
          <p:cNvPicPr>
            <a:picLocks noGrp="1" noChangeAspect="1" noChangeArrowheads="1"/>
          </p:cNvPicPr>
          <p:nvPr>
            <p:ph/>
          </p:nvPr>
        </p:nvPicPr>
        <p:blipFill>
          <a:blip r:embed="rId3"/>
          <a:srcRect/>
          <a:stretch>
            <a:fillRect/>
          </a:stretch>
        </p:blipFill>
        <p:spPr>
          <a:xfrm>
            <a:off x="427038" y="242888"/>
            <a:ext cx="8289925" cy="5805487"/>
          </a:xfrm>
          <a:ln w="28575">
            <a:solidFill>
              <a:schemeClr val="tx1"/>
            </a:solidFill>
          </a:ln>
          <a:effectLst>
            <a:outerShdw blurRad="292100" dist="139700" dir="2700000" algn="tl" rotWithShape="0">
              <a:srgbClr val="333333">
                <a:alpha val="65000"/>
              </a:srgbClr>
            </a:outerShdw>
          </a:effectLst>
        </p:spPr>
      </p:pic>
      <p:sp>
        <p:nvSpPr>
          <p:cNvPr id="370692" name="Text Box 4">
            <a:extLst>
              <a:ext uri="{FF2B5EF4-FFF2-40B4-BE49-F238E27FC236}">
                <a16:creationId xmlns:a16="http://schemas.microsoft.com/office/drawing/2014/main" id="{FF155A4E-8AAB-1D52-7127-49E5A500259A}"/>
              </a:ext>
            </a:extLst>
          </p:cNvPr>
          <p:cNvSpPr txBox="1">
            <a:spLocks noChangeArrowheads="1"/>
          </p:cNvSpPr>
          <p:nvPr/>
        </p:nvSpPr>
        <p:spPr bwMode="auto">
          <a:xfrm>
            <a:off x="5724525" y="5157788"/>
            <a:ext cx="28082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En los años 30’ y 40’ hay una fuerte inmigración judía debido a las persecuciones  nazi-fascista.</a:t>
            </a:r>
            <a:endParaRPr lang="it-IT" altLang="it-CH" sz="1200" b="1">
              <a:solidFill>
                <a:srgbClr val="FFFFFF"/>
              </a:solidFill>
            </a:endParaRPr>
          </a:p>
        </p:txBody>
      </p:sp>
      <p:sp>
        <p:nvSpPr>
          <p:cNvPr id="370693" name="Text Box 5">
            <a:extLst>
              <a:ext uri="{FF2B5EF4-FFF2-40B4-BE49-F238E27FC236}">
                <a16:creationId xmlns:a16="http://schemas.microsoft.com/office/drawing/2014/main" id="{6E0787C8-BBFB-0A83-0A5F-0AE4857CF9D1}"/>
              </a:ext>
            </a:extLst>
          </p:cNvPr>
          <p:cNvSpPr txBox="1">
            <a:spLocks noChangeArrowheads="1"/>
          </p:cNvSpPr>
          <p:nvPr/>
        </p:nvSpPr>
        <p:spPr bwMode="auto">
          <a:xfrm>
            <a:off x="1042988" y="836613"/>
            <a:ext cx="7921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arabes</a:t>
            </a:r>
            <a:endParaRPr lang="it-IT" altLang="it-CH" sz="1400" b="1">
              <a:solidFill>
                <a:srgbClr val="FFFFFF"/>
              </a:solidFill>
            </a:endParaRPr>
          </a:p>
        </p:txBody>
      </p:sp>
      <p:sp>
        <p:nvSpPr>
          <p:cNvPr id="370694" name="Text Box 6">
            <a:extLst>
              <a:ext uri="{FF2B5EF4-FFF2-40B4-BE49-F238E27FC236}">
                <a16:creationId xmlns:a16="http://schemas.microsoft.com/office/drawing/2014/main" id="{B936C35C-030B-EAB4-1B13-087CA71BB374}"/>
              </a:ext>
            </a:extLst>
          </p:cNvPr>
          <p:cNvSpPr txBox="1">
            <a:spLocks noChangeArrowheads="1"/>
          </p:cNvSpPr>
          <p:nvPr/>
        </p:nvSpPr>
        <p:spPr bwMode="auto">
          <a:xfrm>
            <a:off x="1116013" y="1341438"/>
            <a:ext cx="7191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judíos</a:t>
            </a:r>
            <a:endParaRPr lang="it-IT" altLang="it-CH" sz="1400" b="1">
              <a:solidFill>
                <a:srgbClr val="FFFFFF"/>
              </a:solidFill>
            </a:endParaRPr>
          </a:p>
        </p:txBody>
      </p:sp>
      <p:sp>
        <p:nvSpPr>
          <p:cNvPr id="370695" name="Segnaposto numero diapositiva 1">
            <a:extLst>
              <a:ext uri="{FF2B5EF4-FFF2-40B4-BE49-F238E27FC236}">
                <a16:creationId xmlns:a16="http://schemas.microsoft.com/office/drawing/2014/main" id="{8F0F7B06-50FE-6C56-FDF7-78216E3DCDC3}"/>
              </a:ext>
            </a:extLst>
          </p:cNvPr>
          <p:cNvSpPr>
            <a:spLocks noGrp="1"/>
          </p:cNvSpPr>
          <p:nvPr>
            <p:ph type="sldNum" sz="quarter" idx="12"/>
          </p:nvPr>
        </p:nvSpPr>
        <p:spPr>
          <a:xfrm>
            <a:off x="7458075" y="6245225"/>
            <a:ext cx="592138"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DA2371-14C6-41FF-BAAA-3F12F40CF8C8}"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sp>
        <p:nvSpPr>
          <p:cNvPr id="8" name="Rettangolo 7">
            <a:extLst>
              <a:ext uri="{FF2B5EF4-FFF2-40B4-BE49-F238E27FC236}">
                <a16:creationId xmlns:a16="http://schemas.microsoft.com/office/drawing/2014/main" id="{A2D30B26-558C-8438-EF23-D7FB60FD72F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5394" name="Picture 2" descr="le fasi storiche di Israele mappe semplici e chiare">
            <a:extLst>
              <a:ext uri="{FF2B5EF4-FFF2-40B4-BE49-F238E27FC236}">
                <a16:creationId xmlns:a16="http://schemas.microsoft.com/office/drawing/2014/main" id="{406B1E0B-3569-DE8C-4029-E97BAE4DE6F4}"/>
              </a:ext>
            </a:extLst>
          </p:cNvPr>
          <p:cNvPicPr>
            <a:picLocks noChangeAspect="1" noChangeArrowheads="1"/>
          </p:cNvPicPr>
          <p:nvPr/>
        </p:nvPicPr>
        <p:blipFill>
          <a:blip r:embed="rId4"/>
          <a:srcRect l="2122" t="49371" r="68611" b="5768"/>
          <a:stretch>
            <a:fillRect/>
          </a:stretch>
        </p:blipFill>
        <p:spPr bwMode="auto">
          <a:xfrm>
            <a:off x="671513" y="300038"/>
            <a:ext cx="3289300" cy="6129337"/>
          </a:xfrm>
          <a:prstGeom prst="rect">
            <a:avLst/>
          </a:prstGeom>
          <a:ln w="38100">
            <a:solidFill>
              <a:schemeClr val="tx1"/>
            </a:solidFill>
          </a:ln>
          <a:effectLst>
            <a:outerShdw blurRad="292100" dist="139700" dir="2700000" algn="tl" rotWithShape="0">
              <a:srgbClr val="333333">
                <a:alpha val="65000"/>
              </a:srgbClr>
            </a:outerShdw>
          </a:effectLst>
        </p:spPr>
      </p:pic>
      <p:sp>
        <p:nvSpPr>
          <p:cNvPr id="372739" name="Segnaposto numero diapositiva 1">
            <a:extLst>
              <a:ext uri="{FF2B5EF4-FFF2-40B4-BE49-F238E27FC236}">
                <a16:creationId xmlns:a16="http://schemas.microsoft.com/office/drawing/2014/main" id="{4B15C386-1616-53EA-AC0E-D05369BAFFBF}"/>
              </a:ext>
            </a:extLst>
          </p:cNvPr>
          <p:cNvSpPr>
            <a:spLocks noGrp="1"/>
          </p:cNvSpPr>
          <p:nvPr>
            <p:ph type="sldNum" sz="quarter" idx="12"/>
          </p:nvPr>
        </p:nvSpPr>
        <p:spPr>
          <a:xfrm>
            <a:off x="7475538" y="2112963"/>
            <a:ext cx="803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0CDF10-8661-44C1-88DF-E6D9339B280D}" type="slidenum">
              <a:rPr lang="it-IT" altLang="en-US" sz="1400" b="1" smtClean="0">
                <a:solidFill>
                  <a:srgbClr val="FFFFFF"/>
                </a:solidFill>
              </a:rPr>
              <a:pPr>
                <a:spcBef>
                  <a:spcPct val="0"/>
                </a:spcBef>
                <a:buFontTx/>
                <a:buNone/>
              </a:pPr>
              <a:t>69</a:t>
            </a:fld>
            <a:endParaRPr lang="it-IT" altLang="en-US" sz="1400" b="1">
              <a:solidFill>
                <a:srgbClr val="FFFFFF"/>
              </a:solidFill>
            </a:endParaRPr>
          </a:p>
        </p:txBody>
      </p:sp>
      <p:sp>
        <p:nvSpPr>
          <p:cNvPr id="6" name="Rettangolo 5">
            <a:extLst>
              <a:ext uri="{FF2B5EF4-FFF2-40B4-BE49-F238E27FC236}">
                <a16:creationId xmlns:a16="http://schemas.microsoft.com/office/drawing/2014/main" id="{FAF674F3-5C3D-151C-C731-282A4060398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3">
            <a:extLst>
              <a:ext uri="{FF2B5EF4-FFF2-40B4-BE49-F238E27FC236}">
                <a16:creationId xmlns:a16="http://schemas.microsoft.com/office/drawing/2014/main" id="{12F73696-5F2B-06A5-8548-62DB93EE2CA7}"/>
              </a:ext>
            </a:extLst>
          </p:cNvPr>
          <p:cNvSpPr txBox="1">
            <a:spLocks noChangeArrowheads="1"/>
          </p:cNvSpPr>
          <p:nvPr/>
        </p:nvSpPr>
        <p:spPr bwMode="auto">
          <a:xfrm>
            <a:off x="4311650" y="1700213"/>
            <a:ext cx="4392613" cy="3048000"/>
          </a:xfrm>
          <a:prstGeom prst="rect">
            <a:avLst/>
          </a:prstGeom>
          <a:solidFill>
            <a:srgbClr val="FFFF00"/>
          </a:solidFill>
          <a:ln w="12700">
            <a:solidFill>
              <a:schemeClr val="accent4">
                <a:lumMod val="10000"/>
              </a:schemeClr>
            </a:solidFill>
          </a:ln>
        </p:spPr>
        <p:txBody>
          <a:bodyPr tIns="137160" bIns="137160">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es-ES" altLang="it-CH" dirty="0"/>
              <a:t>29 de noviembre de 1947</a:t>
            </a:r>
          </a:p>
          <a:p>
            <a:pPr>
              <a:defRPr/>
            </a:pPr>
            <a:r>
              <a:rPr lang="es-ES" altLang="it-CH" sz="1800" dirty="0"/>
              <a:t>La asamblea general de la ONU adopta la                                </a:t>
            </a:r>
            <a:r>
              <a:rPr lang="es-ES" altLang="it-CH" sz="3000" u="sng" dirty="0">
                <a:latin typeface="Arial Black" panose="020B0A04020102020204" pitchFamily="34" charset="0"/>
              </a:rPr>
              <a:t>Resolución 181                     </a:t>
            </a:r>
            <a:r>
              <a:rPr lang="es-ES" altLang="it-CH" sz="1800" dirty="0"/>
              <a:t>que contempla la división                                                   de Palestina en dos estados:</a:t>
            </a:r>
          </a:p>
          <a:p>
            <a:pPr>
              <a:defRPr/>
            </a:pPr>
            <a:r>
              <a:rPr lang="es-ES" altLang="it-CH" sz="1800" dirty="0"/>
              <a:t>     un Estado judío     y                               un Estado árabe.</a:t>
            </a:r>
          </a:p>
        </p:txBody>
      </p:sp>
      <p:sp>
        <p:nvSpPr>
          <p:cNvPr id="372742" name="Segnaposto numero diapositiva 1">
            <a:extLst>
              <a:ext uri="{FF2B5EF4-FFF2-40B4-BE49-F238E27FC236}">
                <a16:creationId xmlns:a16="http://schemas.microsoft.com/office/drawing/2014/main" id="{B727BB45-A5FE-22E5-83F8-62D50A5BF776}"/>
              </a:ext>
            </a:extLst>
          </p:cNvPr>
          <p:cNvSpPr txBox="1">
            <a:spLocks/>
          </p:cNvSpPr>
          <p:nvPr/>
        </p:nvSpPr>
        <p:spPr bwMode="auto">
          <a:xfrm>
            <a:off x="8056563" y="6172200"/>
            <a:ext cx="647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867C577-2531-46FA-86B2-9A0808EB6284}" type="slidenum">
              <a:rPr lang="it-IT" altLang="en-US" sz="1400">
                <a:solidFill>
                  <a:srgbClr val="FFFFFF"/>
                </a:solidFill>
              </a:rPr>
              <a:pPr algn="r" eaLnBrk="1" hangingPunct="1">
                <a:spcBef>
                  <a:spcPct val="0"/>
                </a:spcBef>
                <a:buFontTx/>
                <a:buNone/>
              </a:pPr>
              <a:t>69</a:t>
            </a:fld>
            <a:endParaRPr lang="it-IT" altLang="en-US" sz="1400">
              <a:solidFill>
                <a:srgbClr val="FFFFFF"/>
              </a:solidFill>
            </a:endParaRPr>
          </a:p>
        </p:txBody>
      </p:sp>
      <p:pic>
        <p:nvPicPr>
          <p:cNvPr id="3" name="Picture 4" descr="uno">
            <a:extLst>
              <a:ext uri="{FF2B5EF4-FFF2-40B4-BE49-F238E27FC236}">
                <a16:creationId xmlns:a16="http://schemas.microsoft.com/office/drawing/2014/main" id="{597E831E-AC5D-6347-6F33-7089924FE4F1}"/>
              </a:ext>
            </a:extLst>
          </p:cNvPr>
          <p:cNvPicPr>
            <a:picLocks noChangeAspect="1" noChangeArrowheads="1"/>
          </p:cNvPicPr>
          <p:nvPr/>
        </p:nvPicPr>
        <p:blipFill>
          <a:blip r:embed="rId5"/>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72744" name="CasellaDiTesto 1">
            <a:extLst>
              <a:ext uri="{FF2B5EF4-FFF2-40B4-BE49-F238E27FC236}">
                <a16:creationId xmlns:a16="http://schemas.microsoft.com/office/drawing/2014/main" id="{A6584E08-7F4B-E8A9-C3FE-29A09E22DA87}"/>
              </a:ext>
            </a:extLst>
          </p:cNvPr>
          <p:cNvSpPr txBox="1">
            <a:spLocks noChangeArrowheads="1"/>
          </p:cNvSpPr>
          <p:nvPr/>
        </p:nvSpPr>
        <p:spPr bwMode="auto">
          <a:xfrm>
            <a:off x="4217988" y="4886325"/>
            <a:ext cx="4498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400"/>
              <a:t>En realidad, los sionistas sólo pusieron en práctica el acuerdo secreto de partición de Palestina celebrado entre Golda Meir y Abdullah 1. de Jordania el 17 de noviembre de 1947 y aplicaron el plan Dalet de limpieza étnica en marzo de 1948 y se apropiaron de 3/4 de Palestina.</a:t>
            </a:r>
            <a:endParaRPr lang="en-US" altLang="en-US" sz="1400"/>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egnaposto numero diapositiva 1">
            <a:extLst>
              <a:ext uri="{FF2B5EF4-FFF2-40B4-BE49-F238E27FC236}">
                <a16:creationId xmlns:a16="http://schemas.microsoft.com/office/drawing/2014/main" id="{65641BDE-A4CA-0991-8A3E-73B02FF81569}"/>
              </a:ext>
            </a:extLst>
          </p:cNvPr>
          <p:cNvSpPr>
            <a:spLocks noGrp="1"/>
          </p:cNvSpPr>
          <p:nvPr>
            <p:ph type="sldNum" sz="quarter" idx="12"/>
          </p:nvPr>
        </p:nvSpPr>
        <p:spPr>
          <a:xfrm>
            <a:off x="7451725" y="6097588"/>
            <a:ext cx="887413"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0078D8-5A73-4B61-A401-11E2E20BC73B}"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pic>
        <p:nvPicPr>
          <p:cNvPr id="129027" name="Picture 2" descr="C:\Users\Enrico\Desktop\Paesaggio dove jpeg.jpg">
            <a:extLst>
              <a:ext uri="{FF2B5EF4-FFF2-40B4-BE49-F238E27FC236}">
                <a16:creationId xmlns:a16="http://schemas.microsoft.com/office/drawing/2014/main" id="{FA951756-3551-5E16-E251-6B42E3DA3965}"/>
              </a:ext>
            </a:extLst>
          </p:cNvPr>
          <p:cNvPicPr>
            <a:picLocks noChangeAspect="1" noChangeArrowheads="1"/>
          </p:cNvPicPr>
          <p:nvPr/>
        </p:nvPicPr>
        <p:blipFill>
          <a:blip r:embed="rId3"/>
          <a:srcRect/>
          <a:stretch>
            <a:fillRect/>
          </a:stretch>
        </p:blipFill>
        <p:spPr bwMode="auto">
          <a:xfrm>
            <a:off x="425450" y="508000"/>
            <a:ext cx="8293100" cy="5368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6308" name="CasellaDiTesto 2">
            <a:extLst>
              <a:ext uri="{FF2B5EF4-FFF2-40B4-BE49-F238E27FC236}">
                <a16:creationId xmlns:a16="http://schemas.microsoft.com/office/drawing/2014/main" id="{1E7436B5-F3D8-0BE2-0CA3-0D10DCA85D6B}"/>
              </a:ext>
            </a:extLst>
          </p:cNvPr>
          <p:cNvSpPr txBox="1">
            <a:spLocks noChangeArrowheads="1"/>
          </p:cNvSpPr>
          <p:nvPr/>
        </p:nvSpPr>
        <p:spPr bwMode="auto">
          <a:xfrm>
            <a:off x="2952750" y="6097588"/>
            <a:ext cx="3238500" cy="369887"/>
          </a:xfrm>
          <a:prstGeom prst="rect">
            <a:avLst/>
          </a:prstGeom>
          <a:solidFill>
            <a:srgbClr val="FFFF00"/>
          </a:solidFill>
          <a:ln w="19050">
            <a:solidFill>
              <a:schemeClr val="accent4">
                <a:lumMod val="10000"/>
              </a:schemeClr>
            </a:solidFill>
          </a:ln>
        </p:spPr>
        <p:txBody>
          <a:bodyPr>
            <a:spAutoFit/>
          </a:bodyPr>
          <a:lstStyle>
            <a:defPPr>
              <a:defRPr lang="it-CH"/>
            </a:defPPr>
            <a:lvl1pPr eaLnBrk="1" hangingPunct="1">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La costa </a:t>
            </a:r>
            <a:r>
              <a:rPr lang="it-CH" altLang="it-CH" dirty="0" err="1"/>
              <a:t>norte</a:t>
            </a:r>
            <a:r>
              <a:rPr lang="it-CH" altLang="it-CH" dirty="0"/>
              <a:t> de Palestina</a:t>
            </a:r>
          </a:p>
        </p:txBody>
      </p:sp>
      <p:sp>
        <p:nvSpPr>
          <p:cNvPr id="5" name="Rettangolo 4">
            <a:extLst>
              <a:ext uri="{FF2B5EF4-FFF2-40B4-BE49-F238E27FC236}">
                <a16:creationId xmlns:a16="http://schemas.microsoft.com/office/drawing/2014/main" id="{2FC6F1A9-840B-1D6A-1472-A49D8299064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aganah">
            <a:extLst>
              <a:ext uri="{FF2B5EF4-FFF2-40B4-BE49-F238E27FC236}">
                <a16:creationId xmlns:a16="http://schemas.microsoft.com/office/drawing/2014/main" id="{083A3D3A-EF0A-AD7F-9BC4-76B1B751E422}"/>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5">
            <a:extLst>
              <a:ext uri="{FF2B5EF4-FFF2-40B4-BE49-F238E27FC236}">
                <a16:creationId xmlns:a16="http://schemas.microsoft.com/office/drawing/2014/main" id="{015D5391-4122-2848-4AE6-C04C5A12DA92}"/>
              </a:ext>
            </a:extLst>
          </p:cNvPr>
          <p:cNvPicPr>
            <a:picLocks noChangeAspect="1" noChangeArrowheads="1"/>
          </p:cNvPicPr>
          <p:nvPr/>
        </p:nvPicPr>
        <p:blipFill>
          <a:blip r:embed="rId4">
            <a:lum bright="-10000" contrast="12000"/>
          </a:blip>
          <a:srcRect/>
          <a:stretch>
            <a:fillRect/>
          </a:stretch>
        </p:blipFill>
        <p:spPr bwMode="auto">
          <a:xfrm>
            <a:off x="7458075" y="4427538"/>
            <a:ext cx="1504950" cy="22542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6" name="Picture 6" descr="milizia sionista">
            <a:extLst>
              <a:ext uri="{FF2B5EF4-FFF2-40B4-BE49-F238E27FC236}">
                <a16:creationId xmlns:a16="http://schemas.microsoft.com/office/drawing/2014/main" id="{8259439B-3262-A1F0-7FA2-AE1FB297A906}"/>
              </a:ext>
            </a:extLst>
          </p:cNvPr>
          <p:cNvPicPr>
            <a:picLocks noChangeAspect="1" noChangeArrowheads="1"/>
          </p:cNvPicPr>
          <p:nvPr/>
        </p:nvPicPr>
        <p:blipFill>
          <a:blip r:embed="rId5">
            <a:lum bright="-10000" contrast="12000"/>
          </a:blip>
          <a:srcRect/>
          <a:stretch>
            <a:fillRect/>
          </a:stretch>
        </p:blipFill>
        <p:spPr bwMode="auto">
          <a:xfrm>
            <a:off x="179388" y="2781300"/>
            <a:ext cx="2505075"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8" descr="battaglione corazzato del palmach">
            <a:extLst>
              <a:ext uri="{FF2B5EF4-FFF2-40B4-BE49-F238E27FC236}">
                <a16:creationId xmlns:a16="http://schemas.microsoft.com/office/drawing/2014/main" id="{38D5BDA3-C6B4-C8A0-BEFD-D6925D7549A4}"/>
              </a:ext>
            </a:extLst>
          </p:cNvPr>
          <p:cNvPicPr>
            <a:picLocks noChangeAspect="1" noChangeArrowheads="1"/>
          </p:cNvPicPr>
          <p:nvPr/>
        </p:nvPicPr>
        <p:blipFill>
          <a:blip r:embed="rId6">
            <a:lum bright="-10000" contrast="28000"/>
          </a:blip>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13" descr="C:\Users\Enrico\Desktop\1948 Parata dell'Irgun a Tel Aviv.jpg">
            <a:extLst>
              <a:ext uri="{FF2B5EF4-FFF2-40B4-BE49-F238E27FC236}">
                <a16:creationId xmlns:a16="http://schemas.microsoft.com/office/drawing/2014/main" id="{125D19B0-B2E0-9697-ECF7-C882565E72B1}"/>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74791" name="Text Box 2">
            <a:extLst>
              <a:ext uri="{FF2B5EF4-FFF2-40B4-BE49-F238E27FC236}">
                <a16:creationId xmlns:a16="http://schemas.microsoft.com/office/drawing/2014/main" id="{4A4D643A-4B4B-5294-C382-3CDB003D8875}"/>
              </a:ext>
            </a:extLst>
          </p:cNvPr>
          <p:cNvSpPr txBox="1">
            <a:spLocks noChangeArrowheads="1"/>
          </p:cNvSpPr>
          <p:nvPr/>
        </p:nvSpPr>
        <p:spPr bwMode="auto">
          <a:xfrm>
            <a:off x="2787650" y="2430463"/>
            <a:ext cx="52038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Antes de la entrada en vigor de                                    la resolución 181 de la ONU y de                                                      la declaración del estado de Israel,                                           los sionistas expulsan varios centenares de millares de palestinos, perpetran nombradas masacres y ocupan una parte del territorio destinado al Estado árabe.</a:t>
            </a:r>
            <a:endParaRPr lang="it-IT" altLang="it-CH" sz="1600" b="1">
              <a:solidFill>
                <a:srgbClr val="FFFFFF"/>
              </a:solidFill>
            </a:endParaRPr>
          </a:p>
        </p:txBody>
      </p:sp>
      <p:sp>
        <p:nvSpPr>
          <p:cNvPr id="374792" name="Text Box 3">
            <a:extLst>
              <a:ext uri="{FF2B5EF4-FFF2-40B4-BE49-F238E27FC236}">
                <a16:creationId xmlns:a16="http://schemas.microsoft.com/office/drawing/2014/main" id="{A3C8FDBB-C9A9-66E6-522F-51E882B36BE8}"/>
              </a:ext>
            </a:extLst>
          </p:cNvPr>
          <p:cNvSpPr txBox="1">
            <a:spLocks noChangeArrowheads="1"/>
          </p:cNvSpPr>
          <p:nvPr/>
        </p:nvSpPr>
        <p:spPr bwMode="auto">
          <a:xfrm>
            <a:off x="2787650" y="446088"/>
            <a:ext cx="30972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principal milicia sionista Haganah: en abril de 1948, ella cuenta con 120’000 milicianos, contra 5’000 combatientes árabes.</a:t>
            </a:r>
            <a:endParaRPr lang="it-IT" altLang="it-CH" sz="1400" b="1">
              <a:solidFill>
                <a:srgbClr val="FFFFFF"/>
              </a:solidFill>
            </a:endParaRPr>
          </a:p>
        </p:txBody>
      </p:sp>
      <p:sp>
        <p:nvSpPr>
          <p:cNvPr id="374793" name="Text Box 8">
            <a:extLst>
              <a:ext uri="{FF2B5EF4-FFF2-40B4-BE49-F238E27FC236}">
                <a16:creationId xmlns:a16="http://schemas.microsoft.com/office/drawing/2014/main" id="{AAC8B1EB-0724-803E-F461-AF5763CC4ECD}"/>
              </a:ext>
            </a:extLst>
          </p:cNvPr>
          <p:cNvSpPr txBox="1">
            <a:spLocks noChangeArrowheads="1"/>
          </p:cNvSpPr>
          <p:nvPr/>
        </p:nvSpPr>
        <p:spPr bwMode="auto">
          <a:xfrm>
            <a:off x="2700338" y="146050"/>
            <a:ext cx="1008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Haganah</a:t>
            </a:r>
            <a:endParaRPr lang="it-IT" altLang="it-CH" sz="1000" b="1">
              <a:solidFill>
                <a:srgbClr val="FFFFFF"/>
              </a:solidFill>
            </a:endParaRPr>
          </a:p>
        </p:txBody>
      </p:sp>
      <p:sp>
        <p:nvSpPr>
          <p:cNvPr id="374794" name="Text Box 9">
            <a:extLst>
              <a:ext uri="{FF2B5EF4-FFF2-40B4-BE49-F238E27FC236}">
                <a16:creationId xmlns:a16="http://schemas.microsoft.com/office/drawing/2014/main" id="{9EEC923B-E38B-9664-855F-D7112AA3A109}"/>
              </a:ext>
            </a:extLst>
          </p:cNvPr>
          <p:cNvSpPr txBox="1">
            <a:spLocks noChangeArrowheads="1"/>
          </p:cNvSpPr>
          <p:nvPr/>
        </p:nvSpPr>
        <p:spPr bwMode="auto">
          <a:xfrm>
            <a:off x="3194050" y="4451350"/>
            <a:ext cx="2376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Batallón pesado de Palmach</a:t>
            </a:r>
            <a:endParaRPr lang="it-IT" altLang="it-CH" sz="1200" b="1">
              <a:solidFill>
                <a:srgbClr val="333333"/>
              </a:solidFill>
            </a:endParaRPr>
          </a:p>
        </p:txBody>
      </p:sp>
      <p:sp>
        <p:nvSpPr>
          <p:cNvPr id="374795" name="Text Box 10">
            <a:extLst>
              <a:ext uri="{FF2B5EF4-FFF2-40B4-BE49-F238E27FC236}">
                <a16:creationId xmlns:a16="http://schemas.microsoft.com/office/drawing/2014/main" id="{333AF2B9-8469-CF5C-EC71-1E8C287F80D8}"/>
              </a:ext>
            </a:extLst>
          </p:cNvPr>
          <p:cNvSpPr txBox="1">
            <a:spLocks noChangeArrowheads="1"/>
          </p:cNvSpPr>
          <p:nvPr/>
        </p:nvSpPr>
        <p:spPr bwMode="auto">
          <a:xfrm>
            <a:off x="8172450" y="4149725"/>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Irgoun</a:t>
            </a:r>
            <a:endParaRPr lang="it-IT" altLang="it-CH" sz="1000" b="1">
              <a:solidFill>
                <a:srgbClr val="FFFFFF"/>
              </a:solidFill>
            </a:endParaRPr>
          </a:p>
        </p:txBody>
      </p:sp>
      <p:sp>
        <p:nvSpPr>
          <p:cNvPr id="374796" name="Text Box 10">
            <a:extLst>
              <a:ext uri="{FF2B5EF4-FFF2-40B4-BE49-F238E27FC236}">
                <a16:creationId xmlns:a16="http://schemas.microsoft.com/office/drawing/2014/main" id="{682DCFF1-D350-F999-FFDB-3AFFDB14E033}"/>
              </a:ext>
            </a:extLst>
          </p:cNvPr>
          <p:cNvSpPr txBox="1">
            <a:spLocks noChangeArrowheads="1"/>
          </p:cNvSpPr>
          <p:nvPr/>
        </p:nvSpPr>
        <p:spPr bwMode="auto">
          <a:xfrm>
            <a:off x="6427788" y="2393950"/>
            <a:ext cx="2560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Desfile del Irgun, Tel Aviv ,1948</a:t>
            </a:r>
            <a:endParaRPr lang="it-IT" altLang="it-CH" sz="1200" b="1">
              <a:solidFill>
                <a:srgbClr val="FFFFFF"/>
              </a:solidFill>
            </a:endParaRPr>
          </a:p>
        </p:txBody>
      </p:sp>
      <p:sp>
        <p:nvSpPr>
          <p:cNvPr id="374797" name="Segnaposto numero diapositiva 1">
            <a:extLst>
              <a:ext uri="{FF2B5EF4-FFF2-40B4-BE49-F238E27FC236}">
                <a16:creationId xmlns:a16="http://schemas.microsoft.com/office/drawing/2014/main" id="{75AA5C70-1F15-1F62-EAF1-613A6A7D3CDA}"/>
              </a:ext>
            </a:extLst>
          </p:cNvPr>
          <p:cNvSpPr>
            <a:spLocks noGrp="1"/>
          </p:cNvSpPr>
          <p:nvPr>
            <p:ph type="sldNum" sz="quarter" idx="12"/>
          </p:nvPr>
        </p:nvSpPr>
        <p:spPr>
          <a:xfrm>
            <a:off x="7772400" y="3170238"/>
            <a:ext cx="647700" cy="277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CDEC23-5858-4FC5-A565-1474F4416363}"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sp>
        <p:nvSpPr>
          <p:cNvPr id="19" name="Rettangolo 18">
            <a:extLst>
              <a:ext uri="{FF2B5EF4-FFF2-40B4-BE49-F238E27FC236}">
                <a16:creationId xmlns:a16="http://schemas.microsoft.com/office/drawing/2014/main" id="{EF959501-2B1C-6A2E-2D62-B9C665E895A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A584FE1-2A0D-13C2-FFB7-12C6F1BA3A7D}"/>
              </a:ext>
            </a:extLst>
          </p:cNvPr>
          <p:cNvSpPr txBox="1"/>
          <p:nvPr/>
        </p:nvSpPr>
        <p:spPr>
          <a:xfrm>
            <a:off x="2871788" y="1517650"/>
            <a:ext cx="3284537" cy="706438"/>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1947 - 1948                            </a:t>
            </a:r>
            <a:r>
              <a:rPr lang="en-US" b="1" dirty="0">
                <a:solidFill>
                  <a:schemeClr val="accent4">
                    <a:lumMod val="10000"/>
                  </a:schemeClr>
                </a:solidFill>
              </a:rPr>
              <a:t>Las </a:t>
            </a:r>
            <a:r>
              <a:rPr lang="en-US" b="1" dirty="0" err="1">
                <a:solidFill>
                  <a:schemeClr val="accent4">
                    <a:lumMod val="10000"/>
                  </a:schemeClr>
                </a:solidFill>
              </a:rPr>
              <a:t>milicias</a:t>
            </a:r>
            <a:r>
              <a:rPr lang="en-US" b="1" dirty="0">
                <a:solidFill>
                  <a:schemeClr val="accent4">
                    <a:lumMod val="10000"/>
                  </a:schemeClr>
                </a:solidFill>
              </a:rPr>
              <a:t> </a:t>
            </a:r>
            <a:r>
              <a:rPr lang="en-US" b="1" dirty="0" err="1">
                <a:solidFill>
                  <a:schemeClr val="accent4">
                    <a:lumMod val="10000"/>
                  </a:schemeClr>
                </a:solidFill>
              </a:rPr>
              <a:t>sionistas</a:t>
            </a:r>
            <a:r>
              <a:rPr lang="en-US" b="1" dirty="0">
                <a:solidFill>
                  <a:schemeClr val="accent4">
                    <a:lumMod val="10000"/>
                  </a:schemeClr>
                </a:solidFill>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i combattenti arabi">
            <a:extLst>
              <a:ext uri="{FF2B5EF4-FFF2-40B4-BE49-F238E27FC236}">
                <a16:creationId xmlns:a16="http://schemas.microsoft.com/office/drawing/2014/main" id="{E2CB28DB-A88D-5ABD-5EA3-B0045BF3DC27}"/>
              </a:ext>
            </a:extLst>
          </p:cNvPr>
          <p:cNvPicPr>
            <a:picLocks noChangeAspect="1" noChangeArrowheads="1"/>
          </p:cNvPicPr>
          <p:nvPr/>
        </p:nvPicPr>
        <p:blipFill>
          <a:blip r:embed="rId3">
            <a:lum bright="-16000" contrast="24000"/>
          </a:blip>
          <a:srcRect/>
          <a:stretch>
            <a:fillRect/>
          </a:stretch>
        </p:blipFill>
        <p:spPr bwMode="auto">
          <a:xfrm>
            <a:off x="179388" y="188913"/>
            <a:ext cx="5113337" cy="2351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8467" name="Picture 3" descr="milizia araba">
            <a:extLst>
              <a:ext uri="{FF2B5EF4-FFF2-40B4-BE49-F238E27FC236}">
                <a16:creationId xmlns:a16="http://schemas.microsoft.com/office/drawing/2014/main" id="{FB8963DC-A305-7847-E3D4-3D7C99C8EF88}"/>
              </a:ext>
            </a:extLst>
          </p:cNvPr>
          <p:cNvPicPr>
            <a:picLocks noChangeAspect="1" noChangeArrowheads="1"/>
          </p:cNvPicPr>
          <p:nvPr/>
        </p:nvPicPr>
        <p:blipFill>
          <a:blip r:embed="rId4"/>
          <a:srcRect/>
          <a:stretch>
            <a:fillRect/>
          </a:stretch>
        </p:blipFill>
        <p:spPr bwMode="auto">
          <a:xfrm>
            <a:off x="5524500" y="4389438"/>
            <a:ext cx="3430588" cy="2273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8468" name="Picture 4" descr="i combattenti arabi 2">
            <a:extLst>
              <a:ext uri="{FF2B5EF4-FFF2-40B4-BE49-F238E27FC236}">
                <a16:creationId xmlns:a16="http://schemas.microsoft.com/office/drawing/2014/main" id="{A1E36E27-E290-6A5A-9251-1BFED44539C1}"/>
              </a:ext>
            </a:extLst>
          </p:cNvPr>
          <p:cNvPicPr>
            <a:picLocks noChangeAspect="1" noChangeArrowheads="1"/>
          </p:cNvPicPr>
          <p:nvPr/>
        </p:nvPicPr>
        <p:blipFill>
          <a:blip r:embed="rId5">
            <a:lum bright="-16000" contrast="24000"/>
          </a:blip>
          <a:srcRect/>
          <a:stretch>
            <a:fillRect/>
          </a:stretch>
        </p:blipFill>
        <p:spPr bwMode="auto">
          <a:xfrm>
            <a:off x="179388" y="2789238"/>
            <a:ext cx="5113337" cy="3886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8469" name="Picture 5" descr="i capi arabi">
            <a:extLst>
              <a:ext uri="{FF2B5EF4-FFF2-40B4-BE49-F238E27FC236}">
                <a16:creationId xmlns:a16="http://schemas.microsoft.com/office/drawing/2014/main" id="{D2FEC440-DBA7-B71C-036C-6794FA012B98}"/>
              </a:ext>
            </a:extLst>
          </p:cNvPr>
          <p:cNvPicPr>
            <a:picLocks noChangeAspect="1" noChangeArrowheads="1"/>
          </p:cNvPicPr>
          <p:nvPr/>
        </p:nvPicPr>
        <p:blipFill>
          <a:blip r:embed="rId6">
            <a:lum bright="-16000" contrast="24000"/>
          </a:blip>
          <a:srcRect/>
          <a:stretch>
            <a:fillRect/>
          </a:stretch>
        </p:blipFill>
        <p:spPr bwMode="auto">
          <a:xfrm>
            <a:off x="5524500" y="188913"/>
            <a:ext cx="3270250" cy="2365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6838" name="Text Box 6">
            <a:extLst>
              <a:ext uri="{FF2B5EF4-FFF2-40B4-BE49-F238E27FC236}">
                <a16:creationId xmlns:a16="http://schemas.microsoft.com/office/drawing/2014/main" id="{EF927F62-6A6B-8CE3-5C95-285D6E62B37C}"/>
              </a:ext>
            </a:extLst>
          </p:cNvPr>
          <p:cNvSpPr txBox="1">
            <a:spLocks noChangeArrowheads="1"/>
          </p:cNvSpPr>
          <p:nvPr/>
        </p:nvSpPr>
        <p:spPr bwMode="auto">
          <a:xfrm>
            <a:off x="5432425" y="3103563"/>
            <a:ext cx="3455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Período de </a:t>
            </a:r>
            <a:r>
              <a:rPr lang="fr-CH" altLang="it-CH" sz="1400"/>
              <a:t>1947</a:t>
            </a:r>
            <a:r>
              <a:rPr lang="fr-CH" altLang="it-CH" sz="1400">
                <a:solidFill>
                  <a:srgbClr val="66FF33"/>
                </a:solidFill>
              </a:rPr>
              <a:t> </a:t>
            </a:r>
            <a:r>
              <a:rPr lang="fr-CH" altLang="it-CH" sz="1400">
                <a:solidFill>
                  <a:srgbClr val="FFFFFF"/>
                </a:solidFill>
              </a:rPr>
              <a:t>al </a:t>
            </a:r>
            <a:r>
              <a:rPr lang="fr-CH" altLang="it-CH" sz="1400"/>
              <a:t>14 de Mayo de 1948 </a:t>
            </a:r>
            <a:r>
              <a:rPr lang="fr-CH" altLang="it-CH" sz="1400">
                <a:solidFill>
                  <a:srgbClr val="FFFFFF"/>
                </a:solidFill>
              </a:rPr>
              <a:t>Los combatientes árabes y palestinos son alrededor de 5’000. Ellos también realizan varias masacres,                                              por ex. en Kfar Etzion.</a:t>
            </a:r>
            <a:endParaRPr lang="it-IT" altLang="it-CH" sz="1400">
              <a:solidFill>
                <a:srgbClr val="FFFFFF"/>
              </a:solidFill>
            </a:endParaRPr>
          </a:p>
        </p:txBody>
      </p:sp>
      <p:sp>
        <p:nvSpPr>
          <p:cNvPr id="376839" name="Text Box 7">
            <a:extLst>
              <a:ext uri="{FF2B5EF4-FFF2-40B4-BE49-F238E27FC236}">
                <a16:creationId xmlns:a16="http://schemas.microsoft.com/office/drawing/2014/main" id="{1EF2C2DC-8A0C-4297-BD30-5CC7FD1B6062}"/>
              </a:ext>
            </a:extLst>
          </p:cNvPr>
          <p:cNvSpPr txBox="1">
            <a:spLocks noChangeArrowheads="1"/>
          </p:cNvSpPr>
          <p:nvPr/>
        </p:nvSpPr>
        <p:spPr bwMode="auto">
          <a:xfrm>
            <a:off x="5638800" y="2295525"/>
            <a:ext cx="2195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Los jefes de las milicias arabes</a:t>
            </a:r>
            <a:endParaRPr lang="it-IT" altLang="it-CH" sz="1000" b="1">
              <a:solidFill>
                <a:srgbClr val="FFFFFF"/>
              </a:solidFill>
            </a:endParaRPr>
          </a:p>
        </p:txBody>
      </p:sp>
      <p:sp>
        <p:nvSpPr>
          <p:cNvPr id="376840" name="Segnaposto numero diapositiva 1">
            <a:extLst>
              <a:ext uri="{FF2B5EF4-FFF2-40B4-BE49-F238E27FC236}">
                <a16:creationId xmlns:a16="http://schemas.microsoft.com/office/drawing/2014/main" id="{C9F817E5-0B8C-61BA-DAF6-BCFF1D3B679F}"/>
              </a:ext>
            </a:extLst>
          </p:cNvPr>
          <p:cNvSpPr>
            <a:spLocks noGrp="1"/>
          </p:cNvSpPr>
          <p:nvPr>
            <p:ph type="sldNum" sz="quarter" idx="12"/>
          </p:nvPr>
        </p:nvSpPr>
        <p:spPr>
          <a:xfrm>
            <a:off x="6831013" y="3856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3A0912-6676-4179-A6C8-2E2592E7D982}" type="slidenum">
              <a:rPr lang="it-IT" altLang="en-US" sz="1400" smtClean="0">
                <a:solidFill>
                  <a:srgbClr val="FFFFFF"/>
                </a:solidFill>
              </a:rPr>
              <a:pPr>
                <a:spcBef>
                  <a:spcPct val="0"/>
                </a:spcBef>
                <a:buFontTx/>
                <a:buNone/>
              </a:pPr>
              <a:t>71</a:t>
            </a:fld>
            <a:endParaRPr lang="it-IT" altLang="en-US" sz="1400">
              <a:solidFill>
                <a:srgbClr val="FFFFFF"/>
              </a:solidFill>
            </a:endParaRPr>
          </a:p>
        </p:txBody>
      </p:sp>
      <p:sp>
        <p:nvSpPr>
          <p:cNvPr id="9" name="Rettangolo 8">
            <a:extLst>
              <a:ext uri="{FF2B5EF4-FFF2-40B4-BE49-F238E27FC236}">
                <a16:creationId xmlns:a16="http://schemas.microsoft.com/office/drawing/2014/main" id="{5343FDD8-4704-9517-1DB9-32031E33C28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35B4BD9-498E-D9DB-6ED5-A0118F8A065E}"/>
              </a:ext>
            </a:extLst>
          </p:cNvPr>
          <p:cNvSpPr txBox="1"/>
          <p:nvPr/>
        </p:nvSpPr>
        <p:spPr>
          <a:xfrm>
            <a:off x="5524500" y="2719388"/>
            <a:ext cx="32702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Los </a:t>
            </a:r>
            <a:r>
              <a:rPr lang="en-US" b="1" dirty="0" err="1">
                <a:solidFill>
                  <a:schemeClr val="accent4">
                    <a:lumMod val="10000"/>
                  </a:schemeClr>
                </a:solidFill>
              </a:rPr>
              <a:t>combatientes</a:t>
            </a:r>
            <a:r>
              <a:rPr lang="en-US" b="1" dirty="0">
                <a:solidFill>
                  <a:schemeClr val="accent4">
                    <a:lumMod val="10000"/>
                  </a:schemeClr>
                </a:solidFill>
              </a:rPr>
              <a:t> </a:t>
            </a:r>
            <a:r>
              <a:rPr lang="en-US" b="1" dirty="0" err="1">
                <a:solidFill>
                  <a:schemeClr val="accent4">
                    <a:lumMod val="10000"/>
                  </a:schemeClr>
                </a:solidFill>
              </a:rPr>
              <a:t>árabes</a:t>
            </a:r>
            <a:endParaRPr lang="en-US"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egnaposto numero diapositiva 2">
            <a:extLst>
              <a:ext uri="{FF2B5EF4-FFF2-40B4-BE49-F238E27FC236}">
                <a16:creationId xmlns:a16="http://schemas.microsoft.com/office/drawing/2014/main" id="{373B32B6-A602-5AA4-33D5-BEA250C41D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242A23-94D6-4DD2-838C-22C63C0C115C}"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378883" name="CasellaDiTesto 3">
            <a:extLst>
              <a:ext uri="{FF2B5EF4-FFF2-40B4-BE49-F238E27FC236}">
                <a16:creationId xmlns:a16="http://schemas.microsoft.com/office/drawing/2014/main" id="{AEED5DDB-359B-4B08-3A32-C7F0F9E66E25}"/>
              </a:ext>
            </a:extLst>
          </p:cNvPr>
          <p:cNvSpPr txBox="1">
            <a:spLocks noChangeArrowheads="1"/>
          </p:cNvSpPr>
          <p:nvPr/>
        </p:nvSpPr>
        <p:spPr bwMode="auto">
          <a:xfrm>
            <a:off x="4932363" y="3538538"/>
            <a:ext cx="33877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t>
            </a:r>
            <a:r>
              <a:rPr lang="es-ES" altLang="it-CH" sz="1600">
                <a:solidFill>
                  <a:srgbClr val="FFFFFF"/>
                </a:solidFill>
              </a:rPr>
              <a:t>El 10 de marzo de 1948, once hombres dirigidos por Ben Gurion            se reunieron en la Casa roja.                            Los once decidieron expulsar a              un millón de Palestinos de la                Palestina histórica</a:t>
            </a:r>
            <a:r>
              <a:rPr lang="es-ES" altLang="it-CH" sz="1800">
                <a:solidFill>
                  <a:srgbClr val="FFFFFF"/>
                </a:solidFill>
              </a:rPr>
              <a:t>.” </a:t>
            </a:r>
            <a:r>
              <a:rPr lang="en-US" altLang="it-CH" sz="800">
                <a:solidFill>
                  <a:srgbClr val="FFFFFF"/>
                </a:solidFill>
              </a:rPr>
              <a:t>(Ilan Pappe)</a:t>
            </a:r>
            <a:endParaRPr lang="it-CH" altLang="it-CH" sz="800">
              <a:solidFill>
                <a:srgbClr val="FFFFFF"/>
              </a:solidFill>
            </a:endParaRPr>
          </a:p>
        </p:txBody>
      </p:sp>
      <p:pic>
        <p:nvPicPr>
          <p:cNvPr id="155652" name="Picture 2" descr="C:\Users\Enrico\Desktop\Ben jpeg.jpg">
            <a:extLst>
              <a:ext uri="{FF2B5EF4-FFF2-40B4-BE49-F238E27FC236}">
                <a16:creationId xmlns:a16="http://schemas.microsoft.com/office/drawing/2014/main" id="{5BF8ACAC-08FA-965F-9808-5A90622AE272}"/>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78885" name="CasellaDiTesto 6">
            <a:extLst>
              <a:ext uri="{FF2B5EF4-FFF2-40B4-BE49-F238E27FC236}">
                <a16:creationId xmlns:a16="http://schemas.microsoft.com/office/drawing/2014/main" id="{95DB23E0-5D61-1471-2ED8-79D642A303BF}"/>
              </a:ext>
            </a:extLst>
          </p:cNvPr>
          <p:cNvSpPr txBox="1">
            <a:spLocks noChangeArrowheads="1"/>
          </p:cNvSpPr>
          <p:nvPr/>
        </p:nvSpPr>
        <p:spPr bwMode="auto">
          <a:xfrm>
            <a:off x="688975" y="5445125"/>
            <a:ext cx="813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600">
                <a:solidFill>
                  <a:srgbClr val="FFFFFF"/>
                </a:solidFill>
              </a:rPr>
              <a:t>Los sionistas han comenzado a planificar la limpieza étnica de Palestina en 1940.                  El Plan D (Dalet) entró en la fase de ejecución en marzo de 1948.</a:t>
            </a:r>
            <a:endParaRPr lang="it-CH" altLang="it-CH" sz="1600">
              <a:solidFill>
                <a:srgbClr val="FFFFFF"/>
              </a:solidFill>
            </a:endParaRPr>
          </a:p>
        </p:txBody>
      </p:sp>
      <p:pic>
        <p:nvPicPr>
          <p:cNvPr id="155656" name="Picture 5" descr="C:\Users\Enrico\Desktop\Red house 2 jpeg.jpg">
            <a:extLst>
              <a:ext uri="{FF2B5EF4-FFF2-40B4-BE49-F238E27FC236}">
                <a16:creationId xmlns:a16="http://schemas.microsoft.com/office/drawing/2014/main" id="{6207F431-BBD3-B28C-1545-0DD2BD90E3D0}"/>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DD8B6906-0FCC-2971-2646-1A1B1A5AECC4}"/>
              </a:ext>
            </a:extLst>
          </p:cNvPr>
          <p:cNvSpPr txBox="1"/>
          <p:nvPr/>
        </p:nvSpPr>
        <p:spPr>
          <a:xfrm>
            <a:off x="2251075" y="981075"/>
            <a:ext cx="2216150" cy="1816100"/>
          </a:xfrm>
          <a:prstGeom prst="rect">
            <a:avLst/>
          </a:prstGeom>
          <a:solidFill>
            <a:schemeClr val="accent4">
              <a:lumMod val="10000"/>
            </a:schemeClr>
          </a:solidFill>
        </p:spPr>
        <p:txBody>
          <a:bodyPr>
            <a:spAutoFit/>
          </a:bodyPr>
          <a:lstStyle/>
          <a:p>
            <a:pPr eaLnBrk="1" hangingPunct="1">
              <a:defRPr/>
            </a:pPr>
            <a:r>
              <a:rPr lang="es-ES" sz="1400" dirty="0">
                <a:solidFill>
                  <a:srgbClr val="FFFFFF"/>
                </a:solidFill>
                <a:latin typeface="Arial" charset="0"/>
                <a:cs typeface="Arial" charset="0"/>
              </a:rPr>
              <a:t>Vamos a expulsar a los árabes y ocupar su lugar. Cada ataque debe ser  un golpe decisivo con la consiguiente destrucción de casas y la expulsión de la población.</a:t>
            </a:r>
          </a:p>
          <a:p>
            <a:pPr eaLnBrk="1" hangingPunct="1">
              <a:defRPr/>
            </a:pPr>
            <a:r>
              <a:rPr lang="es-ES" sz="1400" dirty="0">
                <a:solidFill>
                  <a:srgbClr val="FFFFFF"/>
                </a:solidFill>
                <a:latin typeface="Arial" charset="0"/>
                <a:cs typeface="Arial" charset="0"/>
              </a:rPr>
              <a:t> </a:t>
            </a:r>
            <a:endParaRPr lang="it-CH" sz="1400" dirty="0">
              <a:solidFill>
                <a:srgbClr val="FFFFFF"/>
              </a:solidFill>
              <a:latin typeface="Arial" charset="0"/>
              <a:cs typeface="Arial" charset="0"/>
            </a:endParaRPr>
          </a:p>
        </p:txBody>
      </p:sp>
      <p:pic>
        <p:nvPicPr>
          <p:cNvPr id="11" name="Picture 10" descr="C:\Users\Enrico\Desktop\gg.jpg">
            <a:extLst>
              <a:ext uri="{FF2B5EF4-FFF2-40B4-BE49-F238E27FC236}">
                <a16:creationId xmlns:a16="http://schemas.microsoft.com/office/drawing/2014/main" id="{7B56B653-850A-714E-3238-C72C99687606}"/>
              </a:ext>
            </a:extLst>
          </p:cNvPr>
          <p:cNvPicPr>
            <a:picLocks noChangeAspect="1" noChangeArrowheads="1"/>
          </p:cNvPicPr>
          <p:nvPr/>
        </p:nvPicPr>
        <p:blipFill>
          <a:blip r:embed="rId5"/>
          <a:srcRect/>
          <a:stretch>
            <a:fillRect/>
          </a:stretch>
        </p:blipFill>
        <p:spPr bwMode="auto">
          <a:xfrm>
            <a:off x="708025" y="3592513"/>
            <a:ext cx="3778250" cy="14922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420E4A00-ED2C-97DC-E050-8B4E2A7EBE4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8890" name="CasellaDiTesto 4">
            <a:extLst>
              <a:ext uri="{FF2B5EF4-FFF2-40B4-BE49-F238E27FC236}">
                <a16:creationId xmlns:a16="http://schemas.microsoft.com/office/drawing/2014/main" id="{6E029063-A843-E5D2-A7F8-7B975099C3C9}"/>
              </a:ext>
            </a:extLst>
          </p:cNvPr>
          <p:cNvSpPr txBox="1">
            <a:spLocks noChangeArrowheads="1"/>
          </p:cNvSpPr>
          <p:nvPr/>
        </p:nvSpPr>
        <p:spPr bwMode="auto">
          <a:xfrm>
            <a:off x="5003800" y="3122613"/>
            <a:ext cx="288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 Casa roja a Tel Aviv (años 1930)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le operazioni dei sionisti prima del maggio 1948 in palestinaremembered">
            <a:extLst>
              <a:ext uri="{FF2B5EF4-FFF2-40B4-BE49-F238E27FC236}">
                <a16:creationId xmlns:a16="http://schemas.microsoft.com/office/drawing/2014/main" id="{FBE39029-9E95-798E-91DD-7711BAF08D88}"/>
              </a:ext>
            </a:extLst>
          </p:cNvPr>
          <p:cNvPicPr>
            <a:picLocks noChangeAspect="1" noChangeArrowheads="1"/>
          </p:cNvPicPr>
          <p:nvPr/>
        </p:nvPicPr>
        <p:blipFill>
          <a:blip r:embed="rId3">
            <a:lum bright="-26000" contrast="22000"/>
          </a:blip>
          <a:srcRect/>
          <a:stretch>
            <a:fillRect/>
          </a:stretch>
        </p:blipFill>
        <p:spPr bwMode="auto">
          <a:xfrm>
            <a:off x="179388" y="188913"/>
            <a:ext cx="4541837" cy="6480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0931" name="Text Box 3">
            <a:extLst>
              <a:ext uri="{FF2B5EF4-FFF2-40B4-BE49-F238E27FC236}">
                <a16:creationId xmlns:a16="http://schemas.microsoft.com/office/drawing/2014/main" id="{678066BB-C2DB-886A-901D-06BFC1957B5D}"/>
              </a:ext>
            </a:extLst>
          </p:cNvPr>
          <p:cNvSpPr txBox="1">
            <a:spLocks noChangeArrowheads="1"/>
          </p:cNvSpPr>
          <p:nvPr/>
        </p:nvSpPr>
        <p:spPr bwMode="auto">
          <a:xfrm>
            <a:off x="4900613" y="3111500"/>
            <a:ext cx="42116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El plan Dalet, (marzo 1948) de limpieza étnica:                                                                         10 grandes operaciones de limpieza étnica, realizadas por los sionistas </a:t>
            </a:r>
            <a:r>
              <a:rPr lang="fr-CH" altLang="it-CH" sz="1400" b="1" u="sng"/>
              <a:t>antes</a:t>
            </a:r>
            <a:r>
              <a:rPr lang="fr-CH" altLang="it-CH" sz="1400" b="1">
                <a:solidFill>
                  <a:srgbClr val="66FF33"/>
                </a:solidFill>
              </a:rPr>
              <a:t> </a:t>
            </a:r>
            <a:r>
              <a:rPr lang="fr-CH" altLang="it-CH" sz="1400" b="1">
                <a:solidFill>
                  <a:srgbClr val="FFFFFF"/>
                </a:solidFill>
              </a:rPr>
              <a:t>de la entrada en vigor de la resolución 181 de la ONU.</a:t>
            </a:r>
          </a:p>
        </p:txBody>
      </p:sp>
      <p:pic>
        <p:nvPicPr>
          <p:cNvPr id="380932" name="Picture 7">
            <a:extLst>
              <a:ext uri="{FF2B5EF4-FFF2-40B4-BE49-F238E27FC236}">
                <a16:creationId xmlns:a16="http://schemas.microsoft.com/office/drawing/2014/main" id="{5EC722A1-FF8B-5577-4F5A-3F32C4F1A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0517" name="Picture 3" descr="attacco a Dayr Aban  1948">
            <a:extLst>
              <a:ext uri="{FF2B5EF4-FFF2-40B4-BE49-F238E27FC236}">
                <a16:creationId xmlns:a16="http://schemas.microsoft.com/office/drawing/2014/main" id="{48216856-566A-27E4-A80E-A8AB6906B1A8}"/>
              </a:ext>
            </a:extLst>
          </p:cNvPr>
          <p:cNvPicPr>
            <a:picLocks noChangeAspect="1" noChangeArrowheads="1"/>
          </p:cNvPicPr>
          <p:nvPr/>
        </p:nvPicPr>
        <p:blipFill>
          <a:blip r:embed="rId5">
            <a:lum bright="-10000" contrast="10000"/>
          </a:blip>
          <a:srcRect b="5415"/>
          <a:stretch>
            <a:fillRect/>
          </a:stretch>
        </p:blipFill>
        <p:spPr bwMode="auto">
          <a:xfrm>
            <a:off x="4868863" y="4170363"/>
            <a:ext cx="3951287" cy="24987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5A9C9105-85B7-C507-014F-CCD40042D866}"/>
              </a:ext>
            </a:extLst>
          </p:cNvPr>
          <p:cNvSpPr txBox="1"/>
          <p:nvPr/>
        </p:nvSpPr>
        <p:spPr>
          <a:xfrm>
            <a:off x="4935538" y="195263"/>
            <a:ext cx="2876550" cy="415925"/>
          </a:xfrm>
          <a:prstGeom prst="rect">
            <a:avLst/>
          </a:prstGeom>
          <a:noFill/>
        </p:spPr>
        <p:txBody>
          <a:bodyPr>
            <a:spAutoFit/>
          </a:bodyPr>
          <a:lstStyle/>
          <a:p>
            <a:pPr eaLnBrk="1" hangingPunct="1">
              <a:defRPr/>
            </a:pPr>
            <a:r>
              <a:rPr lang="es-ES" sz="1050" b="1" dirty="0">
                <a:solidFill>
                  <a:schemeClr val="accent4">
                    <a:lumMod val="10000"/>
                  </a:schemeClr>
                </a:solidFill>
                <a:latin typeface="Arial" charset="0"/>
                <a:cs typeface="Arial" charset="0"/>
              </a:rPr>
              <a:t>Ataque por el pueblo palestino de Deir Aban, distrito de Jerusalén </a:t>
            </a:r>
            <a:endParaRPr lang="it-CH" sz="1050" b="1" dirty="0">
              <a:solidFill>
                <a:schemeClr val="accent4">
                  <a:lumMod val="10000"/>
                </a:schemeClr>
              </a:solidFill>
              <a:latin typeface="Arial" charset="0"/>
              <a:cs typeface="Arial" charset="0"/>
            </a:endParaRPr>
          </a:p>
        </p:txBody>
      </p:sp>
      <p:sp>
        <p:nvSpPr>
          <p:cNvPr id="380935" name="Segnaposto numero diapositiva 1">
            <a:extLst>
              <a:ext uri="{FF2B5EF4-FFF2-40B4-BE49-F238E27FC236}">
                <a16:creationId xmlns:a16="http://schemas.microsoft.com/office/drawing/2014/main" id="{35930CAB-98BE-03E0-2E6A-A491955E49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E37411-548C-4D24-AB00-97E74FB94807}"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sp>
        <p:nvSpPr>
          <p:cNvPr id="9" name="Rettangolo 8">
            <a:extLst>
              <a:ext uri="{FF2B5EF4-FFF2-40B4-BE49-F238E27FC236}">
                <a16:creationId xmlns:a16="http://schemas.microsoft.com/office/drawing/2014/main" id="{AB356E52-0117-61A2-824E-15CA75B8C7D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6">
            <a:extLst>
              <a:ext uri="{FF2B5EF4-FFF2-40B4-BE49-F238E27FC236}">
                <a16:creationId xmlns:a16="http://schemas.microsoft.com/office/drawing/2014/main" id="{635136A5-2A72-DCE4-2E47-FA235649BAED}"/>
              </a:ext>
            </a:extLst>
          </p:cNvPr>
          <p:cNvSpPr txBox="1">
            <a:spLocks noChangeArrowheads="1"/>
          </p:cNvSpPr>
          <p:nvPr/>
        </p:nvSpPr>
        <p:spPr bwMode="auto">
          <a:xfrm>
            <a:off x="395288" y="1052513"/>
            <a:ext cx="1657350"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s-ES" altLang="it-CH" sz="1600" b="1" dirty="0">
                <a:solidFill>
                  <a:srgbClr val="000000"/>
                </a:solidFill>
              </a:rPr>
              <a:t>El plan sionsta de limpieza étnica Dalet</a:t>
            </a:r>
            <a:endParaRPr lang="en-GB" altLang="it-CH" sz="1600" b="1" dirty="0">
              <a:solidFill>
                <a:srgbClr val="000000"/>
              </a:solidFill>
            </a:endParaRPr>
          </a:p>
        </p:txBody>
      </p:sp>
      <p:sp>
        <p:nvSpPr>
          <p:cNvPr id="11" name="Figura a mano libera: forma 10">
            <a:extLst>
              <a:ext uri="{FF2B5EF4-FFF2-40B4-BE49-F238E27FC236}">
                <a16:creationId xmlns:a16="http://schemas.microsoft.com/office/drawing/2014/main" id="{A465ADDF-4CB1-BCDB-59C4-B50902C64471}"/>
              </a:ext>
            </a:extLst>
          </p:cNvPr>
          <p:cNvSpPr/>
          <p:nvPr/>
        </p:nvSpPr>
        <p:spPr>
          <a:xfrm>
            <a:off x="4427538" y="820738"/>
            <a:ext cx="1728787"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28575">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D424CBD-5A82-6DA0-6308-DCEC3465557F}"/>
              </a:ext>
            </a:extLst>
          </p:cNvPr>
          <p:cNvSpPr txBox="1"/>
          <p:nvPr/>
        </p:nvSpPr>
        <p:spPr>
          <a:xfrm>
            <a:off x="7559675" y="4140200"/>
            <a:ext cx="1152525" cy="461963"/>
          </a:xfrm>
          <a:prstGeom prst="rect">
            <a:avLst/>
          </a:prstGeom>
          <a:noFill/>
        </p:spPr>
        <p:txBody>
          <a:bodyPr>
            <a:spAutoFit/>
          </a:bodyPr>
          <a:lstStyle/>
          <a:p>
            <a:pPr>
              <a:defRPr/>
            </a:pPr>
            <a:r>
              <a:rPr lang="en-US" sz="1200" dirty="0" err="1">
                <a:solidFill>
                  <a:schemeClr val="accent4">
                    <a:lumMod val="10000"/>
                  </a:schemeClr>
                </a:solidFill>
              </a:rPr>
              <a:t>Mortero</a:t>
            </a:r>
            <a:r>
              <a:rPr lang="en-US" sz="1200" dirty="0">
                <a:solidFill>
                  <a:schemeClr val="accent4">
                    <a:lumMod val="10000"/>
                  </a:schemeClr>
                </a:solidFill>
              </a:rPr>
              <a:t> ingles de 40 mm</a:t>
            </a:r>
          </a:p>
        </p:txBody>
      </p:sp>
      <p:sp>
        <p:nvSpPr>
          <p:cNvPr id="3" name="CasellaDiTesto 2">
            <a:extLst>
              <a:ext uri="{FF2B5EF4-FFF2-40B4-BE49-F238E27FC236}">
                <a16:creationId xmlns:a16="http://schemas.microsoft.com/office/drawing/2014/main" id="{78FBF11E-FD5A-3D9A-E0EB-8FD378CC723F}"/>
              </a:ext>
            </a:extLst>
          </p:cNvPr>
          <p:cNvSpPr txBox="1"/>
          <p:nvPr/>
        </p:nvSpPr>
        <p:spPr>
          <a:xfrm>
            <a:off x="5138738" y="2719388"/>
            <a:ext cx="3573462" cy="369887"/>
          </a:xfrm>
          <a:prstGeom prst="rect">
            <a:avLst/>
          </a:prstGeom>
          <a:solidFill>
            <a:srgbClr val="FFFF00"/>
          </a:solidFill>
          <a:ln>
            <a:solidFill>
              <a:schemeClr val="accent4">
                <a:lumMod val="10000"/>
              </a:schemeClr>
            </a:solidFill>
          </a:ln>
        </p:spPr>
        <p:txBody>
          <a:bodyPr>
            <a:spAutoFit/>
          </a:bodyPr>
          <a:lstStyle/>
          <a:p>
            <a:pPr>
              <a:defRPr/>
            </a:pPr>
            <a:r>
              <a:rPr lang="es-ES" b="1" dirty="0">
                <a:solidFill>
                  <a:schemeClr val="accent4">
                    <a:lumMod val="10000"/>
                  </a:schemeClr>
                </a:solidFill>
              </a:rPr>
              <a:t>Diciembre 1947 - 14 Mayo 1948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Number Placeholder 3">
            <a:extLst>
              <a:ext uri="{FF2B5EF4-FFF2-40B4-BE49-F238E27FC236}">
                <a16:creationId xmlns:a16="http://schemas.microsoft.com/office/drawing/2014/main" id="{FEA1E84A-F198-65CD-F54B-5CEC73559709}"/>
              </a:ext>
            </a:extLst>
          </p:cNvPr>
          <p:cNvSpPr>
            <a:spLocks noGrp="1"/>
          </p:cNvSpPr>
          <p:nvPr>
            <p:ph type="sldNum" sz="quarter" idx="12"/>
          </p:nvPr>
        </p:nvSpPr>
        <p:spPr>
          <a:xfrm>
            <a:off x="8250238" y="6418263"/>
            <a:ext cx="606425"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38F4F5-AF56-4309-B2D4-1ABC13CB0008}"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82979" name="CasellaDiTesto 1">
            <a:extLst>
              <a:ext uri="{FF2B5EF4-FFF2-40B4-BE49-F238E27FC236}">
                <a16:creationId xmlns:a16="http://schemas.microsoft.com/office/drawing/2014/main" id="{9652EF2C-88DC-8107-8872-6A8A3A08397B}"/>
              </a:ext>
            </a:extLst>
          </p:cNvPr>
          <p:cNvSpPr txBox="1">
            <a:spLocks noChangeArrowheads="1"/>
          </p:cNvSpPr>
          <p:nvPr/>
        </p:nvSpPr>
        <p:spPr bwMode="auto">
          <a:xfrm>
            <a:off x="555625" y="6340475"/>
            <a:ext cx="2403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FFFFFF"/>
                </a:solidFill>
              </a:rPr>
              <a:t>Deir Yassin invadido por bandas sionistas</a:t>
            </a:r>
          </a:p>
        </p:txBody>
      </p:sp>
      <p:sp>
        <p:nvSpPr>
          <p:cNvPr id="382980" name="CasellaDiTesto 2">
            <a:extLst>
              <a:ext uri="{FF2B5EF4-FFF2-40B4-BE49-F238E27FC236}">
                <a16:creationId xmlns:a16="http://schemas.microsoft.com/office/drawing/2014/main" id="{B8FB4970-0FDB-9376-30AF-7ADBB5F5EA48}"/>
              </a:ext>
            </a:extLst>
          </p:cNvPr>
          <p:cNvSpPr txBox="1">
            <a:spLocks noChangeArrowheads="1"/>
          </p:cNvSpPr>
          <p:nvPr/>
        </p:nvSpPr>
        <p:spPr bwMode="auto">
          <a:xfrm>
            <a:off x="5867400" y="6340475"/>
            <a:ext cx="2254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900">
                <a:solidFill>
                  <a:srgbClr val="FFFFFF"/>
                </a:solidFill>
              </a:rPr>
              <a:t>Después de la masacre en Deir Yasine</a:t>
            </a:r>
            <a:endParaRPr lang="it-CH" altLang="it-CH" sz="900">
              <a:solidFill>
                <a:srgbClr val="FFFFFF"/>
              </a:solidFill>
            </a:endParaRPr>
          </a:p>
        </p:txBody>
      </p:sp>
      <p:sp>
        <p:nvSpPr>
          <p:cNvPr id="382981" name="CasellaDiTesto 1">
            <a:extLst>
              <a:ext uri="{FF2B5EF4-FFF2-40B4-BE49-F238E27FC236}">
                <a16:creationId xmlns:a16="http://schemas.microsoft.com/office/drawing/2014/main" id="{2214A04B-8DE4-981D-CFD4-58138A484CB3}"/>
              </a:ext>
            </a:extLst>
          </p:cNvPr>
          <p:cNvSpPr txBox="1">
            <a:spLocks noChangeArrowheads="1"/>
          </p:cNvSpPr>
          <p:nvPr/>
        </p:nvSpPr>
        <p:spPr bwMode="auto">
          <a:xfrm>
            <a:off x="373063" y="4254500"/>
            <a:ext cx="86883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900"/>
              <a:t>Foto: 9-10 Abril de 1948 ataque a Deir Yacine, suburbio de Jerusalén, donde las bandas Irgun y Stern masacran 255 personas entre hombres, mujeres y niños.</a:t>
            </a:r>
          </a:p>
        </p:txBody>
      </p:sp>
      <p:sp>
        <p:nvSpPr>
          <p:cNvPr id="382982" name="CasellaDiTesto 1">
            <a:extLst>
              <a:ext uri="{FF2B5EF4-FFF2-40B4-BE49-F238E27FC236}">
                <a16:creationId xmlns:a16="http://schemas.microsoft.com/office/drawing/2014/main" id="{5A961B65-5838-5C7D-2026-2E7022C913E2}"/>
              </a:ext>
            </a:extLst>
          </p:cNvPr>
          <p:cNvSpPr txBox="1">
            <a:spLocks noChangeArrowheads="1"/>
          </p:cNvSpPr>
          <p:nvPr/>
        </p:nvSpPr>
        <p:spPr bwMode="auto">
          <a:xfrm>
            <a:off x="3276600" y="6586538"/>
            <a:ext cx="28305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https://es.wikipedia.org/wiki/Masacre_de_Der_Yasin</a:t>
            </a:r>
          </a:p>
        </p:txBody>
      </p:sp>
      <p:sp>
        <p:nvSpPr>
          <p:cNvPr id="382983" name="CasellaDiTesto 1">
            <a:extLst>
              <a:ext uri="{FF2B5EF4-FFF2-40B4-BE49-F238E27FC236}">
                <a16:creationId xmlns:a16="http://schemas.microsoft.com/office/drawing/2014/main" id="{DB0AEEA1-CCDA-6EA5-D28D-B5BC5E0E60D9}"/>
              </a:ext>
            </a:extLst>
          </p:cNvPr>
          <p:cNvSpPr txBox="1">
            <a:spLocks noChangeArrowheads="1"/>
          </p:cNvSpPr>
          <p:nvPr/>
        </p:nvSpPr>
        <p:spPr bwMode="auto">
          <a:xfrm>
            <a:off x="1425575" y="217488"/>
            <a:ext cx="601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900"/>
              <a:t>Ataque al pueblo palestino de Sa 'Sa’ los sionistas realizan dos masacre: 15 de febrero 1948 y 30 de octubre 1948</a:t>
            </a:r>
            <a:endParaRPr lang="en-US" altLang="en-US" sz="900"/>
          </a:p>
        </p:txBody>
      </p:sp>
      <p:pic>
        <p:nvPicPr>
          <p:cNvPr id="17" name="Picture 5" descr="C:\Users\Enrico\Desktop\DY jpeg.jpg">
            <a:extLst>
              <a:ext uri="{FF2B5EF4-FFF2-40B4-BE49-F238E27FC236}">
                <a16:creationId xmlns:a16="http://schemas.microsoft.com/office/drawing/2014/main" id="{51B8BDD4-7D51-1CDA-B427-D862318566F2}"/>
              </a:ext>
            </a:extLst>
          </p:cNvPr>
          <p:cNvPicPr>
            <a:picLocks noChangeAspect="1" noChangeArrowheads="1"/>
          </p:cNvPicPr>
          <p:nvPr/>
        </p:nvPicPr>
        <p:blipFill>
          <a:blip r:embed="rId3"/>
          <a:srcRect l="11703" t="11821" r="3397" b="11594"/>
          <a:stretch>
            <a:fillRect/>
          </a:stretch>
        </p:blipFill>
        <p:spPr bwMode="auto">
          <a:xfrm>
            <a:off x="5219700" y="4508500"/>
            <a:ext cx="3671888" cy="1827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3">
            <a:extLst>
              <a:ext uri="{FF2B5EF4-FFF2-40B4-BE49-F238E27FC236}">
                <a16:creationId xmlns:a16="http://schemas.microsoft.com/office/drawing/2014/main" id="{CC6B5A87-991F-596D-1D97-B315BE3755BE}"/>
              </a:ext>
            </a:extLst>
          </p:cNvPr>
          <p:cNvPicPr>
            <a:picLocks noChangeAspect="1" noChangeArrowheads="1"/>
          </p:cNvPicPr>
          <p:nvPr/>
        </p:nvPicPr>
        <p:blipFill>
          <a:blip r:embed="rId4">
            <a:lum bright="-10000" contrast="10000"/>
          </a:blip>
          <a:srcRect/>
          <a:stretch>
            <a:fillRect/>
          </a:stretch>
        </p:blipFill>
        <p:spPr bwMode="auto">
          <a:xfrm>
            <a:off x="285750" y="534988"/>
            <a:ext cx="2492375" cy="1512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4">
            <a:extLst>
              <a:ext uri="{FF2B5EF4-FFF2-40B4-BE49-F238E27FC236}">
                <a16:creationId xmlns:a16="http://schemas.microsoft.com/office/drawing/2014/main" id="{99C91B04-C446-29EC-5DC7-00E5A2606B2E}"/>
              </a:ext>
            </a:extLst>
          </p:cNvPr>
          <p:cNvPicPr>
            <a:picLocks noChangeAspect="1" noChangeArrowheads="1"/>
          </p:cNvPicPr>
          <p:nvPr/>
        </p:nvPicPr>
        <p:blipFill>
          <a:blip r:embed="rId5">
            <a:lum bright="-10000" contrast="10000"/>
          </a:blip>
          <a:srcRect/>
          <a:stretch>
            <a:fillRect/>
          </a:stretch>
        </p:blipFill>
        <p:spPr bwMode="auto">
          <a:xfrm>
            <a:off x="6202363" y="534988"/>
            <a:ext cx="2670175" cy="1512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Dayr Yasine subito dopo l'occupazione 1948">
            <a:extLst>
              <a:ext uri="{FF2B5EF4-FFF2-40B4-BE49-F238E27FC236}">
                <a16:creationId xmlns:a16="http://schemas.microsoft.com/office/drawing/2014/main" id="{868E2BFA-87A0-1A11-3DCA-86EBDC5F99D7}"/>
              </a:ext>
            </a:extLst>
          </p:cNvPr>
          <p:cNvPicPr>
            <a:picLocks noChangeAspect="1" noChangeArrowheads="1"/>
          </p:cNvPicPr>
          <p:nvPr/>
        </p:nvPicPr>
        <p:blipFill>
          <a:blip r:embed="rId6"/>
          <a:srcRect t="1315" b="420"/>
          <a:stretch>
            <a:fillRect/>
          </a:stretch>
        </p:blipFill>
        <p:spPr bwMode="auto">
          <a:xfrm>
            <a:off x="285750" y="4508500"/>
            <a:ext cx="4806950" cy="1827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11" descr="C:\Users\Enrico\Desktop\Fossa comune 1948 Jaffa jpeg.jpg">
            <a:extLst>
              <a:ext uri="{FF2B5EF4-FFF2-40B4-BE49-F238E27FC236}">
                <a16:creationId xmlns:a16="http://schemas.microsoft.com/office/drawing/2014/main" id="{E64679DC-39BE-E7A9-8856-2A257FCF784D}"/>
              </a:ext>
            </a:extLst>
          </p:cNvPr>
          <p:cNvPicPr>
            <a:picLocks noChangeAspect="1" noChangeArrowheads="1"/>
          </p:cNvPicPr>
          <p:nvPr/>
        </p:nvPicPr>
        <p:blipFill>
          <a:blip r:embed="rId7"/>
          <a:srcRect/>
          <a:stretch>
            <a:fillRect/>
          </a:stretch>
        </p:blipFill>
        <p:spPr bwMode="auto">
          <a:xfrm>
            <a:off x="285750" y="2335213"/>
            <a:ext cx="2492375" cy="1392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Picture 15" descr="https://upload.wikimedia.org/wikipedia/commons/1/12/Palmach-Sasa.jpg">
            <a:extLst>
              <a:ext uri="{FF2B5EF4-FFF2-40B4-BE49-F238E27FC236}">
                <a16:creationId xmlns:a16="http://schemas.microsoft.com/office/drawing/2014/main" id="{4D9B65AB-D3A3-E57B-A81D-BBC5BFD9FB5E}"/>
              </a:ext>
            </a:extLst>
          </p:cNvPr>
          <p:cNvPicPr>
            <a:picLocks noChangeAspect="1" noChangeArrowheads="1"/>
          </p:cNvPicPr>
          <p:nvPr/>
        </p:nvPicPr>
        <p:blipFill>
          <a:blip r:embed="rId8"/>
          <a:srcRect/>
          <a:stretch>
            <a:fillRect/>
          </a:stretch>
        </p:blipFill>
        <p:spPr bwMode="auto">
          <a:xfrm>
            <a:off x="3344863" y="534988"/>
            <a:ext cx="2292350" cy="1531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1F17DA55-2EEA-DEDD-C529-C63E4B4A4F92}"/>
              </a:ext>
            </a:extLst>
          </p:cNvPr>
          <p:cNvPicPr>
            <a:picLocks noChangeAspect="1"/>
          </p:cNvPicPr>
          <p:nvPr/>
        </p:nvPicPr>
        <p:blipFill>
          <a:blip r:embed="rId9">
            <a:lum bright="-10000" contrast="10000"/>
          </a:blip>
          <a:stretch>
            <a:fillRect/>
          </a:stretch>
        </p:blipFill>
        <p:spPr>
          <a:xfrm>
            <a:off x="5637213" y="2338388"/>
            <a:ext cx="3235325" cy="1389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 name="Rettangolo 23">
            <a:extLst>
              <a:ext uri="{FF2B5EF4-FFF2-40B4-BE49-F238E27FC236}">
                <a16:creationId xmlns:a16="http://schemas.microsoft.com/office/drawing/2014/main" id="{F287ED6F-397D-2421-69A9-A31E41CC7D0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2992" name="Text Box 3">
            <a:extLst>
              <a:ext uri="{FF2B5EF4-FFF2-40B4-BE49-F238E27FC236}">
                <a16:creationId xmlns:a16="http://schemas.microsoft.com/office/drawing/2014/main" id="{A920274D-9256-16F5-4822-9BFF278C431A}"/>
              </a:ext>
            </a:extLst>
          </p:cNvPr>
          <p:cNvSpPr txBox="1">
            <a:spLocks noChangeArrowheads="1"/>
          </p:cNvSpPr>
          <p:nvPr/>
        </p:nvSpPr>
        <p:spPr bwMode="auto">
          <a:xfrm>
            <a:off x="2979738" y="2963863"/>
            <a:ext cx="2657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200" b="1">
                <a:solidFill>
                  <a:srgbClr val="FFFFFF"/>
                </a:solidFill>
              </a:rPr>
              <a:t>Para convencer a los palestinos   de partir, los sionistas efectuan terribles masacres. En total, los palestinos asesinados en 1948-1949 ascienden aproximada-mente a 15’000. </a:t>
            </a:r>
          </a:p>
        </p:txBody>
      </p:sp>
      <p:sp>
        <p:nvSpPr>
          <p:cNvPr id="382993" name="CasellaDiTesto 2">
            <a:extLst>
              <a:ext uri="{FF2B5EF4-FFF2-40B4-BE49-F238E27FC236}">
                <a16:creationId xmlns:a16="http://schemas.microsoft.com/office/drawing/2014/main" id="{EFE36BDE-D31B-2D0B-6835-E9F5BC286A8B}"/>
              </a:ext>
            </a:extLst>
          </p:cNvPr>
          <p:cNvSpPr txBox="1">
            <a:spLocks noChangeArrowheads="1"/>
          </p:cNvSpPr>
          <p:nvPr/>
        </p:nvSpPr>
        <p:spPr bwMode="auto">
          <a:xfrm>
            <a:off x="285750" y="3733800"/>
            <a:ext cx="22336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900"/>
              <a:t>Esta fosa común con los restos de 200                                         civiles palestinos fue descubierta en Jaffa en septiembre de 2014</a:t>
            </a:r>
            <a:endParaRPr lang="it-CH" altLang="it-CH" sz="900"/>
          </a:p>
        </p:txBody>
      </p:sp>
      <p:sp>
        <p:nvSpPr>
          <p:cNvPr id="382994" name="Rettangolo 23">
            <a:extLst>
              <a:ext uri="{FF2B5EF4-FFF2-40B4-BE49-F238E27FC236}">
                <a16:creationId xmlns:a16="http://schemas.microsoft.com/office/drawing/2014/main" id="{B2908279-B00E-FCB0-DF27-7B763066B3D3}"/>
              </a:ext>
            </a:extLst>
          </p:cNvPr>
          <p:cNvSpPr>
            <a:spLocks noChangeArrowheads="1"/>
          </p:cNvSpPr>
          <p:nvPr/>
        </p:nvSpPr>
        <p:spPr bwMode="auto">
          <a:xfrm>
            <a:off x="6256338" y="3741738"/>
            <a:ext cx="2443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800">
                <a:solidFill>
                  <a:srgbClr val="FFFFFF"/>
                </a:solidFill>
              </a:rPr>
              <a:t>10 de abril de 1948: milicias sionistas en Deir Yassine. Los uniformes son remanentes militares  ingleses de la II. guerra mundial.</a:t>
            </a:r>
            <a:endParaRPr lang="it-CH" altLang="it-CH" sz="800">
              <a:solidFill>
                <a:srgbClr val="FFFFFF"/>
              </a:solidFill>
            </a:endParaRPr>
          </a:p>
        </p:txBody>
      </p:sp>
      <p:sp>
        <p:nvSpPr>
          <p:cNvPr id="25" name="CasellaDiTesto 24">
            <a:extLst>
              <a:ext uri="{FF2B5EF4-FFF2-40B4-BE49-F238E27FC236}">
                <a16:creationId xmlns:a16="http://schemas.microsoft.com/office/drawing/2014/main" id="{252F5F13-696E-92B9-52D1-E2F55BD23DCB}"/>
              </a:ext>
            </a:extLst>
          </p:cNvPr>
          <p:cNvSpPr txBox="1"/>
          <p:nvPr/>
        </p:nvSpPr>
        <p:spPr>
          <a:xfrm>
            <a:off x="3092450" y="2270125"/>
            <a:ext cx="2211388" cy="647700"/>
          </a:xfrm>
          <a:prstGeom prst="rect">
            <a:avLst/>
          </a:prstGeom>
          <a:solidFill>
            <a:srgbClr val="FFFF00"/>
          </a:solidFill>
          <a:ln w="12700">
            <a:solidFill>
              <a:schemeClr val="accent4">
                <a:lumMod val="10000"/>
              </a:schemeClr>
            </a:solidFill>
          </a:ln>
        </p:spPr>
        <p:txBody>
          <a:bodyPr>
            <a:spAutoFit/>
          </a:bodyPr>
          <a:lstStyle/>
          <a:p>
            <a:pPr algn="ctr">
              <a:defRPr/>
            </a:pPr>
            <a:r>
              <a:rPr lang="es-ES" b="1" dirty="0">
                <a:solidFill>
                  <a:schemeClr val="accent4">
                    <a:lumMod val="10000"/>
                  </a:schemeClr>
                </a:solidFill>
              </a:rPr>
              <a:t>Las masacres de los sionistas</a:t>
            </a:r>
            <a:endParaRPr lang="en-US" b="1" dirty="0">
              <a:solidFill>
                <a:schemeClr val="accent4">
                  <a:lumMod val="10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egnaposto numero diapositiva 1">
            <a:extLst>
              <a:ext uri="{FF2B5EF4-FFF2-40B4-BE49-F238E27FC236}">
                <a16:creationId xmlns:a16="http://schemas.microsoft.com/office/drawing/2014/main" id="{56D9DC68-48A0-D0DC-4378-0F8464A76E7B}"/>
              </a:ext>
            </a:extLst>
          </p:cNvPr>
          <p:cNvSpPr>
            <a:spLocks noGrp="1" noChangeArrowheads="1"/>
          </p:cNvSpPr>
          <p:nvPr>
            <p:ph type="sldNum" sz="quarter" idx="12"/>
          </p:nvPr>
        </p:nvSpPr>
        <p:spPr>
          <a:xfrm>
            <a:off x="8297863" y="6254750"/>
            <a:ext cx="51435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A3761B-CC86-4C8C-884A-FFF735268441}"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417FA86F-4C69-C35B-0120-E03D37FD4B42}"/>
              </a:ext>
            </a:extLst>
          </p:cNvPr>
          <p:cNvPicPr>
            <a:picLocks noChangeAspect="1" noChangeArrowheads="1"/>
          </p:cNvPicPr>
          <p:nvPr/>
        </p:nvPicPr>
        <p:blipFill>
          <a:blip r:embed="rId3"/>
          <a:srcRect/>
          <a:stretch>
            <a:fillRect/>
          </a:stretch>
        </p:blipFill>
        <p:spPr bwMode="auto">
          <a:xfrm>
            <a:off x="3529013" y="3500438"/>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0C88E5AA-99BB-9169-C163-80052C1DBE56}"/>
              </a:ext>
            </a:extLst>
          </p:cNvPr>
          <p:cNvPicPr>
            <a:picLocks noChangeAspect="1"/>
          </p:cNvPicPr>
          <p:nvPr/>
        </p:nvPicPr>
        <p:blipFill>
          <a:blip r:embed="rId4"/>
          <a:stretch>
            <a:fillRect/>
          </a:stretch>
        </p:blipFill>
        <p:spPr>
          <a:xfrm>
            <a:off x="382588" y="3500438"/>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85029" name="CasellaDiTesto 3">
            <a:extLst>
              <a:ext uri="{FF2B5EF4-FFF2-40B4-BE49-F238E27FC236}">
                <a16:creationId xmlns:a16="http://schemas.microsoft.com/office/drawing/2014/main" id="{D4351583-E373-D2F2-237B-F59501B1BB08}"/>
              </a:ext>
            </a:extLst>
          </p:cNvPr>
          <p:cNvSpPr txBox="1">
            <a:spLocks noChangeArrowheads="1"/>
          </p:cNvSpPr>
          <p:nvPr/>
        </p:nvSpPr>
        <p:spPr bwMode="auto">
          <a:xfrm>
            <a:off x="4843463" y="1508125"/>
            <a:ext cx="4032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Many of fugitives, including the inhabitants of the surrounding villages emptied by the Zionists, drowned during their voyage by sea because the boats were overloaded. Subse-quently, to eliminate the Arab charater of the town and to prevent the return of the Palesti-nians, 225 Arab houses were demolished.</a:t>
            </a:r>
          </a:p>
        </p:txBody>
      </p:sp>
      <p:sp>
        <p:nvSpPr>
          <p:cNvPr id="385030" name="CasellaDiTesto 15">
            <a:extLst>
              <a:ext uri="{FF2B5EF4-FFF2-40B4-BE49-F238E27FC236}">
                <a16:creationId xmlns:a16="http://schemas.microsoft.com/office/drawing/2014/main" id="{A11BC7C0-B0BF-1CF7-C9FB-4B8C384F86D6}"/>
              </a:ext>
            </a:extLst>
          </p:cNvPr>
          <p:cNvSpPr txBox="1">
            <a:spLocks noChangeArrowheads="1"/>
          </p:cNvSpPr>
          <p:nvPr/>
        </p:nvSpPr>
        <p:spPr bwMode="auto">
          <a:xfrm>
            <a:off x="539750" y="6105525"/>
            <a:ext cx="4537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After the expulsion of the Palestinians, the Arab quarter is deserted and half-destroyed .</a:t>
            </a:r>
          </a:p>
        </p:txBody>
      </p:sp>
      <p:pic>
        <p:nvPicPr>
          <p:cNvPr id="750600"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4F8D2E21-BBD0-A72E-3DB4-51AE9CC57E70}"/>
              </a:ext>
            </a:extLst>
          </p:cNvPr>
          <p:cNvPicPr>
            <a:picLocks noChangeAspect="1" noChangeArrowheads="1"/>
          </p:cNvPicPr>
          <p:nvPr/>
        </p:nvPicPr>
        <p:blipFill>
          <a:blip r:embed="rId5"/>
          <a:srcRect/>
          <a:stretch>
            <a:fillRect/>
          </a:stretch>
        </p:blipFill>
        <p:spPr bwMode="auto">
          <a:xfrm>
            <a:off x="388938" y="427038"/>
            <a:ext cx="4254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85032" name="CasellaDiTesto 17">
            <a:extLst>
              <a:ext uri="{FF2B5EF4-FFF2-40B4-BE49-F238E27FC236}">
                <a16:creationId xmlns:a16="http://schemas.microsoft.com/office/drawing/2014/main" id="{5AA572B0-9E68-8311-64CE-C9BB982A6C82}"/>
              </a:ext>
            </a:extLst>
          </p:cNvPr>
          <p:cNvSpPr txBox="1">
            <a:spLocks noChangeArrowheads="1"/>
          </p:cNvSpPr>
          <p:nvPr/>
        </p:nvSpPr>
        <p:spPr bwMode="auto">
          <a:xfrm>
            <a:off x="1116013" y="3095625"/>
            <a:ext cx="308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Haifa - Haganah militia on action.</a:t>
            </a:r>
          </a:p>
          <a:p>
            <a:pPr>
              <a:spcBef>
                <a:spcPct val="0"/>
              </a:spcBef>
              <a:buFontTx/>
              <a:buNone/>
            </a:pPr>
            <a:endParaRPr lang="en-US" altLang="en-US" sz="1200"/>
          </a:p>
        </p:txBody>
      </p:sp>
      <p:pic>
        <p:nvPicPr>
          <p:cNvPr id="20" name="Immagine 19">
            <a:extLst>
              <a:ext uri="{FF2B5EF4-FFF2-40B4-BE49-F238E27FC236}">
                <a16:creationId xmlns:a16="http://schemas.microsoft.com/office/drawing/2014/main" id="{91320F53-B81C-80E5-7EE6-DE1A9AF629C1}"/>
              </a:ext>
            </a:extLst>
          </p:cNvPr>
          <p:cNvPicPr>
            <a:picLocks noChangeAspect="1"/>
          </p:cNvPicPr>
          <p:nvPr/>
        </p:nvPicPr>
        <p:blipFill>
          <a:blip r:embed="rId6"/>
          <a:stretch>
            <a:fillRect/>
          </a:stretch>
        </p:blipFill>
        <p:spPr>
          <a:xfrm>
            <a:off x="5508625" y="3500438"/>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85034" name="CasellaDiTesto 1">
            <a:extLst>
              <a:ext uri="{FF2B5EF4-FFF2-40B4-BE49-F238E27FC236}">
                <a16:creationId xmlns:a16="http://schemas.microsoft.com/office/drawing/2014/main" id="{73E531B2-AF99-89FC-556A-FF5387A90ECA}"/>
              </a:ext>
            </a:extLst>
          </p:cNvPr>
          <p:cNvSpPr txBox="1">
            <a:spLocks noChangeArrowheads="1"/>
          </p:cNvSpPr>
          <p:nvPr/>
        </p:nvSpPr>
        <p:spPr bwMode="auto">
          <a:xfrm>
            <a:off x="3475038" y="6599238"/>
            <a:ext cx="2735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https://en.wikipedia.org/wiki/Battle_of_Haifa_(1948)</a:t>
            </a:r>
          </a:p>
        </p:txBody>
      </p:sp>
      <p:sp>
        <p:nvSpPr>
          <p:cNvPr id="385035" name="CasellaDiTesto 1">
            <a:extLst>
              <a:ext uri="{FF2B5EF4-FFF2-40B4-BE49-F238E27FC236}">
                <a16:creationId xmlns:a16="http://schemas.microsoft.com/office/drawing/2014/main" id="{A8A67FC7-D651-6F05-EE6A-BC9AB53C5419}"/>
              </a:ext>
            </a:extLst>
          </p:cNvPr>
          <p:cNvSpPr txBox="1">
            <a:spLocks noChangeArrowheads="1"/>
          </p:cNvSpPr>
          <p:nvPr/>
        </p:nvSpPr>
        <p:spPr bwMode="auto">
          <a:xfrm>
            <a:off x="2881313" y="2660650"/>
            <a:ext cx="1789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a:t>They were </a:t>
            </a:r>
          </a:p>
          <a:p>
            <a:pPr algn="r">
              <a:spcBef>
                <a:spcPct val="0"/>
              </a:spcBef>
              <a:buFontTx/>
              <a:buNone/>
            </a:pPr>
            <a:r>
              <a:rPr lang="en-US" altLang="en-US" sz="1000"/>
              <a:t>ordered to kill all Arab men.</a:t>
            </a:r>
          </a:p>
        </p:txBody>
      </p:sp>
      <p:sp>
        <p:nvSpPr>
          <p:cNvPr id="2" name="CasellaDiTesto 1">
            <a:extLst>
              <a:ext uri="{FF2B5EF4-FFF2-40B4-BE49-F238E27FC236}">
                <a16:creationId xmlns:a16="http://schemas.microsoft.com/office/drawing/2014/main" id="{3B9A15D3-D64D-8ABC-FA68-FE866DA66E88}"/>
              </a:ext>
            </a:extLst>
          </p:cNvPr>
          <p:cNvSpPr txBox="1"/>
          <p:nvPr/>
        </p:nvSpPr>
        <p:spPr>
          <a:xfrm>
            <a:off x="4938713" y="409575"/>
            <a:ext cx="373697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en-US" sz="1600" dirty="0"/>
              <a:t>Between April 21-22, 1948 the Zionist militias kill or drove out the 75’000 Arab inhabitants. </a:t>
            </a:r>
          </a:p>
        </p:txBody>
      </p:sp>
      <p:sp>
        <p:nvSpPr>
          <p:cNvPr id="385037" name="CasellaDiTesto 13">
            <a:extLst>
              <a:ext uri="{FF2B5EF4-FFF2-40B4-BE49-F238E27FC236}">
                <a16:creationId xmlns:a16="http://schemas.microsoft.com/office/drawing/2014/main" id="{71BC0D6E-7B29-1D58-7C3C-DEF6EC74AC00}"/>
              </a:ext>
            </a:extLst>
          </p:cNvPr>
          <p:cNvSpPr txBox="1">
            <a:spLocks noChangeArrowheads="1"/>
          </p:cNvSpPr>
          <p:nvPr/>
        </p:nvSpPr>
        <p:spPr bwMode="auto">
          <a:xfrm>
            <a:off x="5562600" y="6116638"/>
            <a:ext cx="296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Many Palestinians must flee by boat.</a:t>
            </a:r>
          </a:p>
        </p:txBody>
      </p:sp>
      <p:sp>
        <p:nvSpPr>
          <p:cNvPr id="14" name="Rettangolo 13">
            <a:extLst>
              <a:ext uri="{FF2B5EF4-FFF2-40B4-BE49-F238E27FC236}">
                <a16:creationId xmlns:a16="http://schemas.microsoft.com/office/drawing/2014/main" id="{96424DDC-89F3-5A1D-8F19-848F32534F6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egnaposto numero diapositiva 1">
            <a:extLst>
              <a:ext uri="{FF2B5EF4-FFF2-40B4-BE49-F238E27FC236}">
                <a16:creationId xmlns:a16="http://schemas.microsoft.com/office/drawing/2014/main" id="{14F98C57-EE4C-3A5C-B498-BE0593B636D9}"/>
              </a:ext>
            </a:extLst>
          </p:cNvPr>
          <p:cNvSpPr>
            <a:spLocks noGrp="1" noChangeArrowheads="1"/>
          </p:cNvSpPr>
          <p:nvPr>
            <p:ph type="sldNum" sz="quarter" idx="12"/>
          </p:nvPr>
        </p:nvSpPr>
        <p:spPr>
          <a:xfrm flipH="1">
            <a:off x="8302625" y="3525838"/>
            <a:ext cx="712788"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F0F2D18-BCC1-41E4-AC46-33620CAF1C97}" type="slidenum">
              <a:rPr lang="it-IT" altLang="en-US" sz="1400" smtClean="0">
                <a:solidFill>
                  <a:srgbClr val="FFFFFF"/>
                </a:solidFill>
              </a:rPr>
              <a:pPr algn="ctr">
                <a:spcBef>
                  <a:spcPct val="0"/>
                </a:spcBef>
                <a:buFontTx/>
                <a:buNone/>
              </a:pPr>
              <a:t>76</a:t>
            </a:fld>
            <a:endParaRPr lang="it-IT" altLang="en-US" sz="1400">
              <a:solidFill>
                <a:srgbClr val="FFFFFF"/>
              </a:solidFill>
            </a:endParaRPr>
          </a:p>
        </p:txBody>
      </p:sp>
      <p:pic>
        <p:nvPicPr>
          <p:cNvPr id="3" name="Immagine 2">
            <a:extLst>
              <a:ext uri="{FF2B5EF4-FFF2-40B4-BE49-F238E27FC236}">
                <a16:creationId xmlns:a16="http://schemas.microsoft.com/office/drawing/2014/main" id="{FF38A357-6133-B60B-8E46-8082DE3B4CBA}"/>
              </a:ext>
            </a:extLst>
          </p:cNvPr>
          <p:cNvPicPr>
            <a:picLocks noChangeAspect="1"/>
          </p:cNvPicPr>
          <p:nvPr/>
        </p:nvPicPr>
        <p:blipFill>
          <a:blip r:embed="rId3"/>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7">
            <a:extLst>
              <a:ext uri="{FF2B5EF4-FFF2-40B4-BE49-F238E27FC236}">
                <a16:creationId xmlns:a16="http://schemas.microsoft.com/office/drawing/2014/main" id="{C4457D5E-82BE-94E3-A4F9-66D55C3A29C7}"/>
              </a:ext>
            </a:extLst>
          </p:cNvPr>
          <p:cNvPicPr>
            <a:picLocks noChangeAspect="1" noChangeArrowheads="1"/>
          </p:cNvPicPr>
          <p:nvPr/>
        </p:nvPicPr>
        <p:blipFill>
          <a:blip r:embed="rId4"/>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267BD087-90D5-857B-C31A-310AEEFB0597}"/>
              </a:ext>
            </a:extLst>
          </p:cNvPr>
          <p:cNvSpPr txBox="1">
            <a:spLocks noChangeArrowheads="1"/>
          </p:cNvSpPr>
          <p:nvPr/>
        </p:nvSpPr>
        <p:spPr bwMode="auto">
          <a:xfrm>
            <a:off x="460375" y="3124200"/>
            <a:ext cx="3751263" cy="4302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100" b="1" dirty="0">
                <a:solidFill>
                  <a:schemeClr val="accent4">
                    <a:lumMod val="10000"/>
                  </a:schemeClr>
                </a:solidFill>
              </a:rPr>
              <a:t>Abril de 1948. Manshiyeh destruido por los sionistas. Hoy en día es un barrio moderno de Tel Aviv.</a:t>
            </a:r>
            <a:endParaRPr lang="en-US" altLang="en-US" sz="1100" b="1" dirty="0">
              <a:solidFill>
                <a:schemeClr val="accent4">
                  <a:lumMod val="10000"/>
                </a:schemeClr>
              </a:solidFill>
            </a:endParaRPr>
          </a:p>
        </p:txBody>
      </p:sp>
      <p:pic>
        <p:nvPicPr>
          <p:cNvPr id="8" name="Picture 4" descr="le milizie sioniste 2 a Jaffa">
            <a:extLst>
              <a:ext uri="{FF2B5EF4-FFF2-40B4-BE49-F238E27FC236}">
                <a16:creationId xmlns:a16="http://schemas.microsoft.com/office/drawing/2014/main" id="{3FC88D03-A0E3-65BB-D754-7AC35CC68262}"/>
              </a:ext>
            </a:extLst>
          </p:cNvPr>
          <p:cNvPicPr>
            <a:picLocks noChangeAspect="1" noChangeArrowheads="1"/>
          </p:cNvPicPr>
          <p:nvPr/>
        </p:nvPicPr>
        <p:blipFill>
          <a:blip r:embed="rId5"/>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1" descr="C:\Users\Enrico\Desktop\Jaffa 1948 sea jpeg.jpg">
            <a:extLst>
              <a:ext uri="{FF2B5EF4-FFF2-40B4-BE49-F238E27FC236}">
                <a16:creationId xmlns:a16="http://schemas.microsoft.com/office/drawing/2014/main" id="{E191FCA5-A875-FBCE-266D-EA7BBF8C5DCC}"/>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7080" name="Text Box 6">
            <a:extLst>
              <a:ext uri="{FF2B5EF4-FFF2-40B4-BE49-F238E27FC236}">
                <a16:creationId xmlns:a16="http://schemas.microsoft.com/office/drawing/2014/main" id="{006E8137-8943-0D81-980F-BFF1C4E547B9}"/>
              </a:ext>
            </a:extLst>
          </p:cNvPr>
          <p:cNvSpPr txBox="1">
            <a:spLocks noChangeArrowheads="1"/>
          </p:cNvSpPr>
          <p:nvPr/>
        </p:nvSpPr>
        <p:spPr bwMode="auto">
          <a:xfrm>
            <a:off x="5049838" y="4446588"/>
            <a:ext cx="1800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100" b="1">
                <a:solidFill>
                  <a:srgbClr val="000000"/>
                </a:solidFill>
              </a:rPr>
              <a:t>Muchos palestinos de Jaffa y Akka tienen que huir por mar.</a:t>
            </a:r>
            <a:endParaRPr lang="it-IT" altLang="it-CH" sz="1100" b="1">
              <a:solidFill>
                <a:srgbClr val="000000"/>
              </a:solidFill>
            </a:endParaRPr>
          </a:p>
        </p:txBody>
      </p:sp>
      <p:sp>
        <p:nvSpPr>
          <p:cNvPr id="12" name="CasellaDiTesto 11">
            <a:extLst>
              <a:ext uri="{FF2B5EF4-FFF2-40B4-BE49-F238E27FC236}">
                <a16:creationId xmlns:a16="http://schemas.microsoft.com/office/drawing/2014/main" id="{9DD72EC9-8AFC-6F7C-D621-38EBBE093244}"/>
              </a:ext>
            </a:extLst>
          </p:cNvPr>
          <p:cNvSpPr txBox="1"/>
          <p:nvPr/>
        </p:nvSpPr>
        <p:spPr>
          <a:xfrm>
            <a:off x="684213" y="333375"/>
            <a:ext cx="3024187" cy="261938"/>
          </a:xfrm>
          <a:prstGeom prst="rect">
            <a:avLst/>
          </a:prstGeom>
          <a:noFill/>
        </p:spPr>
        <p:txBody>
          <a:bodyPr>
            <a:spAutoFit/>
          </a:bodyPr>
          <a:lstStyle/>
          <a:p>
            <a:pPr>
              <a:defRPr/>
            </a:pPr>
            <a:r>
              <a:rPr lang="en-US" sz="1100" b="1" dirty="0" err="1">
                <a:solidFill>
                  <a:schemeClr val="accent4">
                    <a:lumMod val="10000"/>
                  </a:schemeClr>
                </a:solidFill>
              </a:rPr>
              <a:t>Manshiyeh</a:t>
            </a:r>
            <a:r>
              <a:rPr lang="en-US" sz="1100" b="1" dirty="0">
                <a:solidFill>
                  <a:schemeClr val="accent4">
                    <a:lumMod val="10000"/>
                  </a:schemeClr>
                </a:solidFill>
              </a:rPr>
              <a:t>, </a:t>
            </a:r>
            <a:r>
              <a:rPr lang="en-US" sz="1100" b="1" dirty="0" err="1">
                <a:solidFill>
                  <a:schemeClr val="accent4">
                    <a:lumMod val="10000"/>
                  </a:schemeClr>
                </a:solidFill>
              </a:rPr>
              <a:t>distrito</a:t>
            </a:r>
            <a:r>
              <a:rPr lang="en-US" sz="1100" b="1" dirty="0">
                <a:solidFill>
                  <a:schemeClr val="accent4">
                    <a:lumMod val="10000"/>
                  </a:schemeClr>
                </a:solidFill>
              </a:rPr>
              <a:t> de Jaffa, antes-Nakba.</a:t>
            </a:r>
          </a:p>
        </p:txBody>
      </p:sp>
      <p:sp>
        <p:nvSpPr>
          <p:cNvPr id="13" name="CasellaDiTesto 12">
            <a:extLst>
              <a:ext uri="{FF2B5EF4-FFF2-40B4-BE49-F238E27FC236}">
                <a16:creationId xmlns:a16="http://schemas.microsoft.com/office/drawing/2014/main" id="{5030493C-2C8F-DFA0-C491-3D7FC005A9E6}"/>
              </a:ext>
            </a:extLst>
          </p:cNvPr>
          <p:cNvSpPr txBox="1"/>
          <p:nvPr/>
        </p:nvSpPr>
        <p:spPr>
          <a:xfrm>
            <a:off x="5219700" y="2584450"/>
            <a:ext cx="1827213" cy="430213"/>
          </a:xfrm>
          <a:prstGeom prst="rect">
            <a:avLst/>
          </a:prstGeom>
          <a:noFill/>
        </p:spPr>
        <p:txBody>
          <a:bodyPr>
            <a:spAutoFit/>
          </a:bodyPr>
          <a:lstStyle/>
          <a:p>
            <a:pPr>
              <a:defRPr/>
            </a:pPr>
            <a:r>
              <a:rPr lang="es-ES" sz="1100" b="1" dirty="0">
                <a:solidFill>
                  <a:schemeClr val="accent4">
                    <a:lumMod val="10000"/>
                  </a:schemeClr>
                </a:solidFill>
              </a:rPr>
              <a:t>Las milicias                     sionistas ocupan Jaffa.</a:t>
            </a:r>
            <a:endParaRPr lang="en-US" sz="1100" b="1" dirty="0">
              <a:solidFill>
                <a:schemeClr val="accent4">
                  <a:lumMod val="10000"/>
                </a:schemeClr>
              </a:solidFill>
            </a:endParaRPr>
          </a:p>
        </p:txBody>
      </p:sp>
      <p:sp>
        <p:nvSpPr>
          <p:cNvPr id="920587" name="CasellaDiTesto 3">
            <a:extLst>
              <a:ext uri="{FF2B5EF4-FFF2-40B4-BE49-F238E27FC236}">
                <a16:creationId xmlns:a16="http://schemas.microsoft.com/office/drawing/2014/main" id="{33612FDB-B69C-2DAE-606D-916CA96D4AED}"/>
              </a:ext>
            </a:extLst>
          </p:cNvPr>
          <p:cNvSpPr txBox="1">
            <a:spLocks noChangeArrowheads="1"/>
          </p:cNvSpPr>
          <p:nvPr/>
        </p:nvSpPr>
        <p:spPr bwMode="auto">
          <a:xfrm>
            <a:off x="5053013" y="3113088"/>
            <a:ext cx="3335337" cy="1200150"/>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Jaffa - </a:t>
            </a:r>
            <a:r>
              <a:rPr lang="es-ES" altLang="en-US" sz="1600" dirty="0"/>
              <a:t>Las milicias sionistas bombardearon la ciudad del 25  al 28 de abril de 1948 y expulsa-ron a 60’000 habitantes árabes.</a:t>
            </a:r>
            <a:endParaRPr lang="en-US" altLang="en-US" sz="1600" dirty="0"/>
          </a:p>
        </p:txBody>
      </p:sp>
      <p:sp>
        <p:nvSpPr>
          <p:cNvPr id="6" name="Freccia in giù 5">
            <a:extLst>
              <a:ext uri="{FF2B5EF4-FFF2-40B4-BE49-F238E27FC236}">
                <a16:creationId xmlns:a16="http://schemas.microsoft.com/office/drawing/2014/main" id="{7A2D5C0A-23B4-72D4-02E5-E6A7288A9822}"/>
              </a:ext>
            </a:extLst>
          </p:cNvPr>
          <p:cNvSpPr/>
          <p:nvPr/>
        </p:nvSpPr>
        <p:spPr bwMode="auto">
          <a:xfrm>
            <a:off x="4370388"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14" name="Rettangolo 13">
            <a:extLst>
              <a:ext uri="{FF2B5EF4-FFF2-40B4-BE49-F238E27FC236}">
                <a16:creationId xmlns:a16="http://schemas.microsoft.com/office/drawing/2014/main" id="{B71ACFBF-5C4F-D1C6-1C55-66EA6BA8C04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2" name="Picture 4" descr="se ne vanno per forza 2">
            <a:extLst>
              <a:ext uri="{FF2B5EF4-FFF2-40B4-BE49-F238E27FC236}">
                <a16:creationId xmlns:a16="http://schemas.microsoft.com/office/drawing/2014/main" id="{318EB2E3-8EDC-AB07-E762-9EDDD90033F2}"/>
              </a:ext>
            </a:extLst>
          </p:cNvPr>
          <p:cNvPicPr>
            <a:picLocks noChangeAspect="1" noChangeArrowheads="1"/>
          </p:cNvPicPr>
          <p:nvPr/>
        </p:nvPicPr>
        <p:blipFill>
          <a:blip r:embed="rId3"/>
          <a:srcRect/>
          <a:stretch>
            <a:fillRect/>
          </a:stretch>
        </p:blipFill>
        <p:spPr bwMode="auto">
          <a:xfrm>
            <a:off x="260350" y="4087813"/>
            <a:ext cx="3887788" cy="2587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9123" name="Text Box 9">
            <a:extLst>
              <a:ext uri="{FF2B5EF4-FFF2-40B4-BE49-F238E27FC236}">
                <a16:creationId xmlns:a16="http://schemas.microsoft.com/office/drawing/2014/main" id="{78939EDA-D43B-B461-86F7-C5CD3EAD283C}"/>
              </a:ext>
            </a:extLst>
          </p:cNvPr>
          <p:cNvSpPr txBox="1">
            <a:spLocks noChangeArrowheads="1"/>
          </p:cNvSpPr>
          <p:nvPr/>
        </p:nvSpPr>
        <p:spPr bwMode="auto">
          <a:xfrm>
            <a:off x="4210050" y="4303713"/>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1947 - 1948</a:t>
            </a:r>
            <a:endParaRPr lang="it-IT" altLang="it-CH" sz="2400" b="1"/>
          </a:p>
        </p:txBody>
      </p:sp>
      <p:sp>
        <p:nvSpPr>
          <p:cNvPr id="389124" name="Segnaposto numero diapositiva 1">
            <a:extLst>
              <a:ext uri="{FF2B5EF4-FFF2-40B4-BE49-F238E27FC236}">
                <a16:creationId xmlns:a16="http://schemas.microsoft.com/office/drawing/2014/main" id="{FAE3885C-69B6-CD4E-3C65-333E7CCAD963}"/>
              </a:ext>
            </a:extLst>
          </p:cNvPr>
          <p:cNvSpPr>
            <a:spLocks noGrp="1"/>
          </p:cNvSpPr>
          <p:nvPr>
            <p:ph type="sldNum" sz="quarter" idx="12"/>
          </p:nvPr>
        </p:nvSpPr>
        <p:spPr>
          <a:xfrm>
            <a:off x="7954963" y="3570288"/>
            <a:ext cx="6350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69B5C4-1B3B-4B52-9E20-BDFAD29A9814}" type="slidenum">
              <a:rPr lang="it-IT" altLang="en-US" sz="1400" b="1" smtClean="0">
                <a:solidFill>
                  <a:srgbClr val="FFFFFF"/>
                </a:solidFill>
              </a:rPr>
              <a:pPr>
                <a:spcBef>
                  <a:spcPct val="0"/>
                </a:spcBef>
                <a:buFontTx/>
                <a:buNone/>
              </a:pPr>
              <a:t>77</a:t>
            </a:fld>
            <a:endParaRPr lang="it-IT" altLang="en-US" sz="1400" b="1">
              <a:solidFill>
                <a:srgbClr val="FFFFFF"/>
              </a:solidFill>
            </a:endParaRPr>
          </a:p>
        </p:txBody>
      </p:sp>
      <p:sp>
        <p:nvSpPr>
          <p:cNvPr id="389125" name="CasellaDiTesto 1">
            <a:extLst>
              <a:ext uri="{FF2B5EF4-FFF2-40B4-BE49-F238E27FC236}">
                <a16:creationId xmlns:a16="http://schemas.microsoft.com/office/drawing/2014/main" id="{9829210A-C6F4-9164-7AC9-6526B56D2345}"/>
              </a:ext>
            </a:extLst>
          </p:cNvPr>
          <p:cNvSpPr txBox="1">
            <a:spLocks noChangeArrowheads="1"/>
          </p:cNvSpPr>
          <p:nvPr/>
        </p:nvSpPr>
        <p:spPr bwMode="auto">
          <a:xfrm>
            <a:off x="4168775" y="5810250"/>
            <a:ext cx="9461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100"/>
              <a:t>Nota los Jeeps de la Haganah</a:t>
            </a:r>
            <a:endParaRPr lang="en-US" altLang="en-US" sz="1100"/>
          </a:p>
        </p:txBody>
      </p:sp>
      <p:pic>
        <p:nvPicPr>
          <p:cNvPr id="14" name="Picture 5" descr="se ne vanno per forza 3">
            <a:extLst>
              <a:ext uri="{FF2B5EF4-FFF2-40B4-BE49-F238E27FC236}">
                <a16:creationId xmlns:a16="http://schemas.microsoft.com/office/drawing/2014/main" id="{6B76581B-1E64-5CB5-0107-D5E07335B717}"/>
              </a:ext>
            </a:extLst>
          </p:cNvPr>
          <p:cNvPicPr>
            <a:picLocks noChangeAspect="1" noChangeArrowheads="1"/>
          </p:cNvPicPr>
          <p:nvPr/>
        </p:nvPicPr>
        <p:blipFill rotWithShape="1">
          <a:blip r:embed="rId4"/>
          <a:srcRect/>
          <a:stretch/>
        </p:blipFill>
        <p:spPr bwMode="auto">
          <a:xfrm>
            <a:off x="287338" y="252413"/>
            <a:ext cx="2520950"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9" descr="Scan10004">
            <a:extLst>
              <a:ext uri="{FF2B5EF4-FFF2-40B4-BE49-F238E27FC236}">
                <a16:creationId xmlns:a16="http://schemas.microsoft.com/office/drawing/2014/main" id="{368A233E-FD9E-C68B-28CE-3B1DAFC5A2E1}"/>
              </a:ext>
            </a:extLst>
          </p:cNvPr>
          <p:cNvPicPr>
            <a:picLocks noChangeAspect="1" noChangeArrowheads="1"/>
          </p:cNvPicPr>
          <p:nvPr/>
        </p:nvPicPr>
        <p:blipFill>
          <a:blip r:embed="rId5"/>
          <a:srcRect/>
          <a:stretch>
            <a:fillRect/>
          </a:stretch>
        </p:blipFill>
        <p:spPr bwMode="auto">
          <a:xfrm>
            <a:off x="3235325" y="252413"/>
            <a:ext cx="5729288"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6" name="Text Box 10">
            <a:extLst>
              <a:ext uri="{FF2B5EF4-FFF2-40B4-BE49-F238E27FC236}">
                <a16:creationId xmlns:a16="http://schemas.microsoft.com/office/drawing/2014/main" id="{560E2766-51B2-F63E-4D2D-30537CEFA82C}"/>
              </a:ext>
            </a:extLst>
          </p:cNvPr>
          <p:cNvSpPr txBox="1">
            <a:spLocks noChangeArrowheads="1"/>
          </p:cNvSpPr>
          <p:nvPr/>
        </p:nvSpPr>
        <p:spPr bwMode="auto">
          <a:xfrm>
            <a:off x="3281363" y="227013"/>
            <a:ext cx="2874962" cy="9540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s-ES" altLang="it-CH" sz="1400" b="1" dirty="0">
                <a:solidFill>
                  <a:schemeClr val="accent4">
                    <a:lumMod val="10000"/>
                  </a:schemeClr>
                </a:solidFill>
              </a:rPr>
              <a:t>Los palestinos de </a:t>
            </a:r>
            <a:r>
              <a:rPr lang="es-ES" altLang="it-CH" sz="1400" b="1" u="sng" dirty="0">
                <a:solidFill>
                  <a:schemeClr val="accent4">
                    <a:lumMod val="10000"/>
                  </a:schemeClr>
                </a:solidFill>
              </a:rPr>
              <a:t>1948</a:t>
            </a:r>
            <a:r>
              <a:rPr lang="es-ES" altLang="it-CH" sz="1400" b="1" dirty="0">
                <a:solidFill>
                  <a:schemeClr val="accent4">
                    <a:lumMod val="10000"/>
                  </a:schemeClr>
                </a:solidFill>
              </a:rPr>
              <a:t> deben abandonar Jaffa acompañados por un jeep de                                       la Haganah.</a:t>
            </a:r>
            <a:endParaRPr lang="it-IT" altLang="it-CH" sz="1400" b="1" dirty="0">
              <a:solidFill>
                <a:schemeClr val="accent4">
                  <a:lumMod val="10000"/>
                </a:schemeClr>
              </a:solidFill>
            </a:endParaRPr>
          </a:p>
        </p:txBody>
      </p:sp>
      <p:sp>
        <p:nvSpPr>
          <p:cNvPr id="17" name="Rettangolo 16">
            <a:extLst>
              <a:ext uri="{FF2B5EF4-FFF2-40B4-BE49-F238E27FC236}">
                <a16:creationId xmlns:a16="http://schemas.microsoft.com/office/drawing/2014/main" id="{27B1AABD-DBD1-2BD1-0208-3E843B2814E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8">
            <a:extLst>
              <a:ext uri="{FF2B5EF4-FFF2-40B4-BE49-F238E27FC236}">
                <a16:creationId xmlns:a16="http://schemas.microsoft.com/office/drawing/2014/main" id="{EB9BA0AB-EB31-D2F9-62A8-3967DEFD46E8}"/>
              </a:ext>
            </a:extLst>
          </p:cNvPr>
          <p:cNvSpPr txBox="1">
            <a:spLocks noChangeArrowheads="1"/>
          </p:cNvSpPr>
          <p:nvPr/>
        </p:nvSpPr>
        <p:spPr bwMode="auto">
          <a:xfrm>
            <a:off x="3176588" y="3489325"/>
            <a:ext cx="4270375" cy="457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Expulsión</a:t>
            </a:r>
            <a:r>
              <a:rPr lang="fr-CH" altLang="it-CH" sz="2400" b="1" dirty="0">
                <a:solidFill>
                  <a:schemeClr val="accent4">
                    <a:lumMod val="10000"/>
                  </a:schemeClr>
                </a:solidFill>
              </a:rPr>
              <a:t> de los </a:t>
            </a:r>
            <a:r>
              <a:rPr lang="fr-CH" altLang="it-CH" sz="2400" b="1" dirty="0" err="1">
                <a:solidFill>
                  <a:schemeClr val="accent4">
                    <a:lumMod val="10000"/>
                  </a:schemeClr>
                </a:solidFill>
              </a:rPr>
              <a:t>palestinos</a:t>
            </a:r>
            <a:endParaRPr lang="it-IT" altLang="it-CH" sz="2400" b="1" dirty="0">
              <a:solidFill>
                <a:schemeClr val="accent4">
                  <a:lumMod val="10000"/>
                </a:schemeClr>
              </a:solidFill>
            </a:endParaRPr>
          </a:p>
        </p:txBody>
      </p:sp>
      <p:pic>
        <p:nvPicPr>
          <p:cNvPr id="4" name="Immagine 3">
            <a:extLst>
              <a:ext uri="{FF2B5EF4-FFF2-40B4-BE49-F238E27FC236}">
                <a16:creationId xmlns:a16="http://schemas.microsoft.com/office/drawing/2014/main" id="{F76E19AC-1CA2-68B7-8CD1-9D04B72330AF}"/>
              </a:ext>
            </a:extLst>
          </p:cNvPr>
          <p:cNvPicPr>
            <a:picLocks noChangeAspect="1"/>
          </p:cNvPicPr>
          <p:nvPr/>
        </p:nvPicPr>
        <p:blipFill>
          <a:blip r:embed="rId6"/>
          <a:stretch>
            <a:fillRect/>
          </a:stretch>
        </p:blipFill>
        <p:spPr>
          <a:xfrm>
            <a:off x="5113338" y="4081463"/>
            <a:ext cx="3787775" cy="2603500"/>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1AE1A08F-0720-866B-5F29-9D1F923DE4C1}"/>
              </a:ext>
            </a:extLst>
          </p:cNvPr>
          <p:cNvSpPr txBox="1"/>
          <p:nvPr/>
        </p:nvSpPr>
        <p:spPr>
          <a:xfrm>
            <a:off x="5081588" y="6259513"/>
            <a:ext cx="1793875" cy="461962"/>
          </a:xfrm>
          <a:prstGeom prst="rect">
            <a:avLst/>
          </a:prstGeom>
          <a:noFill/>
        </p:spPr>
        <p:txBody>
          <a:bodyPr>
            <a:spAutoFit/>
          </a:bodyPr>
          <a:lstStyle/>
          <a:p>
            <a:pPr>
              <a:defRPr/>
            </a:pPr>
            <a:r>
              <a:rPr lang="en-US" sz="1200" b="1" dirty="0">
                <a:solidFill>
                  <a:schemeClr val="accent4">
                    <a:lumMod val="10000"/>
                  </a:schemeClr>
                </a:solidFill>
              </a:rPr>
              <a:t>Haifa </a:t>
            </a:r>
          </a:p>
          <a:p>
            <a:pPr>
              <a:defRPr/>
            </a:pPr>
            <a:r>
              <a:rPr lang="en-US" sz="1200" b="1" dirty="0">
                <a:solidFill>
                  <a:schemeClr val="accent4">
                    <a:lumMod val="10000"/>
                  </a:schemeClr>
                </a:solidFill>
              </a:rPr>
              <a:t>(scena dal film doc.)</a:t>
            </a:r>
          </a:p>
        </p:txBody>
      </p:sp>
      <p:sp>
        <p:nvSpPr>
          <p:cNvPr id="389133" name="Text Box 7">
            <a:extLst>
              <a:ext uri="{FF2B5EF4-FFF2-40B4-BE49-F238E27FC236}">
                <a16:creationId xmlns:a16="http://schemas.microsoft.com/office/drawing/2014/main" id="{D63FFCFF-781D-CFFB-0C7E-65E2BE547D6B}"/>
              </a:ext>
            </a:extLst>
          </p:cNvPr>
          <p:cNvSpPr txBox="1">
            <a:spLocks noChangeArrowheads="1"/>
          </p:cNvSpPr>
          <p:nvPr/>
        </p:nvSpPr>
        <p:spPr bwMode="auto">
          <a:xfrm>
            <a:off x="207963" y="3511550"/>
            <a:ext cx="273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Las milicias sionistas obligan a      los palestinos a partir.</a:t>
            </a:r>
            <a:endParaRPr lang="it-IT" altLang="it-CH" sz="1200" b="1">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RefugeesOnTheMove-10-30-1948-Jalil_3">
            <a:extLst>
              <a:ext uri="{FF2B5EF4-FFF2-40B4-BE49-F238E27FC236}">
                <a16:creationId xmlns:a16="http://schemas.microsoft.com/office/drawing/2014/main" id="{7A8186EB-D2D9-9CC9-8F40-4A5D595DD548}"/>
              </a:ext>
            </a:extLst>
          </p:cNvPr>
          <p:cNvPicPr>
            <a:picLocks noChangeAspect="1" noChangeArrowheads="1"/>
          </p:cNvPicPr>
          <p:nvPr/>
        </p:nvPicPr>
        <p:blipFill>
          <a:blip r:embed="rId3">
            <a:lum bright="-10000" contrast="10000"/>
          </a:blip>
          <a:srcRect/>
          <a:stretch>
            <a:fillRect/>
          </a:stretch>
        </p:blipFill>
        <p:spPr bwMode="auto">
          <a:xfrm>
            <a:off x="179388" y="3597275"/>
            <a:ext cx="4583112" cy="3063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9" descr="C:\Users\Enrico\Desktop\Ex jpeg.jpg">
            <a:extLst>
              <a:ext uri="{FF2B5EF4-FFF2-40B4-BE49-F238E27FC236}">
                <a16:creationId xmlns:a16="http://schemas.microsoft.com/office/drawing/2014/main" id="{20BB05FB-054D-3522-6C88-65A7132AED0D}"/>
              </a:ext>
            </a:extLst>
          </p:cNvPr>
          <p:cNvPicPr>
            <a:picLocks noChangeAspect="1" noChangeArrowheads="1"/>
          </p:cNvPicPr>
          <p:nvPr/>
        </p:nvPicPr>
        <p:blipFill>
          <a:blip r:embed="rId4"/>
          <a:srcRect/>
          <a:stretch>
            <a:fillRect/>
          </a:stretch>
        </p:blipFill>
        <p:spPr bwMode="auto">
          <a:xfrm>
            <a:off x="179388" y="188913"/>
            <a:ext cx="4583112"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6" descr="profughi 48 buono">
            <a:extLst>
              <a:ext uri="{FF2B5EF4-FFF2-40B4-BE49-F238E27FC236}">
                <a16:creationId xmlns:a16="http://schemas.microsoft.com/office/drawing/2014/main" id="{855103E1-0CE5-5594-A33F-9C8728276DCB}"/>
              </a:ext>
            </a:extLst>
          </p:cNvPr>
          <p:cNvPicPr>
            <a:picLocks noChangeAspect="1" noChangeArrowheads="1"/>
          </p:cNvPicPr>
          <p:nvPr/>
        </p:nvPicPr>
        <p:blipFill>
          <a:blip r:embed="rId5"/>
          <a:srcRect/>
          <a:stretch>
            <a:fillRect/>
          </a:stretch>
        </p:blipFill>
        <p:spPr bwMode="auto">
          <a:xfrm>
            <a:off x="4932363" y="3821113"/>
            <a:ext cx="4032250" cy="2863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7" descr="arrivo profughi ebrei 2">
            <a:extLst>
              <a:ext uri="{FF2B5EF4-FFF2-40B4-BE49-F238E27FC236}">
                <a16:creationId xmlns:a16="http://schemas.microsoft.com/office/drawing/2014/main" id="{115BDE17-89F6-6512-210B-C54E7B3841B4}"/>
              </a:ext>
            </a:extLst>
          </p:cNvPr>
          <p:cNvPicPr>
            <a:picLocks noChangeAspect="1" noChangeArrowheads="1"/>
          </p:cNvPicPr>
          <p:nvPr/>
        </p:nvPicPr>
        <p:blipFill>
          <a:blip r:embed="rId6"/>
          <a:srcRect/>
          <a:stretch>
            <a:fillRect/>
          </a:stretch>
        </p:blipFill>
        <p:spPr bwMode="auto">
          <a:xfrm>
            <a:off x="4932363" y="188913"/>
            <a:ext cx="4032250"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14438" name="Text Box 4">
            <a:extLst>
              <a:ext uri="{FF2B5EF4-FFF2-40B4-BE49-F238E27FC236}">
                <a16:creationId xmlns:a16="http://schemas.microsoft.com/office/drawing/2014/main" id="{BCB2A7B1-970D-A432-C72F-B48F205D87EB}"/>
              </a:ext>
            </a:extLst>
          </p:cNvPr>
          <p:cNvSpPr txBox="1">
            <a:spLocks noChangeArrowheads="1"/>
          </p:cNvSpPr>
          <p:nvPr/>
        </p:nvSpPr>
        <p:spPr bwMode="auto">
          <a:xfrm>
            <a:off x="4924425" y="2693988"/>
            <a:ext cx="3386138" cy="923925"/>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tabLst>
                <a:tab pos="2430463" algn="l"/>
              </a:tabLst>
              <a:defRPr sz="1800" b="1">
                <a:solidFill>
                  <a:schemeClr val="accent4">
                    <a:lumMod val="10000"/>
                  </a:schemeClr>
                </a:solidFill>
              </a:defRPr>
            </a:lvl1pPr>
            <a:lvl2pPr marL="742950" indent="-285750">
              <a:spcBef>
                <a:spcPct val="20000"/>
              </a:spcBef>
              <a:buChar char="–"/>
              <a:tabLst>
                <a:tab pos="2430463" algn="l"/>
              </a:tabLst>
              <a:defRPr sz="2800"/>
            </a:lvl2pPr>
            <a:lvl3pPr marL="1143000" indent="-228600">
              <a:spcBef>
                <a:spcPct val="20000"/>
              </a:spcBef>
              <a:buChar char="•"/>
              <a:tabLst>
                <a:tab pos="2430463" algn="l"/>
              </a:tabLst>
              <a:defRPr sz="2400"/>
            </a:lvl3pPr>
            <a:lvl4pPr marL="1600200" indent="-228600">
              <a:spcBef>
                <a:spcPct val="20000"/>
              </a:spcBef>
              <a:buChar char="–"/>
              <a:tabLst>
                <a:tab pos="2430463" algn="l"/>
              </a:tabLst>
              <a:defRPr sz="2000"/>
            </a:lvl4pPr>
            <a:lvl5pPr marL="2057400" indent="-228600">
              <a:spcBef>
                <a:spcPct val="20000"/>
              </a:spcBef>
              <a:buChar char="»"/>
              <a:tabLst>
                <a:tab pos="2430463" algn="l"/>
              </a:tabLst>
              <a:defRPr sz="2000"/>
            </a:lvl5pPr>
            <a:lvl6pPr marL="2514600" indent="-228600" eaLnBrk="0" fontAlgn="base" hangingPunct="0">
              <a:spcBef>
                <a:spcPct val="20000"/>
              </a:spcBef>
              <a:spcAft>
                <a:spcPct val="0"/>
              </a:spcAft>
              <a:buChar char="»"/>
              <a:tabLst>
                <a:tab pos="2430463" algn="l"/>
              </a:tabLst>
              <a:defRPr sz="2000"/>
            </a:lvl6pPr>
            <a:lvl7pPr marL="2971800" indent="-228600" eaLnBrk="0" fontAlgn="base" hangingPunct="0">
              <a:spcBef>
                <a:spcPct val="20000"/>
              </a:spcBef>
              <a:spcAft>
                <a:spcPct val="0"/>
              </a:spcAft>
              <a:buChar char="»"/>
              <a:tabLst>
                <a:tab pos="2430463" algn="l"/>
              </a:tabLst>
              <a:defRPr sz="2000"/>
            </a:lvl7pPr>
            <a:lvl8pPr marL="3429000" indent="-228600" eaLnBrk="0" fontAlgn="base" hangingPunct="0">
              <a:spcBef>
                <a:spcPct val="20000"/>
              </a:spcBef>
              <a:spcAft>
                <a:spcPct val="0"/>
              </a:spcAft>
              <a:buChar char="»"/>
              <a:tabLst>
                <a:tab pos="2430463" algn="l"/>
              </a:tabLst>
              <a:defRPr sz="2000"/>
            </a:lvl8pPr>
            <a:lvl9pPr marL="3886200" indent="-228600" eaLnBrk="0" fontAlgn="base" hangingPunct="0">
              <a:spcBef>
                <a:spcPct val="20000"/>
              </a:spcBef>
              <a:spcAft>
                <a:spcPct val="0"/>
              </a:spcAft>
              <a:buChar char="»"/>
              <a:tabLst>
                <a:tab pos="2430463" algn="l"/>
              </a:tabLst>
              <a:defRPr sz="2000"/>
            </a:lvl9pPr>
          </a:lstStyle>
          <a:p>
            <a:pPr>
              <a:defRPr/>
            </a:pPr>
            <a:r>
              <a:rPr lang="fr-CH" altLang="it-CH" dirty="0"/>
              <a:t>Los </a:t>
            </a:r>
            <a:r>
              <a:rPr lang="fr-CH" altLang="it-CH" dirty="0" err="1"/>
              <a:t>inmigrantes</a:t>
            </a:r>
            <a:r>
              <a:rPr lang="fr-CH" altLang="it-CH" dirty="0"/>
              <a:t> </a:t>
            </a:r>
            <a:r>
              <a:rPr lang="fr-CH" altLang="it-CH" dirty="0" err="1"/>
              <a:t>judíos</a:t>
            </a:r>
            <a:r>
              <a:rPr lang="fr-CH" altLang="it-CH" dirty="0"/>
              <a:t> </a:t>
            </a:r>
            <a:r>
              <a:rPr lang="fr-CH" altLang="it-CH" dirty="0" err="1"/>
              <a:t>arriban</a:t>
            </a:r>
            <a:r>
              <a:rPr lang="fr-CH" altLang="it-CH" dirty="0"/>
              <a:t>: los </a:t>
            </a:r>
            <a:r>
              <a:rPr lang="fr-CH" altLang="it-CH" dirty="0" err="1"/>
              <a:t>palestinos</a:t>
            </a:r>
            <a:r>
              <a:rPr lang="fr-CH" altLang="it-CH" dirty="0"/>
              <a:t> deben </a:t>
            </a:r>
            <a:r>
              <a:rPr lang="fr-CH" altLang="it-CH" dirty="0" err="1"/>
              <a:t>dejar</a:t>
            </a:r>
            <a:r>
              <a:rPr lang="fr-CH" altLang="it-CH" dirty="0"/>
              <a:t> sus casas y partir.</a:t>
            </a:r>
          </a:p>
        </p:txBody>
      </p:sp>
      <p:sp>
        <p:nvSpPr>
          <p:cNvPr id="325636" name="Text Box 5">
            <a:extLst>
              <a:ext uri="{FF2B5EF4-FFF2-40B4-BE49-F238E27FC236}">
                <a16:creationId xmlns:a16="http://schemas.microsoft.com/office/drawing/2014/main" id="{68E1A242-D891-7184-0612-EDC5BD15CD9B}"/>
              </a:ext>
            </a:extLst>
          </p:cNvPr>
          <p:cNvSpPr txBox="1">
            <a:spLocks noChangeArrowheads="1"/>
          </p:cNvSpPr>
          <p:nvPr/>
        </p:nvSpPr>
        <p:spPr bwMode="auto">
          <a:xfrm>
            <a:off x="3833813" y="188913"/>
            <a:ext cx="935037" cy="7381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400" b="1" u="sng" dirty="0">
                <a:solidFill>
                  <a:schemeClr val="accent4">
                    <a:lumMod val="10000"/>
                  </a:schemeClr>
                </a:solidFill>
                <a:cs typeface="Arial" charset="0"/>
              </a:rPr>
              <a:t>1947</a:t>
            </a:r>
            <a:r>
              <a:rPr lang="fr-CH" altLang="it-CH" sz="1400" b="1" dirty="0">
                <a:solidFill>
                  <a:schemeClr val="accent4">
                    <a:lumMod val="10000"/>
                  </a:schemeClr>
                </a:solidFill>
                <a:cs typeface="Arial" charset="0"/>
              </a:rPr>
              <a:t> Nave </a:t>
            </a:r>
            <a:r>
              <a:rPr lang="fr-CH" altLang="it-CH" sz="1400" b="1" dirty="0" err="1">
                <a:solidFill>
                  <a:schemeClr val="accent4">
                    <a:lumMod val="10000"/>
                  </a:schemeClr>
                </a:solidFill>
                <a:cs typeface="Arial" charset="0"/>
              </a:rPr>
              <a:t>Éxodus</a:t>
            </a:r>
            <a:r>
              <a:rPr lang="fr-CH" altLang="it-CH" sz="1400" b="1" dirty="0">
                <a:solidFill>
                  <a:schemeClr val="accent4">
                    <a:lumMod val="10000"/>
                  </a:schemeClr>
                </a:solidFill>
                <a:cs typeface="Arial" charset="0"/>
              </a:rPr>
              <a:t> </a:t>
            </a:r>
            <a:endParaRPr lang="it-IT" altLang="it-CH" sz="1400" b="1" dirty="0">
              <a:solidFill>
                <a:schemeClr val="accent4">
                  <a:lumMod val="10000"/>
                </a:schemeClr>
              </a:solidFill>
              <a:cs typeface="Arial" charset="0"/>
            </a:endParaRPr>
          </a:p>
        </p:txBody>
      </p:sp>
      <p:sp>
        <p:nvSpPr>
          <p:cNvPr id="391176" name="Segnaposto numero diapositiva 1">
            <a:extLst>
              <a:ext uri="{FF2B5EF4-FFF2-40B4-BE49-F238E27FC236}">
                <a16:creationId xmlns:a16="http://schemas.microsoft.com/office/drawing/2014/main" id="{7F779ECC-8B12-8E7C-9179-1120AA38EB64}"/>
              </a:ext>
            </a:extLst>
          </p:cNvPr>
          <p:cNvSpPr>
            <a:spLocks noGrp="1"/>
          </p:cNvSpPr>
          <p:nvPr>
            <p:ph type="sldNum" sz="quarter" idx="12"/>
          </p:nvPr>
        </p:nvSpPr>
        <p:spPr>
          <a:xfrm>
            <a:off x="8310563" y="2982913"/>
            <a:ext cx="585787" cy="427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36B2E9-91EF-4D26-A4DB-9E7AAAAC6747}" type="slidenum">
              <a:rPr lang="it-IT" altLang="en-US" sz="1400" smtClean="0">
                <a:solidFill>
                  <a:srgbClr val="FFFFFF"/>
                </a:solidFill>
              </a:rPr>
              <a:pPr>
                <a:spcBef>
                  <a:spcPct val="0"/>
                </a:spcBef>
                <a:buFontTx/>
                <a:buNone/>
              </a:pPr>
              <a:t>78</a:t>
            </a:fld>
            <a:endParaRPr lang="it-IT" altLang="en-US" sz="1400">
              <a:solidFill>
                <a:srgbClr val="FFFFFF"/>
              </a:solidFill>
            </a:endParaRPr>
          </a:p>
        </p:txBody>
      </p:sp>
      <p:sp>
        <p:nvSpPr>
          <p:cNvPr id="2" name="CasellaDiTesto 1">
            <a:extLst>
              <a:ext uri="{FF2B5EF4-FFF2-40B4-BE49-F238E27FC236}">
                <a16:creationId xmlns:a16="http://schemas.microsoft.com/office/drawing/2014/main" id="{CE995354-9268-B534-1A56-DA37F99DD8DC}"/>
              </a:ext>
            </a:extLst>
          </p:cNvPr>
          <p:cNvSpPr txBox="1"/>
          <p:nvPr/>
        </p:nvSpPr>
        <p:spPr>
          <a:xfrm>
            <a:off x="4868863" y="3743325"/>
            <a:ext cx="4159250" cy="430213"/>
          </a:xfrm>
          <a:prstGeom prst="rect">
            <a:avLst/>
          </a:prstGeom>
          <a:noFill/>
        </p:spPr>
        <p:txBody>
          <a:bodyPr>
            <a:spAutoFit/>
          </a:bodyPr>
          <a:lstStyle/>
          <a:p>
            <a:pPr>
              <a:defRPr/>
            </a:pPr>
            <a:r>
              <a:rPr lang="es-ES" sz="1100" b="1" dirty="0">
                <a:solidFill>
                  <a:schemeClr val="accent4">
                    <a:lumMod val="10000"/>
                  </a:schemeClr>
                </a:solidFill>
              </a:rPr>
              <a:t>Casi solo mujeres y niños. Los hombres fueron encarce-lados o asesinados.</a:t>
            </a:r>
            <a:endParaRPr lang="en-US" sz="1100" b="1" dirty="0">
              <a:solidFill>
                <a:schemeClr val="accent4">
                  <a:lumMod val="10000"/>
                </a:schemeClr>
              </a:solidFill>
            </a:endParaRPr>
          </a:p>
        </p:txBody>
      </p:sp>
      <p:sp>
        <p:nvSpPr>
          <p:cNvPr id="13" name="Rettangolo 12">
            <a:extLst>
              <a:ext uri="{FF2B5EF4-FFF2-40B4-BE49-F238E27FC236}">
                <a16:creationId xmlns:a16="http://schemas.microsoft.com/office/drawing/2014/main" id="{76F525EB-693C-7377-0FE4-81F84CF271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1B8110AA-1ED2-6B40-49EE-59C71D3F8473}"/>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93219" name="Rectangle 3" descr="Stuoia">
            <a:extLst>
              <a:ext uri="{FF2B5EF4-FFF2-40B4-BE49-F238E27FC236}">
                <a16:creationId xmlns:a16="http://schemas.microsoft.com/office/drawing/2014/main" id="{653385EA-90C1-0215-FB65-82D79822FBD8}"/>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_tradnl" altLang="it-CH" sz="4000" b="1">
              <a:solidFill>
                <a:srgbClr val="800000"/>
              </a:solidFill>
              <a:latin typeface="Times New Roman" panose="02020603050405020304" pitchFamily="18" charset="0"/>
            </a:endParaRPr>
          </a:p>
        </p:txBody>
      </p:sp>
      <p:sp>
        <p:nvSpPr>
          <p:cNvPr id="377860" name="Text Box 4">
            <a:extLst>
              <a:ext uri="{FF2B5EF4-FFF2-40B4-BE49-F238E27FC236}">
                <a16:creationId xmlns:a16="http://schemas.microsoft.com/office/drawing/2014/main" id="{26DCAC7C-2AC5-D218-9D66-3A9B2FCA7631}"/>
              </a:ext>
            </a:extLst>
          </p:cNvPr>
          <p:cNvSpPr txBox="1">
            <a:spLocks noChangeArrowheads="1"/>
          </p:cNvSpPr>
          <p:nvPr/>
        </p:nvSpPr>
        <p:spPr bwMode="auto">
          <a:xfrm>
            <a:off x="1489075" y="1412875"/>
            <a:ext cx="2089150" cy="461963"/>
          </a:xfrm>
          <a:prstGeom prst="rect">
            <a:avLst/>
          </a:prstGeom>
          <a:solidFill>
            <a:schemeClr val="accent4"/>
          </a:solidFill>
          <a:ln w="38100">
            <a:solidFill>
              <a:schemeClr val="accent4">
                <a:lumMod val="10000"/>
              </a:schemeClr>
            </a:solidFill>
          </a:ln>
        </p:spPr>
        <p:txBody>
          <a:bodyPr>
            <a:spAutoFit/>
          </a:bodyPr>
          <a:lstStyle>
            <a:defPPr>
              <a:defRPr lang="it-CH"/>
            </a:defPPr>
            <a:lvl1pPr>
              <a:defRPr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2400" dirty="0"/>
              <a:t>PALESTINA </a:t>
            </a:r>
            <a:endParaRPr lang="it-IT" altLang="it-CH" sz="2400" dirty="0"/>
          </a:p>
        </p:txBody>
      </p:sp>
      <p:sp>
        <p:nvSpPr>
          <p:cNvPr id="377861" name="Text Box 5">
            <a:extLst>
              <a:ext uri="{FF2B5EF4-FFF2-40B4-BE49-F238E27FC236}">
                <a16:creationId xmlns:a16="http://schemas.microsoft.com/office/drawing/2014/main" id="{0B0C62E1-ACEB-F3AD-4472-58A6F4575395}"/>
              </a:ext>
            </a:extLst>
          </p:cNvPr>
          <p:cNvSpPr txBox="1">
            <a:spLocks noChangeArrowheads="1"/>
          </p:cNvSpPr>
          <p:nvPr/>
        </p:nvSpPr>
        <p:spPr bwMode="auto">
          <a:xfrm>
            <a:off x="1479550" y="2138363"/>
            <a:ext cx="6238875" cy="2435225"/>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4000" u="sng" dirty="0">
                <a:solidFill>
                  <a:schemeClr val="accent4">
                    <a:lumMod val="10000"/>
                  </a:schemeClr>
                </a:solidFill>
                <a:latin typeface="Arial Black" panose="020B0A04020102020204" pitchFamily="34" charset="0"/>
              </a:rPr>
              <a:t>14 - 15 mayo 1948</a:t>
            </a:r>
            <a:r>
              <a:rPr lang="fr-CH" altLang="it-CH" sz="2000" u="sng" dirty="0">
                <a:solidFill>
                  <a:schemeClr val="accent4">
                    <a:lumMod val="10000"/>
                  </a:schemeClr>
                </a:solidFill>
                <a:latin typeface="Times New Roman" panose="02020603050405020304" pitchFamily="18" charset="0"/>
              </a:rPr>
              <a:t> </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Fin </a:t>
            </a:r>
            <a:r>
              <a:rPr lang="fr-CH" altLang="it-CH" sz="2000" dirty="0" err="1">
                <a:solidFill>
                  <a:schemeClr val="accent4">
                    <a:lumMod val="10000"/>
                  </a:schemeClr>
                </a:solidFill>
                <a:latin typeface="Arial Black" panose="020B0A04020102020204" pitchFamily="34" charset="0"/>
              </a:rPr>
              <a:t>del</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mandato</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británico</a:t>
            </a:r>
            <a:r>
              <a:rPr lang="fr-CH" altLang="it-CH" sz="2000" dirty="0">
                <a:solidFill>
                  <a:schemeClr val="accent4">
                    <a:lumMod val="10000"/>
                  </a:schemeClr>
                </a:solidFill>
                <a:latin typeface="Arial Black" panose="020B0A04020102020204" pitchFamily="34" charset="0"/>
              </a:rPr>
              <a:t> y </a:t>
            </a:r>
            <a:r>
              <a:rPr lang="fr-CH" altLang="it-CH" sz="2000" dirty="0" err="1">
                <a:solidFill>
                  <a:schemeClr val="accent4">
                    <a:lumMod val="10000"/>
                  </a:schemeClr>
                </a:solidFill>
                <a:latin typeface="Arial Black" panose="020B0A04020102020204" pitchFamily="34" charset="0"/>
              </a:rPr>
              <a:t>entrada</a:t>
            </a:r>
            <a:r>
              <a:rPr lang="fr-CH" altLang="it-CH" sz="2000" dirty="0">
                <a:solidFill>
                  <a:schemeClr val="accent4">
                    <a:lumMod val="10000"/>
                  </a:schemeClr>
                </a:solidFill>
                <a:latin typeface="Arial Black" panose="020B0A04020102020204" pitchFamily="34" charset="0"/>
              </a:rPr>
              <a:t>                      en </a:t>
            </a:r>
            <a:r>
              <a:rPr lang="fr-CH" altLang="it-CH" sz="2000" dirty="0" err="1">
                <a:solidFill>
                  <a:schemeClr val="accent4">
                    <a:lumMod val="10000"/>
                  </a:schemeClr>
                </a:solidFill>
                <a:latin typeface="Arial Black" panose="020B0A04020102020204" pitchFamily="34" charset="0"/>
              </a:rPr>
              <a:t>vigor</a:t>
            </a:r>
            <a:r>
              <a:rPr lang="fr-CH" altLang="it-CH" sz="2000" dirty="0">
                <a:solidFill>
                  <a:schemeClr val="accent4">
                    <a:lumMod val="10000"/>
                  </a:schemeClr>
                </a:solidFill>
                <a:latin typeface="Arial Black" panose="020B0A04020102020204" pitchFamily="34" charset="0"/>
              </a:rPr>
              <a:t> de la </a:t>
            </a:r>
            <a:r>
              <a:rPr lang="fr-CH" altLang="it-CH" sz="2000" dirty="0" err="1">
                <a:solidFill>
                  <a:schemeClr val="accent4">
                    <a:lumMod val="10000"/>
                  </a:schemeClr>
                </a:solidFill>
                <a:latin typeface="Arial Black" panose="020B0A04020102020204" pitchFamily="34" charset="0"/>
              </a:rPr>
              <a:t>Resolución</a:t>
            </a:r>
            <a:r>
              <a:rPr lang="fr-CH" altLang="it-CH" sz="2000" dirty="0">
                <a:solidFill>
                  <a:schemeClr val="accent4">
                    <a:lumMod val="10000"/>
                  </a:schemeClr>
                </a:solidFill>
                <a:latin typeface="Arial Black" panose="020B0A04020102020204" pitchFamily="34" charset="0"/>
              </a:rPr>
              <a:t> 181 de la ONU</a:t>
            </a:r>
          </a:p>
          <a:p>
            <a:pPr eaLnBrk="1" hangingPunct="1">
              <a:spcBef>
                <a:spcPct val="50000"/>
              </a:spcBef>
              <a:buFontTx/>
              <a:buNone/>
              <a:defRPr/>
            </a:pPr>
            <a:r>
              <a:rPr lang="fr-CH" altLang="it-CH" sz="2000" dirty="0" err="1">
                <a:solidFill>
                  <a:schemeClr val="accent4">
                    <a:lumMod val="10000"/>
                  </a:schemeClr>
                </a:solidFill>
                <a:latin typeface="Arial Black" panose="020B0A04020102020204" pitchFamily="34" charset="0"/>
              </a:rPr>
              <a:t>Declaración</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del</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Estado</a:t>
            </a:r>
            <a:r>
              <a:rPr lang="fr-CH" altLang="it-CH" sz="2000" dirty="0">
                <a:solidFill>
                  <a:schemeClr val="accent4">
                    <a:lumMod val="10000"/>
                  </a:schemeClr>
                </a:solidFill>
                <a:latin typeface="Arial Black" panose="020B0A04020102020204" pitchFamily="34" charset="0"/>
              </a:rPr>
              <a:t> de </a:t>
            </a:r>
            <a:r>
              <a:rPr lang="fr-CH" altLang="it-CH" sz="2000" dirty="0" err="1">
                <a:solidFill>
                  <a:schemeClr val="accent4">
                    <a:lumMod val="10000"/>
                  </a:schemeClr>
                </a:solidFill>
                <a:latin typeface="Arial Black" panose="020B0A04020102020204" pitchFamily="34" charset="0"/>
              </a:rPr>
              <a:t>Israel</a:t>
            </a:r>
            <a:endParaRPr lang="fr-CH" altLang="it-CH" sz="2000" dirty="0">
              <a:solidFill>
                <a:schemeClr val="accent4">
                  <a:lumMod val="10000"/>
                </a:schemeClr>
              </a:solidFill>
              <a:latin typeface="Arial Black" panose="020B0A04020102020204" pitchFamily="34" charset="0"/>
            </a:endParaRPr>
          </a:p>
          <a:p>
            <a:pPr eaLnBrk="1" hangingPunct="1">
              <a:spcBef>
                <a:spcPct val="50000"/>
              </a:spcBef>
              <a:buFontTx/>
              <a:buNone/>
              <a:defRPr/>
            </a:pPr>
            <a:r>
              <a:rPr lang="fr-CH" altLang="it-CH" sz="2000" dirty="0" err="1">
                <a:solidFill>
                  <a:schemeClr val="accent4">
                    <a:lumMod val="10000"/>
                  </a:schemeClr>
                </a:solidFill>
                <a:latin typeface="Arial Black" panose="020B0A04020102020204" pitchFamily="34" charset="0"/>
              </a:rPr>
              <a:t>Inicio</a:t>
            </a:r>
            <a:r>
              <a:rPr lang="fr-CH" altLang="it-CH" sz="2000" dirty="0">
                <a:solidFill>
                  <a:schemeClr val="accent4">
                    <a:lumMod val="10000"/>
                  </a:schemeClr>
                </a:solidFill>
                <a:latin typeface="Arial Black" panose="020B0A04020102020204" pitchFamily="34" charset="0"/>
              </a:rPr>
              <a:t> I. </a:t>
            </a:r>
            <a:r>
              <a:rPr lang="fr-CH" altLang="it-CH" sz="2000" dirty="0" err="1">
                <a:solidFill>
                  <a:schemeClr val="accent4">
                    <a:lumMod val="10000"/>
                  </a:schemeClr>
                </a:solidFill>
                <a:latin typeface="Arial Black" panose="020B0A04020102020204" pitchFamily="34" charset="0"/>
              </a:rPr>
              <a:t>guerra</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árabe-israelí</a:t>
            </a:r>
            <a:endParaRPr lang="it-IT" altLang="it-CH" sz="2000" dirty="0">
              <a:solidFill>
                <a:schemeClr val="accent4">
                  <a:lumMod val="10000"/>
                </a:schemeClr>
              </a:solidFill>
              <a:latin typeface="Arial Black" panose="020B0A04020102020204" pitchFamily="34" charset="0"/>
            </a:endParaRPr>
          </a:p>
        </p:txBody>
      </p:sp>
      <p:sp>
        <p:nvSpPr>
          <p:cNvPr id="393222" name="Slide Number Placeholder 3">
            <a:extLst>
              <a:ext uri="{FF2B5EF4-FFF2-40B4-BE49-F238E27FC236}">
                <a16:creationId xmlns:a16="http://schemas.microsoft.com/office/drawing/2014/main" id="{10B0A9C6-B796-0208-0FB3-47251F1D38A8}"/>
              </a:ext>
            </a:extLst>
          </p:cNvPr>
          <p:cNvSpPr>
            <a:spLocks noGrp="1"/>
          </p:cNvSpPr>
          <p:nvPr>
            <p:ph type="sldNum" sz="quarter" idx="12"/>
          </p:nvPr>
        </p:nvSpPr>
        <p:spPr>
          <a:xfrm>
            <a:off x="6659563"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0FF1E0-22F5-4294-8A73-4BE9D61FA049}" type="slidenum">
              <a:rPr lang="it-IT" altLang="it-CH" sz="1400" b="1" smtClean="0">
                <a:solidFill>
                  <a:srgbClr val="161616"/>
                </a:solidFill>
              </a:rPr>
              <a:pPr>
                <a:spcBef>
                  <a:spcPct val="0"/>
                </a:spcBef>
                <a:buFontTx/>
                <a:buNone/>
              </a:pPr>
              <a:t>79</a:t>
            </a:fld>
            <a:endParaRPr lang="it-IT" altLang="it-CH" sz="1400" b="1">
              <a:solidFill>
                <a:srgbClr val="161616"/>
              </a:solidFill>
            </a:endParaRPr>
          </a:p>
        </p:txBody>
      </p:sp>
      <p:sp>
        <p:nvSpPr>
          <p:cNvPr id="7" name="Rettangolo 6">
            <a:extLst>
              <a:ext uri="{FF2B5EF4-FFF2-40B4-BE49-F238E27FC236}">
                <a16:creationId xmlns:a16="http://schemas.microsoft.com/office/drawing/2014/main" id="{E12D4E78-2F18-A919-30C4-B592717A03C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8" name="CasellaDiTesto 7">
            <a:extLst>
              <a:ext uri="{FF2B5EF4-FFF2-40B4-BE49-F238E27FC236}">
                <a16:creationId xmlns:a16="http://schemas.microsoft.com/office/drawing/2014/main" id="{452D604D-C9B0-4A3A-42E3-20015F597A92}"/>
              </a:ext>
            </a:extLst>
          </p:cNvPr>
          <p:cNvSpPr txBox="1"/>
          <p:nvPr/>
        </p:nvSpPr>
        <p:spPr>
          <a:xfrm>
            <a:off x="1489075" y="4854575"/>
            <a:ext cx="6238875" cy="646113"/>
          </a:xfrm>
          <a:prstGeom prst="rect">
            <a:avLst/>
          </a:prstGeom>
          <a:solidFill>
            <a:schemeClr val="accent4"/>
          </a:solidFill>
          <a:ln w="38100">
            <a:solidFill>
              <a:schemeClr val="accent4">
                <a:lumMod val="10000"/>
              </a:schemeClr>
            </a:solidFill>
          </a:ln>
        </p:spPr>
        <p:txBody>
          <a:bodyPr>
            <a:spAutoFit/>
          </a:bodyPr>
          <a:lstStyle/>
          <a:p>
            <a:pPr>
              <a:defRPr/>
            </a:pPr>
            <a:r>
              <a:rPr lang="es-ES" b="1" dirty="0">
                <a:solidFill>
                  <a:schemeClr val="accent4">
                    <a:lumMod val="10000"/>
                  </a:schemeClr>
                </a:solidFill>
              </a:rPr>
              <a:t>En ese momento, unos 220 000 palestinos ya habían sido expulsados ​​y muchos habían sido asesinados.</a:t>
            </a:r>
            <a:endParaRPr lang="en-US" b="1" dirty="0">
              <a:solidFill>
                <a:schemeClr val="accent4">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numero diapositiva 1">
            <a:extLst>
              <a:ext uri="{FF2B5EF4-FFF2-40B4-BE49-F238E27FC236}">
                <a16:creationId xmlns:a16="http://schemas.microsoft.com/office/drawing/2014/main" id="{8B80E4DD-821F-9BC4-AAAA-D0545632D854}"/>
              </a:ext>
            </a:extLst>
          </p:cNvPr>
          <p:cNvSpPr>
            <a:spLocks noGrp="1" noChangeArrowheads="1"/>
          </p:cNvSpPr>
          <p:nvPr>
            <p:ph type="sldNum" sz="quarter" idx="12"/>
          </p:nvPr>
        </p:nvSpPr>
        <p:spPr>
          <a:xfrm>
            <a:off x="7889875" y="5695950"/>
            <a:ext cx="38100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329F3C-61CE-48F1-B229-BE27E0B472FB}"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pic>
        <p:nvPicPr>
          <p:cNvPr id="247811" name="Immagine 2">
            <a:extLst>
              <a:ext uri="{FF2B5EF4-FFF2-40B4-BE49-F238E27FC236}">
                <a16:creationId xmlns:a16="http://schemas.microsoft.com/office/drawing/2014/main" id="{98DC2A7D-01F2-3694-013A-139202431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2" name="CasellaDiTesto 1">
            <a:extLst>
              <a:ext uri="{FF2B5EF4-FFF2-40B4-BE49-F238E27FC236}">
                <a16:creationId xmlns:a16="http://schemas.microsoft.com/office/drawing/2014/main" id="{E6E6D07C-6470-C193-CCAD-7AACAAF77845}"/>
              </a:ext>
            </a:extLst>
          </p:cNvPr>
          <p:cNvSpPr txBox="1">
            <a:spLocks noChangeArrowheads="1"/>
          </p:cNvSpPr>
          <p:nvPr/>
        </p:nvSpPr>
        <p:spPr bwMode="auto">
          <a:xfrm>
            <a:off x="1258888" y="6197600"/>
            <a:ext cx="6985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a:t>Al fondo la meseta de Jordania. Las manchas blancas son los invernaderos de las colonias israelíes.</a:t>
            </a:r>
            <a:endParaRPr lang="en-US" altLang="en-US" sz="1200"/>
          </a:p>
        </p:txBody>
      </p:sp>
      <p:sp>
        <p:nvSpPr>
          <p:cNvPr id="6" name="Rettangolo 5">
            <a:extLst>
              <a:ext uri="{FF2B5EF4-FFF2-40B4-BE49-F238E27FC236}">
                <a16:creationId xmlns:a16="http://schemas.microsoft.com/office/drawing/2014/main" id="{46516D2C-8A0D-A0E1-7FDD-1836DA6ECA2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EA7C9817-E9D4-6D43-2189-07A6E79459A4}"/>
              </a:ext>
            </a:extLst>
          </p:cNvPr>
          <p:cNvSpPr txBox="1"/>
          <p:nvPr/>
        </p:nvSpPr>
        <p:spPr>
          <a:xfrm>
            <a:off x="3384550" y="5665788"/>
            <a:ext cx="2374900" cy="369887"/>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en-US" dirty="0"/>
              <a:t>El Valle del </a:t>
            </a:r>
            <a:r>
              <a:rPr lang="en-US" dirty="0" err="1"/>
              <a:t>Jordán</a:t>
            </a:r>
            <a:r>
              <a:rPr lang="en-US"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a:extLst>
              <a:ext uri="{FF2B5EF4-FFF2-40B4-BE49-F238E27FC236}">
                <a16:creationId xmlns:a16="http://schemas.microsoft.com/office/drawing/2014/main" id="{C6B47DFD-91DD-7FA5-645B-6DE52C3159EB}"/>
              </a:ext>
            </a:extLst>
          </p:cNvPr>
          <p:cNvPicPr>
            <a:picLocks noGrp="1" noChangeAspect="1" noChangeArrowheads="1"/>
          </p:cNvPicPr>
          <p:nvPr>
            <p:ph sz="half" idx="1"/>
          </p:nvPr>
        </p:nvPicPr>
        <p:blipFill>
          <a:blip r:embed="rId3"/>
          <a:srcRect/>
          <a:stretch>
            <a:fillRect/>
          </a:stretch>
        </p:blipFill>
        <p:spPr>
          <a:xfrm>
            <a:off x="550863" y="404813"/>
            <a:ext cx="4021137" cy="2879725"/>
          </a:xfrm>
          <a:ln w="28575">
            <a:solidFill>
              <a:schemeClr val="tx1"/>
            </a:solidFill>
          </a:ln>
          <a:effectLst>
            <a:outerShdw blurRad="292100" dist="139700" dir="2700000" algn="tl" rotWithShape="0">
              <a:srgbClr val="333333">
                <a:alpha val="65000"/>
              </a:srgbClr>
            </a:outerShdw>
          </a:effectLst>
        </p:spPr>
      </p:pic>
      <p:pic>
        <p:nvPicPr>
          <p:cNvPr id="329733" name="Picture 6" descr="C:\Users\Enrico\Desktop\Ricnoscimento USA jpeg.jpg">
            <a:extLst>
              <a:ext uri="{FF2B5EF4-FFF2-40B4-BE49-F238E27FC236}">
                <a16:creationId xmlns:a16="http://schemas.microsoft.com/office/drawing/2014/main" id="{C794C1C9-BC2A-59A0-F862-E5DED3BAC4D7}"/>
              </a:ext>
            </a:extLst>
          </p:cNvPr>
          <p:cNvPicPr>
            <a:picLocks noChangeAspect="1" noChangeArrowheads="1"/>
          </p:cNvPicPr>
          <p:nvPr/>
        </p:nvPicPr>
        <p:blipFill>
          <a:blip r:embed="rId4"/>
          <a:srcRect/>
          <a:stretch>
            <a:fillRect/>
          </a:stretch>
        </p:blipFill>
        <p:spPr bwMode="auto">
          <a:xfrm>
            <a:off x="550863" y="3429000"/>
            <a:ext cx="4021137" cy="3024188"/>
          </a:xfrm>
          <a:prstGeom prst="rect">
            <a:avLst/>
          </a:prstGeom>
          <a:ln w="28575">
            <a:solidFill>
              <a:schemeClr val="tx1"/>
            </a:solidFill>
          </a:ln>
          <a:effectLst>
            <a:outerShdw blurRad="292100" dist="139700" dir="2700000" algn="tl" rotWithShape="0">
              <a:srgbClr val="333333">
                <a:alpha val="65000"/>
              </a:srgbClr>
            </a:outerShdw>
          </a:effectLst>
        </p:spPr>
      </p:pic>
      <p:sp>
        <p:nvSpPr>
          <p:cNvPr id="395268" name="CasellaDiTesto 2">
            <a:extLst>
              <a:ext uri="{FF2B5EF4-FFF2-40B4-BE49-F238E27FC236}">
                <a16:creationId xmlns:a16="http://schemas.microsoft.com/office/drawing/2014/main" id="{ED6840B6-A8B2-A037-75D8-1B867597B89E}"/>
              </a:ext>
            </a:extLst>
          </p:cNvPr>
          <p:cNvSpPr txBox="1">
            <a:spLocks noChangeArrowheads="1"/>
          </p:cNvSpPr>
          <p:nvPr/>
        </p:nvSpPr>
        <p:spPr bwMode="auto">
          <a:xfrm>
            <a:off x="3013075" y="5840413"/>
            <a:ext cx="15843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ES" altLang="it-CH" sz="1100" b="1">
                <a:solidFill>
                  <a:srgbClr val="0070C0"/>
                </a:solidFill>
              </a:rPr>
              <a:t>El reconocimiento inmediato por los  EE.UU.</a:t>
            </a:r>
            <a:endParaRPr lang="it-CH" altLang="it-CH" sz="1100" b="1">
              <a:solidFill>
                <a:srgbClr val="0070C0"/>
              </a:solidFill>
            </a:endParaRPr>
          </a:p>
        </p:txBody>
      </p:sp>
      <p:sp>
        <p:nvSpPr>
          <p:cNvPr id="395269" name="Segnaposto numero diapositiva 1">
            <a:extLst>
              <a:ext uri="{FF2B5EF4-FFF2-40B4-BE49-F238E27FC236}">
                <a16:creationId xmlns:a16="http://schemas.microsoft.com/office/drawing/2014/main" id="{4213C8AC-C53A-773B-29C5-CF907B0F3F0F}"/>
              </a:ext>
            </a:extLst>
          </p:cNvPr>
          <p:cNvSpPr>
            <a:spLocks noGrp="1"/>
          </p:cNvSpPr>
          <p:nvPr>
            <p:ph type="sldNum" sz="quarter" idx="12"/>
          </p:nvPr>
        </p:nvSpPr>
        <p:spPr>
          <a:xfrm>
            <a:off x="8007350" y="2719388"/>
            <a:ext cx="6127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8F69B7-6D7B-44CA-9BD0-85A47F93C1AA}"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sp>
        <p:nvSpPr>
          <p:cNvPr id="395270" name="CasellaDiTesto 2">
            <a:extLst>
              <a:ext uri="{FF2B5EF4-FFF2-40B4-BE49-F238E27FC236}">
                <a16:creationId xmlns:a16="http://schemas.microsoft.com/office/drawing/2014/main" id="{5E222ACB-0A1A-2784-7D1C-94E6D42EC2EE}"/>
              </a:ext>
            </a:extLst>
          </p:cNvPr>
          <p:cNvSpPr txBox="1">
            <a:spLocks noChangeArrowheads="1"/>
          </p:cNvSpPr>
          <p:nvPr/>
        </p:nvSpPr>
        <p:spPr bwMode="auto">
          <a:xfrm>
            <a:off x="982663" y="6632575"/>
            <a:ext cx="2952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https://es.wikipedia.org/wiki/Historia_del_Estado_de_Israel</a:t>
            </a:r>
          </a:p>
        </p:txBody>
      </p:sp>
      <p:sp>
        <p:nvSpPr>
          <p:cNvPr id="395271" name="CasellaDiTesto 2">
            <a:extLst>
              <a:ext uri="{FF2B5EF4-FFF2-40B4-BE49-F238E27FC236}">
                <a16:creationId xmlns:a16="http://schemas.microsoft.com/office/drawing/2014/main" id="{15B56ED1-4FB8-32BA-648C-896D61AB107F}"/>
              </a:ext>
            </a:extLst>
          </p:cNvPr>
          <p:cNvSpPr txBox="1">
            <a:spLocks noChangeArrowheads="1"/>
          </p:cNvSpPr>
          <p:nvPr/>
        </p:nvSpPr>
        <p:spPr bwMode="auto">
          <a:xfrm>
            <a:off x="5040313" y="6632575"/>
            <a:ext cx="3600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sp>
        <p:nvSpPr>
          <p:cNvPr id="395272" name="CasellaDiTesto 3">
            <a:extLst>
              <a:ext uri="{FF2B5EF4-FFF2-40B4-BE49-F238E27FC236}">
                <a16:creationId xmlns:a16="http://schemas.microsoft.com/office/drawing/2014/main" id="{F4A2A921-14C1-6ECB-2757-6F254B3CC36D}"/>
              </a:ext>
            </a:extLst>
          </p:cNvPr>
          <p:cNvSpPr txBox="1">
            <a:spLocks noChangeArrowheads="1"/>
          </p:cNvSpPr>
          <p:nvPr/>
        </p:nvSpPr>
        <p:spPr bwMode="auto">
          <a:xfrm>
            <a:off x="4749800" y="2082800"/>
            <a:ext cx="3960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a:t>(Los palestinos, patrocinados por Egipto, declararon </a:t>
            </a:r>
          </a:p>
          <a:p>
            <a:pPr eaLnBrk="1" hangingPunct="1">
              <a:spcBef>
                <a:spcPct val="0"/>
              </a:spcBef>
              <a:buFontTx/>
              <a:buNone/>
            </a:pPr>
            <a:r>
              <a:rPr lang="es-ES" altLang="it-CH" sz="1200"/>
              <a:t>el Estado de Palestina en 1950 en Gaza. </a:t>
            </a:r>
          </a:p>
          <a:p>
            <a:pPr eaLnBrk="1" hangingPunct="1">
              <a:spcBef>
                <a:spcPct val="0"/>
              </a:spcBef>
              <a:buFontTx/>
              <a:buNone/>
            </a:pPr>
            <a:r>
              <a:rPr lang="es-ES" altLang="it-CH" sz="1200"/>
              <a:t>Sólo los estados árabes, sin Transjordania,  reconocieron el Estado de Palestina.)</a:t>
            </a:r>
            <a:endParaRPr lang="it-CH" altLang="it-CH" sz="1200"/>
          </a:p>
        </p:txBody>
      </p:sp>
      <p:pic>
        <p:nvPicPr>
          <p:cNvPr id="11" name="Picture 14">
            <a:extLst>
              <a:ext uri="{FF2B5EF4-FFF2-40B4-BE49-F238E27FC236}">
                <a16:creationId xmlns:a16="http://schemas.microsoft.com/office/drawing/2014/main" id="{1AFC6E14-CB9B-F2E0-7842-DC9A581E8625}"/>
              </a:ext>
            </a:extLst>
          </p:cNvPr>
          <p:cNvPicPr>
            <a:picLocks noChangeAspect="1" noChangeArrowheads="1"/>
          </p:cNvPicPr>
          <p:nvPr/>
        </p:nvPicPr>
        <p:blipFill>
          <a:blip r:embed="rId5"/>
          <a:srcRect/>
          <a:stretch>
            <a:fillRect/>
          </a:stretch>
        </p:blipFill>
        <p:spPr bwMode="auto">
          <a:xfrm>
            <a:off x="4818063" y="3429000"/>
            <a:ext cx="3824287" cy="3024188"/>
          </a:xfrm>
          <a:prstGeom prst="rect">
            <a:avLst/>
          </a:prstGeom>
          <a:ln w="28575">
            <a:solidFill>
              <a:schemeClr val="tx1"/>
            </a:solidFill>
          </a:ln>
          <a:effectLst>
            <a:outerShdw blurRad="292100" dist="139700" dir="2700000" algn="tl" rotWithShape="0">
              <a:srgbClr val="333333">
                <a:alpha val="65000"/>
              </a:srgbClr>
            </a:outerShdw>
          </a:effectLst>
        </p:spPr>
      </p:pic>
      <p:sp>
        <p:nvSpPr>
          <p:cNvPr id="395274" name="CasellaDiTesto 1">
            <a:extLst>
              <a:ext uri="{FF2B5EF4-FFF2-40B4-BE49-F238E27FC236}">
                <a16:creationId xmlns:a16="http://schemas.microsoft.com/office/drawing/2014/main" id="{FA22A8B2-2C29-C27F-C884-3A5C2F394A53}"/>
              </a:ext>
            </a:extLst>
          </p:cNvPr>
          <p:cNvSpPr txBox="1">
            <a:spLocks noChangeArrowheads="1"/>
          </p:cNvSpPr>
          <p:nvPr/>
        </p:nvSpPr>
        <p:spPr bwMode="auto">
          <a:xfrm>
            <a:off x="4778375" y="3124200"/>
            <a:ext cx="3713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El primero Gobierno de Israel en 1949</a:t>
            </a:r>
          </a:p>
        </p:txBody>
      </p:sp>
      <p:sp>
        <p:nvSpPr>
          <p:cNvPr id="13" name="Rettangolo 12">
            <a:extLst>
              <a:ext uri="{FF2B5EF4-FFF2-40B4-BE49-F238E27FC236}">
                <a16:creationId xmlns:a16="http://schemas.microsoft.com/office/drawing/2014/main" id="{CEAC8152-8EB1-C0EA-F5F2-74797C6E4DD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730" name="Text Box 2">
            <a:extLst>
              <a:ext uri="{FF2B5EF4-FFF2-40B4-BE49-F238E27FC236}">
                <a16:creationId xmlns:a16="http://schemas.microsoft.com/office/drawing/2014/main" id="{119930B6-F06A-5966-71DA-91E1DF16E4BE}"/>
              </a:ext>
            </a:extLst>
          </p:cNvPr>
          <p:cNvSpPr txBox="1">
            <a:spLocks noChangeArrowheads="1"/>
          </p:cNvSpPr>
          <p:nvPr/>
        </p:nvSpPr>
        <p:spPr bwMode="auto">
          <a:xfrm>
            <a:off x="4818063" y="549275"/>
            <a:ext cx="3822700" cy="1400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200" b="1" dirty="0">
                <a:solidFill>
                  <a:schemeClr val="accent4">
                    <a:lumMod val="10000"/>
                  </a:schemeClr>
                </a:solidFill>
                <a:cs typeface="Arial" charset="0"/>
              </a:rPr>
              <a:t>14 de Mayo de 1948  </a:t>
            </a:r>
          </a:p>
          <a:p>
            <a:pPr eaLnBrk="1" hangingPunct="1">
              <a:spcBef>
                <a:spcPct val="50000"/>
              </a:spcBef>
              <a:buFontTx/>
              <a:buNone/>
              <a:defRPr/>
            </a:pPr>
            <a:r>
              <a:rPr lang="fr-CH" altLang="it-CH" sz="1800" b="1" dirty="0">
                <a:solidFill>
                  <a:schemeClr val="accent4">
                    <a:lumMod val="10000"/>
                  </a:schemeClr>
                </a:solidFill>
                <a:cs typeface="Arial" charset="0"/>
              </a:rPr>
              <a:t>Ben Gurion rechaza la tregua de la ONU y proclama </a:t>
            </a:r>
            <a:r>
              <a:rPr lang="fr-CH" altLang="it-CH" sz="1800" b="1" dirty="0" err="1">
                <a:solidFill>
                  <a:schemeClr val="accent4">
                    <a:lumMod val="10000"/>
                  </a:schemeClr>
                </a:solidFill>
                <a:cs typeface="Arial" charset="0"/>
              </a:rPr>
              <a:t>unilateral</a:t>
            </a:r>
            <a:r>
              <a:rPr lang="fr-CH" altLang="it-CH" sz="1800" b="1" dirty="0">
                <a:solidFill>
                  <a:schemeClr val="accent4">
                    <a:lumMod val="10000"/>
                  </a:schemeClr>
                </a:solidFill>
                <a:cs typeface="Arial" charset="0"/>
              </a:rPr>
              <a:t>-mente el Estado de Israel.</a:t>
            </a:r>
            <a:endParaRPr lang="it-IT" altLang="it-CH" sz="1600" dirty="0">
              <a:solidFill>
                <a:schemeClr val="accent4">
                  <a:lumMod val="10000"/>
                </a:schemeClr>
              </a:solidFill>
              <a:cs typeface="Arial" charset="0"/>
            </a:endParaRPr>
          </a:p>
        </p:txBody>
      </p:sp>
      <p:pic>
        <p:nvPicPr>
          <p:cNvPr id="329731" name="Picture 3" descr="bandiera israeliana 2 jpg">
            <a:extLst>
              <a:ext uri="{FF2B5EF4-FFF2-40B4-BE49-F238E27FC236}">
                <a16:creationId xmlns:a16="http://schemas.microsoft.com/office/drawing/2014/main" id="{B1FFA38C-2A8B-06D5-75BB-430C36837D69}"/>
              </a:ext>
            </a:extLst>
          </p:cNvPr>
          <p:cNvPicPr>
            <a:picLocks noGrp="1" noChangeAspect="1" noChangeArrowheads="1"/>
          </p:cNvPicPr>
          <p:nvPr>
            <p:ph sz="half" idx="2"/>
          </p:nvPr>
        </p:nvPicPr>
        <p:blipFill>
          <a:blip r:embed="rId6"/>
          <a:srcRect/>
          <a:stretch>
            <a:fillRect/>
          </a:stretch>
        </p:blipFill>
        <p:spPr>
          <a:xfrm>
            <a:off x="7877175" y="327025"/>
            <a:ext cx="765175" cy="558800"/>
          </a:xfrm>
          <a:effectLst>
            <a:outerShdw blurRad="292100" dist="139700" dir="2700000" algn="tl" rotWithShape="0">
              <a:srgbClr val="333333">
                <a:alpha val="65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7" name="Picture 4" descr="evac">
            <a:extLst>
              <a:ext uri="{FF2B5EF4-FFF2-40B4-BE49-F238E27FC236}">
                <a16:creationId xmlns:a16="http://schemas.microsoft.com/office/drawing/2014/main" id="{12687087-0BA0-3E99-0D48-797A38C5C805}"/>
              </a:ext>
            </a:extLst>
          </p:cNvPr>
          <p:cNvPicPr>
            <a:picLocks noChangeAspect="1" noChangeArrowheads="1"/>
          </p:cNvPicPr>
          <p:nvPr/>
        </p:nvPicPr>
        <p:blipFill>
          <a:blip r:embed="rId3"/>
          <a:srcRect/>
          <a:stretch>
            <a:fillRect/>
          </a:stretch>
        </p:blipFill>
        <p:spPr bwMode="auto">
          <a:xfrm>
            <a:off x="306388" y="5380038"/>
            <a:ext cx="2089150" cy="126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8708" name="Picture 6" descr="Guard">
            <a:extLst>
              <a:ext uri="{FF2B5EF4-FFF2-40B4-BE49-F238E27FC236}">
                <a16:creationId xmlns:a16="http://schemas.microsoft.com/office/drawing/2014/main" id="{ECF9E49A-615C-11E9-CDDC-3736C09861E4}"/>
              </a:ext>
            </a:extLst>
          </p:cNvPr>
          <p:cNvPicPr>
            <a:picLocks noChangeAspect="1" noChangeArrowheads="1"/>
          </p:cNvPicPr>
          <p:nvPr/>
        </p:nvPicPr>
        <p:blipFill>
          <a:blip r:embed="rId4"/>
          <a:srcRect/>
          <a:stretch>
            <a:fillRect/>
          </a:stretch>
        </p:blipFill>
        <p:spPr bwMode="auto">
          <a:xfrm>
            <a:off x="6226175" y="241300"/>
            <a:ext cx="2652713" cy="1454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8709" name="Picture 7" descr="Staghound">
            <a:extLst>
              <a:ext uri="{FF2B5EF4-FFF2-40B4-BE49-F238E27FC236}">
                <a16:creationId xmlns:a16="http://schemas.microsoft.com/office/drawing/2014/main" id="{556AA409-39F0-18CC-6DF0-EB73E1A2DB80}"/>
              </a:ext>
            </a:extLst>
          </p:cNvPr>
          <p:cNvPicPr>
            <a:picLocks noChangeAspect="1" noChangeArrowheads="1"/>
          </p:cNvPicPr>
          <p:nvPr/>
        </p:nvPicPr>
        <p:blipFill>
          <a:blip r:embed="rId5"/>
          <a:srcRect/>
          <a:stretch>
            <a:fillRect/>
          </a:stretch>
        </p:blipFill>
        <p:spPr bwMode="auto">
          <a:xfrm>
            <a:off x="306388" y="187325"/>
            <a:ext cx="2097087" cy="2160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8710" name="Picture 8" descr="halftrack">
            <a:extLst>
              <a:ext uri="{FF2B5EF4-FFF2-40B4-BE49-F238E27FC236}">
                <a16:creationId xmlns:a16="http://schemas.microsoft.com/office/drawing/2014/main" id="{A07F90C4-77D3-8FDC-51D4-C490C32156A3}"/>
              </a:ext>
            </a:extLst>
          </p:cNvPr>
          <p:cNvPicPr>
            <a:picLocks noChangeAspect="1" noChangeArrowheads="1"/>
          </p:cNvPicPr>
          <p:nvPr/>
        </p:nvPicPr>
        <p:blipFill>
          <a:blip r:embed="rId6"/>
          <a:srcRect/>
          <a:stretch>
            <a:fillRect/>
          </a:stretch>
        </p:blipFill>
        <p:spPr bwMode="auto">
          <a:xfrm>
            <a:off x="314325" y="2471738"/>
            <a:ext cx="2089150" cy="1246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18" name="Text Box 9">
            <a:extLst>
              <a:ext uri="{FF2B5EF4-FFF2-40B4-BE49-F238E27FC236}">
                <a16:creationId xmlns:a16="http://schemas.microsoft.com/office/drawing/2014/main" id="{EE791A8D-B291-AAD7-E09B-01C74D744FC6}"/>
              </a:ext>
            </a:extLst>
          </p:cNvPr>
          <p:cNvSpPr txBox="1">
            <a:spLocks noChangeArrowheads="1"/>
          </p:cNvSpPr>
          <p:nvPr/>
        </p:nvSpPr>
        <p:spPr bwMode="auto">
          <a:xfrm>
            <a:off x="2767013" y="4224338"/>
            <a:ext cx="3246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FFFFFF"/>
                </a:solidFill>
              </a:rPr>
              <a:t>Foto: Junio de 1948                          partida de las últimas tropas                 inglesas desde el puerto de Haifa</a:t>
            </a:r>
            <a:endParaRPr lang="it-IT" altLang="it-CH" sz="1400" b="1">
              <a:solidFill>
                <a:srgbClr val="FFFFFF"/>
              </a:solidFill>
            </a:endParaRPr>
          </a:p>
        </p:txBody>
      </p:sp>
      <p:sp>
        <p:nvSpPr>
          <p:cNvPr id="397319" name="Text Box 10">
            <a:extLst>
              <a:ext uri="{FF2B5EF4-FFF2-40B4-BE49-F238E27FC236}">
                <a16:creationId xmlns:a16="http://schemas.microsoft.com/office/drawing/2014/main" id="{6C839B39-14FC-FAF5-0312-249F782E9C3D}"/>
              </a:ext>
            </a:extLst>
          </p:cNvPr>
          <p:cNvSpPr txBox="1">
            <a:spLocks noChangeArrowheads="1"/>
          </p:cNvSpPr>
          <p:nvPr/>
        </p:nvSpPr>
        <p:spPr bwMode="auto">
          <a:xfrm>
            <a:off x="2466975" y="5400675"/>
            <a:ext cx="8651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Los ingleses cargan el material sobre     los  navíos.</a:t>
            </a:r>
            <a:endParaRPr lang="it-IT" altLang="it-CH" sz="1000" b="1">
              <a:solidFill>
                <a:srgbClr val="FFFFFF"/>
              </a:solidFill>
            </a:endParaRPr>
          </a:p>
        </p:txBody>
      </p:sp>
      <p:sp>
        <p:nvSpPr>
          <p:cNvPr id="397320" name="Text Box 11">
            <a:extLst>
              <a:ext uri="{FF2B5EF4-FFF2-40B4-BE49-F238E27FC236}">
                <a16:creationId xmlns:a16="http://schemas.microsoft.com/office/drawing/2014/main" id="{72F32E62-CA84-5D81-CD0C-6DDB0D4C3505}"/>
              </a:ext>
            </a:extLst>
          </p:cNvPr>
          <p:cNvSpPr txBox="1">
            <a:spLocks noChangeArrowheads="1"/>
          </p:cNvSpPr>
          <p:nvPr/>
        </p:nvSpPr>
        <p:spPr bwMode="auto">
          <a:xfrm>
            <a:off x="6275388" y="17351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El último reunimiento</a:t>
            </a:r>
            <a:endParaRPr lang="it-IT" altLang="it-CH" sz="1200" b="1">
              <a:solidFill>
                <a:srgbClr val="FFFFFF"/>
              </a:solidFill>
            </a:endParaRPr>
          </a:p>
        </p:txBody>
      </p:sp>
      <p:sp>
        <p:nvSpPr>
          <p:cNvPr id="397321" name="Text Box 13">
            <a:extLst>
              <a:ext uri="{FF2B5EF4-FFF2-40B4-BE49-F238E27FC236}">
                <a16:creationId xmlns:a16="http://schemas.microsoft.com/office/drawing/2014/main" id="{5F8C8009-C085-C0EF-DAB6-757E2AB25C30}"/>
              </a:ext>
            </a:extLst>
          </p:cNvPr>
          <p:cNvSpPr txBox="1">
            <a:spLocks noChangeArrowheads="1"/>
          </p:cNvSpPr>
          <p:nvPr/>
        </p:nvSpPr>
        <p:spPr bwMode="auto">
          <a:xfrm>
            <a:off x="6215063" y="4641850"/>
            <a:ext cx="2628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triste partida a Inglaterra</a:t>
            </a:r>
            <a:endParaRPr lang="it-IT" altLang="it-CH" sz="1200" b="1">
              <a:solidFill>
                <a:srgbClr val="FFFFFF"/>
              </a:solidFill>
            </a:endParaRPr>
          </a:p>
        </p:txBody>
      </p:sp>
      <p:sp>
        <p:nvSpPr>
          <p:cNvPr id="397322" name="Text Box 14">
            <a:extLst>
              <a:ext uri="{FF2B5EF4-FFF2-40B4-BE49-F238E27FC236}">
                <a16:creationId xmlns:a16="http://schemas.microsoft.com/office/drawing/2014/main" id="{832BDF31-E3B5-C07E-1152-49414885F5D1}"/>
              </a:ext>
            </a:extLst>
          </p:cNvPr>
          <p:cNvSpPr txBox="1">
            <a:spLocks noChangeArrowheads="1"/>
          </p:cNvSpPr>
          <p:nvPr/>
        </p:nvSpPr>
        <p:spPr bwMode="auto">
          <a:xfrm>
            <a:off x="2466975" y="258763"/>
            <a:ext cx="1008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Las últimas tropas inglesas se reagrupan  en el puerto.</a:t>
            </a:r>
            <a:endParaRPr lang="it-IT" altLang="it-CH" sz="1000" b="1">
              <a:solidFill>
                <a:srgbClr val="FFFFFF"/>
              </a:solidFill>
            </a:endParaRPr>
          </a:p>
        </p:txBody>
      </p:sp>
      <p:sp>
        <p:nvSpPr>
          <p:cNvPr id="928780" name="Text Box 15">
            <a:extLst>
              <a:ext uri="{FF2B5EF4-FFF2-40B4-BE49-F238E27FC236}">
                <a16:creationId xmlns:a16="http://schemas.microsoft.com/office/drawing/2014/main" id="{B9DFCB55-7E6C-B38B-5A59-D228FB786A47}"/>
              </a:ext>
            </a:extLst>
          </p:cNvPr>
          <p:cNvSpPr txBox="1">
            <a:spLocks noChangeArrowheads="1"/>
          </p:cNvSpPr>
          <p:nvPr/>
        </p:nvSpPr>
        <p:spPr bwMode="auto">
          <a:xfrm>
            <a:off x="2767013" y="3094038"/>
            <a:ext cx="3097212" cy="10668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15 de Mayo de 1948</a:t>
            </a:r>
            <a:r>
              <a:rPr lang="fr-CH" altLang="it-CH" sz="1400" b="1" dirty="0">
                <a:solidFill>
                  <a:schemeClr val="accent4">
                    <a:lumMod val="10000"/>
                  </a:schemeClr>
                </a:solidFill>
              </a:rPr>
              <a:t> </a:t>
            </a:r>
            <a:r>
              <a:rPr lang="fr-CH" altLang="it-CH" sz="2000" b="1" dirty="0">
                <a:solidFill>
                  <a:schemeClr val="accent4">
                    <a:lumMod val="10000"/>
                  </a:schemeClr>
                </a:solidFill>
              </a:rPr>
              <a:t>Termina </a:t>
            </a:r>
            <a:r>
              <a:rPr lang="fr-CH" altLang="it-CH" sz="2000" b="1" dirty="0" err="1">
                <a:solidFill>
                  <a:schemeClr val="accent4">
                    <a:lumMod val="10000"/>
                  </a:schemeClr>
                </a:solidFill>
              </a:rPr>
              <a:t>oficialmente</a:t>
            </a:r>
            <a:r>
              <a:rPr lang="fr-CH" altLang="it-CH" sz="2000" b="1" dirty="0">
                <a:solidFill>
                  <a:schemeClr val="accent4">
                    <a:lumMod val="10000"/>
                  </a:schemeClr>
                </a:solidFill>
              </a:rPr>
              <a:t>           el </a:t>
            </a:r>
            <a:r>
              <a:rPr lang="fr-CH" altLang="it-CH" sz="2000" b="1" dirty="0" err="1">
                <a:solidFill>
                  <a:schemeClr val="accent4">
                    <a:lumMod val="10000"/>
                  </a:schemeClr>
                </a:solidFill>
              </a:rPr>
              <a:t>mandato</a:t>
            </a:r>
            <a:r>
              <a:rPr lang="fr-CH" altLang="it-CH" sz="2000" b="1" dirty="0">
                <a:solidFill>
                  <a:schemeClr val="accent4">
                    <a:lumMod val="10000"/>
                  </a:schemeClr>
                </a:solidFill>
              </a:rPr>
              <a:t> </a:t>
            </a:r>
            <a:r>
              <a:rPr lang="fr-CH" altLang="it-CH" sz="2000" b="1" dirty="0" err="1">
                <a:solidFill>
                  <a:schemeClr val="accent4">
                    <a:lumMod val="10000"/>
                  </a:schemeClr>
                </a:solidFill>
              </a:rPr>
              <a:t>británico</a:t>
            </a:r>
            <a:endParaRPr lang="it-IT" altLang="it-CH" sz="2000" b="1" dirty="0">
              <a:solidFill>
                <a:schemeClr val="accent4">
                  <a:lumMod val="10000"/>
                </a:schemeClr>
              </a:solidFill>
            </a:endParaRPr>
          </a:p>
        </p:txBody>
      </p:sp>
      <p:pic>
        <p:nvPicPr>
          <p:cNvPr id="328718" name="Picture 16" descr="1948 partenza dell'ultimo commissario inglese">
            <a:extLst>
              <a:ext uri="{FF2B5EF4-FFF2-40B4-BE49-F238E27FC236}">
                <a16:creationId xmlns:a16="http://schemas.microsoft.com/office/drawing/2014/main" id="{CFEBBB7F-449D-19F6-C510-9E643616BEC8}"/>
              </a:ext>
            </a:extLst>
          </p:cNvPr>
          <p:cNvPicPr>
            <a:picLocks noChangeAspect="1" noChangeArrowheads="1"/>
          </p:cNvPicPr>
          <p:nvPr/>
        </p:nvPicPr>
        <p:blipFill>
          <a:blip r:embed="rId7"/>
          <a:srcRect/>
          <a:stretch>
            <a:fillRect/>
          </a:stretch>
        </p:blipFill>
        <p:spPr bwMode="auto">
          <a:xfrm>
            <a:off x="3468688" y="5102225"/>
            <a:ext cx="1728787" cy="1550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8719" name="Picture 17" descr="Immagine3">
            <a:extLst>
              <a:ext uri="{FF2B5EF4-FFF2-40B4-BE49-F238E27FC236}">
                <a16:creationId xmlns:a16="http://schemas.microsoft.com/office/drawing/2014/main" id="{2DAD93C2-FE36-E59D-9245-A61B854E25C5}"/>
              </a:ext>
            </a:extLst>
          </p:cNvPr>
          <p:cNvPicPr>
            <a:picLocks noChangeAspect="1" noChangeArrowheads="1"/>
          </p:cNvPicPr>
          <p:nvPr/>
        </p:nvPicPr>
        <p:blipFill>
          <a:blip r:embed="rId8">
            <a:lum bright="20000" contrast="40000"/>
          </a:blip>
          <a:srcRect/>
          <a:stretch>
            <a:fillRect/>
          </a:stretch>
        </p:blipFill>
        <p:spPr bwMode="auto">
          <a:xfrm>
            <a:off x="5416550" y="730250"/>
            <a:ext cx="714375" cy="1158875"/>
          </a:xfrm>
          <a:prstGeom prst="rect">
            <a:avLst/>
          </a:prstGeom>
          <a:ln>
            <a:noFill/>
          </a:ln>
          <a:effectLst>
            <a:outerShdw blurRad="292100" dist="139700" dir="2700000" algn="tl" rotWithShape="0">
              <a:srgbClr val="333333">
                <a:alpha val="65000"/>
              </a:srgbClr>
            </a:outerShdw>
          </a:effectLst>
        </p:spPr>
      </p:pic>
      <p:pic>
        <p:nvPicPr>
          <p:cNvPr id="328720" name="Picture 18" descr="http://www.britishempire.co.uk/images/palestinewithdrawal.jpg">
            <a:extLst>
              <a:ext uri="{FF2B5EF4-FFF2-40B4-BE49-F238E27FC236}">
                <a16:creationId xmlns:a16="http://schemas.microsoft.com/office/drawing/2014/main" id="{56947B81-E23D-DA18-28BC-5096218271BF}"/>
              </a:ext>
            </a:extLst>
          </p:cNvPr>
          <p:cNvPicPr>
            <a:picLocks noChangeAspect="1" noChangeArrowheads="1"/>
          </p:cNvPicPr>
          <p:nvPr/>
        </p:nvPicPr>
        <p:blipFill>
          <a:blip r:embed="rId9"/>
          <a:srcRect r="8904" b="24121"/>
          <a:stretch>
            <a:fillRect/>
          </a:stretch>
        </p:blipFill>
        <p:spPr bwMode="auto">
          <a:xfrm>
            <a:off x="6226175" y="4922838"/>
            <a:ext cx="2630488" cy="1714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8721" name="Picture 19" descr="C:\Users\Enrico\Desktop\Giu 1948 le ultime truppe britanniche lasciano Haifa.jpg">
            <a:extLst>
              <a:ext uri="{FF2B5EF4-FFF2-40B4-BE49-F238E27FC236}">
                <a16:creationId xmlns:a16="http://schemas.microsoft.com/office/drawing/2014/main" id="{EBA8DF8F-A182-CF5A-C26F-3FBE270C565A}"/>
              </a:ext>
            </a:extLst>
          </p:cNvPr>
          <p:cNvPicPr>
            <a:picLocks noChangeAspect="1" noChangeArrowheads="1"/>
          </p:cNvPicPr>
          <p:nvPr/>
        </p:nvPicPr>
        <p:blipFill>
          <a:blip r:embed="rId10"/>
          <a:srcRect/>
          <a:stretch>
            <a:fillRect/>
          </a:stretch>
        </p:blipFill>
        <p:spPr bwMode="auto">
          <a:xfrm>
            <a:off x="306388" y="3841750"/>
            <a:ext cx="2089150" cy="139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8" name="Segnaposto numero diapositiva 1">
            <a:extLst>
              <a:ext uri="{FF2B5EF4-FFF2-40B4-BE49-F238E27FC236}">
                <a16:creationId xmlns:a16="http://schemas.microsoft.com/office/drawing/2014/main" id="{4A935D13-F1FC-CE45-E111-7F8A05B200DB}"/>
              </a:ext>
            </a:extLst>
          </p:cNvPr>
          <p:cNvSpPr>
            <a:spLocks noGrp="1"/>
          </p:cNvSpPr>
          <p:nvPr>
            <p:ph type="sldNum" sz="quarter" idx="12"/>
          </p:nvPr>
        </p:nvSpPr>
        <p:spPr>
          <a:xfrm>
            <a:off x="5264150" y="6329363"/>
            <a:ext cx="66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46539B-6C69-4EA3-8208-C9468CE7332A}"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sp>
        <p:nvSpPr>
          <p:cNvPr id="397329" name="CasellaDiTesto 2">
            <a:extLst>
              <a:ext uri="{FF2B5EF4-FFF2-40B4-BE49-F238E27FC236}">
                <a16:creationId xmlns:a16="http://schemas.microsoft.com/office/drawing/2014/main" id="{4AD9E596-B8E4-9590-9EB8-188D30B48108}"/>
              </a:ext>
            </a:extLst>
          </p:cNvPr>
          <p:cNvSpPr txBox="1">
            <a:spLocks noChangeArrowheads="1"/>
          </p:cNvSpPr>
          <p:nvPr/>
        </p:nvSpPr>
        <p:spPr bwMode="auto">
          <a:xfrm>
            <a:off x="8664575" y="4557713"/>
            <a:ext cx="2239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http://en.wikipedia.org/wiki/British_Palestine</a:t>
            </a:r>
          </a:p>
        </p:txBody>
      </p:sp>
      <p:pic>
        <p:nvPicPr>
          <p:cNvPr id="20" name="Immagine 19">
            <a:extLst>
              <a:ext uri="{FF2B5EF4-FFF2-40B4-BE49-F238E27FC236}">
                <a16:creationId xmlns:a16="http://schemas.microsoft.com/office/drawing/2014/main" id="{6E9289CC-C403-1BDD-F708-7B0838AF4D14}"/>
              </a:ext>
            </a:extLst>
          </p:cNvPr>
          <p:cNvPicPr>
            <a:picLocks noChangeAspect="1"/>
          </p:cNvPicPr>
          <p:nvPr/>
        </p:nvPicPr>
        <p:blipFill>
          <a:blip r:embed="rId11"/>
          <a:stretch>
            <a:fillRect/>
          </a:stretch>
        </p:blipFill>
        <p:spPr>
          <a:xfrm>
            <a:off x="6238875" y="2228850"/>
            <a:ext cx="2640013" cy="1979613"/>
          </a:xfrm>
          <a:prstGeom prst="rect">
            <a:avLst/>
          </a:prstGeom>
          <a:ln w="28575">
            <a:solidFill>
              <a:schemeClr val="tx1"/>
            </a:solidFill>
          </a:ln>
          <a:effectLst>
            <a:outerShdw blurRad="292100" dist="139700" dir="2700000" algn="tl" rotWithShape="0">
              <a:srgbClr val="333333">
                <a:alpha val="65000"/>
              </a:srgbClr>
            </a:outerShdw>
          </a:effectLst>
        </p:spPr>
      </p:pic>
      <p:sp>
        <p:nvSpPr>
          <p:cNvPr id="21" name="Rettangolo 20">
            <a:extLst>
              <a:ext uri="{FF2B5EF4-FFF2-40B4-BE49-F238E27FC236}">
                <a16:creationId xmlns:a16="http://schemas.microsoft.com/office/drawing/2014/main" id="{4BA357B3-0C15-889A-C1B5-91703630132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Immagine 2">
            <a:extLst>
              <a:ext uri="{FF2B5EF4-FFF2-40B4-BE49-F238E27FC236}">
                <a16:creationId xmlns:a16="http://schemas.microsoft.com/office/drawing/2014/main" id="{A2D45F88-CAD7-5479-61A2-D98CB51E89E6}"/>
              </a:ext>
            </a:extLst>
          </p:cNvPr>
          <p:cNvPicPr>
            <a:picLocks noChangeAspect="1" noChangeArrowheads="1"/>
          </p:cNvPicPr>
          <p:nvPr/>
        </p:nvPicPr>
        <p:blipFill rotWithShape="1">
          <a:blip r:embed="rId12"/>
          <a:srcRect l="50195" t="3069" b="3961"/>
          <a:stretch/>
        </p:blipFill>
        <p:spPr bwMode="auto">
          <a:xfrm>
            <a:off x="3471863" y="241300"/>
            <a:ext cx="1833562" cy="2643188"/>
          </a:xfrm>
          <a:prstGeom prst="rect">
            <a:avLst/>
          </a:prstGeom>
          <a:ln w="28575">
            <a:solidFill>
              <a:schemeClr val="tx1"/>
            </a:solidFill>
          </a:ln>
          <a:effectLst>
            <a:outerShdw blurRad="292100" dist="139700" dir="2700000" algn="tl" rotWithShape="0">
              <a:srgbClr val="333333">
                <a:alpha val="65000"/>
              </a:srgbClr>
            </a:outerShdw>
          </a:effectLst>
        </p:spPr>
      </p:pic>
      <p:sp>
        <p:nvSpPr>
          <p:cNvPr id="397333" name="Text Box 12">
            <a:extLst>
              <a:ext uri="{FF2B5EF4-FFF2-40B4-BE49-F238E27FC236}">
                <a16:creationId xmlns:a16="http://schemas.microsoft.com/office/drawing/2014/main" id="{4CA6AA6D-2C81-B59D-62A0-6E6058F67DF3}"/>
              </a:ext>
            </a:extLst>
          </p:cNvPr>
          <p:cNvSpPr txBox="1">
            <a:spLocks noChangeArrowheads="1"/>
          </p:cNvSpPr>
          <p:nvPr/>
        </p:nvSpPr>
        <p:spPr bwMode="auto">
          <a:xfrm>
            <a:off x="6215063" y="4260850"/>
            <a:ext cx="2749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it-CH" sz="1200" b="1">
                <a:solidFill>
                  <a:srgbClr val="FFFFFF"/>
                </a:solidFill>
              </a:rPr>
              <a:t>La última bajada de la bandera</a:t>
            </a:r>
            <a:endParaRPr lang="it-IT" altLang="it-CH" sz="1200" b="1">
              <a:solidFill>
                <a:srgbClr val="FFFFFF"/>
              </a:solidFill>
            </a:endParaRPr>
          </a:p>
        </p:txBody>
      </p:sp>
      <p:sp>
        <p:nvSpPr>
          <p:cNvPr id="397334" name="CasellaDiTesto 1">
            <a:extLst>
              <a:ext uri="{FF2B5EF4-FFF2-40B4-BE49-F238E27FC236}">
                <a16:creationId xmlns:a16="http://schemas.microsoft.com/office/drawing/2014/main" id="{35BD124F-D25A-4BD2-D66A-417780EF3DE6}"/>
              </a:ext>
            </a:extLst>
          </p:cNvPr>
          <p:cNvSpPr txBox="1">
            <a:spLocks noChangeArrowheads="1"/>
          </p:cNvSpPr>
          <p:nvPr/>
        </p:nvSpPr>
        <p:spPr bwMode="auto">
          <a:xfrm>
            <a:off x="5245100" y="5435600"/>
            <a:ext cx="933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b="1">
                <a:solidFill>
                  <a:srgbClr val="FFFFFF"/>
                </a:solidFill>
              </a:rPr>
              <a:t>La salida del último comisario británico</a:t>
            </a:r>
            <a:endParaRPr lang="en-US" altLang="en-US" sz="1000" b="1">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ext Box 3">
            <a:extLst>
              <a:ext uri="{FF2B5EF4-FFF2-40B4-BE49-F238E27FC236}">
                <a16:creationId xmlns:a16="http://schemas.microsoft.com/office/drawing/2014/main" id="{A0D8A104-B292-7034-6247-4768CC84E2BA}"/>
              </a:ext>
            </a:extLst>
          </p:cNvPr>
          <p:cNvSpPr txBox="1">
            <a:spLocks noChangeArrowheads="1"/>
          </p:cNvSpPr>
          <p:nvPr/>
        </p:nvSpPr>
        <p:spPr bwMode="auto">
          <a:xfrm>
            <a:off x="4716463" y="5734050"/>
            <a:ext cx="1511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El ejército de Israel rechaza los ejércitos árabes, ignorando los armisticios de la ONU</a:t>
            </a:r>
            <a:endParaRPr lang="it-IT" altLang="it-CH" sz="1000" b="1">
              <a:solidFill>
                <a:srgbClr val="FFFFFF"/>
              </a:solidFill>
            </a:endParaRPr>
          </a:p>
        </p:txBody>
      </p:sp>
      <p:sp>
        <p:nvSpPr>
          <p:cNvPr id="330756" name="Text Box 4">
            <a:extLst>
              <a:ext uri="{FF2B5EF4-FFF2-40B4-BE49-F238E27FC236}">
                <a16:creationId xmlns:a16="http://schemas.microsoft.com/office/drawing/2014/main" id="{99CDD1F1-FCF1-B13C-1365-01EB8C17D54B}"/>
              </a:ext>
            </a:extLst>
          </p:cNvPr>
          <p:cNvSpPr txBox="1">
            <a:spLocks noChangeArrowheads="1"/>
          </p:cNvSpPr>
          <p:nvPr/>
        </p:nvSpPr>
        <p:spPr bwMode="auto">
          <a:xfrm>
            <a:off x="6499225" y="2190750"/>
            <a:ext cx="2195513" cy="1538288"/>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200" b="1" dirty="0">
                <a:solidFill>
                  <a:schemeClr val="accent4">
                    <a:lumMod val="10000"/>
                  </a:schemeClr>
                </a:solidFill>
                <a:cs typeface="Arial" charset="0"/>
              </a:rPr>
              <a:t>Mayo de 1948  </a:t>
            </a:r>
            <a:r>
              <a:rPr lang="fr-CH" altLang="it-CH" sz="1800" b="1" dirty="0" err="1">
                <a:solidFill>
                  <a:schemeClr val="accent4">
                    <a:lumMod val="10000"/>
                  </a:schemeClr>
                </a:solidFill>
                <a:cs typeface="Arial" charset="0"/>
              </a:rPr>
              <a:t>Comienzo</a:t>
            </a:r>
            <a:r>
              <a:rPr lang="fr-CH" altLang="it-CH" sz="1800" b="1" dirty="0">
                <a:solidFill>
                  <a:schemeClr val="accent4">
                    <a:lumMod val="10000"/>
                  </a:schemeClr>
                </a:solidFill>
                <a:cs typeface="Arial" charset="0"/>
              </a:rPr>
              <a:t> de la       </a:t>
            </a:r>
            <a:r>
              <a:rPr lang="fr-CH" altLang="it-CH" sz="1800" dirty="0">
                <a:solidFill>
                  <a:schemeClr val="accent4">
                    <a:lumMod val="10000"/>
                  </a:schemeClr>
                </a:solidFill>
                <a:cs typeface="Arial" charset="0"/>
              </a:rPr>
              <a:t> </a:t>
            </a:r>
            <a:r>
              <a:rPr lang="fr-CH" altLang="it-CH" sz="1800" b="1" dirty="0">
                <a:solidFill>
                  <a:schemeClr val="accent4">
                    <a:lumMod val="10000"/>
                  </a:schemeClr>
                </a:solidFill>
                <a:cs typeface="Arial" charset="0"/>
              </a:rPr>
              <a:t>primer </a:t>
            </a:r>
            <a:r>
              <a:rPr lang="fr-CH" altLang="it-CH" sz="1800" b="1" dirty="0" err="1">
                <a:solidFill>
                  <a:schemeClr val="accent4">
                    <a:lumMod val="10000"/>
                  </a:schemeClr>
                </a:solidFill>
                <a:cs typeface="Arial" charset="0"/>
              </a:rPr>
              <a:t>guerra</a:t>
            </a:r>
            <a:r>
              <a:rPr lang="fr-CH" altLang="it-CH" sz="1800" b="1" dirty="0">
                <a:solidFill>
                  <a:schemeClr val="accent4">
                    <a:lumMod val="10000"/>
                  </a:schemeClr>
                </a:solidFill>
                <a:cs typeface="Arial" charset="0"/>
              </a:rPr>
              <a:t> entre </a:t>
            </a:r>
            <a:r>
              <a:rPr lang="fr-CH" altLang="it-CH" sz="1800" b="1" dirty="0" err="1">
                <a:solidFill>
                  <a:schemeClr val="accent4">
                    <a:lumMod val="10000"/>
                  </a:schemeClr>
                </a:solidFill>
                <a:cs typeface="Arial" charset="0"/>
              </a:rPr>
              <a:t>árabes</a:t>
            </a:r>
            <a:r>
              <a:rPr lang="fr-CH" altLang="it-CH" sz="1800" b="1" dirty="0">
                <a:solidFill>
                  <a:schemeClr val="accent4">
                    <a:lumMod val="10000"/>
                  </a:schemeClr>
                </a:solidFill>
                <a:cs typeface="Arial" charset="0"/>
              </a:rPr>
              <a:t> e israelíes.</a:t>
            </a:r>
            <a:endParaRPr lang="it-IT" altLang="it-CH" sz="1800" b="1" dirty="0">
              <a:solidFill>
                <a:schemeClr val="accent4">
                  <a:lumMod val="10000"/>
                </a:schemeClr>
              </a:solidFill>
              <a:cs typeface="Arial" charset="0"/>
            </a:endParaRPr>
          </a:p>
        </p:txBody>
      </p:sp>
      <p:pic>
        <p:nvPicPr>
          <p:cNvPr id="330758" name="Picture 6" descr="libano">
            <a:extLst>
              <a:ext uri="{FF2B5EF4-FFF2-40B4-BE49-F238E27FC236}">
                <a16:creationId xmlns:a16="http://schemas.microsoft.com/office/drawing/2014/main" id="{76CEA153-4255-DDCF-58BC-01009C52DB93}"/>
              </a:ext>
            </a:extLst>
          </p:cNvPr>
          <p:cNvPicPr>
            <a:picLocks noChangeAspect="1" noChangeArrowheads="1"/>
          </p:cNvPicPr>
          <p:nvPr/>
        </p:nvPicPr>
        <p:blipFill>
          <a:blip r:embed="rId3"/>
          <a:srcRect/>
          <a:stretch>
            <a:fillRect/>
          </a:stretch>
        </p:blipFill>
        <p:spPr bwMode="auto">
          <a:xfrm>
            <a:off x="4787900" y="2492375"/>
            <a:ext cx="792163" cy="528638"/>
          </a:xfrm>
          <a:prstGeom prst="rect">
            <a:avLst/>
          </a:prstGeom>
          <a:ln>
            <a:noFill/>
          </a:ln>
          <a:effectLst>
            <a:outerShdw blurRad="292100" dist="139700" dir="2700000" algn="tl" rotWithShape="0">
              <a:srgbClr val="333333">
                <a:alpha val="65000"/>
              </a:srgbClr>
            </a:outerShdw>
          </a:effectLst>
        </p:spPr>
      </p:pic>
      <p:pic>
        <p:nvPicPr>
          <p:cNvPr id="330759" name="Picture 7" descr="Syria">
            <a:extLst>
              <a:ext uri="{FF2B5EF4-FFF2-40B4-BE49-F238E27FC236}">
                <a16:creationId xmlns:a16="http://schemas.microsoft.com/office/drawing/2014/main" id="{7AA12108-6329-C661-A534-0303B4CA3B51}"/>
              </a:ext>
            </a:extLst>
          </p:cNvPr>
          <p:cNvPicPr>
            <a:picLocks noChangeAspect="1" noChangeArrowheads="1"/>
          </p:cNvPicPr>
          <p:nvPr/>
        </p:nvPicPr>
        <p:blipFill>
          <a:blip r:embed="rId4"/>
          <a:srcRect/>
          <a:stretch>
            <a:fillRect/>
          </a:stretch>
        </p:blipFill>
        <p:spPr bwMode="auto">
          <a:xfrm>
            <a:off x="4787900" y="3357563"/>
            <a:ext cx="792163" cy="511175"/>
          </a:xfrm>
          <a:prstGeom prst="rect">
            <a:avLst/>
          </a:prstGeom>
          <a:ln>
            <a:noFill/>
          </a:ln>
          <a:effectLst>
            <a:outerShdw blurRad="292100" dist="139700" dir="2700000" algn="tl" rotWithShape="0">
              <a:srgbClr val="333333">
                <a:alpha val="65000"/>
              </a:srgbClr>
            </a:outerShdw>
          </a:effectLst>
        </p:spPr>
      </p:pic>
      <p:pic>
        <p:nvPicPr>
          <p:cNvPr id="330760" name="Picture 8">
            <a:extLst>
              <a:ext uri="{FF2B5EF4-FFF2-40B4-BE49-F238E27FC236}">
                <a16:creationId xmlns:a16="http://schemas.microsoft.com/office/drawing/2014/main" id="{1016BCDB-B7F9-B618-1C63-BC343BEA67EC}"/>
              </a:ext>
            </a:extLst>
          </p:cNvPr>
          <p:cNvPicPr>
            <a:picLocks noChangeAspect="1" noChangeArrowheads="1"/>
          </p:cNvPicPr>
          <p:nvPr/>
        </p:nvPicPr>
        <p:blipFill>
          <a:blip r:embed="rId5"/>
          <a:srcRect/>
          <a:stretch>
            <a:fillRect/>
          </a:stretch>
        </p:blipFill>
        <p:spPr bwMode="auto">
          <a:xfrm>
            <a:off x="4787900" y="4221163"/>
            <a:ext cx="792163" cy="396875"/>
          </a:xfrm>
          <a:prstGeom prst="rect">
            <a:avLst/>
          </a:prstGeom>
          <a:ln>
            <a:noFill/>
          </a:ln>
          <a:effectLst>
            <a:outerShdw blurRad="292100" dist="139700" dir="2700000" algn="tl" rotWithShape="0">
              <a:srgbClr val="333333">
                <a:alpha val="65000"/>
              </a:srgbClr>
            </a:outerShdw>
          </a:effectLst>
        </p:spPr>
      </p:pic>
      <p:pic>
        <p:nvPicPr>
          <p:cNvPr id="330761" name="Picture 9">
            <a:extLst>
              <a:ext uri="{FF2B5EF4-FFF2-40B4-BE49-F238E27FC236}">
                <a16:creationId xmlns:a16="http://schemas.microsoft.com/office/drawing/2014/main" id="{B8476EAD-C2E8-EACA-0746-4557AB50D393}"/>
              </a:ext>
            </a:extLst>
          </p:cNvPr>
          <p:cNvPicPr>
            <a:picLocks noChangeAspect="1" noChangeArrowheads="1"/>
          </p:cNvPicPr>
          <p:nvPr/>
        </p:nvPicPr>
        <p:blipFill>
          <a:blip r:embed="rId6"/>
          <a:srcRect/>
          <a:stretch>
            <a:fillRect/>
          </a:stretch>
        </p:blipFill>
        <p:spPr bwMode="auto">
          <a:xfrm>
            <a:off x="4787900" y="4941888"/>
            <a:ext cx="792163" cy="528637"/>
          </a:xfrm>
          <a:prstGeom prst="rect">
            <a:avLst/>
          </a:prstGeom>
          <a:ln>
            <a:noFill/>
          </a:ln>
          <a:effectLst>
            <a:outerShdw blurRad="292100" dist="139700" dir="2700000" algn="tl" rotWithShape="0">
              <a:srgbClr val="333333">
                <a:alpha val="65000"/>
              </a:srgbClr>
            </a:outerShdw>
          </a:effectLst>
        </p:spPr>
      </p:pic>
      <p:pic>
        <p:nvPicPr>
          <p:cNvPr id="330762" name="Picture 10">
            <a:extLst>
              <a:ext uri="{FF2B5EF4-FFF2-40B4-BE49-F238E27FC236}">
                <a16:creationId xmlns:a16="http://schemas.microsoft.com/office/drawing/2014/main" id="{BC17C81E-59DD-AEC6-7558-8001532CA066}"/>
              </a:ext>
            </a:extLst>
          </p:cNvPr>
          <p:cNvPicPr>
            <a:picLocks noChangeAspect="1" noChangeArrowheads="1"/>
          </p:cNvPicPr>
          <p:nvPr/>
        </p:nvPicPr>
        <p:blipFill>
          <a:blip r:embed="rId7"/>
          <a:srcRect/>
          <a:stretch>
            <a:fillRect/>
          </a:stretch>
        </p:blipFill>
        <p:spPr bwMode="auto">
          <a:xfrm>
            <a:off x="4787900" y="1628775"/>
            <a:ext cx="792163" cy="528638"/>
          </a:xfrm>
          <a:prstGeom prst="rect">
            <a:avLst/>
          </a:prstGeom>
          <a:ln>
            <a:noFill/>
          </a:ln>
          <a:effectLst>
            <a:outerShdw blurRad="292100" dist="139700" dir="2700000" algn="tl" rotWithShape="0">
              <a:srgbClr val="333333">
                <a:alpha val="65000"/>
              </a:srgbClr>
            </a:outerShdw>
          </a:effectLst>
        </p:spPr>
      </p:pic>
      <p:pic>
        <p:nvPicPr>
          <p:cNvPr id="330765" name="Picture 13" descr="bandiera israeliana 2 jpg">
            <a:extLst>
              <a:ext uri="{FF2B5EF4-FFF2-40B4-BE49-F238E27FC236}">
                <a16:creationId xmlns:a16="http://schemas.microsoft.com/office/drawing/2014/main" id="{07AF382C-771C-70A5-0CBF-EB813F213BAB}"/>
              </a:ext>
            </a:extLst>
          </p:cNvPr>
          <p:cNvPicPr>
            <a:picLocks noChangeAspect="1" noChangeArrowheads="1"/>
          </p:cNvPicPr>
          <p:nvPr/>
        </p:nvPicPr>
        <p:blipFill>
          <a:blip r:embed="rId8"/>
          <a:srcRect/>
          <a:stretch>
            <a:fillRect/>
          </a:stretch>
        </p:blipFill>
        <p:spPr bwMode="auto">
          <a:xfrm>
            <a:off x="6518275" y="3952875"/>
            <a:ext cx="647700" cy="473075"/>
          </a:xfrm>
          <a:prstGeom prst="rect">
            <a:avLst/>
          </a:prstGeom>
          <a:ln>
            <a:noFill/>
          </a:ln>
          <a:effectLst>
            <a:outerShdw blurRad="292100" dist="139700" dir="2700000" algn="tl" rotWithShape="0">
              <a:srgbClr val="333333">
                <a:alpha val="65000"/>
              </a:srgbClr>
            </a:outerShdw>
          </a:effectLst>
        </p:spPr>
      </p:pic>
      <p:sp>
        <p:nvSpPr>
          <p:cNvPr id="399370" name="Text Box 14">
            <a:extLst>
              <a:ext uri="{FF2B5EF4-FFF2-40B4-BE49-F238E27FC236}">
                <a16:creationId xmlns:a16="http://schemas.microsoft.com/office/drawing/2014/main" id="{1939DAFD-5FC3-3160-6AD5-E19AC626AEA7}"/>
              </a:ext>
            </a:extLst>
          </p:cNvPr>
          <p:cNvSpPr txBox="1">
            <a:spLocks noChangeArrowheads="1"/>
          </p:cNvSpPr>
          <p:nvPr/>
        </p:nvSpPr>
        <p:spPr bwMode="auto">
          <a:xfrm>
            <a:off x="4716463" y="333375"/>
            <a:ext cx="15843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Antes de la guerra los reyes de Arabia Saudita y Egipto pasan revista a las fuerzas militares egipcias.</a:t>
            </a:r>
            <a:endParaRPr lang="it-IT" altLang="it-CH" sz="1000" b="1">
              <a:solidFill>
                <a:srgbClr val="FFFFFF"/>
              </a:solidFill>
            </a:endParaRPr>
          </a:p>
        </p:txBody>
      </p:sp>
      <p:sp>
        <p:nvSpPr>
          <p:cNvPr id="399371" name="Text Box 15">
            <a:extLst>
              <a:ext uri="{FF2B5EF4-FFF2-40B4-BE49-F238E27FC236}">
                <a16:creationId xmlns:a16="http://schemas.microsoft.com/office/drawing/2014/main" id="{BAC356A0-0DF1-A5D3-01B8-C5CD79B41510}"/>
              </a:ext>
            </a:extLst>
          </p:cNvPr>
          <p:cNvSpPr txBox="1">
            <a:spLocks noChangeArrowheads="1"/>
          </p:cNvSpPr>
          <p:nvPr/>
        </p:nvSpPr>
        <p:spPr bwMode="auto">
          <a:xfrm>
            <a:off x="7308850" y="4056063"/>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Israel</a:t>
            </a:r>
            <a:endParaRPr lang="it-IT" altLang="it-CH" sz="1000" b="1">
              <a:solidFill>
                <a:srgbClr val="FFFFFF"/>
              </a:solidFill>
            </a:endParaRPr>
          </a:p>
        </p:txBody>
      </p:sp>
      <p:sp>
        <p:nvSpPr>
          <p:cNvPr id="399372" name="Text Box 16">
            <a:extLst>
              <a:ext uri="{FF2B5EF4-FFF2-40B4-BE49-F238E27FC236}">
                <a16:creationId xmlns:a16="http://schemas.microsoft.com/office/drawing/2014/main" id="{BD420929-88BE-A06C-5FED-4199FCDAD39E}"/>
              </a:ext>
            </a:extLst>
          </p:cNvPr>
          <p:cNvSpPr txBox="1">
            <a:spLocks noChangeArrowheads="1"/>
          </p:cNvSpPr>
          <p:nvPr/>
        </p:nvSpPr>
        <p:spPr bwMode="auto">
          <a:xfrm>
            <a:off x="5580063" y="1773238"/>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Egipto</a:t>
            </a:r>
            <a:endParaRPr lang="it-IT" altLang="it-CH" sz="1000" b="1">
              <a:solidFill>
                <a:srgbClr val="FFFFFF"/>
              </a:solidFill>
            </a:endParaRPr>
          </a:p>
        </p:txBody>
      </p:sp>
      <p:sp>
        <p:nvSpPr>
          <p:cNvPr id="399373" name="Text Box 17">
            <a:extLst>
              <a:ext uri="{FF2B5EF4-FFF2-40B4-BE49-F238E27FC236}">
                <a16:creationId xmlns:a16="http://schemas.microsoft.com/office/drawing/2014/main" id="{269EFCE6-1CE6-6916-58EB-33CAC8489797}"/>
              </a:ext>
            </a:extLst>
          </p:cNvPr>
          <p:cNvSpPr txBox="1">
            <a:spLocks noChangeArrowheads="1"/>
          </p:cNvSpPr>
          <p:nvPr/>
        </p:nvSpPr>
        <p:spPr bwMode="auto">
          <a:xfrm>
            <a:off x="5580063" y="25654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Líbano</a:t>
            </a:r>
            <a:endParaRPr lang="it-IT" altLang="it-CH" sz="1000" b="1">
              <a:solidFill>
                <a:srgbClr val="FFFFFF"/>
              </a:solidFill>
            </a:endParaRPr>
          </a:p>
        </p:txBody>
      </p:sp>
      <p:sp>
        <p:nvSpPr>
          <p:cNvPr id="399374" name="Text Box 18">
            <a:extLst>
              <a:ext uri="{FF2B5EF4-FFF2-40B4-BE49-F238E27FC236}">
                <a16:creationId xmlns:a16="http://schemas.microsoft.com/office/drawing/2014/main" id="{E4DBDA69-A2FC-027E-857E-3A975C2316BA}"/>
              </a:ext>
            </a:extLst>
          </p:cNvPr>
          <p:cNvSpPr txBox="1">
            <a:spLocks noChangeArrowheads="1"/>
          </p:cNvSpPr>
          <p:nvPr/>
        </p:nvSpPr>
        <p:spPr bwMode="auto">
          <a:xfrm>
            <a:off x="5580063" y="3500438"/>
            <a:ext cx="504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Siria</a:t>
            </a:r>
            <a:endParaRPr lang="it-IT" altLang="it-CH" sz="1000" b="1">
              <a:solidFill>
                <a:srgbClr val="FFFFFF"/>
              </a:solidFill>
            </a:endParaRPr>
          </a:p>
        </p:txBody>
      </p:sp>
      <p:sp>
        <p:nvSpPr>
          <p:cNvPr id="399375" name="Text Box 19">
            <a:extLst>
              <a:ext uri="{FF2B5EF4-FFF2-40B4-BE49-F238E27FC236}">
                <a16:creationId xmlns:a16="http://schemas.microsoft.com/office/drawing/2014/main" id="{9F87324C-4C57-3747-74D7-50540DBDA353}"/>
              </a:ext>
            </a:extLst>
          </p:cNvPr>
          <p:cNvSpPr txBox="1">
            <a:spLocks noChangeArrowheads="1"/>
          </p:cNvSpPr>
          <p:nvPr/>
        </p:nvSpPr>
        <p:spPr bwMode="auto">
          <a:xfrm>
            <a:off x="5580063" y="4221163"/>
            <a:ext cx="792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Jordania</a:t>
            </a:r>
            <a:endParaRPr lang="it-IT" altLang="it-CH" sz="1000" b="1">
              <a:solidFill>
                <a:srgbClr val="FFFFFF"/>
              </a:solidFill>
            </a:endParaRPr>
          </a:p>
        </p:txBody>
      </p:sp>
      <p:sp>
        <p:nvSpPr>
          <p:cNvPr id="399376" name="Text Box 20">
            <a:extLst>
              <a:ext uri="{FF2B5EF4-FFF2-40B4-BE49-F238E27FC236}">
                <a16:creationId xmlns:a16="http://schemas.microsoft.com/office/drawing/2014/main" id="{596BB0AD-3522-6C97-C703-94C047A08F27}"/>
              </a:ext>
            </a:extLst>
          </p:cNvPr>
          <p:cNvSpPr txBox="1">
            <a:spLocks noChangeArrowheads="1"/>
          </p:cNvSpPr>
          <p:nvPr/>
        </p:nvSpPr>
        <p:spPr bwMode="auto">
          <a:xfrm>
            <a:off x="5651500" y="5084763"/>
            <a:ext cx="433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Iraq</a:t>
            </a:r>
            <a:endParaRPr lang="it-IT" altLang="it-CH" sz="1000" b="1">
              <a:solidFill>
                <a:srgbClr val="FFFFFF"/>
              </a:solidFill>
            </a:endParaRPr>
          </a:p>
        </p:txBody>
      </p:sp>
      <p:sp>
        <p:nvSpPr>
          <p:cNvPr id="399377" name="Segnaposto numero diapositiva 1">
            <a:extLst>
              <a:ext uri="{FF2B5EF4-FFF2-40B4-BE49-F238E27FC236}">
                <a16:creationId xmlns:a16="http://schemas.microsoft.com/office/drawing/2014/main" id="{F1891E75-5292-E776-3BB2-6A1DF493FF1F}"/>
              </a:ext>
            </a:extLst>
          </p:cNvPr>
          <p:cNvSpPr>
            <a:spLocks noGrp="1"/>
          </p:cNvSpPr>
          <p:nvPr>
            <p:ph type="sldNum" sz="quarter" idx="12"/>
          </p:nvPr>
        </p:nvSpPr>
        <p:spPr>
          <a:xfrm>
            <a:off x="8027988" y="3989388"/>
            <a:ext cx="7064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47A521-5742-4291-8A3A-B1301A21D149}" type="slidenum">
              <a:rPr lang="it-IT" altLang="en-US" sz="1400" b="1" smtClean="0">
                <a:solidFill>
                  <a:srgbClr val="FFFFFF"/>
                </a:solidFill>
              </a:rPr>
              <a:pPr>
                <a:spcBef>
                  <a:spcPct val="0"/>
                </a:spcBef>
                <a:buFontTx/>
                <a:buNone/>
              </a:pPr>
              <a:t>82</a:t>
            </a:fld>
            <a:endParaRPr lang="it-IT" altLang="en-US" sz="1400" b="1">
              <a:solidFill>
                <a:srgbClr val="FFFFFF"/>
              </a:solidFill>
            </a:endParaRPr>
          </a:p>
        </p:txBody>
      </p:sp>
      <p:pic>
        <p:nvPicPr>
          <p:cNvPr id="22" name="Picture 2" descr="1947 war">
            <a:extLst>
              <a:ext uri="{FF2B5EF4-FFF2-40B4-BE49-F238E27FC236}">
                <a16:creationId xmlns:a16="http://schemas.microsoft.com/office/drawing/2014/main" id="{C6D3B2E7-F45A-BD8E-DAA8-D4BD1AE164C0}"/>
              </a:ext>
            </a:extLst>
          </p:cNvPr>
          <p:cNvPicPr>
            <a:picLocks noChangeAspect="1" noChangeArrowheads="1"/>
          </p:cNvPicPr>
          <p:nvPr/>
        </p:nvPicPr>
        <p:blipFill>
          <a:blip r:embed="rId9"/>
          <a:srcRect/>
          <a:stretch>
            <a:fillRect/>
          </a:stretch>
        </p:blipFill>
        <p:spPr bwMode="auto">
          <a:xfrm>
            <a:off x="395288" y="2536825"/>
            <a:ext cx="4005262" cy="4005263"/>
          </a:xfrm>
          <a:prstGeom prst="rect">
            <a:avLst/>
          </a:prstGeom>
          <a:ln w="12700">
            <a:solidFill>
              <a:schemeClr val="tx1"/>
            </a:solidFill>
          </a:ln>
          <a:effectLst>
            <a:outerShdw blurRad="292100" dist="139700" dir="2700000" algn="tl" rotWithShape="0">
              <a:srgbClr val="333333">
                <a:alpha val="65000"/>
              </a:srgbClr>
            </a:outerShdw>
          </a:effectLst>
        </p:spPr>
      </p:pic>
      <p:pic>
        <p:nvPicPr>
          <p:cNvPr id="23" name="Picture 5">
            <a:extLst>
              <a:ext uri="{FF2B5EF4-FFF2-40B4-BE49-F238E27FC236}">
                <a16:creationId xmlns:a16="http://schemas.microsoft.com/office/drawing/2014/main" id="{2A6FEA90-42AF-8BCD-8204-C52355EBAC2D}"/>
              </a:ext>
            </a:extLst>
          </p:cNvPr>
          <p:cNvPicPr>
            <a:picLocks noChangeAspect="1" noChangeArrowheads="1"/>
          </p:cNvPicPr>
          <p:nvPr/>
        </p:nvPicPr>
        <p:blipFill>
          <a:blip r:embed="rId10"/>
          <a:srcRect/>
          <a:stretch>
            <a:fillRect/>
          </a:stretch>
        </p:blipFill>
        <p:spPr bwMode="auto">
          <a:xfrm>
            <a:off x="395288" y="217488"/>
            <a:ext cx="4005262" cy="22082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4" name="Picture 11" descr="war 1948 2">
            <a:extLst>
              <a:ext uri="{FF2B5EF4-FFF2-40B4-BE49-F238E27FC236}">
                <a16:creationId xmlns:a16="http://schemas.microsoft.com/office/drawing/2014/main" id="{32CF463B-6469-75C7-93A2-D0BAEFC63AA2}"/>
              </a:ext>
            </a:extLst>
          </p:cNvPr>
          <p:cNvPicPr>
            <a:picLocks noChangeAspect="1" noChangeArrowheads="1"/>
          </p:cNvPicPr>
          <p:nvPr/>
        </p:nvPicPr>
        <p:blipFill>
          <a:blip r:embed="rId11"/>
          <a:srcRect/>
          <a:stretch>
            <a:fillRect/>
          </a:stretch>
        </p:blipFill>
        <p:spPr bwMode="auto">
          <a:xfrm>
            <a:off x="6335713" y="258763"/>
            <a:ext cx="2555875" cy="1609725"/>
          </a:xfrm>
          <a:prstGeom prst="rect">
            <a:avLst/>
          </a:prstGeom>
          <a:ln w="12700">
            <a:solidFill>
              <a:schemeClr val="tx1"/>
            </a:solidFill>
          </a:ln>
          <a:effectLst>
            <a:outerShdw blurRad="292100" dist="139700" dir="2700000" algn="tl" rotWithShape="0">
              <a:srgbClr val="333333">
                <a:alpha val="65000"/>
              </a:srgbClr>
            </a:outerShdw>
          </a:effectLst>
        </p:spPr>
      </p:pic>
      <p:pic>
        <p:nvPicPr>
          <p:cNvPr id="25" name="Picture 12" descr="1948 war_9 combattenti arabi">
            <a:extLst>
              <a:ext uri="{FF2B5EF4-FFF2-40B4-BE49-F238E27FC236}">
                <a16:creationId xmlns:a16="http://schemas.microsoft.com/office/drawing/2014/main" id="{72D70D4C-39F3-187B-4145-05E68BA9525F}"/>
              </a:ext>
            </a:extLst>
          </p:cNvPr>
          <p:cNvPicPr>
            <a:picLocks noChangeAspect="1" noChangeArrowheads="1"/>
          </p:cNvPicPr>
          <p:nvPr/>
        </p:nvPicPr>
        <p:blipFill>
          <a:blip r:embed="rId12"/>
          <a:srcRect/>
          <a:stretch>
            <a:fillRect/>
          </a:stretch>
        </p:blipFill>
        <p:spPr bwMode="auto">
          <a:xfrm>
            <a:off x="6335713" y="4613275"/>
            <a:ext cx="2555875" cy="1917700"/>
          </a:xfrm>
          <a:prstGeom prst="rect">
            <a:avLst/>
          </a:prstGeom>
          <a:ln w="12700">
            <a:solidFill>
              <a:schemeClr val="tx1"/>
            </a:solidFill>
          </a:ln>
          <a:effectLst>
            <a:outerShdw blurRad="292100" dist="139700" dir="2700000" algn="tl" rotWithShape="0">
              <a:srgbClr val="333333">
                <a:alpha val="65000"/>
              </a:srgbClr>
            </a:outerShdw>
          </a:effectLst>
        </p:spPr>
      </p:pic>
      <p:sp>
        <p:nvSpPr>
          <p:cNvPr id="399382" name="CasellaDiTesto 2">
            <a:extLst>
              <a:ext uri="{FF2B5EF4-FFF2-40B4-BE49-F238E27FC236}">
                <a16:creationId xmlns:a16="http://schemas.microsoft.com/office/drawing/2014/main" id="{89990369-EA31-42EB-86AA-7400CF0B57CE}"/>
              </a:ext>
            </a:extLst>
          </p:cNvPr>
          <p:cNvSpPr txBox="1">
            <a:spLocks noChangeArrowheads="1"/>
          </p:cNvSpPr>
          <p:nvPr/>
        </p:nvSpPr>
        <p:spPr bwMode="auto">
          <a:xfrm>
            <a:off x="792163" y="6542088"/>
            <a:ext cx="3211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http://en.wikipedia.org/wiki/1948_Arab%E2%80%93Israeli_War</a:t>
            </a:r>
          </a:p>
        </p:txBody>
      </p:sp>
      <p:sp>
        <p:nvSpPr>
          <p:cNvPr id="26" name="Rettangolo 25">
            <a:extLst>
              <a:ext uri="{FF2B5EF4-FFF2-40B4-BE49-F238E27FC236}">
                <a16:creationId xmlns:a16="http://schemas.microsoft.com/office/drawing/2014/main" id="{B3F8E14B-FBB3-52D7-4280-6EF16EFC271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2D9B970B-1DC4-C7A0-6266-D52AD598CE8A}"/>
              </a:ext>
            </a:extLst>
          </p:cNvPr>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32804" name="Text Box 4">
            <a:extLst>
              <a:ext uri="{FF2B5EF4-FFF2-40B4-BE49-F238E27FC236}">
                <a16:creationId xmlns:a16="http://schemas.microsoft.com/office/drawing/2014/main" id="{E639815A-E0BC-23A2-002B-339A3FFB1AB4}"/>
              </a:ext>
            </a:extLst>
          </p:cNvPr>
          <p:cNvSpPr txBox="1">
            <a:spLocks noChangeArrowheads="1"/>
          </p:cNvSpPr>
          <p:nvPr/>
        </p:nvSpPr>
        <p:spPr bwMode="auto">
          <a:xfrm>
            <a:off x="6743700" y="1552575"/>
            <a:ext cx="1928813" cy="33226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1948</a:t>
            </a:r>
          </a:p>
          <a:p>
            <a:pPr>
              <a:defRPr/>
            </a:pPr>
            <a:r>
              <a:rPr lang="fr-CH" altLang="it-CH" dirty="0"/>
              <a:t>El 28 de </a:t>
            </a:r>
            <a:r>
              <a:rPr lang="fr-CH" altLang="it-CH" dirty="0" err="1"/>
              <a:t>Junio</a:t>
            </a:r>
            <a:r>
              <a:rPr lang="fr-CH" altLang="it-CH" dirty="0"/>
              <a:t> las </a:t>
            </a:r>
            <a:r>
              <a:rPr lang="fr-CH" altLang="it-CH" dirty="0" err="1"/>
              <a:t>milicias</a:t>
            </a:r>
            <a:r>
              <a:rPr lang="fr-CH" altLang="it-CH" dirty="0"/>
              <a:t> </a:t>
            </a:r>
            <a:r>
              <a:rPr lang="fr-CH" altLang="it-CH" dirty="0" err="1"/>
              <a:t>sionistas</a:t>
            </a:r>
            <a:r>
              <a:rPr lang="fr-CH" altLang="it-CH" dirty="0"/>
              <a:t> Haganah, </a:t>
            </a:r>
            <a:r>
              <a:rPr lang="fr-CH" altLang="it-CH" dirty="0" err="1"/>
              <a:t>Irgun</a:t>
            </a:r>
            <a:r>
              <a:rPr lang="fr-CH" altLang="it-CH" dirty="0"/>
              <a:t> y </a:t>
            </a:r>
            <a:r>
              <a:rPr lang="fr-CH" altLang="it-CH" dirty="0" err="1"/>
              <a:t>Lehi</a:t>
            </a:r>
            <a:r>
              <a:rPr lang="fr-CH" altLang="it-CH" dirty="0"/>
              <a:t> </a:t>
            </a:r>
            <a:r>
              <a:rPr lang="fr-CH" altLang="it-CH" dirty="0" err="1"/>
              <a:t>forman</a:t>
            </a:r>
            <a:r>
              <a:rPr lang="fr-CH" altLang="it-CH" dirty="0"/>
              <a:t> </a:t>
            </a:r>
            <a:r>
              <a:rPr lang="fr-CH" altLang="it-CH" dirty="0" err="1"/>
              <a:t>oficialmente</a:t>
            </a:r>
            <a:r>
              <a:rPr lang="fr-CH" altLang="it-CH" dirty="0"/>
              <a:t> el </a:t>
            </a:r>
            <a:r>
              <a:rPr lang="fr-CH" altLang="it-CH" dirty="0" err="1"/>
              <a:t>ejército</a:t>
            </a:r>
            <a:r>
              <a:rPr lang="fr-CH" altLang="it-CH" dirty="0"/>
              <a:t> de Israel: </a:t>
            </a:r>
            <a:r>
              <a:rPr lang="fr-CH" altLang="it-CH" dirty="0" err="1"/>
              <a:t>Tzahal</a:t>
            </a:r>
            <a:endParaRPr lang="it-IT" altLang="it-CH" dirty="0"/>
          </a:p>
        </p:txBody>
      </p:sp>
      <p:pic>
        <p:nvPicPr>
          <p:cNvPr id="332805" name="Picture 5" descr="logo israel defense forces">
            <a:extLst>
              <a:ext uri="{FF2B5EF4-FFF2-40B4-BE49-F238E27FC236}">
                <a16:creationId xmlns:a16="http://schemas.microsoft.com/office/drawing/2014/main" id="{CE5FF203-CD1E-D1EF-D684-F6F9A726AFD7}"/>
              </a:ext>
            </a:extLst>
          </p:cNvPr>
          <p:cNvPicPr>
            <a:picLocks noChangeAspect="1" noChangeArrowheads="1"/>
          </p:cNvPicPr>
          <p:nvPr/>
        </p:nvPicPr>
        <p:blipFill>
          <a:blip r:embed="rId3"/>
          <a:srcRect t="-3287" r="75797"/>
          <a:stretch>
            <a:fillRect/>
          </a:stretch>
        </p:blipFill>
        <p:spPr bwMode="auto">
          <a:xfrm>
            <a:off x="6754813" y="5202238"/>
            <a:ext cx="1547812" cy="800100"/>
          </a:xfrm>
          <a:prstGeom prst="rect">
            <a:avLst/>
          </a:prstGeom>
          <a:ln>
            <a:noFill/>
          </a:ln>
          <a:effectLst>
            <a:outerShdw blurRad="292100" dist="139700" dir="2700000" algn="tl" rotWithShape="0">
              <a:srgbClr val="333333">
                <a:alpha val="65000"/>
              </a:srgbClr>
            </a:outerShdw>
          </a:effectLst>
        </p:spPr>
      </p:pic>
      <p:pic>
        <p:nvPicPr>
          <p:cNvPr id="332806" name="Picture 6" descr="bandiera israeliana 2 jpg">
            <a:extLst>
              <a:ext uri="{FF2B5EF4-FFF2-40B4-BE49-F238E27FC236}">
                <a16:creationId xmlns:a16="http://schemas.microsoft.com/office/drawing/2014/main" id="{ED76A376-B155-AE3E-B0B4-8A1344B7BDEB}"/>
              </a:ext>
            </a:extLst>
          </p:cNvPr>
          <p:cNvPicPr>
            <a:picLocks noChangeAspect="1" noChangeArrowheads="1"/>
          </p:cNvPicPr>
          <p:nvPr/>
        </p:nvPicPr>
        <p:blipFill>
          <a:blip r:embed="rId4"/>
          <a:srcRect/>
          <a:stretch>
            <a:fillRect/>
          </a:stretch>
        </p:blipFill>
        <p:spPr bwMode="auto">
          <a:xfrm>
            <a:off x="6754813" y="565150"/>
            <a:ext cx="982662" cy="717550"/>
          </a:xfrm>
          <a:prstGeom prst="rect">
            <a:avLst/>
          </a:prstGeom>
          <a:ln>
            <a:noFill/>
          </a:ln>
          <a:effectLst>
            <a:outerShdw blurRad="292100" dist="139700" dir="2700000" algn="tl" rotWithShape="0">
              <a:srgbClr val="333333">
                <a:alpha val="65000"/>
              </a:srgbClr>
            </a:outerShdw>
          </a:effectLst>
        </p:spPr>
      </p:pic>
      <p:sp>
        <p:nvSpPr>
          <p:cNvPr id="401414" name="Segnaposto numero diapositiva 1">
            <a:extLst>
              <a:ext uri="{FF2B5EF4-FFF2-40B4-BE49-F238E27FC236}">
                <a16:creationId xmlns:a16="http://schemas.microsoft.com/office/drawing/2014/main" id="{7782C083-73C3-E378-A7BD-AD3B6D3AC5A8}"/>
              </a:ext>
            </a:extLst>
          </p:cNvPr>
          <p:cNvSpPr>
            <a:spLocks noGrp="1"/>
          </p:cNvSpPr>
          <p:nvPr>
            <p:ph type="sldNum" sz="quarter" idx="12"/>
          </p:nvPr>
        </p:nvSpPr>
        <p:spPr>
          <a:xfrm>
            <a:off x="7808913" y="6237288"/>
            <a:ext cx="79692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EE057E-22D8-477C-8365-7B52D3CB648B}" type="slidenum">
              <a:rPr lang="it-IT" altLang="en-US" sz="1400" smtClean="0">
                <a:solidFill>
                  <a:srgbClr val="FFFFFF"/>
                </a:solidFill>
              </a:rPr>
              <a:pPr>
                <a:spcBef>
                  <a:spcPct val="0"/>
                </a:spcBef>
                <a:buFontTx/>
                <a:buNone/>
              </a:pPr>
              <a:t>83</a:t>
            </a:fld>
            <a:endParaRPr lang="it-IT" altLang="en-US" sz="1400">
              <a:solidFill>
                <a:srgbClr val="FFFFFF"/>
              </a:solidFill>
            </a:endParaRPr>
          </a:p>
        </p:txBody>
      </p:sp>
      <p:pic>
        <p:nvPicPr>
          <p:cNvPr id="8" name="Picture 9" descr="C:\Users\Enrico\Desktop\IDF jpeg.jpg">
            <a:extLst>
              <a:ext uri="{FF2B5EF4-FFF2-40B4-BE49-F238E27FC236}">
                <a16:creationId xmlns:a16="http://schemas.microsoft.com/office/drawing/2014/main" id="{F2FC78C4-3F97-6067-72FC-36AB8893A5E1}"/>
              </a:ext>
            </a:extLst>
          </p:cNvPr>
          <p:cNvPicPr>
            <a:picLocks noChangeAspect="1" noChangeArrowheads="1"/>
          </p:cNvPicPr>
          <p:nvPr/>
        </p:nvPicPr>
        <p:blipFill>
          <a:blip r:embed="rId5"/>
          <a:srcRect/>
          <a:stretch>
            <a:fillRect/>
          </a:stretch>
        </p:blipFill>
        <p:spPr bwMode="auto">
          <a:xfrm>
            <a:off x="547688" y="588963"/>
            <a:ext cx="5884862" cy="5387975"/>
          </a:xfrm>
          <a:prstGeom prst="rect">
            <a:avLst/>
          </a:prstGeom>
          <a:ln w="38100">
            <a:solidFill>
              <a:schemeClr val="tx1"/>
            </a:solidFill>
          </a:ln>
          <a:effectLst>
            <a:outerShdw blurRad="292100" dist="139700" dir="2700000" algn="tl" rotWithShape="0">
              <a:srgbClr val="333333">
                <a:alpha val="65000"/>
              </a:srgbClr>
            </a:outerShdw>
          </a:effectLst>
        </p:spPr>
      </p:pic>
      <p:sp>
        <p:nvSpPr>
          <p:cNvPr id="401416" name="CasellaDiTesto 2">
            <a:extLst>
              <a:ext uri="{FF2B5EF4-FFF2-40B4-BE49-F238E27FC236}">
                <a16:creationId xmlns:a16="http://schemas.microsoft.com/office/drawing/2014/main" id="{D6FDEA3C-29C6-1871-A58F-E694044F1CAF}"/>
              </a:ext>
            </a:extLst>
          </p:cNvPr>
          <p:cNvSpPr txBox="1">
            <a:spLocks noChangeArrowheads="1"/>
          </p:cNvSpPr>
          <p:nvPr/>
        </p:nvSpPr>
        <p:spPr bwMode="auto">
          <a:xfrm>
            <a:off x="3311525" y="6489700"/>
            <a:ext cx="2519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http://en.wikipedia.org/wiki/Israel_Defense_Forces</a:t>
            </a:r>
          </a:p>
        </p:txBody>
      </p:sp>
      <p:sp>
        <p:nvSpPr>
          <p:cNvPr id="9" name="Rettangolo 8">
            <a:extLst>
              <a:ext uri="{FF2B5EF4-FFF2-40B4-BE49-F238E27FC236}">
                <a16:creationId xmlns:a16="http://schemas.microsoft.com/office/drawing/2014/main" id="{DBDC778B-0434-AB05-FA7B-B3036E5E837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ganah verso il fronte novembre 1949">
            <a:extLst>
              <a:ext uri="{FF2B5EF4-FFF2-40B4-BE49-F238E27FC236}">
                <a16:creationId xmlns:a16="http://schemas.microsoft.com/office/drawing/2014/main" id="{75D66612-8CCE-9B55-37EB-913D0C9C5ACF}"/>
              </a:ext>
            </a:extLst>
          </p:cNvPr>
          <p:cNvPicPr>
            <a:picLocks noChangeAspect="1" noChangeArrowheads="1"/>
          </p:cNvPicPr>
          <p:nvPr/>
        </p:nvPicPr>
        <p:blipFill>
          <a:blip r:embed="rId3"/>
          <a:srcRect/>
          <a:stretch>
            <a:fillRect/>
          </a:stretch>
        </p:blipFill>
        <p:spPr bwMode="auto">
          <a:xfrm>
            <a:off x="250825" y="260350"/>
            <a:ext cx="4535488" cy="3206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middleeast 1948 gli israeliani all'attacco contro gli egizianoi nel negev ottopbre 48">
            <a:extLst>
              <a:ext uri="{FF2B5EF4-FFF2-40B4-BE49-F238E27FC236}">
                <a16:creationId xmlns:a16="http://schemas.microsoft.com/office/drawing/2014/main" id="{3E34733B-75E2-3817-22DF-F51D667BBE7A}"/>
              </a:ext>
            </a:extLst>
          </p:cNvPr>
          <p:cNvPicPr>
            <a:picLocks noChangeAspect="1" noChangeArrowheads="1"/>
          </p:cNvPicPr>
          <p:nvPr/>
        </p:nvPicPr>
        <p:blipFill rotWithShape="1">
          <a:blip r:embed="rId4">
            <a:lum bright="-10000" contrast="10000"/>
          </a:blip>
          <a:srcRect t="2372"/>
          <a:stretch/>
        </p:blipFill>
        <p:spPr bwMode="auto">
          <a:xfrm>
            <a:off x="250825" y="3644900"/>
            <a:ext cx="4535488" cy="29448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12" descr="Risultati immagini per first Israel arab war">
            <a:extLst>
              <a:ext uri="{FF2B5EF4-FFF2-40B4-BE49-F238E27FC236}">
                <a16:creationId xmlns:a16="http://schemas.microsoft.com/office/drawing/2014/main" id="{E44215CF-3233-A764-6B5F-5C620DEDF1B2}"/>
              </a:ext>
            </a:extLst>
          </p:cNvPr>
          <p:cNvPicPr>
            <a:picLocks noChangeAspect="1" noChangeArrowheads="1"/>
          </p:cNvPicPr>
          <p:nvPr/>
        </p:nvPicPr>
        <p:blipFill>
          <a:blip r:embed="rId5">
            <a:lum bright="-10000" contrast="10000"/>
          </a:blip>
          <a:srcRect/>
          <a:stretch>
            <a:fillRect/>
          </a:stretch>
        </p:blipFill>
        <p:spPr bwMode="auto">
          <a:xfrm>
            <a:off x="4954588" y="4041775"/>
            <a:ext cx="3822700" cy="25479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12FED814-F18C-42F3-A085-B7DA094540CB}"/>
              </a:ext>
            </a:extLst>
          </p:cNvPr>
          <p:cNvPicPr>
            <a:picLocks noChangeAspect="1"/>
          </p:cNvPicPr>
          <p:nvPr/>
        </p:nvPicPr>
        <p:blipFill rotWithShape="1">
          <a:blip r:embed="rId6"/>
          <a:srcRect t="19344"/>
          <a:stretch/>
        </p:blipFill>
        <p:spPr>
          <a:xfrm>
            <a:off x="7010400" y="254000"/>
            <a:ext cx="1733550" cy="21796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9" name="CasellaDiTesto 3">
            <a:extLst>
              <a:ext uri="{FF2B5EF4-FFF2-40B4-BE49-F238E27FC236}">
                <a16:creationId xmlns:a16="http://schemas.microsoft.com/office/drawing/2014/main" id="{260B6C29-8647-24B4-49DD-F7D6D1FFAAE9}"/>
              </a:ext>
            </a:extLst>
          </p:cNvPr>
          <p:cNvSpPr txBox="1">
            <a:spLocks noChangeArrowheads="1"/>
          </p:cNvSpPr>
          <p:nvPr/>
        </p:nvSpPr>
        <p:spPr bwMode="auto">
          <a:xfrm>
            <a:off x="4926013" y="3968750"/>
            <a:ext cx="3683000" cy="6477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u="sng" dirty="0">
                <a:solidFill>
                  <a:schemeClr val="accent4">
                    <a:lumMod val="10000"/>
                  </a:schemeClr>
                </a:solidFill>
              </a:rPr>
              <a:t>Junio ​​de 1948</a:t>
            </a:r>
            <a:r>
              <a:rPr lang="es-ES" altLang="en-US" sz="1200" b="1" dirty="0">
                <a:solidFill>
                  <a:schemeClr val="accent4">
                    <a:lumMod val="10000"/>
                  </a:schemeClr>
                </a:solidFill>
              </a:rPr>
              <a:t>  Las milicias sionistas ocupan el aeropuerto de Lydda (hoy el aeropuerto Ben Gurion en Lod)</a:t>
            </a:r>
            <a:endParaRPr lang="en-US" altLang="en-US" sz="1200" b="1" dirty="0">
              <a:solidFill>
                <a:schemeClr val="accent4">
                  <a:lumMod val="10000"/>
                </a:schemeClr>
              </a:solidFill>
            </a:endParaRPr>
          </a:p>
        </p:txBody>
      </p:sp>
      <p:sp>
        <p:nvSpPr>
          <p:cNvPr id="2" name="Text Box 5">
            <a:extLst>
              <a:ext uri="{FF2B5EF4-FFF2-40B4-BE49-F238E27FC236}">
                <a16:creationId xmlns:a16="http://schemas.microsoft.com/office/drawing/2014/main" id="{6AA8EEAB-5971-D037-9F9B-F29B46BA5123}"/>
              </a:ext>
            </a:extLst>
          </p:cNvPr>
          <p:cNvSpPr txBox="1">
            <a:spLocks noChangeArrowheads="1"/>
          </p:cNvSpPr>
          <p:nvPr/>
        </p:nvSpPr>
        <p:spPr bwMode="auto">
          <a:xfrm>
            <a:off x="250825" y="3663950"/>
            <a:ext cx="3960813" cy="4603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u="sng" dirty="0">
                <a:solidFill>
                  <a:schemeClr val="accent4">
                    <a:lumMod val="10000"/>
                  </a:schemeClr>
                </a:solidFill>
              </a:rPr>
              <a:t>Octubre 1948 </a:t>
            </a:r>
            <a:r>
              <a:rPr lang="fr-CH" altLang="it-CH" sz="1200" b="1" dirty="0">
                <a:solidFill>
                  <a:schemeClr val="accent4">
                    <a:lumMod val="10000"/>
                  </a:schemeClr>
                </a:solidFill>
              </a:rPr>
              <a:t> La </a:t>
            </a:r>
            <a:r>
              <a:rPr lang="fr-CH" altLang="it-CH" sz="1200" b="1" dirty="0" err="1">
                <a:solidFill>
                  <a:schemeClr val="accent4">
                    <a:lumMod val="10000"/>
                  </a:schemeClr>
                </a:solidFill>
              </a:rPr>
              <a:t>infantería</a:t>
            </a:r>
            <a:r>
              <a:rPr lang="fr-CH" altLang="it-CH" sz="1200" b="1" dirty="0">
                <a:solidFill>
                  <a:schemeClr val="accent4">
                    <a:lumMod val="10000"/>
                  </a:schemeClr>
                </a:solidFill>
              </a:rPr>
              <a:t> </a:t>
            </a:r>
            <a:r>
              <a:rPr lang="fr-CH" altLang="it-CH" sz="1200" b="1" dirty="0" err="1">
                <a:solidFill>
                  <a:schemeClr val="accent4">
                    <a:lumMod val="10000"/>
                  </a:schemeClr>
                </a:solidFill>
              </a:rPr>
              <a:t>israelí</a:t>
            </a:r>
            <a:r>
              <a:rPr lang="fr-CH" altLang="it-CH" sz="1200" b="1" dirty="0">
                <a:solidFill>
                  <a:schemeClr val="accent4">
                    <a:lumMod val="10000"/>
                  </a:schemeClr>
                </a:solidFill>
              </a:rPr>
              <a:t> al </a:t>
            </a:r>
            <a:r>
              <a:rPr lang="fr-CH" altLang="it-CH" sz="1200" b="1" dirty="0" err="1">
                <a:solidFill>
                  <a:schemeClr val="accent4">
                    <a:lumMod val="10000"/>
                  </a:schemeClr>
                </a:solidFill>
              </a:rPr>
              <a:t>ataque</a:t>
            </a:r>
            <a:r>
              <a:rPr lang="fr-CH" altLang="it-CH" sz="1200" b="1" dirty="0">
                <a:solidFill>
                  <a:schemeClr val="accent4">
                    <a:lumMod val="10000"/>
                  </a:schemeClr>
                </a:solidFill>
              </a:rPr>
              <a:t> de las </a:t>
            </a:r>
            <a:r>
              <a:rPr lang="fr-CH" altLang="it-CH" sz="1200" b="1" dirty="0" err="1">
                <a:solidFill>
                  <a:schemeClr val="accent4">
                    <a:lumMod val="10000"/>
                  </a:schemeClr>
                </a:solidFill>
              </a:rPr>
              <a:t>posiciones</a:t>
            </a:r>
            <a:r>
              <a:rPr lang="fr-CH" altLang="it-CH" sz="1200" b="1" dirty="0">
                <a:solidFill>
                  <a:schemeClr val="accent4">
                    <a:lumMod val="10000"/>
                  </a:schemeClr>
                </a:solidFill>
              </a:rPr>
              <a:t> </a:t>
            </a:r>
            <a:r>
              <a:rPr lang="fr-CH" altLang="it-CH" sz="1200" b="1" dirty="0" err="1">
                <a:solidFill>
                  <a:schemeClr val="accent4">
                    <a:lumMod val="10000"/>
                  </a:schemeClr>
                </a:solidFill>
              </a:rPr>
              <a:t>egipcias</a:t>
            </a:r>
            <a:r>
              <a:rPr lang="fr-CH" altLang="it-CH" sz="1200" b="1" dirty="0">
                <a:solidFill>
                  <a:schemeClr val="accent4">
                    <a:lumMod val="10000"/>
                  </a:schemeClr>
                </a:solidFill>
              </a:rPr>
              <a:t> en el Negev</a:t>
            </a:r>
            <a:endParaRPr lang="it-IT" altLang="it-CH" sz="1200" b="1" dirty="0">
              <a:solidFill>
                <a:schemeClr val="accent4">
                  <a:lumMod val="10000"/>
                </a:schemeClr>
              </a:solidFill>
            </a:endParaRPr>
          </a:p>
        </p:txBody>
      </p:sp>
      <p:sp>
        <p:nvSpPr>
          <p:cNvPr id="403464" name="Segnaposto numero diapositiva 1">
            <a:extLst>
              <a:ext uri="{FF2B5EF4-FFF2-40B4-BE49-F238E27FC236}">
                <a16:creationId xmlns:a16="http://schemas.microsoft.com/office/drawing/2014/main" id="{B7516C54-3DAF-D969-BFC1-524E1C8DAB34}"/>
              </a:ext>
            </a:extLst>
          </p:cNvPr>
          <p:cNvSpPr txBox="1">
            <a:spLocks noChangeArrowheads="1"/>
          </p:cNvSpPr>
          <p:nvPr/>
        </p:nvSpPr>
        <p:spPr bwMode="auto">
          <a:xfrm>
            <a:off x="8145463" y="3600450"/>
            <a:ext cx="6318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3BCA02E-FBCB-424D-8B6F-F9123F3D93E2}" type="slidenum">
              <a:rPr lang="it-IT" altLang="en-US" sz="1400">
                <a:solidFill>
                  <a:srgbClr val="FFFFFF"/>
                </a:solidFill>
              </a:rPr>
              <a:pPr algn="r" eaLnBrk="1" hangingPunct="1">
                <a:spcBef>
                  <a:spcPct val="0"/>
                </a:spcBef>
                <a:buFontTx/>
                <a:buNone/>
              </a:pPr>
              <a:t>84</a:t>
            </a:fld>
            <a:endParaRPr lang="it-IT" altLang="en-US" sz="1400">
              <a:solidFill>
                <a:srgbClr val="FFFFFF"/>
              </a:solidFill>
            </a:endParaRPr>
          </a:p>
        </p:txBody>
      </p:sp>
      <p:sp>
        <p:nvSpPr>
          <p:cNvPr id="15" name="Rettangolo 14">
            <a:extLst>
              <a:ext uri="{FF2B5EF4-FFF2-40B4-BE49-F238E27FC236}">
                <a16:creationId xmlns:a16="http://schemas.microsoft.com/office/drawing/2014/main" id="{8016529F-6D52-094C-1FD6-88B265EE77E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12ED1490-BF76-0E23-4A0F-273ADE177BFE}"/>
              </a:ext>
            </a:extLst>
          </p:cNvPr>
          <p:cNvSpPr txBox="1"/>
          <p:nvPr/>
        </p:nvSpPr>
        <p:spPr>
          <a:xfrm>
            <a:off x="4972050" y="1470025"/>
            <a:ext cx="1838325" cy="984250"/>
          </a:xfrm>
          <a:prstGeom prst="rect">
            <a:avLst/>
          </a:prstGeom>
          <a:solidFill>
            <a:srgbClr val="FFFF00"/>
          </a:solidFill>
          <a:ln w="12700">
            <a:solidFill>
              <a:schemeClr val="accent4">
                <a:lumMod val="10000"/>
              </a:schemeClr>
            </a:solidFill>
          </a:ln>
        </p:spPr>
        <p:txBody>
          <a:bodyPr>
            <a:spAutoFit/>
          </a:bodyPr>
          <a:lstStyle/>
          <a:p>
            <a:pPr>
              <a:defRPr/>
            </a:pPr>
            <a:r>
              <a:rPr lang="es-ES" sz="2200" b="1" dirty="0">
                <a:solidFill>
                  <a:schemeClr val="accent4">
                    <a:lumMod val="10000"/>
                  </a:schemeClr>
                </a:solidFill>
              </a:rPr>
              <a:t>1948 </a:t>
            </a:r>
            <a:r>
              <a:rPr lang="es-ES" dirty="0">
                <a:solidFill>
                  <a:schemeClr val="accent4">
                    <a:lumMod val="10000"/>
                  </a:schemeClr>
                </a:solidFill>
              </a:rPr>
              <a:t>                                             </a:t>
            </a:r>
            <a:r>
              <a:rPr lang="es-ES" b="1" dirty="0">
                <a:solidFill>
                  <a:schemeClr val="accent4">
                    <a:lumMod val="10000"/>
                  </a:schemeClr>
                </a:solidFill>
              </a:rPr>
              <a:t>Primera guerra                             árabe - israelí </a:t>
            </a:r>
            <a:endParaRPr lang="en-US" b="1" dirty="0">
              <a:solidFill>
                <a:schemeClr val="accent4">
                  <a:lumMod val="10000"/>
                </a:schemeClr>
              </a:solidFill>
            </a:endParaRPr>
          </a:p>
        </p:txBody>
      </p:sp>
      <p:sp>
        <p:nvSpPr>
          <p:cNvPr id="403467" name="Text Box 3">
            <a:extLst>
              <a:ext uri="{FF2B5EF4-FFF2-40B4-BE49-F238E27FC236}">
                <a16:creationId xmlns:a16="http://schemas.microsoft.com/office/drawing/2014/main" id="{68D871B4-9435-5A00-5ADD-9BE047C58091}"/>
              </a:ext>
            </a:extLst>
          </p:cNvPr>
          <p:cNvSpPr txBox="1">
            <a:spLocks noChangeArrowheads="1"/>
          </p:cNvSpPr>
          <p:nvPr/>
        </p:nvSpPr>
        <p:spPr bwMode="auto">
          <a:xfrm>
            <a:off x="4845050" y="174625"/>
            <a:ext cx="2017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Noviembre de </a:t>
            </a:r>
            <a:r>
              <a:rPr lang="fr-CH" altLang="it-CH" sz="1400" u="sng">
                <a:solidFill>
                  <a:srgbClr val="FFFFFF"/>
                </a:solidFill>
              </a:rPr>
              <a:t>1948</a:t>
            </a:r>
            <a:r>
              <a:rPr lang="fr-CH" altLang="it-CH" sz="1400">
                <a:solidFill>
                  <a:srgbClr val="FFFFFF"/>
                </a:solidFill>
              </a:rPr>
              <a:t>   infantería israelí en marcha hacia el frente</a:t>
            </a:r>
            <a:endParaRPr lang="it-IT" altLang="it-CH" sz="1400">
              <a:solidFill>
                <a:srgbClr val="FFFFFF"/>
              </a:solidFill>
            </a:endParaRPr>
          </a:p>
        </p:txBody>
      </p:sp>
      <p:sp>
        <p:nvSpPr>
          <p:cNvPr id="403468" name="Text Box 8">
            <a:extLst>
              <a:ext uri="{FF2B5EF4-FFF2-40B4-BE49-F238E27FC236}">
                <a16:creationId xmlns:a16="http://schemas.microsoft.com/office/drawing/2014/main" id="{EB461447-1C7C-519C-52A0-606F2202AF18}"/>
              </a:ext>
            </a:extLst>
          </p:cNvPr>
          <p:cNvSpPr txBox="1">
            <a:spLocks noChangeArrowheads="1"/>
          </p:cNvSpPr>
          <p:nvPr/>
        </p:nvSpPr>
        <p:spPr bwMode="auto">
          <a:xfrm>
            <a:off x="4845050" y="2600325"/>
            <a:ext cx="2247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El ejército de Israel rechaza los ejércitos árabes, sin observar los armisticios de la ONU.</a:t>
            </a:r>
            <a:endParaRPr lang="it-IT" altLang="it-CH" sz="1400">
              <a:solidFill>
                <a:srgbClr val="FFFFFF"/>
              </a:solidFill>
            </a:endParaRPr>
          </a:p>
        </p:txBody>
      </p:sp>
      <p:sp>
        <p:nvSpPr>
          <p:cNvPr id="403469" name="Text Box 11">
            <a:extLst>
              <a:ext uri="{FF2B5EF4-FFF2-40B4-BE49-F238E27FC236}">
                <a16:creationId xmlns:a16="http://schemas.microsoft.com/office/drawing/2014/main" id="{7F540096-045B-9AE2-A8D5-2376B4B1D901}"/>
              </a:ext>
            </a:extLst>
          </p:cNvPr>
          <p:cNvSpPr txBox="1">
            <a:spLocks noChangeArrowheads="1"/>
          </p:cNvSpPr>
          <p:nvPr/>
        </p:nvSpPr>
        <p:spPr bwMode="auto">
          <a:xfrm>
            <a:off x="7300913" y="2476500"/>
            <a:ext cx="1373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Marzo </a:t>
            </a:r>
            <a:r>
              <a:rPr lang="fr-CH" altLang="it-CH" sz="1400" u="sng">
                <a:solidFill>
                  <a:srgbClr val="FFFFFF"/>
                </a:solidFill>
              </a:rPr>
              <a:t>1949  </a:t>
            </a:r>
            <a:r>
              <a:rPr lang="fr-CH" altLang="it-CH" sz="1400">
                <a:solidFill>
                  <a:srgbClr val="FFFFFF"/>
                </a:solidFill>
              </a:rPr>
              <a:t>Conquista de Um Rashrash                      (hoy Eilat)</a:t>
            </a:r>
            <a:endParaRPr lang="it-IT" altLang="it-CH" sz="1400">
              <a:solidFill>
                <a:srgbClr val="FFFFFF"/>
              </a:solidFill>
            </a:endParaRPr>
          </a:p>
        </p:txBody>
      </p:sp>
      <p:pic>
        <p:nvPicPr>
          <p:cNvPr id="334857" name="Picture 9">
            <a:extLst>
              <a:ext uri="{FF2B5EF4-FFF2-40B4-BE49-F238E27FC236}">
                <a16:creationId xmlns:a16="http://schemas.microsoft.com/office/drawing/2014/main" id="{93E7F699-19BD-7CF8-6EFA-C94D39920B2D}"/>
              </a:ext>
            </a:extLst>
          </p:cNvPr>
          <p:cNvPicPr>
            <a:picLocks noChangeAspect="1" noChangeArrowheads="1"/>
          </p:cNvPicPr>
          <p:nvPr/>
        </p:nvPicPr>
        <p:blipFill>
          <a:blip r:embed="rId7"/>
          <a:srcRect/>
          <a:stretch>
            <a:fillRect/>
          </a:stretch>
        </p:blipFill>
        <p:spPr bwMode="auto">
          <a:xfrm>
            <a:off x="6300788" y="1265238"/>
            <a:ext cx="509587" cy="3698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146F1783-608A-F792-38DF-2916B45E74EA}"/>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B517B1A0-B966-9C9C-2D45-FF95F458D5E6}"/>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405508" name="Segnaposto numero diapositiva 1">
            <a:extLst>
              <a:ext uri="{FF2B5EF4-FFF2-40B4-BE49-F238E27FC236}">
                <a16:creationId xmlns:a16="http://schemas.microsoft.com/office/drawing/2014/main" id="{220DB777-C448-1082-CCEF-D2D5465AFE7C}"/>
              </a:ext>
            </a:extLst>
          </p:cNvPr>
          <p:cNvSpPr>
            <a:spLocks noGrp="1" noChangeArrowheads="1"/>
          </p:cNvSpPr>
          <p:nvPr>
            <p:ph type="sldNum" sz="quarter" idx="12"/>
          </p:nvPr>
        </p:nvSpPr>
        <p:spPr>
          <a:xfrm>
            <a:off x="8172450" y="6523038"/>
            <a:ext cx="693738"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14D77D-384D-4AB9-81ED-30A4D58FF728}"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sp>
        <p:nvSpPr>
          <p:cNvPr id="834563" name="CasellaDiTesto 5">
            <a:extLst>
              <a:ext uri="{FF2B5EF4-FFF2-40B4-BE49-F238E27FC236}">
                <a16:creationId xmlns:a16="http://schemas.microsoft.com/office/drawing/2014/main" id="{5387CF56-0B20-5C3C-9937-3138586EE110}"/>
              </a:ext>
            </a:extLst>
          </p:cNvPr>
          <p:cNvSpPr txBox="1">
            <a:spLocks noChangeArrowheads="1"/>
          </p:cNvSpPr>
          <p:nvPr/>
        </p:nvSpPr>
        <p:spPr bwMode="auto">
          <a:xfrm>
            <a:off x="598488" y="212725"/>
            <a:ext cx="43338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Tantura alrededor de 1950 - el pueblo está deshabitado</a:t>
            </a:r>
          </a:p>
        </p:txBody>
      </p:sp>
      <p:pic>
        <p:nvPicPr>
          <p:cNvPr id="8" name="Immagine 7">
            <a:extLst>
              <a:ext uri="{FF2B5EF4-FFF2-40B4-BE49-F238E27FC236}">
                <a16:creationId xmlns:a16="http://schemas.microsoft.com/office/drawing/2014/main" id="{2565ADE3-4669-168D-1DBA-370179BE9550}"/>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405511" name="CasellaDiTesto 9">
            <a:extLst>
              <a:ext uri="{FF2B5EF4-FFF2-40B4-BE49-F238E27FC236}">
                <a16:creationId xmlns:a16="http://schemas.microsoft.com/office/drawing/2014/main" id="{FDEF7FBB-5101-DE0A-25D5-4C1AFE88993C}"/>
              </a:ext>
            </a:extLst>
          </p:cNvPr>
          <p:cNvSpPr txBox="1">
            <a:spLocks noChangeArrowheads="1"/>
          </p:cNvSpPr>
          <p:nvPr/>
        </p:nvSpPr>
        <p:spPr bwMode="auto">
          <a:xfrm>
            <a:off x="3436938" y="6599238"/>
            <a:ext cx="2035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https://es.wikipedia.org/wiki/Tantura</a:t>
            </a:r>
          </a:p>
        </p:txBody>
      </p:sp>
      <p:sp>
        <p:nvSpPr>
          <p:cNvPr id="356360" name="CasellaDiTesto 10">
            <a:extLst>
              <a:ext uri="{FF2B5EF4-FFF2-40B4-BE49-F238E27FC236}">
                <a16:creationId xmlns:a16="http://schemas.microsoft.com/office/drawing/2014/main" id="{D3AFFFBF-64D2-AE12-8E1B-0A597F105B3F}"/>
              </a:ext>
            </a:extLst>
          </p:cNvPr>
          <p:cNvSpPr txBox="1">
            <a:spLocks noChangeArrowheads="1"/>
          </p:cNvSpPr>
          <p:nvPr/>
        </p:nvSpPr>
        <p:spPr bwMode="auto">
          <a:xfrm>
            <a:off x="428625" y="3122613"/>
            <a:ext cx="2940050"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La </a:t>
            </a:r>
            <a:r>
              <a:rPr lang="it-IT" altLang="en-US" sz="1800" b="1" dirty="0" err="1">
                <a:solidFill>
                  <a:schemeClr val="accent4">
                    <a:lumMod val="10000"/>
                  </a:schemeClr>
                </a:solidFill>
              </a:rPr>
              <a:t>masacre</a:t>
            </a:r>
            <a:r>
              <a:rPr lang="it-IT" altLang="en-US" sz="1800" b="1" dirty="0">
                <a:solidFill>
                  <a:schemeClr val="accent4">
                    <a:lumMod val="10000"/>
                  </a:schemeClr>
                </a:solidFill>
              </a:rPr>
              <a:t> de al-</a:t>
            </a:r>
            <a:r>
              <a:rPr lang="it-IT" altLang="en-US" sz="1800" b="1" dirty="0" err="1">
                <a:solidFill>
                  <a:schemeClr val="accent4">
                    <a:lumMod val="10000"/>
                  </a:schemeClr>
                </a:solidFill>
              </a:rPr>
              <a:t>Tantura</a:t>
            </a:r>
            <a:endParaRPr lang="it-IT"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63A952CF-5327-E9C8-86AA-FE93F800B812}"/>
              </a:ext>
            </a:extLst>
          </p:cNvPr>
          <p:cNvSpPr txBox="1"/>
          <p:nvPr/>
        </p:nvSpPr>
        <p:spPr>
          <a:xfrm>
            <a:off x="547688" y="3573463"/>
            <a:ext cx="3563937" cy="646112"/>
          </a:xfrm>
          <a:prstGeom prst="rect">
            <a:avLst/>
          </a:prstGeom>
          <a:solidFill>
            <a:schemeClr val="accent3">
              <a:lumMod val="20000"/>
              <a:lumOff val="80000"/>
            </a:schemeClr>
          </a:solidFill>
        </p:spPr>
        <p:txBody>
          <a:bodyPr>
            <a:spAutoFit/>
          </a:bodyPr>
          <a:lstStyle/>
          <a:p>
            <a:pPr>
              <a:defRPr/>
            </a:pPr>
            <a:r>
              <a:rPr lang="es-ES" sz="1200" b="1" dirty="0">
                <a:solidFill>
                  <a:schemeClr val="accent4">
                    <a:lumMod val="10000"/>
                  </a:schemeClr>
                </a:solidFill>
              </a:rPr>
              <a:t>Cerca de 200-250 hombres fueron llevados al cementerio donde fueron asesinados y enterrados.</a:t>
            </a:r>
          </a:p>
        </p:txBody>
      </p:sp>
      <p:sp>
        <p:nvSpPr>
          <p:cNvPr id="13" name="CasellaDiTesto 12">
            <a:extLst>
              <a:ext uri="{FF2B5EF4-FFF2-40B4-BE49-F238E27FC236}">
                <a16:creationId xmlns:a16="http://schemas.microsoft.com/office/drawing/2014/main" id="{90B7C4F9-BBB5-479F-3B79-21FC048D3C40}"/>
              </a:ext>
            </a:extLst>
          </p:cNvPr>
          <p:cNvSpPr txBox="1"/>
          <p:nvPr/>
        </p:nvSpPr>
        <p:spPr>
          <a:xfrm>
            <a:off x="4572000" y="3573463"/>
            <a:ext cx="3900488" cy="276225"/>
          </a:xfrm>
          <a:prstGeom prst="rect">
            <a:avLst/>
          </a:prstGeom>
          <a:noFill/>
        </p:spPr>
        <p:txBody>
          <a:bodyPr>
            <a:spAutoFit/>
          </a:bodyPr>
          <a:lstStyle/>
          <a:p>
            <a:pPr>
              <a:defRPr/>
            </a:pPr>
            <a:r>
              <a:rPr lang="es-ES" sz="1200" b="1" dirty="0">
                <a:solidFill>
                  <a:schemeClr val="accent4">
                    <a:lumMod val="10000"/>
                  </a:schemeClr>
                </a:solidFill>
              </a:rPr>
              <a:t>Las mujeres y los niños deben irse para siempre. </a:t>
            </a:r>
          </a:p>
        </p:txBody>
      </p:sp>
      <p:pic>
        <p:nvPicPr>
          <p:cNvPr id="17" name="Immagine 16">
            <a:extLst>
              <a:ext uri="{FF2B5EF4-FFF2-40B4-BE49-F238E27FC236}">
                <a16:creationId xmlns:a16="http://schemas.microsoft.com/office/drawing/2014/main" id="{83A63F42-C619-7CBC-3453-112A87E425A8}"/>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FBA57702-FF5D-F194-3E1B-3BB777665D10}"/>
              </a:ext>
            </a:extLst>
          </p:cNvPr>
          <p:cNvSpPr txBox="1"/>
          <p:nvPr/>
        </p:nvSpPr>
        <p:spPr>
          <a:xfrm>
            <a:off x="6554788" y="1878013"/>
            <a:ext cx="2232025" cy="461962"/>
          </a:xfrm>
          <a:prstGeom prst="rect">
            <a:avLst/>
          </a:prstGeom>
          <a:noFill/>
        </p:spPr>
        <p:txBody>
          <a:bodyPr>
            <a:spAutoFit/>
          </a:bodyPr>
          <a:lstStyle/>
          <a:p>
            <a:pPr>
              <a:defRPr/>
            </a:pPr>
            <a:r>
              <a:rPr lang="es-ES" sz="1200" b="1" dirty="0">
                <a:solidFill>
                  <a:schemeClr val="accent4">
                    <a:lumMod val="10000"/>
                  </a:schemeClr>
                </a:solidFill>
              </a:rPr>
              <a:t>Los palestinos tienen que cavar su propia tumba.</a:t>
            </a:r>
            <a:endParaRPr lang="en-US" sz="1200" b="1" dirty="0">
              <a:solidFill>
                <a:schemeClr val="accent4">
                  <a:lumMod val="10000"/>
                </a:schemeClr>
              </a:solidFill>
            </a:endParaRPr>
          </a:p>
        </p:txBody>
      </p:sp>
      <p:sp>
        <p:nvSpPr>
          <p:cNvPr id="405517" name="CasellaDiTesto 10">
            <a:extLst>
              <a:ext uri="{FF2B5EF4-FFF2-40B4-BE49-F238E27FC236}">
                <a16:creationId xmlns:a16="http://schemas.microsoft.com/office/drawing/2014/main" id="{DADE382A-42E7-F204-B9EE-3D60DCBC2A0B}"/>
              </a:ext>
            </a:extLst>
          </p:cNvPr>
          <p:cNvSpPr txBox="1">
            <a:spLocks noChangeArrowheads="1"/>
          </p:cNvSpPr>
          <p:nvPr/>
        </p:nvSpPr>
        <p:spPr bwMode="auto">
          <a:xfrm>
            <a:off x="3402013" y="3119438"/>
            <a:ext cx="2279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1800"/>
              <a:t>22-23 mayo de 1948</a:t>
            </a:r>
          </a:p>
        </p:txBody>
      </p:sp>
      <p:sp>
        <p:nvSpPr>
          <p:cNvPr id="18" name="Rettangolo 17">
            <a:extLst>
              <a:ext uri="{FF2B5EF4-FFF2-40B4-BE49-F238E27FC236}">
                <a16:creationId xmlns:a16="http://schemas.microsoft.com/office/drawing/2014/main" id="{B052F07A-09F2-8DA2-36EA-E718291C5B4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65753184-00F3-3949-5E4C-F8F9F4AC849C}"/>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CasellaDiTesto 5">
            <a:extLst>
              <a:ext uri="{FF2B5EF4-FFF2-40B4-BE49-F238E27FC236}">
                <a16:creationId xmlns:a16="http://schemas.microsoft.com/office/drawing/2014/main" id="{8FF5CD45-BB1A-534A-8B63-1C5B6413D8C8}"/>
              </a:ext>
            </a:extLst>
          </p:cNvPr>
          <p:cNvSpPr txBox="1">
            <a:spLocks noChangeArrowheads="1"/>
          </p:cNvSpPr>
          <p:nvPr/>
        </p:nvSpPr>
        <p:spPr bwMode="auto">
          <a:xfrm>
            <a:off x="6156325" y="2708275"/>
            <a:ext cx="2662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men are locked up in a makeshift concentration camp</a:t>
            </a:r>
          </a:p>
        </p:txBody>
      </p:sp>
      <p:pic>
        <p:nvPicPr>
          <p:cNvPr id="407555" name="Immagine 2">
            <a:extLst>
              <a:ext uri="{FF2B5EF4-FFF2-40B4-BE49-F238E27FC236}">
                <a16:creationId xmlns:a16="http://schemas.microsoft.com/office/drawing/2014/main" id="{F4B245BF-C2C6-5EBC-8D91-F3DC192D1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1ED5B0C6-20F2-5B36-7E7E-E93D550F5661}"/>
              </a:ext>
            </a:extLst>
          </p:cNvPr>
          <p:cNvSpPr txBox="1"/>
          <p:nvPr/>
        </p:nvSpPr>
        <p:spPr>
          <a:xfrm>
            <a:off x="3268663" y="2792413"/>
            <a:ext cx="25463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July 1948 - al Ramla</a:t>
            </a:r>
          </a:p>
        </p:txBody>
      </p:sp>
      <p:pic>
        <p:nvPicPr>
          <p:cNvPr id="407557" name="Picture 2" descr="Photograph">
            <a:extLst>
              <a:ext uri="{FF2B5EF4-FFF2-40B4-BE49-F238E27FC236}">
                <a16:creationId xmlns:a16="http://schemas.microsoft.com/office/drawing/2014/main" id="{27E38485-D414-ED6D-EDBD-4BD15E92B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7558" name="CasellaDiTesto 2">
            <a:extLst>
              <a:ext uri="{FF2B5EF4-FFF2-40B4-BE49-F238E27FC236}">
                <a16:creationId xmlns:a16="http://schemas.microsoft.com/office/drawing/2014/main" id="{973889EE-7480-FB62-BE58-6E51FE01DDE0}"/>
              </a:ext>
            </a:extLst>
          </p:cNvPr>
          <p:cNvSpPr txBox="1">
            <a:spLocks noChangeArrowheads="1"/>
          </p:cNvSpPr>
          <p:nvPr/>
        </p:nvSpPr>
        <p:spPr bwMode="auto">
          <a:xfrm>
            <a:off x="212725" y="62865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Palestinian women and children are grouped together</a:t>
            </a:r>
          </a:p>
        </p:txBody>
      </p:sp>
      <p:sp>
        <p:nvSpPr>
          <p:cNvPr id="407559" name="CasellaDiTesto 13">
            <a:extLst>
              <a:ext uri="{FF2B5EF4-FFF2-40B4-BE49-F238E27FC236}">
                <a16:creationId xmlns:a16="http://schemas.microsoft.com/office/drawing/2014/main" id="{77A7359C-2D32-23E2-C3DA-E9CA07BDE08E}"/>
              </a:ext>
            </a:extLst>
          </p:cNvPr>
          <p:cNvSpPr txBox="1">
            <a:spLocks noChangeArrowheads="1"/>
          </p:cNvSpPr>
          <p:nvPr/>
        </p:nvSpPr>
        <p:spPr bwMode="auto">
          <a:xfrm>
            <a:off x="334963" y="2709863"/>
            <a:ext cx="2171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Zionist militias arrest all Palestinian men</a:t>
            </a:r>
          </a:p>
        </p:txBody>
      </p:sp>
      <p:sp>
        <p:nvSpPr>
          <p:cNvPr id="407560" name="CasellaDiTesto 14">
            <a:extLst>
              <a:ext uri="{FF2B5EF4-FFF2-40B4-BE49-F238E27FC236}">
                <a16:creationId xmlns:a16="http://schemas.microsoft.com/office/drawing/2014/main" id="{D2A76E60-14A0-DBFE-9851-F86C01689DA6}"/>
              </a:ext>
            </a:extLst>
          </p:cNvPr>
          <p:cNvSpPr txBox="1">
            <a:spLocks noChangeArrowheads="1"/>
          </p:cNvSpPr>
          <p:nvPr/>
        </p:nvSpPr>
        <p:spPr bwMode="auto">
          <a:xfrm>
            <a:off x="2051050" y="65627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407561" name="CasellaDiTesto 15">
            <a:extLst>
              <a:ext uri="{FF2B5EF4-FFF2-40B4-BE49-F238E27FC236}">
                <a16:creationId xmlns:a16="http://schemas.microsoft.com/office/drawing/2014/main" id="{3E09E9C2-2408-9DB2-7389-2001A0269D0B}"/>
              </a:ext>
            </a:extLst>
          </p:cNvPr>
          <p:cNvSpPr txBox="1">
            <a:spLocks noChangeArrowheads="1"/>
          </p:cNvSpPr>
          <p:nvPr/>
        </p:nvSpPr>
        <p:spPr bwMode="auto">
          <a:xfrm>
            <a:off x="685800" y="3219450"/>
            <a:ext cx="7854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Israelis killed or expelled approximately  50-70,000 inhabitants of Lydda and al-Ramla</a:t>
            </a:r>
          </a:p>
        </p:txBody>
      </p:sp>
      <p:sp>
        <p:nvSpPr>
          <p:cNvPr id="407562" name="Segnaposto numero diapositiva 1">
            <a:extLst>
              <a:ext uri="{FF2B5EF4-FFF2-40B4-BE49-F238E27FC236}">
                <a16:creationId xmlns:a16="http://schemas.microsoft.com/office/drawing/2014/main" id="{09F395FA-FBF7-BCD3-6970-376E607FFCE3}"/>
              </a:ext>
            </a:extLst>
          </p:cNvPr>
          <p:cNvSpPr>
            <a:spLocks noGrp="1" noChangeArrowheads="1"/>
          </p:cNvSpPr>
          <p:nvPr>
            <p:ph type="sldNum" sz="quarter" idx="12"/>
          </p:nvPr>
        </p:nvSpPr>
        <p:spPr>
          <a:xfrm>
            <a:off x="8137525" y="3582988"/>
            <a:ext cx="585788"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A5466A-B761-4935-A0AF-340DA0E638E8}" type="slidenum">
              <a:rPr lang="it-IT" altLang="en-US" sz="1400" b="1" smtClean="0">
                <a:solidFill>
                  <a:srgbClr val="161616"/>
                </a:solidFill>
              </a:rPr>
              <a:pPr>
                <a:spcBef>
                  <a:spcPct val="0"/>
                </a:spcBef>
                <a:buFontTx/>
                <a:buNone/>
              </a:pPr>
              <a:t>86</a:t>
            </a:fld>
            <a:endParaRPr lang="it-IT" altLang="en-US" sz="1400" b="1">
              <a:solidFill>
                <a:srgbClr val="161616"/>
              </a:solidFill>
            </a:endParaRPr>
          </a:p>
        </p:txBody>
      </p:sp>
      <p:sp>
        <p:nvSpPr>
          <p:cNvPr id="14" name="Rettangolo 13">
            <a:extLst>
              <a:ext uri="{FF2B5EF4-FFF2-40B4-BE49-F238E27FC236}">
                <a16:creationId xmlns:a16="http://schemas.microsoft.com/office/drawing/2014/main" id="{2E4AA071-B7AF-0E78-78F0-B4461FF0706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7564" name="Picture 16" descr="Potrebbe essere un'immagine raffigurante una o più persone, persone in piedi e attività all'aperto">
            <a:extLst>
              <a:ext uri="{FF2B5EF4-FFF2-40B4-BE49-F238E27FC236}">
                <a16:creationId xmlns:a16="http://schemas.microsoft.com/office/drawing/2014/main" id="{B559F0F9-3A89-3FB5-4DA7-5FF8C52D4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C:\Users\Enrico\Desktop\Esodo lug 48 Ramle Palmach jpeg.jpg">
            <a:extLst>
              <a:ext uri="{FF2B5EF4-FFF2-40B4-BE49-F238E27FC236}">
                <a16:creationId xmlns:a16="http://schemas.microsoft.com/office/drawing/2014/main" id="{2D79DDC4-27CC-4011-ADB2-C0347003FF88}"/>
              </a:ext>
            </a:extLst>
          </p:cNvPr>
          <p:cNvPicPr>
            <a:picLocks noChangeAspect="1" noChangeArrowheads="1"/>
          </p:cNvPicPr>
          <p:nvPr/>
        </p:nvPicPr>
        <p:blipFill rotWithShape="1">
          <a:blip r:embed="rId6"/>
          <a:srcRect l="2549"/>
          <a:stretch/>
        </p:blipFill>
        <p:spPr bwMode="auto">
          <a:xfrm>
            <a:off x="4613275" y="3584575"/>
            <a:ext cx="4084638" cy="2701925"/>
          </a:xfrm>
          <a:prstGeom prst="rect">
            <a:avLst/>
          </a:prstGeom>
          <a:ln w="38100">
            <a:solidFill>
              <a:schemeClr val="tx1"/>
            </a:solidFill>
          </a:ln>
          <a:effectLst>
            <a:outerShdw blurRad="292100" dist="139700" dir="2700000" algn="tl" rotWithShape="0">
              <a:srgbClr val="333333">
                <a:alpha val="65000"/>
              </a:srgbClr>
            </a:outerShdw>
          </a:effectLst>
        </p:spPr>
      </p:pic>
      <p:sp>
        <p:nvSpPr>
          <p:cNvPr id="407566" name="CasellaDiTesto 3">
            <a:extLst>
              <a:ext uri="{FF2B5EF4-FFF2-40B4-BE49-F238E27FC236}">
                <a16:creationId xmlns:a16="http://schemas.microsoft.com/office/drawing/2014/main" id="{6B5F5FE9-99E6-F7CC-B76D-821F9F8D6710}"/>
              </a:ext>
            </a:extLst>
          </p:cNvPr>
          <p:cNvSpPr txBox="1">
            <a:spLocks noChangeArrowheads="1"/>
          </p:cNvSpPr>
          <p:nvPr/>
        </p:nvSpPr>
        <p:spPr bwMode="auto">
          <a:xfrm>
            <a:off x="5683250"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are taken by bus to areas controlled by the Arab legion.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CasellaDiTesto 3">
            <a:extLst>
              <a:ext uri="{FF2B5EF4-FFF2-40B4-BE49-F238E27FC236}">
                <a16:creationId xmlns:a16="http://schemas.microsoft.com/office/drawing/2014/main" id="{AA874B1B-9C0A-1DB3-3017-E7A2B79C0C60}"/>
              </a:ext>
            </a:extLst>
          </p:cNvPr>
          <p:cNvSpPr txBox="1">
            <a:spLocks noChangeArrowheads="1"/>
          </p:cNvSpPr>
          <p:nvPr/>
        </p:nvSpPr>
        <p:spPr bwMode="auto">
          <a:xfrm>
            <a:off x="3656013" y="363538"/>
            <a:ext cx="79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a:p>
            <a:pPr>
              <a:spcBef>
                <a:spcPct val="0"/>
              </a:spcBef>
              <a:buFontTx/>
              <a:buNone/>
            </a:pPr>
            <a:r>
              <a:rPr lang="en-US" altLang="en-US" sz="1200"/>
              <a:t>Ruins of Lydda after the  Zionist attack.</a:t>
            </a:r>
          </a:p>
        </p:txBody>
      </p:sp>
      <p:sp>
        <p:nvSpPr>
          <p:cNvPr id="409603" name="CasellaDiTesto 5">
            <a:extLst>
              <a:ext uri="{FF2B5EF4-FFF2-40B4-BE49-F238E27FC236}">
                <a16:creationId xmlns:a16="http://schemas.microsoft.com/office/drawing/2014/main" id="{16ABB596-62F0-9222-13C4-E50FF1143553}"/>
              </a:ext>
            </a:extLst>
          </p:cNvPr>
          <p:cNvSpPr txBox="1">
            <a:spLocks noChangeArrowheads="1"/>
          </p:cNvSpPr>
          <p:nvPr/>
        </p:nvSpPr>
        <p:spPr bwMode="auto">
          <a:xfrm>
            <a:off x="4524375" y="176213"/>
            <a:ext cx="1511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Zionist militias </a:t>
            </a:r>
          </a:p>
          <a:p>
            <a:pPr algn="r">
              <a:spcBef>
                <a:spcPct val="0"/>
              </a:spcBef>
              <a:buFontTx/>
              <a:buNone/>
            </a:pPr>
            <a:r>
              <a:rPr lang="en-US" altLang="en-US" sz="1200"/>
              <a:t>bombed the Lydda Mosque.</a:t>
            </a:r>
          </a:p>
          <a:p>
            <a:pPr algn="r">
              <a:spcBef>
                <a:spcPct val="0"/>
              </a:spcBef>
              <a:buFontTx/>
              <a:buNone/>
            </a:pPr>
            <a:r>
              <a:rPr lang="en-US" altLang="en-US" sz="1200"/>
              <a:t>176 Palestinian civilians who had taken refuge inside died there.</a:t>
            </a:r>
          </a:p>
        </p:txBody>
      </p:sp>
      <p:sp>
        <p:nvSpPr>
          <p:cNvPr id="409604" name="CasellaDiTesto 7">
            <a:extLst>
              <a:ext uri="{FF2B5EF4-FFF2-40B4-BE49-F238E27FC236}">
                <a16:creationId xmlns:a16="http://schemas.microsoft.com/office/drawing/2014/main" id="{E4154E83-5324-8CCB-5DD9-CCC2022BAFF7}"/>
              </a:ext>
            </a:extLst>
          </p:cNvPr>
          <p:cNvSpPr txBox="1">
            <a:spLocks noChangeArrowheads="1"/>
          </p:cNvSpPr>
          <p:nvPr/>
        </p:nvSpPr>
        <p:spPr bwMode="auto">
          <a:xfrm>
            <a:off x="4230688" y="4178300"/>
            <a:ext cx="1095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The march of death: 500 Palestinian civilians from Lydda died after being chased away from their homes by the Zionists</a:t>
            </a:r>
          </a:p>
        </p:txBody>
      </p:sp>
      <p:sp>
        <p:nvSpPr>
          <p:cNvPr id="9" name="CasellaDiTesto 8">
            <a:extLst>
              <a:ext uri="{FF2B5EF4-FFF2-40B4-BE49-F238E27FC236}">
                <a16:creationId xmlns:a16="http://schemas.microsoft.com/office/drawing/2014/main" id="{6D223CB4-CBCC-EB73-B70B-E896C031210C}"/>
              </a:ext>
            </a:extLst>
          </p:cNvPr>
          <p:cNvSpPr txBox="1"/>
          <p:nvPr/>
        </p:nvSpPr>
        <p:spPr>
          <a:xfrm>
            <a:off x="4186238" y="1879600"/>
            <a:ext cx="1223962" cy="101600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July 1948 </a:t>
            </a:r>
            <a:r>
              <a:rPr lang="en-US" sz="2000" b="1" dirty="0" err="1">
                <a:solidFill>
                  <a:schemeClr val="accent4">
                    <a:lumMod val="10000"/>
                  </a:schemeClr>
                </a:solidFill>
              </a:rPr>
              <a:t>Lydda</a:t>
            </a:r>
            <a:endParaRPr lang="en-US" sz="2000" b="1" dirty="0">
              <a:solidFill>
                <a:schemeClr val="accent4">
                  <a:lumMod val="10000"/>
                </a:schemeClr>
              </a:solidFill>
            </a:endParaRPr>
          </a:p>
        </p:txBody>
      </p:sp>
      <p:sp>
        <p:nvSpPr>
          <p:cNvPr id="409606" name="CasellaDiTesto 13">
            <a:extLst>
              <a:ext uri="{FF2B5EF4-FFF2-40B4-BE49-F238E27FC236}">
                <a16:creationId xmlns:a16="http://schemas.microsoft.com/office/drawing/2014/main" id="{055096D2-53D2-726A-57BA-745DB51C468E}"/>
              </a:ext>
            </a:extLst>
          </p:cNvPr>
          <p:cNvSpPr txBox="1">
            <a:spLocks noChangeArrowheads="1"/>
          </p:cNvSpPr>
          <p:nvPr/>
        </p:nvSpPr>
        <p:spPr bwMode="auto">
          <a:xfrm>
            <a:off x="173038" y="6413500"/>
            <a:ext cx="35163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a:spcBef>
                <a:spcPct val="20000"/>
              </a:spcBef>
              <a:buChar char="•"/>
              <a:tabLst>
                <a:tab pos="0" algn="l"/>
              </a:tabLst>
              <a:defRPr sz="3200">
                <a:solidFill>
                  <a:schemeClr val="tx1"/>
                </a:solidFill>
                <a:latin typeface="Arial" panose="020B0604020202020204" pitchFamily="34" charset="0"/>
              </a:defRPr>
            </a:lvl1pPr>
            <a:lvl2pPr marL="742950" indent="-285750" defTabSz="114300">
              <a:spcBef>
                <a:spcPct val="20000"/>
              </a:spcBef>
              <a:buChar char="–"/>
              <a:tabLst>
                <a:tab pos="0" algn="l"/>
              </a:tabLst>
              <a:defRPr sz="2800">
                <a:solidFill>
                  <a:schemeClr val="tx1"/>
                </a:solidFill>
                <a:latin typeface="Arial" panose="020B0604020202020204" pitchFamily="34" charset="0"/>
              </a:defRPr>
            </a:lvl2pPr>
            <a:lvl3pPr marL="1143000" indent="-228600" defTabSz="114300">
              <a:spcBef>
                <a:spcPct val="20000"/>
              </a:spcBef>
              <a:buChar char="•"/>
              <a:tabLst>
                <a:tab pos="0" algn="l"/>
              </a:tabLst>
              <a:defRPr sz="2400">
                <a:solidFill>
                  <a:schemeClr val="tx1"/>
                </a:solidFill>
                <a:latin typeface="Arial" panose="020B0604020202020204" pitchFamily="34" charset="0"/>
              </a:defRPr>
            </a:lvl3pPr>
            <a:lvl4pPr marL="1600200" indent="-228600" defTabSz="114300">
              <a:spcBef>
                <a:spcPct val="20000"/>
              </a:spcBef>
              <a:buChar char="–"/>
              <a:tabLst>
                <a:tab pos="0" algn="l"/>
              </a:tabLst>
              <a:defRPr sz="2000">
                <a:solidFill>
                  <a:schemeClr val="tx1"/>
                </a:solidFill>
                <a:latin typeface="Arial" panose="020B0604020202020204" pitchFamily="34" charset="0"/>
              </a:defRPr>
            </a:lvl4pPr>
            <a:lvl5pPr marL="2057400" indent="-228600" defTabSz="114300">
              <a:spcBef>
                <a:spcPct val="20000"/>
              </a:spcBef>
              <a:buChar char="»"/>
              <a:tabLst>
                <a:tab pos="0" algn="l"/>
              </a:tabLst>
              <a:defRPr sz="2000">
                <a:solidFill>
                  <a:schemeClr val="tx1"/>
                </a:solidFill>
                <a:latin typeface="Arial" panose="020B0604020202020204" pitchFamily="34" charset="0"/>
              </a:defRPr>
            </a:lvl5pPr>
            <a:lvl6pPr marL="25146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6pPr>
            <a:lvl7pPr marL="29718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7pPr>
            <a:lvl8pPr marL="34290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8pPr>
            <a:lvl9pPr marL="38862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9pPr>
          </a:lstStyle>
          <a:p>
            <a:pPr algn="r">
              <a:spcBef>
                <a:spcPct val="0"/>
              </a:spcBef>
              <a:buFontTx/>
              <a:buNone/>
            </a:pPr>
            <a:r>
              <a:rPr lang="en-US" altLang="en-US" sz="1200"/>
              <a:t>Lydda's surviving civilians are grouped together</a:t>
            </a:r>
          </a:p>
        </p:txBody>
      </p:sp>
      <p:sp>
        <p:nvSpPr>
          <p:cNvPr id="409607" name="CasellaDiTesto 14">
            <a:extLst>
              <a:ext uri="{FF2B5EF4-FFF2-40B4-BE49-F238E27FC236}">
                <a16:creationId xmlns:a16="http://schemas.microsoft.com/office/drawing/2014/main" id="{BC72D9DC-DF00-A0BB-20AA-38BACC1B9194}"/>
              </a:ext>
            </a:extLst>
          </p:cNvPr>
          <p:cNvSpPr txBox="1">
            <a:spLocks noChangeArrowheads="1"/>
          </p:cNvSpPr>
          <p:nvPr/>
        </p:nvSpPr>
        <p:spPr bwMode="auto">
          <a:xfrm>
            <a:off x="4271963" y="65373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409608" name="Segnaposto numero diapositiva 1">
            <a:extLst>
              <a:ext uri="{FF2B5EF4-FFF2-40B4-BE49-F238E27FC236}">
                <a16:creationId xmlns:a16="http://schemas.microsoft.com/office/drawing/2014/main" id="{C3E75E8D-B7A8-E8EE-9551-4E703C81EAC9}"/>
              </a:ext>
            </a:extLst>
          </p:cNvPr>
          <p:cNvSpPr>
            <a:spLocks noGrp="1" noChangeArrowheads="1"/>
          </p:cNvSpPr>
          <p:nvPr>
            <p:ph type="sldNum" sz="quarter" idx="12"/>
          </p:nvPr>
        </p:nvSpPr>
        <p:spPr>
          <a:xfrm>
            <a:off x="8212138" y="642461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72CF73-C62C-4ACF-9C71-5B85BB02270F}"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409609" name="CasellaDiTesto 2">
            <a:extLst>
              <a:ext uri="{FF2B5EF4-FFF2-40B4-BE49-F238E27FC236}">
                <a16:creationId xmlns:a16="http://schemas.microsoft.com/office/drawing/2014/main" id="{D2F18831-8CF9-1847-595F-1C25108F4D76}"/>
              </a:ext>
            </a:extLst>
          </p:cNvPr>
          <p:cNvSpPr txBox="1">
            <a:spLocks noChangeArrowheads="1"/>
          </p:cNvSpPr>
          <p:nvPr/>
        </p:nvSpPr>
        <p:spPr bwMode="auto">
          <a:xfrm>
            <a:off x="3665538" y="3124200"/>
            <a:ext cx="2452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t>Operation Dani - The Zionists drove out most of Lydda's 22,000 inhabitants and killed 250 people.</a:t>
            </a:r>
            <a:endParaRPr lang="it-CH" altLang="it-CH" sz="1400" b="1"/>
          </a:p>
        </p:txBody>
      </p:sp>
      <p:pic>
        <p:nvPicPr>
          <p:cNvPr id="14" name="Immagine 13">
            <a:extLst>
              <a:ext uri="{FF2B5EF4-FFF2-40B4-BE49-F238E27FC236}">
                <a16:creationId xmlns:a16="http://schemas.microsoft.com/office/drawing/2014/main" id="{F57FED2D-7051-9EAD-E354-ED35108A8A7F}"/>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FCBDEB73-BB70-5BB1-E197-5AA764557BBF}"/>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62E963ED-CA73-6672-9CD2-8158088070A8}"/>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15" descr="Risultati immagini per 1948 Lydda death march">
            <a:extLst>
              <a:ext uri="{FF2B5EF4-FFF2-40B4-BE49-F238E27FC236}">
                <a16:creationId xmlns:a16="http://schemas.microsoft.com/office/drawing/2014/main" id="{2DB8846D-A6AE-AA9B-6C46-091F8B7B7075}"/>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BCED7DD3-3A7E-1545-9E72-E86818F7F913}"/>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409615" name="CasellaDiTesto 9">
            <a:extLst>
              <a:ext uri="{FF2B5EF4-FFF2-40B4-BE49-F238E27FC236}">
                <a16:creationId xmlns:a16="http://schemas.microsoft.com/office/drawing/2014/main" id="{B717239E-9109-9057-50A7-1983B276391F}"/>
              </a:ext>
            </a:extLst>
          </p:cNvPr>
          <p:cNvSpPr txBox="1">
            <a:spLocks noChangeArrowheads="1"/>
          </p:cNvSpPr>
          <p:nvPr/>
        </p:nvSpPr>
        <p:spPr bwMode="auto">
          <a:xfrm>
            <a:off x="396875" y="3808413"/>
            <a:ext cx="2328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Hunt for Palestinian civilians.</a:t>
            </a:r>
          </a:p>
        </p:txBody>
      </p:sp>
      <p:sp>
        <p:nvSpPr>
          <p:cNvPr id="17" name="Rettangolo 16">
            <a:extLst>
              <a:ext uri="{FF2B5EF4-FFF2-40B4-BE49-F238E27FC236}">
                <a16:creationId xmlns:a16="http://schemas.microsoft.com/office/drawing/2014/main" id="{8BA82363-1C7D-A682-C620-FE5BDFF5150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9FD9A2F0-173C-362E-6B0C-B9E770E4C4A6}"/>
              </a:ext>
            </a:extLst>
          </p:cNvPr>
          <p:cNvPicPr>
            <a:picLocks noChangeAspect="1" noChangeArrowheads="1"/>
          </p:cNvPicPr>
          <p:nvPr/>
        </p:nvPicPr>
        <p:blipFill>
          <a:blip r:embed="rId3"/>
          <a:srcRect/>
          <a:stretch>
            <a:fillRect/>
          </a:stretch>
        </p:blipFill>
        <p:spPr bwMode="auto">
          <a:xfrm>
            <a:off x="4778375" y="371792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4">
            <a:extLst>
              <a:ext uri="{FF2B5EF4-FFF2-40B4-BE49-F238E27FC236}">
                <a16:creationId xmlns:a16="http://schemas.microsoft.com/office/drawing/2014/main" id="{D50D81F5-81DF-ED05-D213-38A62DF5E0F5}"/>
              </a:ext>
            </a:extLst>
          </p:cNvPr>
          <p:cNvPicPr>
            <a:picLocks noChangeAspect="1" noChangeArrowheads="1"/>
          </p:cNvPicPr>
          <p:nvPr/>
        </p:nvPicPr>
        <p:blipFill rotWithShape="1">
          <a:blip r:embed="rId4"/>
          <a:srcRect b="14898"/>
          <a:stretch/>
        </p:blipFill>
        <p:spPr bwMode="auto">
          <a:xfrm>
            <a:off x="179388" y="260350"/>
            <a:ext cx="444500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1652" name="Text Box 3">
            <a:extLst>
              <a:ext uri="{FF2B5EF4-FFF2-40B4-BE49-F238E27FC236}">
                <a16:creationId xmlns:a16="http://schemas.microsoft.com/office/drawing/2014/main" id="{C9204041-446D-749F-8CF4-C78887265F09}"/>
              </a:ext>
            </a:extLst>
          </p:cNvPr>
          <p:cNvSpPr txBox="1">
            <a:spLocks noChangeArrowheads="1"/>
          </p:cNvSpPr>
          <p:nvPr/>
        </p:nvSpPr>
        <p:spPr bwMode="auto">
          <a:xfrm>
            <a:off x="4724400" y="2470150"/>
            <a:ext cx="42576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t>28 de octubre de 1948</a:t>
            </a:r>
            <a:r>
              <a:rPr lang="fr-CH" altLang="it-CH" sz="1400" b="1"/>
              <a:t>  </a:t>
            </a:r>
            <a:r>
              <a:rPr lang="es-ES" altLang="it-CH" sz="1400" b="1">
                <a:solidFill>
                  <a:srgbClr val="FFFFFF"/>
                </a:solidFill>
              </a:rPr>
              <a:t>El ejército sionista entró en la aldea palestina de Safsaf y asesinó a unos 60 hombres palestinos. La población fue expulsada y el pueblo fue destruido.                              Hoy allì está el kibutz Moshav Safsufa.</a:t>
            </a:r>
            <a:endParaRPr lang="it-IT" altLang="it-CH" sz="1400" b="1">
              <a:solidFill>
                <a:srgbClr val="FFFFFF"/>
              </a:solidFill>
            </a:endParaRPr>
          </a:p>
        </p:txBody>
      </p:sp>
      <p:sp>
        <p:nvSpPr>
          <p:cNvPr id="411653" name="Text Box 9">
            <a:extLst>
              <a:ext uri="{FF2B5EF4-FFF2-40B4-BE49-F238E27FC236}">
                <a16:creationId xmlns:a16="http://schemas.microsoft.com/office/drawing/2014/main" id="{4B82DC67-8416-FBE9-DF5E-AF8DE10194BD}"/>
              </a:ext>
            </a:extLst>
          </p:cNvPr>
          <p:cNvSpPr txBox="1">
            <a:spLocks noChangeArrowheads="1"/>
          </p:cNvSpPr>
          <p:nvPr/>
        </p:nvSpPr>
        <p:spPr bwMode="auto">
          <a:xfrm>
            <a:off x="4778375" y="3716338"/>
            <a:ext cx="1377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Después de la masacre, el pueblo está desierto.</a:t>
            </a:r>
            <a:endParaRPr lang="it-IT" altLang="it-CH" sz="1400" b="1">
              <a:solidFill>
                <a:srgbClr val="333333"/>
              </a:solidFill>
            </a:endParaRPr>
          </a:p>
        </p:txBody>
      </p:sp>
      <p:sp>
        <p:nvSpPr>
          <p:cNvPr id="411654" name="Segnaposto numero diapositiva 1">
            <a:extLst>
              <a:ext uri="{FF2B5EF4-FFF2-40B4-BE49-F238E27FC236}">
                <a16:creationId xmlns:a16="http://schemas.microsoft.com/office/drawing/2014/main" id="{381840B1-8C11-1ECC-D364-10EB8D1EE878}"/>
              </a:ext>
            </a:extLst>
          </p:cNvPr>
          <p:cNvSpPr>
            <a:spLocks noGrp="1"/>
          </p:cNvSpPr>
          <p:nvPr>
            <p:ph type="sldNum" sz="quarter" idx="12"/>
          </p:nvPr>
        </p:nvSpPr>
        <p:spPr>
          <a:xfrm>
            <a:off x="8361363" y="3332163"/>
            <a:ext cx="6207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6B9AB7-B6DE-4E9F-A108-05D763F49CF2}" type="slidenum">
              <a:rPr lang="it-IT" altLang="en-US" sz="1400" b="1" smtClean="0"/>
              <a:pPr>
                <a:spcBef>
                  <a:spcPct val="0"/>
                </a:spcBef>
                <a:buFontTx/>
                <a:buNone/>
              </a:pPr>
              <a:t>88</a:t>
            </a:fld>
            <a:endParaRPr lang="it-IT" altLang="en-US" sz="1400" b="1"/>
          </a:p>
        </p:txBody>
      </p:sp>
      <p:sp>
        <p:nvSpPr>
          <p:cNvPr id="411655" name="CasellaDiTesto 1">
            <a:extLst>
              <a:ext uri="{FF2B5EF4-FFF2-40B4-BE49-F238E27FC236}">
                <a16:creationId xmlns:a16="http://schemas.microsoft.com/office/drawing/2014/main" id="{9382F0C3-2560-3254-1790-762B65CA2310}"/>
              </a:ext>
            </a:extLst>
          </p:cNvPr>
          <p:cNvSpPr txBox="1">
            <a:spLocks noChangeArrowheads="1"/>
          </p:cNvSpPr>
          <p:nvPr/>
        </p:nvSpPr>
        <p:spPr bwMode="auto">
          <a:xfrm>
            <a:off x="2447925" y="6669088"/>
            <a:ext cx="4105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https://en.wikipedia.org/wiki/Killings_and_massacres_during_the_1948_Palestine_war</a:t>
            </a:r>
          </a:p>
        </p:txBody>
      </p:sp>
      <p:sp>
        <p:nvSpPr>
          <p:cNvPr id="411656" name="CasellaDiTesto 12">
            <a:extLst>
              <a:ext uri="{FF2B5EF4-FFF2-40B4-BE49-F238E27FC236}">
                <a16:creationId xmlns:a16="http://schemas.microsoft.com/office/drawing/2014/main" id="{81F0ABDF-A94F-EF0A-9087-24E57F73FEBD}"/>
              </a:ext>
            </a:extLst>
          </p:cNvPr>
          <p:cNvSpPr txBox="1">
            <a:spLocks noChangeArrowheads="1"/>
          </p:cNvSpPr>
          <p:nvPr/>
        </p:nvSpPr>
        <p:spPr bwMode="auto">
          <a:xfrm>
            <a:off x="3524250" y="277813"/>
            <a:ext cx="11731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900" b="1"/>
              <a:t>Nota los Jeeps</a:t>
            </a:r>
            <a:endParaRPr lang="en-US" altLang="en-US" sz="900" b="1"/>
          </a:p>
        </p:txBody>
      </p:sp>
      <p:pic>
        <p:nvPicPr>
          <p:cNvPr id="15" name="Picture 2">
            <a:extLst>
              <a:ext uri="{FF2B5EF4-FFF2-40B4-BE49-F238E27FC236}">
                <a16:creationId xmlns:a16="http://schemas.microsoft.com/office/drawing/2014/main" id="{55DAE111-C0D0-FCD5-D013-29A39B82994F}"/>
              </a:ext>
            </a:extLst>
          </p:cNvPr>
          <p:cNvPicPr>
            <a:picLocks noChangeAspect="1" noChangeArrowheads="1"/>
          </p:cNvPicPr>
          <p:nvPr/>
        </p:nvPicPr>
        <p:blipFill>
          <a:blip r:embed="rId5"/>
          <a:srcRect/>
          <a:stretch>
            <a:fillRect/>
          </a:stretch>
        </p:blipFill>
        <p:spPr bwMode="auto">
          <a:xfrm>
            <a:off x="2616200" y="455136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6">
            <a:extLst>
              <a:ext uri="{FF2B5EF4-FFF2-40B4-BE49-F238E27FC236}">
                <a16:creationId xmlns:a16="http://schemas.microsoft.com/office/drawing/2014/main" id="{6328ACC1-4323-3975-8B19-7EC8C9416B58}"/>
              </a:ext>
            </a:extLst>
          </p:cNvPr>
          <p:cNvPicPr>
            <a:picLocks noChangeAspect="1" noChangeArrowheads="1"/>
          </p:cNvPicPr>
          <p:nvPr/>
        </p:nvPicPr>
        <p:blipFill>
          <a:blip r:embed="rId6"/>
          <a:srcRect/>
          <a:stretch>
            <a:fillRect/>
          </a:stretch>
        </p:blipFill>
        <p:spPr bwMode="auto">
          <a:xfrm>
            <a:off x="179388" y="295910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1659" name="CasellaDiTesto 2">
            <a:extLst>
              <a:ext uri="{FF2B5EF4-FFF2-40B4-BE49-F238E27FC236}">
                <a16:creationId xmlns:a16="http://schemas.microsoft.com/office/drawing/2014/main" id="{A412DE5F-0F1A-103B-0031-87C8CA37FD24}"/>
              </a:ext>
            </a:extLst>
          </p:cNvPr>
          <p:cNvSpPr txBox="1">
            <a:spLocks noChangeArrowheads="1"/>
          </p:cNvSpPr>
          <p:nvPr/>
        </p:nvSpPr>
        <p:spPr bwMode="auto">
          <a:xfrm>
            <a:off x="4630738" y="304800"/>
            <a:ext cx="792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El ataque al pueblo.</a:t>
            </a:r>
          </a:p>
        </p:txBody>
      </p:sp>
      <p:sp>
        <p:nvSpPr>
          <p:cNvPr id="411660" name="CasellaDiTesto 3">
            <a:extLst>
              <a:ext uri="{FF2B5EF4-FFF2-40B4-BE49-F238E27FC236}">
                <a16:creationId xmlns:a16="http://schemas.microsoft.com/office/drawing/2014/main" id="{94D41731-B711-5E5D-7581-90544CDAA50D}"/>
              </a:ext>
            </a:extLst>
          </p:cNvPr>
          <p:cNvSpPr txBox="1">
            <a:spLocks noChangeArrowheads="1"/>
          </p:cNvSpPr>
          <p:nvPr/>
        </p:nvSpPr>
        <p:spPr bwMode="auto">
          <a:xfrm>
            <a:off x="4733925" y="196373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Los asesinos</a:t>
            </a:r>
          </a:p>
        </p:txBody>
      </p:sp>
      <p:sp>
        <p:nvSpPr>
          <p:cNvPr id="21" name="CasellaDiTesto 20">
            <a:extLst>
              <a:ext uri="{FF2B5EF4-FFF2-40B4-BE49-F238E27FC236}">
                <a16:creationId xmlns:a16="http://schemas.microsoft.com/office/drawing/2014/main" id="{6AC3DC11-A1C8-1BF8-4935-B600350A7EBB}"/>
              </a:ext>
            </a:extLst>
          </p:cNvPr>
          <p:cNvSpPr txBox="1"/>
          <p:nvPr/>
        </p:nvSpPr>
        <p:spPr>
          <a:xfrm>
            <a:off x="4679950" y="1339850"/>
            <a:ext cx="928688" cy="369888"/>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pic>
        <p:nvPicPr>
          <p:cNvPr id="22" name="Immagine 21">
            <a:extLst>
              <a:ext uri="{FF2B5EF4-FFF2-40B4-BE49-F238E27FC236}">
                <a16:creationId xmlns:a16="http://schemas.microsoft.com/office/drawing/2014/main" id="{AB4E5E0A-EF59-1D64-E930-D60974CF9994}"/>
              </a:ext>
            </a:extLst>
          </p:cNvPr>
          <p:cNvPicPr>
            <a:picLocks noChangeAspect="1"/>
          </p:cNvPicPr>
          <p:nvPr/>
        </p:nvPicPr>
        <p:blipFill>
          <a:blip r:embed="rId7"/>
          <a:stretch>
            <a:fillRect/>
          </a:stretch>
        </p:blipFill>
        <p:spPr>
          <a:xfrm>
            <a:off x="5662613" y="26511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68A4C743-53E4-00B4-DD90-D104FCA75AC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20" name="Immagine 4">
            <a:extLst>
              <a:ext uri="{FF2B5EF4-FFF2-40B4-BE49-F238E27FC236}">
                <a16:creationId xmlns:a16="http://schemas.microsoft.com/office/drawing/2014/main" id="{E7148965-33AF-6DFE-9536-531DA517FB63}"/>
              </a:ext>
            </a:extLst>
          </p:cNvPr>
          <p:cNvPicPr>
            <a:picLocks noChangeAspect="1" noChangeArrowheads="1"/>
          </p:cNvPicPr>
          <p:nvPr/>
        </p:nvPicPr>
        <p:blipFill rotWithShape="1">
          <a:blip r:embed="rId8"/>
          <a:srcRect r="6871"/>
          <a:stretch/>
        </p:blipFill>
        <p:spPr bwMode="auto">
          <a:xfrm>
            <a:off x="2640013" y="3033713"/>
            <a:ext cx="1989137" cy="1450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3D243A2A-9A6D-48EF-4A9D-198A4157E8E2}"/>
              </a:ext>
            </a:extLst>
          </p:cNvPr>
          <p:cNvSpPr txBox="1"/>
          <p:nvPr/>
        </p:nvSpPr>
        <p:spPr>
          <a:xfrm>
            <a:off x="3044825" y="3024188"/>
            <a:ext cx="1179513" cy="276225"/>
          </a:xfrm>
          <a:prstGeom prst="rect">
            <a:avLst/>
          </a:prstGeom>
          <a:noFill/>
        </p:spPr>
        <p:txBody>
          <a:bodyPr>
            <a:spAutoFit/>
          </a:bodyPr>
          <a:lstStyle/>
          <a:p>
            <a:pPr>
              <a:defRPr/>
            </a:pPr>
            <a:r>
              <a:rPr lang="en-US" sz="1200" b="1" dirty="0">
                <a:solidFill>
                  <a:schemeClr val="accent4">
                    <a:lumMod val="10000"/>
                  </a:schemeClr>
                </a:solidFill>
              </a:rPr>
              <a:t>Preparations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D6FC773D-4B81-88B8-B9FA-80483EADC8F9}"/>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 descr="al Faluja occupazione 9">
            <a:extLst>
              <a:ext uri="{FF2B5EF4-FFF2-40B4-BE49-F238E27FC236}">
                <a16:creationId xmlns:a16="http://schemas.microsoft.com/office/drawing/2014/main" id="{031395CD-C525-BBB2-83B6-F11966CEF2A8}"/>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3" descr="al Faluja occupazione 1949">
            <a:extLst>
              <a:ext uri="{FF2B5EF4-FFF2-40B4-BE49-F238E27FC236}">
                <a16:creationId xmlns:a16="http://schemas.microsoft.com/office/drawing/2014/main" id="{40FC4359-04DF-AF85-077F-00BF10EA8D9E}"/>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6" descr="al Faluja occupazione 6">
            <a:extLst>
              <a:ext uri="{FF2B5EF4-FFF2-40B4-BE49-F238E27FC236}">
                <a16:creationId xmlns:a16="http://schemas.microsoft.com/office/drawing/2014/main" id="{A9BF7B15-F9B8-DBAC-26FB-A658F6C6790A}"/>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E971EF87-CCCC-5960-366A-4BA4730CAFDF}"/>
              </a:ext>
            </a:extLst>
          </p:cNvPr>
          <p:cNvPicPr>
            <a:picLocks noChangeAspect="1"/>
          </p:cNvPicPr>
          <p:nvPr/>
        </p:nvPicPr>
        <p:blipFill>
          <a:blip r:embed="rId7"/>
          <a:stretch>
            <a:fillRect/>
          </a:stretch>
        </p:blipFill>
        <p:spPr>
          <a:xfrm>
            <a:off x="5997575" y="2417763"/>
            <a:ext cx="2803525" cy="3913187"/>
          </a:xfrm>
          <a:prstGeom prst="rect">
            <a:avLst/>
          </a:prstGeom>
          <a:ln w="28575">
            <a:solidFill>
              <a:schemeClr val="tx1"/>
            </a:solidFill>
          </a:ln>
          <a:effectLst>
            <a:outerShdw blurRad="292100" dist="139700" dir="2700000" algn="tl" rotWithShape="0">
              <a:srgbClr val="333333">
                <a:alpha val="65000"/>
              </a:srgbClr>
            </a:outerShdw>
          </a:effectLst>
        </p:spPr>
      </p:pic>
      <p:sp>
        <p:nvSpPr>
          <p:cNvPr id="413703" name="Slide Number Placeholder 3">
            <a:extLst>
              <a:ext uri="{FF2B5EF4-FFF2-40B4-BE49-F238E27FC236}">
                <a16:creationId xmlns:a16="http://schemas.microsoft.com/office/drawing/2014/main" id="{EEDECED9-631B-0B5B-177F-81C07D2942CA}"/>
              </a:ext>
            </a:extLst>
          </p:cNvPr>
          <p:cNvSpPr>
            <a:spLocks noGrp="1"/>
          </p:cNvSpPr>
          <p:nvPr>
            <p:ph type="sldNum" sz="quarter" idx="12"/>
          </p:nvPr>
        </p:nvSpPr>
        <p:spPr>
          <a:xfrm>
            <a:off x="8243888" y="6459538"/>
            <a:ext cx="582612"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D1EA35-72AF-4F73-8169-0E0641933B0E}"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sp>
        <p:nvSpPr>
          <p:cNvPr id="413704" name="Text Box 4">
            <a:extLst>
              <a:ext uri="{FF2B5EF4-FFF2-40B4-BE49-F238E27FC236}">
                <a16:creationId xmlns:a16="http://schemas.microsoft.com/office/drawing/2014/main" id="{CB2BCFA3-C518-D222-617F-6DC93D2C640F}"/>
              </a:ext>
            </a:extLst>
          </p:cNvPr>
          <p:cNvSpPr txBox="1">
            <a:spLocks noChangeArrowheads="1"/>
          </p:cNvSpPr>
          <p:nvPr/>
        </p:nvSpPr>
        <p:spPr bwMode="auto">
          <a:xfrm>
            <a:off x="3165475" y="2795588"/>
            <a:ext cx="26320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 altLang="it-CH" sz="1600" b="1">
                <a:solidFill>
                  <a:srgbClr val="FFFFFF"/>
                </a:solidFill>
              </a:rPr>
              <a:t>En contra de los acuerdos con Egipto, las tropas israelíes obligan a los habitantes a partir.</a:t>
            </a:r>
            <a:endParaRPr lang="it-IT" altLang="it-CH" sz="1600" b="1">
              <a:solidFill>
                <a:srgbClr val="FFFFFF"/>
              </a:solidFill>
            </a:endParaRPr>
          </a:p>
        </p:txBody>
      </p:sp>
      <p:sp>
        <p:nvSpPr>
          <p:cNvPr id="413705" name="Text Box 8">
            <a:extLst>
              <a:ext uri="{FF2B5EF4-FFF2-40B4-BE49-F238E27FC236}">
                <a16:creationId xmlns:a16="http://schemas.microsoft.com/office/drawing/2014/main" id="{32BB80B0-C9EC-0B67-243D-25FCA27162D9}"/>
              </a:ext>
            </a:extLst>
          </p:cNvPr>
          <p:cNvSpPr txBox="1">
            <a:spLocks noChangeArrowheads="1"/>
          </p:cNvSpPr>
          <p:nvPr/>
        </p:nvSpPr>
        <p:spPr bwMode="auto">
          <a:xfrm>
            <a:off x="3751263" y="2411413"/>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t>1948-1949</a:t>
            </a:r>
            <a:endParaRPr lang="it-IT" altLang="it-CH" sz="2000" b="1" u="sng"/>
          </a:p>
        </p:txBody>
      </p:sp>
      <p:sp>
        <p:nvSpPr>
          <p:cNvPr id="4" name="CasellaDiTesto 3">
            <a:extLst>
              <a:ext uri="{FF2B5EF4-FFF2-40B4-BE49-F238E27FC236}">
                <a16:creationId xmlns:a16="http://schemas.microsoft.com/office/drawing/2014/main" id="{67829B4D-9E7E-DEE1-A1D5-DDB17A6E1740}"/>
              </a:ext>
            </a:extLst>
          </p:cNvPr>
          <p:cNvSpPr txBox="1"/>
          <p:nvPr/>
        </p:nvSpPr>
        <p:spPr>
          <a:xfrm>
            <a:off x="338138" y="4516438"/>
            <a:ext cx="1230312" cy="461962"/>
          </a:xfrm>
          <a:prstGeom prst="rect">
            <a:avLst/>
          </a:prstGeom>
          <a:noFill/>
        </p:spPr>
        <p:txBody>
          <a:bodyPr>
            <a:spAutoFit/>
          </a:bodyPr>
          <a:lstStyle/>
          <a:p>
            <a:pPr>
              <a:defRPr/>
            </a:pPr>
            <a:r>
              <a:rPr lang="en-US" sz="1200" b="1" dirty="0" err="1">
                <a:solidFill>
                  <a:schemeClr val="accent4">
                    <a:lumMod val="10000"/>
                  </a:schemeClr>
                </a:solidFill>
              </a:rPr>
              <a:t>Occupacion</a:t>
            </a:r>
            <a:r>
              <a:rPr lang="en-US" sz="1200" b="1" dirty="0">
                <a:solidFill>
                  <a:schemeClr val="accent4">
                    <a:lumMod val="10000"/>
                  </a:schemeClr>
                </a:solidFill>
              </a:rPr>
              <a:t> de Al Falluja</a:t>
            </a:r>
          </a:p>
        </p:txBody>
      </p:sp>
      <p:sp>
        <p:nvSpPr>
          <p:cNvPr id="413707" name="CasellaDiTesto 4">
            <a:extLst>
              <a:ext uri="{FF2B5EF4-FFF2-40B4-BE49-F238E27FC236}">
                <a16:creationId xmlns:a16="http://schemas.microsoft.com/office/drawing/2014/main" id="{8D299999-4307-9A78-6DA3-BF77E44EA231}"/>
              </a:ext>
            </a:extLst>
          </p:cNvPr>
          <p:cNvSpPr txBox="1">
            <a:spLocks noChangeArrowheads="1"/>
          </p:cNvSpPr>
          <p:nvPr/>
        </p:nvSpPr>
        <p:spPr bwMode="auto">
          <a:xfrm>
            <a:off x="3790950" y="1938338"/>
            <a:ext cx="1584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Redada de civiles</a:t>
            </a:r>
          </a:p>
        </p:txBody>
      </p:sp>
      <p:sp>
        <p:nvSpPr>
          <p:cNvPr id="6" name="CasellaDiTesto 5">
            <a:extLst>
              <a:ext uri="{FF2B5EF4-FFF2-40B4-BE49-F238E27FC236}">
                <a16:creationId xmlns:a16="http://schemas.microsoft.com/office/drawing/2014/main" id="{41F5A457-0059-F7E3-4AAB-5AB9B07C9609}"/>
              </a:ext>
            </a:extLst>
          </p:cNvPr>
          <p:cNvSpPr txBox="1"/>
          <p:nvPr/>
        </p:nvSpPr>
        <p:spPr>
          <a:xfrm>
            <a:off x="6107113" y="396875"/>
            <a:ext cx="1471612" cy="276225"/>
          </a:xfrm>
          <a:prstGeom prst="rect">
            <a:avLst/>
          </a:prstGeom>
          <a:noFill/>
        </p:spPr>
        <p:txBody>
          <a:bodyPr>
            <a:spAutoFit/>
          </a:bodyPr>
          <a:lstStyle/>
          <a:p>
            <a:pPr>
              <a:defRPr/>
            </a:pPr>
            <a:r>
              <a:rPr lang="en-US" sz="1200" b="1" dirty="0" err="1">
                <a:solidFill>
                  <a:schemeClr val="accent4">
                    <a:lumMod val="10000"/>
                  </a:schemeClr>
                </a:solidFill>
              </a:rPr>
              <a:t>Hacia</a:t>
            </a:r>
            <a:r>
              <a:rPr lang="en-US" sz="1200" b="1" dirty="0">
                <a:solidFill>
                  <a:schemeClr val="accent4">
                    <a:lumMod val="10000"/>
                  </a:schemeClr>
                </a:solidFill>
              </a:rPr>
              <a:t> el </a:t>
            </a:r>
            <a:r>
              <a:rPr lang="en-US" sz="1200" b="1" dirty="0" err="1">
                <a:solidFill>
                  <a:schemeClr val="accent4">
                    <a:lumMod val="10000"/>
                  </a:schemeClr>
                </a:solidFill>
              </a:rPr>
              <a:t>exilio</a:t>
            </a:r>
            <a:endParaRPr lang="en-US" sz="1200" b="1" dirty="0">
              <a:solidFill>
                <a:schemeClr val="accent4">
                  <a:lumMod val="10000"/>
                </a:schemeClr>
              </a:solidFill>
            </a:endParaRPr>
          </a:p>
        </p:txBody>
      </p:sp>
      <p:sp>
        <p:nvSpPr>
          <p:cNvPr id="413709" name="CasellaDiTesto 7">
            <a:extLst>
              <a:ext uri="{FF2B5EF4-FFF2-40B4-BE49-F238E27FC236}">
                <a16:creationId xmlns:a16="http://schemas.microsoft.com/office/drawing/2014/main" id="{D23269FE-F307-7F71-DC1D-4E17AF1D234C}"/>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21" name="Immagine 20">
            <a:extLst>
              <a:ext uri="{FF2B5EF4-FFF2-40B4-BE49-F238E27FC236}">
                <a16:creationId xmlns:a16="http://schemas.microsoft.com/office/drawing/2014/main" id="{29513C4D-677A-9ED3-D338-379B69F0E898}"/>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B6F63771-A5EA-45D7-5575-E4AD60D69466}"/>
              </a:ext>
            </a:extLst>
          </p:cNvPr>
          <p:cNvSpPr txBox="1"/>
          <p:nvPr/>
        </p:nvSpPr>
        <p:spPr>
          <a:xfrm>
            <a:off x="3505200" y="3903663"/>
            <a:ext cx="1981200" cy="64611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e    Iraq al-</a:t>
            </a:r>
            <a:r>
              <a:rPr lang="en-US" b="1" dirty="0" err="1">
                <a:solidFill>
                  <a:schemeClr val="accent4">
                    <a:lumMod val="10000"/>
                  </a:schemeClr>
                </a:solidFill>
              </a:rPr>
              <a:t>Manshiya</a:t>
            </a:r>
            <a:endParaRPr lang="en-US" b="1" dirty="0">
              <a:solidFill>
                <a:schemeClr val="accent4">
                  <a:lumMod val="10000"/>
                </a:schemeClr>
              </a:solidFill>
            </a:endParaRPr>
          </a:p>
        </p:txBody>
      </p:sp>
      <p:sp>
        <p:nvSpPr>
          <p:cNvPr id="22" name="Rettangolo 21">
            <a:extLst>
              <a:ext uri="{FF2B5EF4-FFF2-40B4-BE49-F238E27FC236}">
                <a16:creationId xmlns:a16="http://schemas.microsoft.com/office/drawing/2014/main" id="{9CBB98CF-C8A0-BA26-8DFC-A0310B0179E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a:extLst>
              <a:ext uri="{FF2B5EF4-FFF2-40B4-BE49-F238E27FC236}">
                <a16:creationId xmlns:a16="http://schemas.microsoft.com/office/drawing/2014/main" id="{FE76E81F-CB8E-611A-1ECE-3D4A79DAE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9859" name="CasellaDiTesto 6">
            <a:extLst>
              <a:ext uri="{FF2B5EF4-FFF2-40B4-BE49-F238E27FC236}">
                <a16:creationId xmlns:a16="http://schemas.microsoft.com/office/drawing/2014/main" id="{F9BA3DE7-5F96-C531-3279-E48D43168C14}"/>
              </a:ext>
            </a:extLst>
          </p:cNvPr>
          <p:cNvSpPr txBox="1">
            <a:spLocks noChangeArrowheads="1"/>
          </p:cNvSpPr>
          <p:nvPr/>
        </p:nvSpPr>
        <p:spPr bwMode="auto">
          <a:xfrm>
            <a:off x="6003925" y="223838"/>
            <a:ext cx="3132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b="1">
                <a:solidFill>
                  <a:srgbClr val="FFFFFF"/>
                </a:solidFill>
              </a:rPr>
              <a:t>Los Israelíes explotan la costa del Mar Muerto con fines turísticos.</a:t>
            </a:r>
          </a:p>
        </p:txBody>
      </p:sp>
      <p:sp>
        <p:nvSpPr>
          <p:cNvPr id="249860" name="Segnaposto numero diapositiva 5">
            <a:extLst>
              <a:ext uri="{FF2B5EF4-FFF2-40B4-BE49-F238E27FC236}">
                <a16:creationId xmlns:a16="http://schemas.microsoft.com/office/drawing/2014/main" id="{1DF8EBD7-BBA5-964D-8942-0E2F4FE5F0D1}"/>
              </a:ext>
            </a:extLst>
          </p:cNvPr>
          <p:cNvSpPr>
            <a:spLocks noGrp="1"/>
          </p:cNvSpPr>
          <p:nvPr>
            <p:ph type="sldNum" sz="quarter" idx="12"/>
          </p:nvPr>
        </p:nvSpPr>
        <p:spPr>
          <a:xfrm>
            <a:off x="6804025" y="6354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C12B81-BCE9-4A8A-9436-E7DDB0716B12}"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F3554FC5-AC65-E802-4F2E-C452C6D93C19}"/>
              </a:ext>
            </a:extLst>
          </p:cNvPr>
          <p:cNvSpPr/>
          <p:nvPr/>
        </p:nvSpPr>
        <p:spPr>
          <a:xfrm>
            <a:off x="0" y="0"/>
            <a:ext cx="9144000" cy="68310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CasellaDiTesto 5">
            <a:extLst>
              <a:ext uri="{FF2B5EF4-FFF2-40B4-BE49-F238E27FC236}">
                <a16:creationId xmlns:a16="http://schemas.microsoft.com/office/drawing/2014/main" id="{56181F6B-25E6-2C3C-C778-AA6865ABFC4B}"/>
              </a:ext>
            </a:extLst>
          </p:cNvPr>
          <p:cNvSpPr txBox="1"/>
          <p:nvPr/>
        </p:nvSpPr>
        <p:spPr>
          <a:xfrm>
            <a:off x="7497763" y="908050"/>
            <a:ext cx="1439862"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Mar </a:t>
            </a:r>
            <a:r>
              <a:rPr lang="en-US" b="1" dirty="0" err="1">
                <a:solidFill>
                  <a:schemeClr val="accent4">
                    <a:lumMod val="10000"/>
                  </a:schemeClr>
                </a:solidFill>
              </a:rPr>
              <a:t>Muerto</a:t>
            </a:r>
            <a:endParaRPr lang="en-US" b="1" dirty="0">
              <a:solidFill>
                <a:schemeClr val="accent4">
                  <a:lumMod val="10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CasellaDiTesto 1">
            <a:extLst>
              <a:ext uri="{FF2B5EF4-FFF2-40B4-BE49-F238E27FC236}">
                <a16:creationId xmlns:a16="http://schemas.microsoft.com/office/drawing/2014/main" id="{219B1270-B1E6-942E-6F76-63E1598A9F23}"/>
              </a:ext>
            </a:extLst>
          </p:cNvPr>
          <p:cNvSpPr txBox="1">
            <a:spLocks noChangeArrowheads="1"/>
          </p:cNvSpPr>
          <p:nvPr/>
        </p:nvSpPr>
        <p:spPr bwMode="auto">
          <a:xfrm>
            <a:off x="3973513" y="6594475"/>
            <a:ext cx="14398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
              <a:t>https://es.wikipedia.org/wiki/Nakba</a:t>
            </a:r>
          </a:p>
        </p:txBody>
      </p:sp>
      <p:sp>
        <p:nvSpPr>
          <p:cNvPr id="14" name="Rettangolo 13">
            <a:extLst>
              <a:ext uri="{FF2B5EF4-FFF2-40B4-BE49-F238E27FC236}">
                <a16:creationId xmlns:a16="http://schemas.microsoft.com/office/drawing/2014/main" id="{59408C08-515C-73B8-FD71-EBEC032E8E8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5748" name="Text Box 5">
            <a:extLst>
              <a:ext uri="{FF2B5EF4-FFF2-40B4-BE49-F238E27FC236}">
                <a16:creationId xmlns:a16="http://schemas.microsoft.com/office/drawing/2014/main" id="{7FDA7F70-8006-FB94-4367-913DC2762C47}"/>
              </a:ext>
            </a:extLst>
          </p:cNvPr>
          <p:cNvSpPr txBox="1">
            <a:spLocks noChangeArrowheads="1"/>
          </p:cNvSpPr>
          <p:nvPr/>
        </p:nvSpPr>
        <p:spPr bwMode="auto">
          <a:xfrm>
            <a:off x="5397500" y="3305175"/>
            <a:ext cx="355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Los palestinos deben abandonar todo. </a:t>
            </a:r>
            <a:endParaRPr lang="it-IT" altLang="it-CH" sz="1400" b="1">
              <a:solidFill>
                <a:srgbClr val="FFFFFF"/>
              </a:solidFill>
            </a:endParaRPr>
          </a:p>
        </p:txBody>
      </p:sp>
      <p:sp>
        <p:nvSpPr>
          <p:cNvPr id="415749" name="Slide Number Placeholder 3">
            <a:extLst>
              <a:ext uri="{FF2B5EF4-FFF2-40B4-BE49-F238E27FC236}">
                <a16:creationId xmlns:a16="http://schemas.microsoft.com/office/drawing/2014/main" id="{5A40EC40-E537-DB88-49D8-1BA2469BB203}"/>
              </a:ext>
            </a:extLst>
          </p:cNvPr>
          <p:cNvSpPr txBox="1">
            <a:spLocks/>
          </p:cNvSpPr>
          <p:nvPr/>
        </p:nvSpPr>
        <p:spPr bwMode="auto">
          <a:xfrm>
            <a:off x="4384675" y="5889625"/>
            <a:ext cx="6207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C62FC52A-2AAC-4265-8ED2-A8E219A3C744}" type="slidenum">
              <a:rPr lang="it-IT" altLang="it-CH" sz="1400" b="1">
                <a:solidFill>
                  <a:srgbClr val="FFFFFF"/>
                </a:solidFill>
              </a:rPr>
              <a:pPr algn="ctr" eaLnBrk="1" hangingPunct="1">
                <a:spcBef>
                  <a:spcPct val="0"/>
                </a:spcBef>
                <a:buFontTx/>
                <a:buNone/>
              </a:pPr>
              <a:t>90</a:t>
            </a:fld>
            <a:endParaRPr lang="it-IT" altLang="it-CH" sz="1400" b="1">
              <a:solidFill>
                <a:srgbClr val="FFFFFF"/>
              </a:solidFill>
            </a:endParaRPr>
          </a:p>
        </p:txBody>
      </p:sp>
      <p:sp>
        <p:nvSpPr>
          <p:cNvPr id="415750" name="CasellaDiTesto 3">
            <a:extLst>
              <a:ext uri="{FF2B5EF4-FFF2-40B4-BE49-F238E27FC236}">
                <a16:creationId xmlns:a16="http://schemas.microsoft.com/office/drawing/2014/main" id="{3DE03665-BFFD-4C3C-1D0F-065B5C78EBB5}"/>
              </a:ext>
            </a:extLst>
          </p:cNvPr>
          <p:cNvSpPr txBox="1">
            <a:spLocks noChangeArrowheads="1"/>
          </p:cNvSpPr>
          <p:nvPr/>
        </p:nvSpPr>
        <p:spPr bwMode="auto">
          <a:xfrm>
            <a:off x="292100" y="3311525"/>
            <a:ext cx="384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400" b="1">
                <a:solidFill>
                  <a:srgbClr val="FFFFFF"/>
                </a:solidFill>
              </a:rPr>
              <a:t>Los inmigrantes sionistas llegan en masa.</a:t>
            </a:r>
            <a:endParaRPr lang="en-US" altLang="en-US" sz="1400" b="1">
              <a:solidFill>
                <a:srgbClr val="FFFFFF"/>
              </a:solidFill>
            </a:endParaRPr>
          </a:p>
        </p:txBody>
      </p:sp>
      <p:sp>
        <p:nvSpPr>
          <p:cNvPr id="415751" name="Rettangolo 9">
            <a:extLst>
              <a:ext uri="{FF2B5EF4-FFF2-40B4-BE49-F238E27FC236}">
                <a16:creationId xmlns:a16="http://schemas.microsoft.com/office/drawing/2014/main" id="{518C63EB-FA2A-2C0F-6542-6C7D97F754C3}"/>
              </a:ext>
            </a:extLst>
          </p:cNvPr>
          <p:cNvSpPr>
            <a:spLocks noChangeArrowheads="1"/>
          </p:cNvSpPr>
          <p:nvPr/>
        </p:nvSpPr>
        <p:spPr bwMode="auto">
          <a:xfrm>
            <a:off x="0" y="1270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1" name="Immagine 20">
            <a:extLst>
              <a:ext uri="{FF2B5EF4-FFF2-40B4-BE49-F238E27FC236}">
                <a16:creationId xmlns:a16="http://schemas.microsoft.com/office/drawing/2014/main" id="{BFFAD406-411A-A4E6-52D2-246F5EC0ED79}"/>
              </a:ext>
            </a:extLst>
          </p:cNvPr>
          <p:cNvPicPr>
            <a:picLocks noChangeAspect="1"/>
          </p:cNvPicPr>
          <p:nvPr/>
        </p:nvPicPr>
        <p:blipFill>
          <a:blip r:embed="rId3"/>
          <a:stretch>
            <a:fillRect/>
          </a:stretch>
        </p:blipFill>
        <p:spPr>
          <a:xfrm>
            <a:off x="468313" y="417513"/>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Picture 2" descr="espulsione palestinesi 1948">
            <a:extLst>
              <a:ext uri="{FF2B5EF4-FFF2-40B4-BE49-F238E27FC236}">
                <a16:creationId xmlns:a16="http://schemas.microsoft.com/office/drawing/2014/main" id="{20160500-1DFC-C5A5-19D8-A83F0066288E}"/>
              </a:ext>
            </a:extLst>
          </p:cNvPr>
          <p:cNvPicPr>
            <a:picLocks noChangeAspect="1" noChangeArrowheads="1"/>
          </p:cNvPicPr>
          <p:nvPr/>
        </p:nvPicPr>
        <p:blipFill rotWithShape="1">
          <a:blip r:embed="rId4"/>
          <a:srcRect t="3219"/>
          <a:stretch/>
        </p:blipFill>
        <p:spPr bwMode="auto">
          <a:xfrm>
            <a:off x="5053013" y="4175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3"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E61954E3-93B8-6A9F-8061-D68C6257F7DB}"/>
              </a:ext>
            </a:extLst>
          </p:cNvPr>
          <p:cNvPicPr>
            <a:picLocks noChangeAspect="1" noChangeArrowheads="1"/>
          </p:cNvPicPr>
          <p:nvPr/>
        </p:nvPicPr>
        <p:blipFill rotWithShape="1">
          <a:blip r:embed="rId5"/>
          <a:srcRect l="5949" t="2495" r="1913" b="14699"/>
          <a:stretch/>
        </p:blipFill>
        <p:spPr bwMode="auto">
          <a:xfrm>
            <a:off x="468313" y="3805238"/>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4" name="Immagine 23">
            <a:extLst>
              <a:ext uri="{FF2B5EF4-FFF2-40B4-BE49-F238E27FC236}">
                <a16:creationId xmlns:a16="http://schemas.microsoft.com/office/drawing/2014/main" id="{27035C4C-05E6-C4BB-DD95-40865585B242}"/>
              </a:ext>
            </a:extLst>
          </p:cNvPr>
          <p:cNvPicPr>
            <a:picLocks noChangeAspect="1"/>
          </p:cNvPicPr>
          <p:nvPr/>
        </p:nvPicPr>
        <p:blipFill rotWithShape="1">
          <a:blip r:embed="rId6"/>
          <a:srcRect b="635"/>
          <a:stretch/>
        </p:blipFill>
        <p:spPr>
          <a:xfrm>
            <a:off x="5053013" y="38227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25" name="CasellaDiTesto 24">
            <a:extLst>
              <a:ext uri="{FF2B5EF4-FFF2-40B4-BE49-F238E27FC236}">
                <a16:creationId xmlns:a16="http://schemas.microsoft.com/office/drawing/2014/main" id="{CAF83619-8D95-A648-2297-100985BA1F0A}"/>
              </a:ext>
            </a:extLst>
          </p:cNvPr>
          <p:cNvSpPr txBox="1"/>
          <p:nvPr/>
        </p:nvSpPr>
        <p:spPr>
          <a:xfrm>
            <a:off x="3990975" y="3305175"/>
            <a:ext cx="1406525" cy="369888"/>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415757" name="CasellaDiTesto 4">
            <a:extLst>
              <a:ext uri="{FF2B5EF4-FFF2-40B4-BE49-F238E27FC236}">
                <a16:creationId xmlns:a16="http://schemas.microsoft.com/office/drawing/2014/main" id="{8DFCC897-4BF6-B1C2-3705-7181077258C9}"/>
              </a:ext>
            </a:extLst>
          </p:cNvPr>
          <p:cNvSpPr txBox="1">
            <a:spLocks noChangeArrowheads="1"/>
          </p:cNvSpPr>
          <p:nvPr/>
        </p:nvSpPr>
        <p:spPr bwMode="auto">
          <a:xfrm>
            <a:off x="849313" y="6145213"/>
            <a:ext cx="318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a:t>Inmigrantes sionistas esperando la asignación de una casa - aldea al-Yahudyya, 1 de octubre de 1948</a:t>
            </a:r>
            <a:endParaRPr lang="en-US" altLang="en-US" sz="1000"/>
          </a:p>
        </p:txBody>
      </p:sp>
      <p:cxnSp>
        <p:nvCxnSpPr>
          <p:cNvPr id="415758" name="Connettore diritto 5">
            <a:extLst>
              <a:ext uri="{FF2B5EF4-FFF2-40B4-BE49-F238E27FC236}">
                <a16:creationId xmlns:a16="http://schemas.microsoft.com/office/drawing/2014/main" id="{EF6F6410-9113-0BCE-F2D0-F5E81D1A5AC7}"/>
              </a:ext>
            </a:extLst>
          </p:cNvPr>
          <p:cNvCxnSpPr>
            <a:cxnSpLocks noChangeShapeType="1"/>
          </p:cNvCxnSpPr>
          <p:nvPr/>
        </p:nvCxnSpPr>
        <p:spPr bwMode="auto">
          <a:xfrm>
            <a:off x="4694238" y="417513"/>
            <a:ext cx="0" cy="273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15759" name="Connettore diritto 18">
            <a:extLst>
              <a:ext uri="{FF2B5EF4-FFF2-40B4-BE49-F238E27FC236}">
                <a16:creationId xmlns:a16="http://schemas.microsoft.com/office/drawing/2014/main" id="{F31D7F28-86BD-0924-A0C3-D79EEAF7F3DC}"/>
              </a:ext>
            </a:extLst>
          </p:cNvPr>
          <p:cNvCxnSpPr>
            <a:cxnSpLocks/>
          </p:cNvCxnSpPr>
          <p:nvPr/>
        </p:nvCxnSpPr>
        <p:spPr bwMode="auto">
          <a:xfrm>
            <a:off x="4694238" y="3822700"/>
            <a:ext cx="0" cy="170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CasellaDiTesto 28">
            <a:extLst>
              <a:ext uri="{FF2B5EF4-FFF2-40B4-BE49-F238E27FC236}">
                <a16:creationId xmlns:a16="http://schemas.microsoft.com/office/drawing/2014/main" id="{A54E6505-E5DC-6961-1BC9-F32CEB95308C}"/>
              </a:ext>
            </a:extLst>
          </p:cNvPr>
          <p:cNvSpPr txBox="1"/>
          <p:nvPr/>
        </p:nvSpPr>
        <p:spPr>
          <a:xfrm>
            <a:off x="6913563" y="2825750"/>
            <a:ext cx="1800225" cy="338138"/>
          </a:xfrm>
          <a:prstGeom prst="rect">
            <a:avLst/>
          </a:prstGeom>
          <a:solidFill>
            <a:schemeClr val="tx2">
              <a:lumMod val="60000"/>
              <a:lumOff val="40000"/>
            </a:schemeClr>
          </a:solidFill>
        </p:spPr>
        <p:txBody>
          <a:bodyPr>
            <a:spAutoFit/>
          </a:bodyPr>
          <a:lstStyle/>
          <a:p>
            <a:pPr>
              <a:defRPr/>
            </a:pPr>
            <a:r>
              <a:rPr lang="es-ES" sz="800" b="1">
                <a:solidFill>
                  <a:schemeClr val="accent4">
                    <a:lumMod val="10000"/>
                  </a:schemeClr>
                </a:solidFill>
              </a:rPr>
              <a:t>Refugiados palestinos en ruta al Líbano, 4 de noviembre de 1948</a:t>
            </a:r>
            <a:endParaRPr lang="en-US" sz="800" b="1" dirty="0">
              <a:solidFill>
                <a:schemeClr val="accent4">
                  <a:lumMod val="10000"/>
                </a:scheme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3">
            <a:extLst>
              <a:ext uri="{FF2B5EF4-FFF2-40B4-BE49-F238E27FC236}">
                <a16:creationId xmlns:a16="http://schemas.microsoft.com/office/drawing/2014/main" id="{C4BC44A1-C917-EB00-FD71-0A271355C111}"/>
              </a:ext>
            </a:extLst>
          </p:cNvPr>
          <p:cNvSpPr>
            <a:spLocks noGrp="1"/>
          </p:cNvSpPr>
          <p:nvPr>
            <p:ph type="sldNum" sz="quarter" idx="12"/>
          </p:nvPr>
        </p:nvSpPr>
        <p:spPr>
          <a:xfrm>
            <a:off x="7967663" y="4335463"/>
            <a:ext cx="638175"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5B0146-C1F8-4A58-873E-B8E79E503D44}" type="slidenum">
              <a:rPr lang="it-IT" altLang="it-CH" sz="1400" smtClean="0">
                <a:solidFill>
                  <a:srgbClr val="FFFFFF"/>
                </a:solidFill>
              </a:rPr>
              <a:pPr>
                <a:spcBef>
                  <a:spcPct val="0"/>
                </a:spcBef>
                <a:buFontTx/>
                <a:buNone/>
              </a:pPr>
              <a:t>91</a:t>
            </a:fld>
            <a:endParaRPr lang="it-IT" altLang="it-CH" sz="1400">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2D258E28-0F31-6120-0589-28BB9D39FCFD}"/>
              </a:ext>
            </a:extLst>
          </p:cNvPr>
          <p:cNvPicPr>
            <a:picLocks noChangeAspect="1" noChangeArrowheads="1"/>
          </p:cNvPicPr>
          <p:nvPr/>
        </p:nvPicPr>
        <p:blipFill>
          <a:blip r:embed="rId3"/>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0C56A3E7-B684-0FB5-E474-526AEB36905A}"/>
              </a:ext>
            </a:extLst>
          </p:cNvPr>
          <p:cNvSpPr txBox="1">
            <a:spLocks noChangeArrowheads="1"/>
          </p:cNvSpPr>
          <p:nvPr/>
        </p:nvSpPr>
        <p:spPr bwMode="auto">
          <a:xfrm>
            <a:off x="1471613" y="5986463"/>
            <a:ext cx="2951162"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s-ES" altLang="it-CH" sz="1400" b="1" dirty="0">
                <a:solidFill>
                  <a:schemeClr val="accent4">
                    <a:lumMod val="10000"/>
                  </a:schemeClr>
                </a:solidFill>
              </a:rPr>
              <a:t>El punto de llegada: el desierto</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B50DC524-C63F-2FC2-B137-CCECB6CB3718}"/>
              </a:ext>
            </a:extLst>
          </p:cNvPr>
          <p:cNvSpPr txBox="1">
            <a:spLocks noChangeArrowheads="1"/>
          </p:cNvSpPr>
          <p:nvPr/>
        </p:nvSpPr>
        <p:spPr bwMode="auto">
          <a:xfrm>
            <a:off x="5862638" y="2693988"/>
            <a:ext cx="2760662" cy="1570037"/>
          </a:xfrm>
          <a:prstGeom prst="rect">
            <a:avLst/>
          </a:prstGeom>
          <a:solidFill>
            <a:srgbClr val="FFFF00"/>
          </a:solidFill>
          <a:ln w="2857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3600" b="1" dirty="0">
                <a:solidFill>
                  <a:schemeClr val="accent4">
                    <a:lumMod val="10000"/>
                  </a:schemeClr>
                </a:solidFill>
              </a:rPr>
              <a:t>1948 - 1949 </a:t>
            </a:r>
            <a:r>
              <a:rPr lang="fr-CH" altLang="it-CH" sz="3600" b="1" u="sng" dirty="0">
                <a:solidFill>
                  <a:schemeClr val="accent4">
                    <a:lumMod val="10000"/>
                  </a:schemeClr>
                </a:solidFill>
              </a:rPr>
              <a:t>La Nakba</a:t>
            </a:r>
            <a:r>
              <a:rPr lang="fr-CH" altLang="it-CH" sz="3600" b="1" dirty="0">
                <a:solidFill>
                  <a:schemeClr val="accent4">
                    <a:lumMod val="10000"/>
                  </a:schemeClr>
                </a:solidFill>
              </a:rPr>
              <a:t>                 </a:t>
            </a:r>
            <a:r>
              <a:rPr lang="fr-CH" altLang="it-CH" sz="1600" b="1" dirty="0">
                <a:solidFill>
                  <a:schemeClr val="accent4">
                    <a:lumMod val="10000"/>
                  </a:schemeClr>
                </a:solidFill>
              </a:rPr>
              <a:t>(el </a:t>
            </a:r>
            <a:r>
              <a:rPr lang="fr-CH" altLang="it-CH" sz="1600" b="1" dirty="0" err="1">
                <a:solidFill>
                  <a:schemeClr val="accent4">
                    <a:lumMod val="10000"/>
                  </a:schemeClr>
                </a:solidFill>
              </a:rPr>
              <a:t>desastre</a:t>
            </a:r>
            <a:r>
              <a:rPr lang="fr-CH" altLang="it-CH" sz="1600" b="1" dirty="0">
                <a:solidFill>
                  <a:schemeClr val="accent4">
                    <a:lumMod val="10000"/>
                  </a:schemeClr>
                </a:solidFill>
              </a:rPr>
              <a:t>)</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733B2347-A934-E8F8-08E8-2B81A70A8502}"/>
              </a:ext>
            </a:extLst>
          </p:cNvPr>
          <p:cNvPicPr>
            <a:picLocks noChangeAspect="1" noChangeArrowheads="1"/>
          </p:cNvPicPr>
          <p:nvPr/>
        </p:nvPicPr>
        <p:blipFill>
          <a:blip r:embed="rId4"/>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417799" name="TextBox 14">
            <a:extLst>
              <a:ext uri="{FF2B5EF4-FFF2-40B4-BE49-F238E27FC236}">
                <a16:creationId xmlns:a16="http://schemas.microsoft.com/office/drawing/2014/main" id="{1CBBBE19-6389-2DD6-7FFF-C06A83DCBB09}"/>
              </a:ext>
            </a:extLst>
          </p:cNvPr>
          <p:cNvSpPr txBox="1">
            <a:spLocks noChangeArrowheads="1"/>
          </p:cNvSpPr>
          <p:nvPr/>
        </p:nvSpPr>
        <p:spPr bwMode="auto">
          <a:xfrm>
            <a:off x="1692275" y="2376488"/>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Escape de Haifa, abril de 1948</a:t>
            </a:r>
            <a:endParaRPr lang="it-IT" altLang="it-CH" sz="1200" b="1"/>
          </a:p>
        </p:txBody>
      </p:sp>
      <p:sp>
        <p:nvSpPr>
          <p:cNvPr id="417800" name="Text Box 8">
            <a:extLst>
              <a:ext uri="{FF2B5EF4-FFF2-40B4-BE49-F238E27FC236}">
                <a16:creationId xmlns:a16="http://schemas.microsoft.com/office/drawing/2014/main" id="{8C5A523F-E9CF-0D36-AF05-CC8588495679}"/>
              </a:ext>
            </a:extLst>
          </p:cNvPr>
          <p:cNvSpPr txBox="1">
            <a:spLocks noChangeArrowheads="1"/>
          </p:cNvSpPr>
          <p:nvPr/>
        </p:nvSpPr>
        <p:spPr bwMode="auto">
          <a:xfrm>
            <a:off x="5894388" y="4335463"/>
            <a:ext cx="1576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Salida obligatoria</a:t>
            </a:r>
            <a:endParaRPr lang="it-IT" altLang="it-CH" sz="1200" b="1"/>
          </a:p>
        </p:txBody>
      </p:sp>
      <p:pic>
        <p:nvPicPr>
          <p:cNvPr id="718859" name="Picture 11" descr="Risultati immagini per 1948 palestinian exodus">
            <a:extLst>
              <a:ext uri="{FF2B5EF4-FFF2-40B4-BE49-F238E27FC236}">
                <a16:creationId xmlns:a16="http://schemas.microsoft.com/office/drawing/2014/main" id="{8B43723C-7202-6C9E-F254-AD48B07698B6}"/>
              </a:ext>
            </a:extLst>
          </p:cNvPr>
          <p:cNvPicPr>
            <a:picLocks noChangeAspect="1" noChangeArrowheads="1"/>
          </p:cNvPicPr>
          <p:nvPr/>
        </p:nvPicPr>
        <p:blipFill>
          <a:blip r:embed="rId5"/>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E9A610E9-F3F1-7031-1684-C66A5F6BE35C}"/>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417803" name="Immagine 2">
            <a:extLst>
              <a:ext uri="{FF2B5EF4-FFF2-40B4-BE49-F238E27FC236}">
                <a16:creationId xmlns:a16="http://schemas.microsoft.com/office/drawing/2014/main" id="{D1925895-CF5F-6814-3539-619AC882FF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804" name="TextBox 14">
            <a:extLst>
              <a:ext uri="{FF2B5EF4-FFF2-40B4-BE49-F238E27FC236}">
                <a16:creationId xmlns:a16="http://schemas.microsoft.com/office/drawing/2014/main" id="{30445143-8363-27AF-6061-66C4A9CA33B6}"/>
              </a:ext>
            </a:extLst>
          </p:cNvPr>
          <p:cNvSpPr txBox="1">
            <a:spLocks noChangeArrowheads="1"/>
          </p:cNvSpPr>
          <p:nvPr/>
        </p:nvSpPr>
        <p:spPr bwMode="auto">
          <a:xfrm>
            <a:off x="5875338" y="237807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Palestinos huyendo</a:t>
            </a:r>
            <a:endParaRPr lang="it-IT" altLang="it-CH" sz="1200" b="1"/>
          </a:p>
        </p:txBody>
      </p:sp>
      <p:pic>
        <p:nvPicPr>
          <p:cNvPr id="16" name="Immagine 2">
            <a:extLst>
              <a:ext uri="{FF2B5EF4-FFF2-40B4-BE49-F238E27FC236}">
                <a16:creationId xmlns:a16="http://schemas.microsoft.com/office/drawing/2014/main" id="{6F42F9A8-A0B9-7C82-DFCC-AF56EEE1D292}"/>
              </a:ext>
            </a:extLst>
          </p:cNvPr>
          <p:cNvPicPr>
            <a:picLocks noChangeAspect="1" noChangeArrowheads="1"/>
          </p:cNvPicPr>
          <p:nvPr/>
        </p:nvPicPr>
        <p:blipFill>
          <a:blip r:embed="rId7"/>
          <a:srcRect/>
          <a:stretch>
            <a:fillRect/>
          </a:stretch>
        </p:blipFill>
        <p:spPr bwMode="auto">
          <a:xfrm>
            <a:off x="5862638" y="4738688"/>
            <a:ext cx="2760662" cy="16684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17806" name="Immagine 3">
            <a:extLst>
              <a:ext uri="{FF2B5EF4-FFF2-40B4-BE49-F238E27FC236}">
                <a16:creationId xmlns:a16="http://schemas.microsoft.com/office/drawing/2014/main" id="{69F81455-8A52-C517-B632-1AE8C42886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a:extLst>
              <a:ext uri="{FF2B5EF4-FFF2-40B4-BE49-F238E27FC236}">
                <a16:creationId xmlns:a16="http://schemas.microsoft.com/office/drawing/2014/main" id="{76D7D4AC-B6F6-D955-6246-285C64998A5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a:extLst>
              <a:ext uri="{FF2B5EF4-FFF2-40B4-BE49-F238E27FC236}">
                <a16:creationId xmlns:a16="http://schemas.microsoft.com/office/drawing/2014/main" id="{8200C2BB-B8D0-35F1-ACAD-0FDF043587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0EF792-826A-4967-A9A1-A4B2703BD0E9}" type="slidenum">
              <a:rPr lang="it-IT" altLang="it-CH" sz="1400" smtClean="0">
                <a:solidFill>
                  <a:srgbClr val="FFFFFF"/>
                </a:solidFill>
              </a:rPr>
              <a:pPr>
                <a:spcBef>
                  <a:spcPct val="0"/>
                </a:spcBef>
                <a:buFontTx/>
                <a:buNone/>
              </a:pPr>
              <a:t>92</a:t>
            </a:fld>
            <a:endParaRPr lang="it-IT" altLang="it-CH" sz="1400">
              <a:solidFill>
                <a:srgbClr val="FFFFFF"/>
              </a:solidFill>
            </a:endParaRPr>
          </a:p>
        </p:txBody>
      </p:sp>
      <p:pic>
        <p:nvPicPr>
          <p:cNvPr id="158723" name="Picture 2">
            <a:extLst>
              <a:ext uri="{FF2B5EF4-FFF2-40B4-BE49-F238E27FC236}">
                <a16:creationId xmlns:a16="http://schemas.microsoft.com/office/drawing/2014/main" id="{52ED7502-7B04-7546-4F2A-6A3CA7731B4B}"/>
              </a:ext>
            </a:extLst>
          </p:cNvPr>
          <p:cNvPicPr>
            <a:picLocks noChangeAspect="1" noChangeArrowheads="1"/>
          </p:cNvPicPr>
          <p:nvPr/>
        </p:nvPicPr>
        <p:blipFill>
          <a:blip r:embed="rId3"/>
          <a:srcRect/>
          <a:stretch>
            <a:fillRect/>
          </a:stretch>
        </p:blipFill>
        <p:spPr bwMode="auto">
          <a:xfrm>
            <a:off x="358775" y="476250"/>
            <a:ext cx="8426450" cy="54816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988164" name="Text Box 3">
            <a:extLst>
              <a:ext uri="{FF2B5EF4-FFF2-40B4-BE49-F238E27FC236}">
                <a16:creationId xmlns:a16="http://schemas.microsoft.com/office/drawing/2014/main" id="{828F22F6-B94A-C891-D1E7-70F5042F93F6}"/>
              </a:ext>
            </a:extLst>
          </p:cNvPr>
          <p:cNvSpPr txBox="1">
            <a:spLocks noChangeArrowheads="1"/>
          </p:cNvSpPr>
          <p:nvPr/>
        </p:nvSpPr>
        <p:spPr bwMode="auto">
          <a:xfrm>
            <a:off x="1862138" y="6137275"/>
            <a:ext cx="541972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s-ES" altLang="it-CH" dirty="0"/>
              <a:t>Año 2000: « Observa, mi casa estaba allí »</a:t>
            </a:r>
          </a:p>
        </p:txBody>
      </p:sp>
      <p:sp>
        <p:nvSpPr>
          <p:cNvPr id="419845" name="CasellaDiTesto 1">
            <a:extLst>
              <a:ext uri="{FF2B5EF4-FFF2-40B4-BE49-F238E27FC236}">
                <a16:creationId xmlns:a16="http://schemas.microsoft.com/office/drawing/2014/main" id="{A8CE4CA6-75EE-C554-A097-C3BC5D90A122}"/>
              </a:ext>
            </a:extLst>
          </p:cNvPr>
          <p:cNvSpPr txBox="1">
            <a:spLocks noChangeArrowheads="1"/>
          </p:cNvSpPr>
          <p:nvPr/>
        </p:nvSpPr>
        <p:spPr bwMode="auto">
          <a:xfrm>
            <a:off x="1979613" y="536575"/>
            <a:ext cx="68056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s-ES" altLang="it-CH" sz="1400" b="1">
                <a:solidFill>
                  <a:srgbClr val="161616"/>
                </a:solidFill>
                <a:ea typeface="Arial" panose="020B0604020202020204" pitchFamily="34" charset="0"/>
                <a:cs typeface="Times New Roman" panose="02020603050405020304" pitchFamily="18" charset="0"/>
              </a:rPr>
              <a:t>Los sionistas destruyeron cerca de 500 aldeas y municipios palestinos, mataron a unos 15.000 palestinos y expulsaron a unos 800.000 palestinos. Para los Palestinos es la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5B41544D-725F-B7B6-D8E8-3E5F74BF2697}"/>
              </a:ext>
            </a:extLst>
          </p:cNvPr>
          <p:cNvSpPr txBox="1"/>
          <p:nvPr/>
        </p:nvSpPr>
        <p:spPr>
          <a:xfrm>
            <a:off x="539750" y="584200"/>
            <a:ext cx="1549400" cy="585788"/>
          </a:xfrm>
          <a:prstGeom prst="rect">
            <a:avLst/>
          </a:prstGeom>
          <a:noFill/>
        </p:spPr>
        <p:txBody>
          <a:bodyPr>
            <a:spAutoFit/>
          </a:bodyPr>
          <a:lstStyle/>
          <a:p>
            <a:pPr>
              <a:defRPr/>
            </a:pPr>
            <a:r>
              <a:rPr lang="fr-CH" altLang="it-CH" sz="2000" b="1" u="sng" dirty="0">
                <a:solidFill>
                  <a:schemeClr val="accent4">
                    <a:lumMod val="10000"/>
                  </a:schemeClr>
                </a:solidFill>
              </a:rPr>
              <a:t>La Nakba</a:t>
            </a:r>
          </a:p>
          <a:p>
            <a:pPr>
              <a:defRPr/>
            </a:pPr>
            <a:r>
              <a:rPr lang="en-US" sz="1200" dirty="0">
                <a:solidFill>
                  <a:schemeClr val="accent4">
                    <a:lumMod val="10000"/>
                  </a:schemeClr>
                </a:solidFill>
              </a:rPr>
              <a:t>   (el </a:t>
            </a:r>
            <a:r>
              <a:rPr lang="en-US" sz="1200" dirty="0" err="1">
                <a:solidFill>
                  <a:schemeClr val="accent4">
                    <a:lumMod val="10000"/>
                  </a:schemeClr>
                </a:solidFill>
              </a:rPr>
              <a:t>desastre</a:t>
            </a:r>
            <a:r>
              <a:rPr lang="en-US" sz="1200" dirty="0">
                <a:solidFill>
                  <a:schemeClr val="accent4">
                    <a:lumMod val="10000"/>
                  </a:schemeClr>
                </a:solidFill>
              </a:rPr>
              <a:t>)</a:t>
            </a:r>
            <a:endParaRPr lang="en-US" dirty="0"/>
          </a:p>
        </p:txBody>
      </p:sp>
      <p:sp>
        <p:nvSpPr>
          <p:cNvPr id="7" name="Rettangolo 6">
            <a:extLst>
              <a:ext uri="{FF2B5EF4-FFF2-40B4-BE49-F238E27FC236}">
                <a16:creationId xmlns:a16="http://schemas.microsoft.com/office/drawing/2014/main" id="{AB6ADCBE-E08D-127D-3753-351CCF0D002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campi prof 1948 1967">
            <a:extLst>
              <a:ext uri="{FF2B5EF4-FFF2-40B4-BE49-F238E27FC236}">
                <a16:creationId xmlns:a16="http://schemas.microsoft.com/office/drawing/2014/main" id="{521F9301-54F9-01B7-E230-C274BC742372}"/>
              </a:ext>
            </a:extLst>
          </p:cNvPr>
          <p:cNvPicPr>
            <a:picLocks noChangeAspect="1" noChangeArrowheads="1"/>
          </p:cNvPicPr>
          <p:nvPr/>
        </p:nvPicPr>
        <p:blipFill>
          <a:blip r:embed="rId3">
            <a:lum bright="-12000" contrast="10000"/>
          </a:blip>
          <a:srcRect l="20215" t="2335" r="2907" b="16151"/>
          <a:stretch>
            <a:fillRect/>
          </a:stretch>
        </p:blipFill>
        <p:spPr bwMode="auto">
          <a:xfrm>
            <a:off x="373063" y="258763"/>
            <a:ext cx="4211637" cy="6338887"/>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21891" name="Text Box 3">
            <a:extLst>
              <a:ext uri="{FF2B5EF4-FFF2-40B4-BE49-F238E27FC236}">
                <a16:creationId xmlns:a16="http://schemas.microsoft.com/office/drawing/2014/main" id="{32D4D0F6-ECFB-0457-E59D-56F02B282820}"/>
              </a:ext>
            </a:extLst>
          </p:cNvPr>
          <p:cNvSpPr txBox="1">
            <a:spLocks noChangeArrowheads="1"/>
          </p:cNvSpPr>
          <p:nvPr/>
        </p:nvSpPr>
        <p:spPr bwMode="auto">
          <a:xfrm>
            <a:off x="463550" y="2574925"/>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Mar  Mediterráneo</a:t>
            </a:r>
            <a:endParaRPr lang="it-IT" altLang="it-CH" sz="1600" b="1">
              <a:solidFill>
                <a:srgbClr val="000000"/>
              </a:solidFill>
            </a:endParaRPr>
          </a:p>
        </p:txBody>
      </p:sp>
      <p:sp>
        <p:nvSpPr>
          <p:cNvPr id="421892" name="Text Box 4">
            <a:extLst>
              <a:ext uri="{FF2B5EF4-FFF2-40B4-BE49-F238E27FC236}">
                <a16:creationId xmlns:a16="http://schemas.microsoft.com/office/drawing/2014/main" id="{FE643AFC-5574-0BEC-E9B6-538ABBC2E860}"/>
              </a:ext>
            </a:extLst>
          </p:cNvPr>
          <p:cNvSpPr txBox="1">
            <a:spLocks noChangeArrowheads="1"/>
          </p:cNvSpPr>
          <p:nvPr/>
        </p:nvSpPr>
        <p:spPr bwMode="auto">
          <a:xfrm>
            <a:off x="1795463" y="20637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Mar Elias</a:t>
            </a:r>
            <a:endParaRPr lang="it-IT" altLang="it-CH" sz="800" b="1">
              <a:solidFill>
                <a:srgbClr val="333333"/>
              </a:solidFill>
            </a:endParaRPr>
          </a:p>
        </p:txBody>
      </p:sp>
      <p:sp>
        <p:nvSpPr>
          <p:cNvPr id="421893" name="Text Box 6">
            <a:extLst>
              <a:ext uri="{FF2B5EF4-FFF2-40B4-BE49-F238E27FC236}">
                <a16:creationId xmlns:a16="http://schemas.microsoft.com/office/drawing/2014/main" id="{BC1C1679-675D-1901-5F3B-73CDE10127F1}"/>
              </a:ext>
            </a:extLst>
          </p:cNvPr>
          <p:cNvSpPr txBox="1">
            <a:spLocks noChangeArrowheads="1"/>
          </p:cNvSpPr>
          <p:nvPr/>
        </p:nvSpPr>
        <p:spPr bwMode="auto">
          <a:xfrm>
            <a:off x="4705350" y="2046288"/>
            <a:ext cx="4008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a:solidFill>
                  <a:srgbClr val="FFFFFF"/>
                </a:solidFill>
              </a:rPr>
              <a:t>Aproximadamente 850’000 refugiados. </a:t>
            </a:r>
            <a:r>
              <a:rPr lang="es-ES" altLang="it-CH" sz="1600">
                <a:solidFill>
                  <a:srgbClr val="FFFFFF"/>
                </a:solidFill>
              </a:rPr>
              <a:t>Para los Palestinos es la </a:t>
            </a:r>
            <a:r>
              <a:rPr lang="es-ES" altLang="it-CH" sz="1600" b="1">
                <a:solidFill>
                  <a:srgbClr val="FFFFFF"/>
                </a:solidFill>
              </a:rPr>
              <a:t>NAKBA</a:t>
            </a:r>
            <a:endParaRPr lang="fr-CH" altLang="it-CH" sz="1800" b="1">
              <a:solidFill>
                <a:srgbClr val="FFFFFF"/>
              </a:solidFill>
            </a:endParaRPr>
          </a:p>
        </p:txBody>
      </p:sp>
      <p:pic>
        <p:nvPicPr>
          <p:cNvPr id="345094" name="Picture 7">
            <a:extLst>
              <a:ext uri="{FF2B5EF4-FFF2-40B4-BE49-F238E27FC236}">
                <a16:creationId xmlns:a16="http://schemas.microsoft.com/office/drawing/2014/main" id="{A5850296-C8F9-83DB-C305-A76240DD6D2D}"/>
              </a:ext>
            </a:extLst>
          </p:cNvPr>
          <p:cNvPicPr>
            <a:picLocks noGrp="1" noChangeAspect="1" noChangeArrowheads="1"/>
          </p:cNvPicPr>
          <p:nvPr>
            <p:ph/>
          </p:nvPr>
        </p:nvPicPr>
        <p:blipFill>
          <a:blip r:embed="rId4">
            <a:lum bright="-10000" contrast="12000"/>
          </a:blip>
          <a:srcRect/>
          <a:stretch>
            <a:fillRect/>
          </a:stretch>
        </p:blipFill>
        <p:spPr>
          <a:xfrm>
            <a:off x="6553200" y="2716213"/>
            <a:ext cx="2293938" cy="3881437"/>
          </a:xfrm>
          <a:ln w="12700">
            <a:solidFill>
              <a:schemeClr val="accent4">
                <a:lumMod val="10000"/>
              </a:schemeClr>
            </a:solidFill>
          </a:ln>
          <a:effectLst>
            <a:outerShdw blurRad="292100" dist="139700" dir="2700000" algn="tl" rotWithShape="0">
              <a:srgbClr val="333333">
                <a:alpha val="65000"/>
              </a:srgbClr>
            </a:outerShdw>
          </a:effectLst>
        </p:spPr>
      </p:pic>
      <p:sp>
        <p:nvSpPr>
          <p:cNvPr id="421895" name="Text Box 8">
            <a:extLst>
              <a:ext uri="{FF2B5EF4-FFF2-40B4-BE49-F238E27FC236}">
                <a16:creationId xmlns:a16="http://schemas.microsoft.com/office/drawing/2014/main" id="{CC51E03D-011D-7CC3-B42C-241C95DA8F91}"/>
              </a:ext>
            </a:extLst>
          </p:cNvPr>
          <p:cNvSpPr txBox="1">
            <a:spLocks noChangeArrowheads="1"/>
          </p:cNvSpPr>
          <p:nvPr/>
        </p:nvSpPr>
        <p:spPr bwMode="auto">
          <a:xfrm>
            <a:off x="571500" y="1271588"/>
            <a:ext cx="16573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000000"/>
                </a:solidFill>
              </a:rPr>
              <a:t>Après le ’67, beaucoup de réfugiés du ’48  ont été chassés vers de nouveaux champs dont beaucoup à l’étranger</a:t>
            </a:r>
            <a:endParaRPr lang="it-IT" altLang="it-CH" sz="900">
              <a:solidFill>
                <a:srgbClr val="000000"/>
              </a:solidFill>
            </a:endParaRPr>
          </a:p>
        </p:txBody>
      </p:sp>
      <p:sp>
        <p:nvSpPr>
          <p:cNvPr id="421896" name="Text Box 9">
            <a:extLst>
              <a:ext uri="{FF2B5EF4-FFF2-40B4-BE49-F238E27FC236}">
                <a16:creationId xmlns:a16="http://schemas.microsoft.com/office/drawing/2014/main" id="{F0D284AA-537E-8E6F-5001-46D95AE8E78E}"/>
              </a:ext>
            </a:extLst>
          </p:cNvPr>
          <p:cNvSpPr txBox="1">
            <a:spLocks noChangeArrowheads="1"/>
          </p:cNvSpPr>
          <p:nvPr/>
        </p:nvSpPr>
        <p:spPr bwMode="auto">
          <a:xfrm>
            <a:off x="4748213" y="2865438"/>
            <a:ext cx="18732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a:solidFill>
                  <a:srgbClr val="FFFFFF"/>
                </a:solidFill>
              </a:rPr>
              <a:t>60’000 de ellos tenían ya todo perdido una primera vez  entre 1920 y 1948</a:t>
            </a:r>
          </a:p>
          <a:p>
            <a:pPr eaLnBrk="1" hangingPunct="1">
              <a:spcBef>
                <a:spcPct val="0"/>
              </a:spcBef>
              <a:buFontTx/>
              <a:buNone/>
            </a:pPr>
            <a:endParaRPr lang="fr-CH" altLang="it-CH" sz="1600">
              <a:solidFill>
                <a:srgbClr val="FFFFFF"/>
              </a:solidFill>
            </a:endParaRPr>
          </a:p>
          <a:p>
            <a:pPr eaLnBrk="1" hangingPunct="1">
              <a:spcBef>
                <a:spcPct val="0"/>
              </a:spcBef>
              <a:buFontTx/>
              <a:buNone/>
            </a:pPr>
            <a:r>
              <a:rPr lang="fr-CH" altLang="it-CH" sz="1600">
                <a:solidFill>
                  <a:srgbClr val="FFFFFF"/>
                </a:solidFill>
              </a:rPr>
              <a:t>Al mismo tiempo centenares de millares de judíos se trasladan desde los Etados árabes a Israel</a:t>
            </a:r>
            <a:endParaRPr lang="it-IT" altLang="it-CH" sz="1600" b="1">
              <a:solidFill>
                <a:srgbClr val="FFFFFF"/>
              </a:solidFill>
            </a:endParaRPr>
          </a:p>
        </p:txBody>
      </p:sp>
      <p:sp>
        <p:nvSpPr>
          <p:cNvPr id="421897" name="Text Box 10">
            <a:extLst>
              <a:ext uri="{FF2B5EF4-FFF2-40B4-BE49-F238E27FC236}">
                <a16:creationId xmlns:a16="http://schemas.microsoft.com/office/drawing/2014/main" id="{9848DE9B-B1A3-F5E8-D8AD-0D0AE54F63F6}"/>
              </a:ext>
            </a:extLst>
          </p:cNvPr>
          <p:cNvSpPr txBox="1">
            <a:spLocks noChangeArrowheads="1"/>
          </p:cNvSpPr>
          <p:nvPr/>
        </p:nvSpPr>
        <p:spPr bwMode="auto">
          <a:xfrm>
            <a:off x="4603750" y="192088"/>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Los campos de refugiados del 1948-1949</a:t>
            </a:r>
            <a:endParaRPr lang="it-IT" altLang="it-CH" sz="1000" b="1">
              <a:solidFill>
                <a:srgbClr val="FFFFFF"/>
              </a:solidFill>
            </a:endParaRPr>
          </a:p>
        </p:txBody>
      </p:sp>
      <p:sp>
        <p:nvSpPr>
          <p:cNvPr id="360458" name="Text Box 12">
            <a:extLst>
              <a:ext uri="{FF2B5EF4-FFF2-40B4-BE49-F238E27FC236}">
                <a16:creationId xmlns:a16="http://schemas.microsoft.com/office/drawing/2014/main" id="{3EE68DA1-CF37-8767-892F-5A579D860DE2}"/>
              </a:ext>
            </a:extLst>
          </p:cNvPr>
          <p:cNvSpPr txBox="1">
            <a:spLocks noChangeArrowheads="1"/>
          </p:cNvSpPr>
          <p:nvPr/>
        </p:nvSpPr>
        <p:spPr bwMode="auto">
          <a:xfrm>
            <a:off x="463550" y="395288"/>
            <a:ext cx="1873250" cy="1816100"/>
          </a:xfrm>
          <a:prstGeom prst="rect">
            <a:avLst/>
          </a:prstGeom>
          <a:solidFill>
            <a:schemeClr val="tx1">
              <a:lumMod val="95000"/>
            </a:schemeClr>
          </a:solidFill>
          <a:ln>
            <a:noFill/>
          </a:ln>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Después del ’67, muchos refugiados del ’48, son expulsados hacia los nuevos campamentos y muchos otros al extranjero</a:t>
            </a:r>
          </a:p>
        </p:txBody>
      </p:sp>
      <p:sp>
        <p:nvSpPr>
          <p:cNvPr id="421899" name="Segnaposto numero diapositiva 1">
            <a:extLst>
              <a:ext uri="{FF2B5EF4-FFF2-40B4-BE49-F238E27FC236}">
                <a16:creationId xmlns:a16="http://schemas.microsoft.com/office/drawing/2014/main" id="{446A44C8-A2C3-3C73-8A00-6D9E9783796D}"/>
              </a:ext>
            </a:extLst>
          </p:cNvPr>
          <p:cNvSpPr>
            <a:spLocks noGrp="1"/>
          </p:cNvSpPr>
          <p:nvPr>
            <p:ph type="sldNum" sz="quarter" idx="12"/>
          </p:nvPr>
        </p:nvSpPr>
        <p:spPr>
          <a:xfrm>
            <a:off x="5219700" y="6223000"/>
            <a:ext cx="66675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933FD4E-973B-45A9-AE11-CE163D56E568}" type="slidenum">
              <a:rPr lang="it-IT" altLang="en-US" sz="1800" b="1" smtClean="0">
                <a:solidFill>
                  <a:srgbClr val="FFFFFF"/>
                </a:solidFill>
              </a:rPr>
              <a:pPr algn="ctr">
                <a:spcBef>
                  <a:spcPct val="0"/>
                </a:spcBef>
                <a:buFontTx/>
                <a:buNone/>
              </a:pPr>
              <a:t>93</a:t>
            </a:fld>
            <a:endParaRPr lang="it-IT" altLang="en-US" sz="1800" b="1">
              <a:solidFill>
                <a:srgbClr val="FFFFFF"/>
              </a:solidFill>
            </a:endParaRPr>
          </a:p>
        </p:txBody>
      </p:sp>
      <p:sp>
        <p:nvSpPr>
          <p:cNvPr id="12" name="Rettangolo 11">
            <a:extLst>
              <a:ext uri="{FF2B5EF4-FFF2-40B4-BE49-F238E27FC236}">
                <a16:creationId xmlns:a16="http://schemas.microsoft.com/office/drawing/2014/main" id="{E2D95568-C3CD-DAC1-B0F9-230B6A74711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0BE25FC-9EC7-5F77-C7DE-E154CF1D8F63}"/>
              </a:ext>
            </a:extLst>
          </p:cNvPr>
          <p:cNvSpPr txBox="1"/>
          <p:nvPr/>
        </p:nvSpPr>
        <p:spPr>
          <a:xfrm>
            <a:off x="5395913" y="811213"/>
            <a:ext cx="2892425" cy="1122362"/>
          </a:xfrm>
          <a:prstGeom prst="rect">
            <a:avLst/>
          </a:prstGeom>
          <a:solidFill>
            <a:srgbClr val="FFFF00"/>
          </a:solidFill>
          <a:ln w="19050">
            <a:solidFill>
              <a:schemeClr val="accent4">
                <a:lumMod val="10000"/>
              </a:schemeClr>
            </a:solidFill>
          </a:ln>
        </p:spPr>
        <p:txBody>
          <a:bodyPr>
            <a:spAutoFit/>
          </a:bodyPr>
          <a:lstStyle/>
          <a:p>
            <a:pPr algn="ctr" eaLnBrk="1" hangingPunct="1">
              <a:spcBef>
                <a:spcPct val="50000"/>
              </a:spcBef>
              <a:defRPr/>
            </a:pPr>
            <a:r>
              <a:rPr lang="fr-CH" altLang="it-CH" sz="2200" b="1" dirty="0">
                <a:solidFill>
                  <a:schemeClr val="accent4">
                    <a:lumMod val="10000"/>
                  </a:schemeClr>
                </a:solidFill>
                <a:cs typeface="Arial" charset="0"/>
              </a:rPr>
              <a:t>1948 – 1949</a:t>
            </a:r>
          </a:p>
          <a:p>
            <a:pPr algn="ctr" eaLnBrk="1" hangingPunct="1">
              <a:spcBef>
                <a:spcPct val="50000"/>
              </a:spcBef>
              <a:defRPr/>
            </a:pPr>
            <a:r>
              <a:rPr lang="fr-CH" altLang="it-CH" b="1" dirty="0">
                <a:solidFill>
                  <a:schemeClr val="accent4">
                    <a:lumMod val="10000"/>
                  </a:schemeClr>
                </a:solidFill>
                <a:cs typeface="Arial" charset="0"/>
              </a:rPr>
              <a:t>La primer </a:t>
            </a:r>
            <a:r>
              <a:rPr lang="fr-CH" altLang="it-CH" b="1" dirty="0" err="1">
                <a:solidFill>
                  <a:schemeClr val="accent4">
                    <a:lumMod val="10000"/>
                  </a:schemeClr>
                </a:solidFill>
                <a:cs typeface="Arial" charset="0"/>
              </a:rPr>
              <a:t>gran</a:t>
            </a:r>
            <a:r>
              <a:rPr lang="fr-CH" altLang="it-CH" b="1" dirty="0">
                <a:solidFill>
                  <a:schemeClr val="accent4">
                    <a:lumMod val="10000"/>
                  </a:schemeClr>
                </a:solidFill>
                <a:cs typeface="Arial" charset="0"/>
              </a:rPr>
              <a:t> </a:t>
            </a:r>
            <a:r>
              <a:rPr lang="fr-CH" altLang="it-CH" b="1" dirty="0" err="1">
                <a:solidFill>
                  <a:schemeClr val="accent4">
                    <a:lumMod val="10000"/>
                  </a:schemeClr>
                </a:solidFill>
                <a:cs typeface="Arial" charset="0"/>
              </a:rPr>
              <a:t>oleada</a:t>
            </a:r>
            <a:r>
              <a:rPr lang="fr-CH" altLang="it-CH" b="1" dirty="0">
                <a:solidFill>
                  <a:schemeClr val="accent4">
                    <a:lumMod val="10000"/>
                  </a:schemeClr>
                </a:solidFill>
                <a:cs typeface="Arial" charset="0"/>
              </a:rPr>
              <a:t> de </a:t>
            </a:r>
            <a:r>
              <a:rPr lang="fr-CH" altLang="it-CH" b="1" dirty="0" err="1">
                <a:solidFill>
                  <a:schemeClr val="accent4">
                    <a:lumMod val="10000"/>
                  </a:schemeClr>
                </a:solidFill>
                <a:cs typeface="Arial" charset="0"/>
              </a:rPr>
              <a:t>refugiados</a:t>
            </a:r>
            <a:r>
              <a:rPr lang="fr-CH" altLang="it-CH" b="1" dirty="0">
                <a:solidFill>
                  <a:schemeClr val="accent4">
                    <a:lumMod val="10000"/>
                  </a:schemeClr>
                </a:solidFill>
                <a:cs typeface="Arial" charset="0"/>
              </a:rPr>
              <a:t> </a:t>
            </a:r>
            <a:r>
              <a:rPr lang="fr-CH" altLang="it-CH" b="1" dirty="0" err="1">
                <a:solidFill>
                  <a:schemeClr val="accent4">
                    <a:lumMod val="10000"/>
                  </a:schemeClr>
                </a:solidFill>
                <a:cs typeface="Arial" charset="0"/>
              </a:rPr>
              <a:t>palestinos</a:t>
            </a:r>
            <a:endParaRPr lang="fr-CH" altLang="it-CH" b="1" dirty="0">
              <a:solidFill>
                <a:schemeClr val="accent4">
                  <a:lumMod val="10000"/>
                </a:schemeClr>
              </a:solidFill>
              <a:cs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egnaposto numero diapositiva 1">
            <a:extLst>
              <a:ext uri="{FF2B5EF4-FFF2-40B4-BE49-F238E27FC236}">
                <a16:creationId xmlns:a16="http://schemas.microsoft.com/office/drawing/2014/main" id="{72F1EBE1-00B4-7C58-70F3-DEA769718CF4}"/>
              </a:ext>
            </a:extLst>
          </p:cNvPr>
          <p:cNvSpPr>
            <a:spLocks noGrp="1"/>
          </p:cNvSpPr>
          <p:nvPr>
            <p:ph type="sldNum" sz="quarter" idx="12"/>
          </p:nvPr>
        </p:nvSpPr>
        <p:spPr>
          <a:xfrm>
            <a:off x="7488238" y="6232525"/>
            <a:ext cx="692150"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A3529D-0754-41CD-B27C-0DBBA4B52008}" type="slidenum">
              <a:rPr lang="it-IT" altLang="en-US" sz="1400" b="1" smtClean="0">
                <a:solidFill>
                  <a:srgbClr val="FFFFFF"/>
                </a:solidFill>
              </a:rPr>
              <a:pPr>
                <a:spcBef>
                  <a:spcPct val="0"/>
                </a:spcBef>
                <a:buFontTx/>
                <a:buNone/>
              </a:pPr>
              <a:t>94</a:t>
            </a:fld>
            <a:endParaRPr lang="it-IT" altLang="en-US" sz="1400" b="1">
              <a:solidFill>
                <a:srgbClr val="FFFFFF"/>
              </a:solidFill>
            </a:endParaRPr>
          </a:p>
        </p:txBody>
      </p:sp>
      <p:pic>
        <p:nvPicPr>
          <p:cNvPr id="5" name="Picture 2" descr="6000 profughi nel campo Tarablus Libano 1952  Oggi qui ci sono 37542 rifugiati">
            <a:extLst>
              <a:ext uri="{FF2B5EF4-FFF2-40B4-BE49-F238E27FC236}">
                <a16:creationId xmlns:a16="http://schemas.microsoft.com/office/drawing/2014/main" id="{BBFEF9F1-0242-0434-ED99-B177AD4FBA1D}"/>
              </a:ext>
            </a:extLst>
          </p:cNvPr>
          <p:cNvPicPr>
            <a:picLocks noChangeAspect="1" noChangeArrowheads="1"/>
          </p:cNvPicPr>
          <p:nvPr/>
        </p:nvPicPr>
        <p:blipFill rotWithShape="1">
          <a:blip r:embed="rId3">
            <a:lum bright="-6000" contrast="2000"/>
          </a:blip>
          <a:srcRect l="1390"/>
          <a:stretch/>
        </p:blipFill>
        <p:spPr bwMode="auto">
          <a:xfrm>
            <a:off x="647700" y="800100"/>
            <a:ext cx="7848600" cy="51784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3940" name="CasellaDiTesto 2">
            <a:extLst>
              <a:ext uri="{FF2B5EF4-FFF2-40B4-BE49-F238E27FC236}">
                <a16:creationId xmlns:a16="http://schemas.microsoft.com/office/drawing/2014/main" id="{51D666D1-1101-FE00-9D13-5F519C598BEE}"/>
              </a:ext>
            </a:extLst>
          </p:cNvPr>
          <p:cNvSpPr txBox="1">
            <a:spLocks noChangeArrowheads="1"/>
          </p:cNvSpPr>
          <p:nvPr/>
        </p:nvSpPr>
        <p:spPr bwMode="auto">
          <a:xfrm>
            <a:off x="388938" y="6232525"/>
            <a:ext cx="2144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http://en.wikipedia.org/wiki/Nahr_el-Bared</a:t>
            </a:r>
          </a:p>
        </p:txBody>
      </p:sp>
      <p:sp>
        <p:nvSpPr>
          <p:cNvPr id="423941" name="CasellaDiTesto 1">
            <a:extLst>
              <a:ext uri="{FF2B5EF4-FFF2-40B4-BE49-F238E27FC236}">
                <a16:creationId xmlns:a16="http://schemas.microsoft.com/office/drawing/2014/main" id="{7DAADBFC-3204-5016-3D5A-8FDDDB039B60}"/>
              </a:ext>
            </a:extLst>
          </p:cNvPr>
          <p:cNvSpPr txBox="1">
            <a:spLocks noChangeArrowheads="1"/>
          </p:cNvSpPr>
          <p:nvPr/>
        </p:nvSpPr>
        <p:spPr bwMode="auto">
          <a:xfrm>
            <a:off x="1358900" y="276225"/>
            <a:ext cx="6837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400">
                <a:solidFill>
                  <a:srgbClr val="FFFFFF"/>
                </a:solidFill>
              </a:rPr>
              <a:t>Los refugiados palestinos están instalados en campamentos improvisados ​​establecidos por la Cruz Roja</a:t>
            </a:r>
            <a:endParaRPr lang="en-US" altLang="en-US" sz="1400">
              <a:solidFill>
                <a:srgbClr val="FFFFFF"/>
              </a:solidFill>
            </a:endParaRPr>
          </a:p>
        </p:txBody>
      </p:sp>
      <p:sp>
        <p:nvSpPr>
          <p:cNvPr id="7" name="Rettangolo 6">
            <a:extLst>
              <a:ext uri="{FF2B5EF4-FFF2-40B4-BE49-F238E27FC236}">
                <a16:creationId xmlns:a16="http://schemas.microsoft.com/office/drawing/2014/main" id="{F8DEE202-4172-872C-CED1-8024149C6DB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F2331BE9-FD73-C0C6-9D4F-C6CC5C382CBB}"/>
              </a:ext>
            </a:extLst>
          </p:cNvPr>
          <p:cNvSpPr txBox="1">
            <a:spLocks noChangeArrowheads="1"/>
          </p:cNvSpPr>
          <p:nvPr/>
        </p:nvSpPr>
        <p:spPr bwMode="auto">
          <a:xfrm>
            <a:off x="2508250" y="6126163"/>
            <a:ext cx="461010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1952 - Nahr el-</a:t>
            </a:r>
            <a:r>
              <a:rPr lang="fr-CH" altLang="it-CH" dirty="0" err="1"/>
              <a:t>Bared</a:t>
            </a:r>
            <a:r>
              <a:rPr lang="fr-CH" altLang="it-CH" dirty="0"/>
              <a:t> / </a:t>
            </a:r>
            <a:r>
              <a:rPr lang="fr-CH" altLang="it-CH" dirty="0" err="1"/>
              <a:t>Líbano</a:t>
            </a:r>
            <a:r>
              <a:rPr lang="fr-CH" altLang="it-CH" dirty="0"/>
              <a:t>: el </a:t>
            </a:r>
            <a:r>
              <a:rPr lang="fr-CH" altLang="it-CH" dirty="0" err="1"/>
              <a:t>primero</a:t>
            </a:r>
            <a:r>
              <a:rPr lang="fr-CH" altLang="it-CH" dirty="0"/>
              <a:t> </a:t>
            </a:r>
            <a:r>
              <a:rPr lang="fr-CH" altLang="it-CH" dirty="0" err="1"/>
              <a:t>campamento</a:t>
            </a:r>
            <a:r>
              <a:rPr lang="fr-CH" altLang="it-CH" dirty="0"/>
              <a:t> para los </a:t>
            </a:r>
            <a:r>
              <a:rPr lang="fr-CH" altLang="it-CH" dirty="0" err="1"/>
              <a:t>refugiados</a:t>
            </a:r>
            <a:r>
              <a:rPr lang="fr-CH" altLang="it-CH" dirty="0"/>
              <a:t> </a:t>
            </a:r>
            <a:r>
              <a:rPr lang="fr-CH" altLang="it-CH" dirty="0" err="1"/>
              <a:t>palestinos</a:t>
            </a:r>
            <a:endParaRPr lang="it-IT" altLang="it-CH"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08_tentcampjordan">
            <a:extLst>
              <a:ext uri="{FF2B5EF4-FFF2-40B4-BE49-F238E27FC236}">
                <a16:creationId xmlns:a16="http://schemas.microsoft.com/office/drawing/2014/main" id="{E881E132-CE2D-37EB-6ACD-B03FBB17BA55}"/>
              </a:ext>
            </a:extLst>
          </p:cNvPr>
          <p:cNvPicPr>
            <a:picLocks noGrp="1" noChangeAspect="1" noChangeArrowheads="1"/>
          </p:cNvPicPr>
          <p:nvPr>
            <p:ph/>
          </p:nvPr>
        </p:nvPicPr>
        <p:blipFill>
          <a:blip r:embed="rId3"/>
          <a:srcRect/>
          <a:stretch>
            <a:fillRect/>
          </a:stretch>
        </p:blipFill>
        <p:spPr>
          <a:xfrm>
            <a:off x="900113" y="635000"/>
            <a:ext cx="7362825" cy="5219700"/>
          </a:xfrm>
          <a:ln w="38100">
            <a:solidFill>
              <a:schemeClr val="tx1"/>
            </a:solidFill>
          </a:ln>
          <a:effectLst>
            <a:outerShdw blurRad="292100" dist="139700" dir="2700000" algn="tl" rotWithShape="0">
              <a:srgbClr val="333333">
                <a:alpha val="65000"/>
              </a:srgbClr>
            </a:outerShdw>
          </a:effectLst>
        </p:spPr>
      </p:pic>
      <p:sp>
        <p:nvSpPr>
          <p:cNvPr id="425987" name="Segnaposto numero diapositiva 1">
            <a:extLst>
              <a:ext uri="{FF2B5EF4-FFF2-40B4-BE49-F238E27FC236}">
                <a16:creationId xmlns:a16="http://schemas.microsoft.com/office/drawing/2014/main" id="{4C9358B3-D8E3-B26C-05B7-3548FF581322}"/>
              </a:ext>
            </a:extLst>
          </p:cNvPr>
          <p:cNvSpPr>
            <a:spLocks noGrp="1"/>
          </p:cNvSpPr>
          <p:nvPr>
            <p:ph type="sldNum" sz="quarter" idx="12"/>
          </p:nvPr>
        </p:nvSpPr>
        <p:spPr>
          <a:xfrm>
            <a:off x="7213600" y="6137275"/>
            <a:ext cx="9096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6273D1-A17E-49AF-85A1-CBD710CFCB24}" type="slidenum">
              <a:rPr lang="it-IT" altLang="en-US" sz="1400" smtClean="0">
                <a:solidFill>
                  <a:srgbClr val="FFFFFF"/>
                </a:solidFill>
              </a:rPr>
              <a:pPr>
                <a:spcBef>
                  <a:spcPct val="0"/>
                </a:spcBef>
                <a:buFontTx/>
                <a:buNone/>
              </a:pPr>
              <a:t>95</a:t>
            </a:fld>
            <a:endParaRPr lang="it-IT" altLang="en-US" sz="1400">
              <a:solidFill>
                <a:srgbClr val="FFFFFF"/>
              </a:solidFill>
            </a:endParaRPr>
          </a:p>
        </p:txBody>
      </p:sp>
      <p:sp>
        <p:nvSpPr>
          <p:cNvPr id="982020" name="CasellaDiTesto 2">
            <a:extLst>
              <a:ext uri="{FF2B5EF4-FFF2-40B4-BE49-F238E27FC236}">
                <a16:creationId xmlns:a16="http://schemas.microsoft.com/office/drawing/2014/main" id="{D6BB5842-7A2A-B835-1F5E-1D5423F5C48C}"/>
              </a:ext>
            </a:extLst>
          </p:cNvPr>
          <p:cNvSpPr txBox="1">
            <a:spLocks noChangeArrowheads="1"/>
          </p:cNvSpPr>
          <p:nvPr/>
        </p:nvSpPr>
        <p:spPr bwMode="auto">
          <a:xfrm>
            <a:off x="2060575" y="6099175"/>
            <a:ext cx="5041900"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t>Campamento para </a:t>
            </a:r>
            <a:r>
              <a:rPr lang="it-CH" altLang="it-CH" dirty="0" err="1"/>
              <a:t>refugiados</a:t>
            </a:r>
            <a:r>
              <a:rPr lang="it-CH" altLang="it-CH" dirty="0"/>
              <a:t> </a:t>
            </a:r>
            <a:r>
              <a:rPr lang="it-CH" altLang="it-CH" dirty="0" err="1"/>
              <a:t>palestinos</a:t>
            </a:r>
            <a:endParaRPr lang="it-CH" altLang="it-CH" dirty="0"/>
          </a:p>
        </p:txBody>
      </p:sp>
      <p:sp>
        <p:nvSpPr>
          <p:cNvPr id="5" name="Rettangolo 4">
            <a:extLst>
              <a:ext uri="{FF2B5EF4-FFF2-40B4-BE49-F238E27FC236}">
                <a16:creationId xmlns:a16="http://schemas.microsoft.com/office/drawing/2014/main" id="{E32B5243-00A0-81FD-EEFE-5ABF46F674D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awwar camp1">
            <a:extLst>
              <a:ext uri="{FF2B5EF4-FFF2-40B4-BE49-F238E27FC236}">
                <a16:creationId xmlns:a16="http://schemas.microsoft.com/office/drawing/2014/main" id="{C5F951D4-E422-75EB-A949-FFF759376206}"/>
              </a:ext>
            </a:extLst>
          </p:cNvPr>
          <p:cNvPicPr>
            <a:picLocks noChangeAspect="1" noChangeArrowheads="1"/>
          </p:cNvPicPr>
          <p:nvPr/>
        </p:nvPicPr>
        <p:blipFill>
          <a:blip r:embed="rId3">
            <a:lum bright="-12000" contrast="24000"/>
          </a:blip>
          <a:srcRect/>
          <a:stretch>
            <a:fillRect/>
          </a:stretch>
        </p:blipFill>
        <p:spPr bwMode="auto">
          <a:xfrm>
            <a:off x="207963" y="287338"/>
            <a:ext cx="4579937" cy="3214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8035" name="Text Box 3">
            <a:extLst>
              <a:ext uri="{FF2B5EF4-FFF2-40B4-BE49-F238E27FC236}">
                <a16:creationId xmlns:a16="http://schemas.microsoft.com/office/drawing/2014/main" id="{C2676976-3849-5BC4-A1B9-58E38E52CE32}"/>
              </a:ext>
            </a:extLst>
          </p:cNvPr>
          <p:cNvSpPr txBox="1">
            <a:spLocks noChangeArrowheads="1"/>
          </p:cNvSpPr>
          <p:nvPr/>
        </p:nvSpPr>
        <p:spPr bwMode="auto">
          <a:xfrm>
            <a:off x="395288" y="287338"/>
            <a:ext cx="1368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333333"/>
                </a:solidFill>
              </a:rPr>
              <a:t>Fawwar campamento</a:t>
            </a:r>
            <a:endParaRPr lang="it-IT" altLang="it-CH" sz="1400" b="1">
              <a:solidFill>
                <a:srgbClr val="333333"/>
              </a:solidFill>
            </a:endParaRPr>
          </a:p>
        </p:txBody>
      </p:sp>
      <p:sp>
        <p:nvSpPr>
          <p:cNvPr id="410628" name="Text Box 7">
            <a:extLst>
              <a:ext uri="{FF2B5EF4-FFF2-40B4-BE49-F238E27FC236}">
                <a16:creationId xmlns:a16="http://schemas.microsoft.com/office/drawing/2014/main" id="{DCD164FD-DFF5-0E6E-3E2A-C225FB9EC784}"/>
              </a:ext>
            </a:extLst>
          </p:cNvPr>
          <p:cNvSpPr txBox="1">
            <a:spLocks noChangeArrowheads="1"/>
          </p:cNvSpPr>
          <p:nvPr/>
        </p:nvSpPr>
        <p:spPr bwMode="auto">
          <a:xfrm>
            <a:off x="5014913" y="2860675"/>
            <a:ext cx="3913187" cy="6762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CH" altLang="it-CH" sz="2000" b="1" dirty="0">
                <a:solidFill>
                  <a:schemeClr val="accent4">
                    <a:lumMod val="10000"/>
                  </a:schemeClr>
                </a:solidFill>
              </a:rPr>
              <a:t>1948 - </a:t>
            </a:r>
            <a:r>
              <a:rPr lang="fr-CH" altLang="it-CH" sz="1800" b="1" dirty="0">
                <a:solidFill>
                  <a:schemeClr val="accent4">
                    <a:lumMod val="10000"/>
                  </a:schemeClr>
                </a:solidFill>
              </a:rPr>
              <a:t>Los </a:t>
            </a:r>
            <a:r>
              <a:rPr lang="fr-CH" altLang="it-CH" sz="1800" b="1" dirty="0" err="1">
                <a:solidFill>
                  <a:schemeClr val="accent4">
                    <a:lumMod val="10000"/>
                  </a:schemeClr>
                </a:solidFill>
              </a:rPr>
              <a:t>campamentos</a:t>
            </a:r>
            <a:r>
              <a:rPr lang="fr-CH" altLang="it-CH" sz="1800" b="1" dirty="0">
                <a:solidFill>
                  <a:schemeClr val="accent4">
                    <a:lumMod val="10000"/>
                  </a:schemeClr>
                </a:solidFill>
              </a:rPr>
              <a:t> para los </a:t>
            </a:r>
            <a:r>
              <a:rPr lang="fr-CH" altLang="it-CH" sz="1800" b="1" dirty="0" err="1">
                <a:solidFill>
                  <a:schemeClr val="accent4">
                    <a:lumMod val="10000"/>
                  </a:schemeClr>
                </a:solidFill>
              </a:rPr>
              <a:t>refugiados</a:t>
            </a:r>
            <a:r>
              <a:rPr lang="fr-CH" altLang="it-CH" sz="1800" b="1" dirty="0">
                <a:solidFill>
                  <a:schemeClr val="accent4">
                    <a:lumMod val="10000"/>
                  </a:schemeClr>
                </a:solidFill>
              </a:rPr>
              <a:t> </a:t>
            </a:r>
            <a:r>
              <a:rPr lang="fr-CH" altLang="it-CH" sz="1800" b="1" dirty="0" err="1">
                <a:solidFill>
                  <a:schemeClr val="accent4">
                    <a:lumMod val="10000"/>
                  </a:schemeClr>
                </a:solidFill>
              </a:rPr>
              <a:t>palestinos</a:t>
            </a:r>
            <a:endParaRPr lang="it-IT" altLang="it-CH" sz="1800" b="1" dirty="0">
              <a:solidFill>
                <a:schemeClr val="accent4">
                  <a:lumMod val="10000"/>
                </a:schemeClr>
              </a:solidFill>
            </a:endParaRPr>
          </a:p>
        </p:txBody>
      </p:sp>
      <p:pic>
        <p:nvPicPr>
          <p:cNvPr id="173062" name="Picture 10" descr="C:\Users\Enrico\Desktop\Balata jpeg.jpg">
            <a:extLst>
              <a:ext uri="{FF2B5EF4-FFF2-40B4-BE49-F238E27FC236}">
                <a16:creationId xmlns:a16="http://schemas.microsoft.com/office/drawing/2014/main" id="{1262DD50-7840-8FB8-8273-3DED0CF7DFF6}"/>
              </a:ext>
            </a:extLst>
          </p:cNvPr>
          <p:cNvPicPr>
            <a:picLocks noChangeAspect="1" noChangeArrowheads="1"/>
          </p:cNvPicPr>
          <p:nvPr/>
        </p:nvPicPr>
        <p:blipFill>
          <a:blip r:embed="rId4"/>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8038" name="Text Box 5">
            <a:extLst>
              <a:ext uri="{FF2B5EF4-FFF2-40B4-BE49-F238E27FC236}">
                <a16:creationId xmlns:a16="http://schemas.microsoft.com/office/drawing/2014/main" id="{DD85B049-ED7F-5871-A46C-5E2603CAF7D4}"/>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sp>
        <p:nvSpPr>
          <p:cNvPr id="428039" name="Segnaposto numero diapositiva 1">
            <a:extLst>
              <a:ext uri="{FF2B5EF4-FFF2-40B4-BE49-F238E27FC236}">
                <a16:creationId xmlns:a16="http://schemas.microsoft.com/office/drawing/2014/main" id="{7FD55C30-4565-F950-AB44-7AA487A526A7}"/>
              </a:ext>
            </a:extLst>
          </p:cNvPr>
          <p:cNvSpPr>
            <a:spLocks noGrp="1"/>
          </p:cNvSpPr>
          <p:nvPr>
            <p:ph type="sldNum" sz="quarter" idx="12"/>
          </p:nvPr>
        </p:nvSpPr>
        <p:spPr>
          <a:xfrm>
            <a:off x="8058150" y="3619500"/>
            <a:ext cx="763588" cy="44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6CEC1D-7C7B-4A17-A71B-C85ECCD89518}" type="slidenum">
              <a:rPr lang="it-CH" altLang="en-US" sz="1400" smtClean="0">
                <a:solidFill>
                  <a:srgbClr val="FFFFFF"/>
                </a:solidFill>
              </a:rPr>
              <a:pPr>
                <a:spcBef>
                  <a:spcPct val="0"/>
                </a:spcBef>
                <a:buFontTx/>
                <a:buNone/>
              </a:pPr>
              <a:t>96</a:t>
            </a:fld>
            <a:endParaRPr lang="it-CH" altLang="en-US" sz="1400">
              <a:solidFill>
                <a:srgbClr val="FFFFFF"/>
              </a:solidFill>
            </a:endParaRPr>
          </a:p>
        </p:txBody>
      </p:sp>
      <p:sp>
        <p:nvSpPr>
          <p:cNvPr id="11" name="Rettangolo 10">
            <a:extLst>
              <a:ext uri="{FF2B5EF4-FFF2-40B4-BE49-F238E27FC236}">
                <a16:creationId xmlns:a16="http://schemas.microsoft.com/office/drawing/2014/main" id="{CB55C0B5-DE76-8769-57D9-7C3F753458B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2" name="Picture 11" descr="http://english.aljazeera.net/mritems/Images/2009/7/14/200971410211137360_20.jpg">
            <a:extLst>
              <a:ext uri="{FF2B5EF4-FFF2-40B4-BE49-F238E27FC236}">
                <a16:creationId xmlns:a16="http://schemas.microsoft.com/office/drawing/2014/main" id="{39EF6577-1BC7-3E4F-29D5-4EF182E062D5}"/>
              </a:ext>
            </a:extLst>
          </p:cNvPr>
          <p:cNvPicPr>
            <a:picLocks noChangeAspect="1" noChangeArrowheads="1"/>
          </p:cNvPicPr>
          <p:nvPr/>
        </p:nvPicPr>
        <p:blipFill>
          <a:blip r:embed="rId5"/>
          <a:srcRect/>
          <a:stretch>
            <a:fillRect/>
          </a:stretch>
        </p:blipFill>
        <p:spPr bwMode="auto">
          <a:xfrm>
            <a:off x="4960938" y="252413"/>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8042" name="TextBox 10">
            <a:extLst>
              <a:ext uri="{FF2B5EF4-FFF2-40B4-BE49-F238E27FC236}">
                <a16:creationId xmlns:a16="http://schemas.microsoft.com/office/drawing/2014/main" id="{24186465-85AB-77F0-386F-A73F4E30E97F}"/>
              </a:ext>
            </a:extLst>
          </p:cNvPr>
          <p:cNvSpPr txBox="1">
            <a:spLocks noChangeArrowheads="1"/>
          </p:cNvSpPr>
          <p:nvPr/>
        </p:nvSpPr>
        <p:spPr bwMode="auto">
          <a:xfrm>
            <a:off x="6284913" y="2444750"/>
            <a:ext cx="2771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100" b="1">
                <a:solidFill>
                  <a:srgbClr val="FFFFFF"/>
                </a:solidFill>
              </a:rPr>
              <a:t>Algunas refugiados llegan a Jordania</a:t>
            </a:r>
            <a:endParaRPr lang="en-GB" altLang="it-CH" sz="1100">
              <a:solidFill>
                <a:srgbClr val="FFFFFF"/>
              </a:solidFill>
            </a:endParaRPr>
          </a:p>
        </p:txBody>
      </p:sp>
      <p:pic>
        <p:nvPicPr>
          <p:cNvPr id="14" name="Picture 4" descr="Risultati immagini per 1948 palestinian exodus">
            <a:extLst>
              <a:ext uri="{FF2B5EF4-FFF2-40B4-BE49-F238E27FC236}">
                <a16:creationId xmlns:a16="http://schemas.microsoft.com/office/drawing/2014/main" id="{D6FDAE42-534C-C413-4C4A-902BD149CB6E}"/>
              </a:ext>
            </a:extLst>
          </p:cNvPr>
          <p:cNvPicPr>
            <a:picLocks noChangeAspect="1" noChangeArrowheads="1"/>
          </p:cNvPicPr>
          <p:nvPr/>
        </p:nvPicPr>
        <p:blipFill>
          <a:blip r:embed="rId6"/>
          <a:srcRect/>
          <a:stretch>
            <a:fillRect/>
          </a:stretch>
        </p:blipFill>
        <p:spPr bwMode="auto">
          <a:xfrm>
            <a:off x="4968875" y="3997325"/>
            <a:ext cx="3967163" cy="2341563"/>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48353BD9-3870-9B15-AC42-B3F114312337}"/>
              </a:ext>
            </a:extLst>
          </p:cNvPr>
          <p:cNvSpPr txBox="1"/>
          <p:nvPr/>
        </p:nvSpPr>
        <p:spPr>
          <a:xfrm>
            <a:off x="5541963" y="3997325"/>
            <a:ext cx="3062287" cy="369888"/>
          </a:xfrm>
          <a:prstGeom prst="rect">
            <a:avLst/>
          </a:prstGeom>
          <a:noFill/>
        </p:spPr>
        <p:txBody>
          <a:bodyPr>
            <a:spAutoFit/>
          </a:bodyPr>
          <a:lstStyle/>
          <a:p>
            <a:pPr>
              <a:defRPr/>
            </a:pPr>
            <a:r>
              <a:rPr lang="en-US" b="1" dirty="0" err="1">
                <a:solidFill>
                  <a:schemeClr val="accent4">
                    <a:lumMod val="10000"/>
                  </a:schemeClr>
                </a:solidFill>
              </a:rPr>
              <a:t>Prisioneros</a:t>
            </a:r>
            <a:r>
              <a:rPr lang="en-US" b="1" dirty="0">
                <a:solidFill>
                  <a:schemeClr val="accent4">
                    <a:lumMod val="10000"/>
                  </a:schemeClr>
                </a:solidFill>
              </a:rPr>
              <a:t> del </a:t>
            </a:r>
            <a:r>
              <a:rPr lang="en-US" b="1" dirty="0" err="1">
                <a:solidFill>
                  <a:schemeClr val="accent4">
                    <a:lumMod val="10000"/>
                  </a:schemeClr>
                </a:solidFill>
              </a:rPr>
              <a:t>desierto</a:t>
            </a:r>
            <a:endParaRPr lang="en-US" b="1" dirty="0">
              <a:solidFill>
                <a:schemeClr val="accent4">
                  <a:lumMod val="10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a:extLst>
              <a:ext uri="{FF2B5EF4-FFF2-40B4-BE49-F238E27FC236}">
                <a16:creationId xmlns:a16="http://schemas.microsoft.com/office/drawing/2014/main" id="{16EBB78F-A9A8-2D05-0AF3-CDA5E6BC4523}"/>
              </a:ext>
            </a:extLst>
          </p:cNvPr>
          <p:cNvSpPr txBox="1">
            <a:spLocks noChangeArrowheads="1"/>
          </p:cNvSpPr>
          <p:nvPr/>
        </p:nvSpPr>
        <p:spPr bwMode="auto">
          <a:xfrm>
            <a:off x="4022725" y="2555875"/>
            <a:ext cx="33305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En Rodes, entre Enero y Julio,      las negociaciones entre los beligerantes desenlaces  en                    los «Armisticios de Rodes»</a:t>
            </a:r>
            <a:endParaRPr lang="it-IT" altLang="it-CH" sz="1800">
              <a:solidFill>
                <a:srgbClr val="FFFFFF"/>
              </a:solidFill>
            </a:endParaRPr>
          </a:p>
        </p:txBody>
      </p:sp>
      <p:sp>
        <p:nvSpPr>
          <p:cNvPr id="430083" name="Text Box 5">
            <a:extLst>
              <a:ext uri="{FF2B5EF4-FFF2-40B4-BE49-F238E27FC236}">
                <a16:creationId xmlns:a16="http://schemas.microsoft.com/office/drawing/2014/main" id="{E65F696B-C955-238F-3678-C22968C35495}"/>
              </a:ext>
            </a:extLst>
          </p:cNvPr>
          <p:cNvSpPr txBox="1">
            <a:spLocks noChangeArrowheads="1"/>
          </p:cNvSpPr>
          <p:nvPr/>
        </p:nvSpPr>
        <p:spPr bwMode="auto">
          <a:xfrm>
            <a:off x="4144963" y="5345113"/>
            <a:ext cx="10810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Firma del armisticio entre Egipto e Israel </a:t>
            </a:r>
            <a:endParaRPr lang="it-IT" altLang="it-CH" sz="1400" b="1">
              <a:solidFill>
                <a:srgbClr val="FFFFFF"/>
              </a:solidFill>
            </a:endParaRPr>
          </a:p>
        </p:txBody>
      </p:sp>
      <p:sp>
        <p:nvSpPr>
          <p:cNvPr id="430084" name="Text Box 6">
            <a:extLst>
              <a:ext uri="{FF2B5EF4-FFF2-40B4-BE49-F238E27FC236}">
                <a16:creationId xmlns:a16="http://schemas.microsoft.com/office/drawing/2014/main" id="{99221B90-91B0-9C94-83DC-A8F1969D337D}"/>
              </a:ext>
            </a:extLst>
          </p:cNvPr>
          <p:cNvSpPr txBox="1">
            <a:spLocks noChangeArrowheads="1"/>
          </p:cNvSpPr>
          <p:nvPr/>
        </p:nvSpPr>
        <p:spPr bwMode="auto">
          <a:xfrm>
            <a:off x="4968875" y="304800"/>
            <a:ext cx="143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Negocia-ciones</a:t>
            </a:r>
            <a:endParaRPr lang="it-IT" altLang="it-CH" sz="1400" b="1">
              <a:solidFill>
                <a:srgbClr val="FFFFFF"/>
              </a:solidFill>
            </a:endParaRPr>
          </a:p>
        </p:txBody>
      </p:sp>
      <p:sp>
        <p:nvSpPr>
          <p:cNvPr id="430085" name="Segnaposto numero diapositiva 1">
            <a:extLst>
              <a:ext uri="{FF2B5EF4-FFF2-40B4-BE49-F238E27FC236}">
                <a16:creationId xmlns:a16="http://schemas.microsoft.com/office/drawing/2014/main" id="{4573A6EC-91D0-1EF4-C1C7-F5A90C30976E}"/>
              </a:ext>
            </a:extLst>
          </p:cNvPr>
          <p:cNvSpPr>
            <a:spLocks noGrp="1"/>
          </p:cNvSpPr>
          <p:nvPr>
            <p:ph type="sldNum" sz="quarter" idx="12"/>
          </p:nvPr>
        </p:nvSpPr>
        <p:spPr>
          <a:xfrm>
            <a:off x="7639050" y="2708275"/>
            <a:ext cx="685800" cy="576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400">
                <a:solidFill>
                  <a:srgbClr val="FFFFFF"/>
                </a:solidFill>
              </a:rPr>
              <a:t>                                             </a:t>
            </a:r>
            <a:fld id="{587B4294-EB43-4710-8A99-E720D8E77D81}" type="slidenum">
              <a:rPr lang="it-IT" altLang="en-US" sz="1800" b="1" smtClean="0">
                <a:solidFill>
                  <a:srgbClr val="FFFFFF"/>
                </a:solidFill>
              </a:rPr>
              <a:pPr>
                <a:spcBef>
                  <a:spcPct val="0"/>
                </a:spcBef>
                <a:buFontTx/>
                <a:buNone/>
              </a:pPr>
              <a:t>97</a:t>
            </a:fld>
            <a:endParaRPr lang="it-IT" altLang="en-US" sz="1800" b="1">
              <a:solidFill>
                <a:srgbClr val="FFFFFF"/>
              </a:solidFill>
            </a:endParaRPr>
          </a:p>
        </p:txBody>
      </p:sp>
      <p:pic>
        <p:nvPicPr>
          <p:cNvPr id="10" name="Picture 3" descr="colloqui di armistizio a Rodi 1949">
            <a:extLst>
              <a:ext uri="{FF2B5EF4-FFF2-40B4-BE49-F238E27FC236}">
                <a16:creationId xmlns:a16="http://schemas.microsoft.com/office/drawing/2014/main" id="{D50E8866-AF41-3A01-2E5E-E3ACEBEFC572}"/>
              </a:ext>
            </a:extLst>
          </p:cNvPr>
          <p:cNvPicPr>
            <a:picLocks noChangeAspect="1" noChangeArrowheads="1"/>
          </p:cNvPicPr>
          <p:nvPr/>
        </p:nvPicPr>
        <p:blipFill>
          <a:blip r:embed="rId3">
            <a:lum bright="-10000" contrast="10000"/>
          </a:blip>
          <a:srcRect/>
          <a:stretch>
            <a:fillRect/>
          </a:stretch>
        </p:blipFill>
        <p:spPr bwMode="auto">
          <a:xfrm>
            <a:off x="6435725" y="246063"/>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1949 firma armistizio tra israele e egitto a Rodi">
            <a:extLst>
              <a:ext uri="{FF2B5EF4-FFF2-40B4-BE49-F238E27FC236}">
                <a16:creationId xmlns:a16="http://schemas.microsoft.com/office/drawing/2014/main" id="{46DC15E2-1CE7-492E-F6D9-8D64BAD5E6DF}"/>
              </a:ext>
            </a:extLst>
          </p:cNvPr>
          <p:cNvPicPr>
            <a:picLocks noChangeAspect="1" noChangeArrowheads="1"/>
          </p:cNvPicPr>
          <p:nvPr/>
        </p:nvPicPr>
        <p:blipFill>
          <a:blip r:embed="rId4"/>
          <a:srcRect/>
          <a:stretch>
            <a:fillRect/>
          </a:stretch>
        </p:blipFill>
        <p:spPr bwMode="auto">
          <a:xfrm>
            <a:off x="5237163" y="3984625"/>
            <a:ext cx="333057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RhodesArmisticeLines 2">
            <a:extLst>
              <a:ext uri="{FF2B5EF4-FFF2-40B4-BE49-F238E27FC236}">
                <a16:creationId xmlns:a16="http://schemas.microsoft.com/office/drawing/2014/main" id="{4A361F30-FF8A-2A38-EEF2-32624DE83251}"/>
              </a:ext>
            </a:extLst>
          </p:cNvPr>
          <p:cNvPicPr>
            <a:picLocks noChangeAspect="1" noChangeArrowheads="1"/>
          </p:cNvPicPr>
          <p:nvPr/>
        </p:nvPicPr>
        <p:blipFill>
          <a:blip r:embed="rId5"/>
          <a:srcRect t="1355"/>
          <a:stretch>
            <a:fillRect/>
          </a:stretch>
        </p:blipFill>
        <p:spPr bwMode="auto">
          <a:xfrm>
            <a:off x="519113" y="246063"/>
            <a:ext cx="3270250" cy="6313487"/>
          </a:xfrm>
          <a:prstGeom prst="rect">
            <a:avLst/>
          </a:prstGeom>
          <a:ln>
            <a:no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FFF5632F-C91C-E5BE-F8EB-20DEA19A2F4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7AFFD18-EC7E-8E33-664B-B087EF480E29}"/>
              </a:ext>
            </a:extLst>
          </p:cNvPr>
          <p:cNvSpPr txBox="1"/>
          <p:nvPr/>
        </p:nvSpPr>
        <p:spPr>
          <a:xfrm>
            <a:off x="4094163" y="1344613"/>
            <a:ext cx="2036762" cy="98425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1949 </a:t>
            </a:r>
            <a:r>
              <a:rPr lang="en-US" dirty="0">
                <a:solidFill>
                  <a:schemeClr val="accent4">
                    <a:lumMod val="10000"/>
                  </a:schemeClr>
                </a:solidFill>
              </a:rPr>
              <a:t>                               </a:t>
            </a:r>
            <a:r>
              <a:rPr lang="en-US" b="1" dirty="0">
                <a:solidFill>
                  <a:schemeClr val="accent4">
                    <a:lumMod val="10000"/>
                  </a:schemeClr>
                </a:solidFill>
              </a:rPr>
              <a:t>Los </a:t>
            </a:r>
            <a:r>
              <a:rPr lang="en-US" b="1" dirty="0" err="1">
                <a:solidFill>
                  <a:schemeClr val="accent4">
                    <a:lumMod val="10000"/>
                  </a:schemeClr>
                </a:solidFill>
              </a:rPr>
              <a:t>armisticios</a:t>
            </a:r>
            <a:r>
              <a:rPr lang="en-US" b="1" dirty="0">
                <a:solidFill>
                  <a:schemeClr val="accent4">
                    <a:lumMod val="10000"/>
                  </a:schemeClr>
                </a:solidFill>
              </a:rPr>
              <a:t>     de </a:t>
            </a:r>
            <a:r>
              <a:rPr lang="en-US" b="1" dirty="0" err="1">
                <a:solidFill>
                  <a:schemeClr val="accent4">
                    <a:lumMod val="10000"/>
                  </a:schemeClr>
                </a:solidFill>
              </a:rPr>
              <a:t>Rodes</a:t>
            </a:r>
            <a:r>
              <a:rPr lang="en-US" b="1" dirty="0">
                <a:solidFill>
                  <a:schemeClr val="accent4">
                    <a:lumMod val="10000"/>
                  </a:schemeClr>
                </a:solidFill>
              </a:rPr>
              <a:t>  </a:t>
            </a:r>
          </a:p>
        </p:txBody>
      </p:sp>
      <p:sp>
        <p:nvSpPr>
          <p:cNvPr id="430091" name="Text Box 8">
            <a:extLst>
              <a:ext uri="{FF2B5EF4-FFF2-40B4-BE49-F238E27FC236}">
                <a16:creationId xmlns:a16="http://schemas.microsoft.com/office/drawing/2014/main" id="{88CDCA90-5124-CC0A-3872-23DFE5CD29E9}"/>
              </a:ext>
            </a:extLst>
          </p:cNvPr>
          <p:cNvSpPr txBox="1">
            <a:spLocks noChangeArrowheads="1"/>
          </p:cNvSpPr>
          <p:nvPr/>
        </p:nvSpPr>
        <p:spPr bwMode="auto">
          <a:xfrm>
            <a:off x="3868738" y="314325"/>
            <a:ext cx="1368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Mapa  del armisticio</a:t>
            </a:r>
            <a:endParaRPr lang="it-IT" altLang="it-CH" sz="1400" b="1">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9" name="Picture 3" descr="partition_armistice">
            <a:extLst>
              <a:ext uri="{FF2B5EF4-FFF2-40B4-BE49-F238E27FC236}">
                <a16:creationId xmlns:a16="http://schemas.microsoft.com/office/drawing/2014/main" id="{83916DB7-43A8-49EB-8FC5-AA5E7957E907}"/>
              </a:ext>
            </a:extLst>
          </p:cNvPr>
          <p:cNvPicPr>
            <a:picLocks noChangeAspect="1" noChangeArrowheads="1"/>
          </p:cNvPicPr>
          <p:nvPr/>
        </p:nvPicPr>
        <p:blipFill>
          <a:blip r:embed="rId3">
            <a:lum bright="-16000" contrast="16000"/>
          </a:blip>
          <a:srcRect l="53696" t="5902" b="4861"/>
          <a:stretch>
            <a:fillRect/>
          </a:stretch>
        </p:blipFill>
        <p:spPr bwMode="auto">
          <a:xfrm>
            <a:off x="179388" y="188913"/>
            <a:ext cx="2349500" cy="6453187"/>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32131" name="Text Box 2">
            <a:extLst>
              <a:ext uri="{FF2B5EF4-FFF2-40B4-BE49-F238E27FC236}">
                <a16:creationId xmlns:a16="http://schemas.microsoft.com/office/drawing/2014/main" id="{169EEF85-5A72-E7E0-E9C3-F3F876B31098}"/>
              </a:ext>
            </a:extLst>
          </p:cNvPr>
          <p:cNvSpPr txBox="1">
            <a:spLocks noChangeArrowheads="1"/>
          </p:cNvSpPr>
          <p:nvPr/>
        </p:nvSpPr>
        <p:spPr bwMode="auto">
          <a:xfrm>
            <a:off x="2700338" y="5373688"/>
            <a:ext cx="30956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Estado Judío</a:t>
            </a:r>
          </a:p>
          <a:p>
            <a:pPr eaLnBrk="1" hangingPunct="1">
              <a:spcBef>
                <a:spcPct val="50000"/>
              </a:spcBef>
              <a:buFontTx/>
              <a:buNone/>
            </a:pPr>
            <a:r>
              <a:rPr lang="fr-CH" altLang="it-CH" sz="1200" b="1">
                <a:solidFill>
                  <a:srgbClr val="FFFFFF"/>
                </a:solidFill>
              </a:rPr>
              <a:t>Estado árabe</a:t>
            </a:r>
          </a:p>
          <a:p>
            <a:pPr eaLnBrk="1" hangingPunct="1">
              <a:spcBef>
                <a:spcPct val="50000"/>
              </a:spcBef>
              <a:buFontTx/>
              <a:buNone/>
            </a:pPr>
            <a:r>
              <a:rPr lang="fr-CH" altLang="it-CH" sz="1200" b="1">
                <a:solidFill>
                  <a:srgbClr val="FFFFFF"/>
                </a:solidFill>
              </a:rPr>
              <a:t>Zona ocupada ilegalmente </a:t>
            </a:r>
          </a:p>
          <a:p>
            <a:pPr eaLnBrk="1" hangingPunct="1">
              <a:lnSpc>
                <a:spcPct val="30000"/>
              </a:lnSpc>
              <a:spcBef>
                <a:spcPct val="50000"/>
              </a:spcBef>
              <a:buFontTx/>
              <a:buNone/>
            </a:pPr>
            <a:r>
              <a:rPr lang="fr-CH" altLang="it-CH" sz="1200" b="1">
                <a:solidFill>
                  <a:srgbClr val="FFFFFF"/>
                </a:solidFill>
              </a:rPr>
              <a:t>por los sionistas antes y después    </a:t>
            </a:r>
          </a:p>
          <a:p>
            <a:pPr eaLnBrk="1" hangingPunct="1">
              <a:lnSpc>
                <a:spcPct val="50000"/>
              </a:lnSpc>
              <a:spcBef>
                <a:spcPct val="50000"/>
              </a:spcBef>
              <a:buFontTx/>
              <a:buNone/>
            </a:pPr>
            <a:r>
              <a:rPr lang="fr-CH" altLang="it-CH" sz="1200" b="1">
                <a:solidFill>
                  <a:srgbClr val="FFFFFF"/>
                </a:solidFill>
              </a:rPr>
              <a:t>de 14 de mayo de 1948</a:t>
            </a:r>
            <a:endParaRPr lang="it-IT" altLang="it-CH" sz="1200" b="1">
              <a:solidFill>
                <a:srgbClr val="FFFFFF"/>
              </a:solidFill>
            </a:endParaRPr>
          </a:p>
        </p:txBody>
      </p:sp>
      <p:sp>
        <p:nvSpPr>
          <p:cNvPr id="432132" name="Text Box 4">
            <a:extLst>
              <a:ext uri="{FF2B5EF4-FFF2-40B4-BE49-F238E27FC236}">
                <a16:creationId xmlns:a16="http://schemas.microsoft.com/office/drawing/2014/main" id="{74BB6C28-F0B1-19EC-902B-0E7F89C7E1E0}"/>
              </a:ext>
            </a:extLst>
          </p:cNvPr>
          <p:cNvSpPr txBox="1">
            <a:spLocks noChangeArrowheads="1"/>
          </p:cNvSpPr>
          <p:nvPr/>
        </p:nvSpPr>
        <p:spPr bwMode="auto">
          <a:xfrm>
            <a:off x="166688" y="11445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Mar Méditer-raneo</a:t>
            </a:r>
            <a:endParaRPr lang="it-IT" altLang="it-CH" sz="1200" b="1">
              <a:solidFill>
                <a:srgbClr val="000000"/>
              </a:solidFill>
            </a:endParaRPr>
          </a:p>
        </p:txBody>
      </p:sp>
      <p:sp>
        <p:nvSpPr>
          <p:cNvPr id="432133" name="Line 5">
            <a:extLst>
              <a:ext uri="{FF2B5EF4-FFF2-40B4-BE49-F238E27FC236}">
                <a16:creationId xmlns:a16="http://schemas.microsoft.com/office/drawing/2014/main" id="{9B3D4DB1-A269-AB50-7B46-D49239CB239C}"/>
              </a:ext>
            </a:extLst>
          </p:cNvPr>
          <p:cNvSpPr>
            <a:spLocks noChangeShapeType="1"/>
          </p:cNvSpPr>
          <p:nvPr/>
        </p:nvSpPr>
        <p:spPr bwMode="auto">
          <a:xfrm flipH="1">
            <a:off x="1438275" y="1557338"/>
            <a:ext cx="1262063"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2134" name="Text Box 6">
            <a:extLst>
              <a:ext uri="{FF2B5EF4-FFF2-40B4-BE49-F238E27FC236}">
                <a16:creationId xmlns:a16="http://schemas.microsoft.com/office/drawing/2014/main" id="{BBDA119C-DA54-9885-5577-9144F2CA461E}"/>
              </a:ext>
            </a:extLst>
          </p:cNvPr>
          <p:cNvSpPr txBox="1">
            <a:spLocks noChangeArrowheads="1"/>
          </p:cNvSpPr>
          <p:nvPr/>
        </p:nvSpPr>
        <p:spPr bwMode="auto">
          <a:xfrm>
            <a:off x="2700338" y="1052513"/>
            <a:ext cx="215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Línea del armisticio (línea verde)</a:t>
            </a:r>
            <a:endParaRPr lang="it-IT" altLang="it-CH" sz="1800">
              <a:solidFill>
                <a:srgbClr val="FFFFFF"/>
              </a:solidFill>
            </a:endParaRPr>
          </a:p>
        </p:txBody>
      </p:sp>
      <p:sp>
        <p:nvSpPr>
          <p:cNvPr id="432135" name="Text Box 7">
            <a:extLst>
              <a:ext uri="{FF2B5EF4-FFF2-40B4-BE49-F238E27FC236}">
                <a16:creationId xmlns:a16="http://schemas.microsoft.com/office/drawing/2014/main" id="{7ADB13EF-2C52-09DA-0F88-3AE9C3D56D2E}"/>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432136" name="Text Box 8">
            <a:extLst>
              <a:ext uri="{FF2B5EF4-FFF2-40B4-BE49-F238E27FC236}">
                <a16:creationId xmlns:a16="http://schemas.microsoft.com/office/drawing/2014/main" id="{E33EEC48-E785-934C-C2BA-FEB5E66170E1}"/>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336905" name="Text Box 9">
            <a:extLst>
              <a:ext uri="{FF2B5EF4-FFF2-40B4-BE49-F238E27FC236}">
                <a16:creationId xmlns:a16="http://schemas.microsoft.com/office/drawing/2014/main" id="{A9F544C0-9797-80BD-D296-7496C9DE0256}"/>
              </a:ext>
            </a:extLst>
          </p:cNvPr>
          <p:cNvSpPr txBox="1">
            <a:spLocks noChangeArrowheads="1"/>
          </p:cNvSpPr>
          <p:nvPr/>
        </p:nvSpPr>
        <p:spPr bwMode="auto">
          <a:xfrm>
            <a:off x="2794000" y="2489200"/>
            <a:ext cx="2901950" cy="2586038"/>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solidFill>
                  <a:schemeClr val="accent4">
                    <a:lumMod val="10000"/>
                  </a:schemeClr>
                </a:solidFill>
                <a:effectLst>
                  <a:outerShdw blurRad="38100" dist="38100" dir="2700000" algn="tl">
                    <a:srgbClr val="000000">
                      <a:alpha val="43137"/>
                    </a:srgbClr>
                  </a:outerShdw>
                </a:effectLst>
                <a:cs typeface="Arial" charset="0"/>
              </a:rPr>
              <a:t>    </a:t>
            </a:r>
            <a:r>
              <a:rPr lang="fr-CH" altLang="it-CH" sz="2400" b="1" dirty="0" err="1">
                <a:solidFill>
                  <a:schemeClr val="accent4">
                    <a:lumMod val="10000"/>
                  </a:schemeClr>
                </a:solidFill>
                <a:cs typeface="Arial" charset="0"/>
              </a:rPr>
              <a:t>Junio</a:t>
            </a:r>
            <a:r>
              <a:rPr lang="fr-CH" altLang="it-CH" sz="1400" b="1" dirty="0">
                <a:solidFill>
                  <a:schemeClr val="accent4">
                    <a:lumMod val="10000"/>
                  </a:schemeClr>
                </a:solidFill>
                <a:cs typeface="Arial" charset="0"/>
              </a:rPr>
              <a:t> </a:t>
            </a:r>
            <a:r>
              <a:rPr lang="fr-CH" altLang="it-CH" sz="4000" b="1" dirty="0">
                <a:solidFill>
                  <a:schemeClr val="accent4">
                    <a:lumMod val="10000"/>
                  </a:schemeClr>
                </a:solidFill>
                <a:cs typeface="Arial" charset="0"/>
              </a:rPr>
              <a:t>1949</a:t>
            </a:r>
            <a:r>
              <a:rPr lang="fr-CH" altLang="it-CH" sz="1800" b="1" dirty="0">
                <a:solidFill>
                  <a:schemeClr val="accent4">
                    <a:lumMod val="10000"/>
                  </a:schemeClr>
                </a:solidFill>
                <a:cs typeface="Arial" charset="0"/>
              </a:rPr>
              <a:t>  </a:t>
            </a:r>
          </a:p>
          <a:p>
            <a:pPr algn="ctr" eaLnBrk="1" hangingPunct="1">
              <a:spcBef>
                <a:spcPct val="50000"/>
              </a:spcBef>
              <a:buFontTx/>
              <a:buNone/>
              <a:defRPr/>
            </a:pPr>
            <a:r>
              <a:rPr lang="fr-CH" altLang="it-CH" sz="2400" b="1" dirty="0" err="1">
                <a:solidFill>
                  <a:schemeClr val="accent4">
                    <a:lumMod val="10000"/>
                  </a:schemeClr>
                </a:solidFill>
                <a:cs typeface="Arial" charset="0"/>
              </a:rPr>
              <a:t>Situación</a:t>
            </a:r>
            <a:r>
              <a:rPr lang="fr-CH" altLang="it-CH" sz="2400" b="1" dirty="0">
                <a:solidFill>
                  <a:schemeClr val="accent4">
                    <a:lumMod val="10000"/>
                  </a:schemeClr>
                </a:solidFill>
                <a:cs typeface="Arial" charset="0"/>
              </a:rPr>
              <a:t>                     al final de la                1era </a:t>
            </a:r>
            <a:r>
              <a:rPr lang="fr-CH" altLang="it-CH" sz="2400" b="1" dirty="0" err="1">
                <a:solidFill>
                  <a:schemeClr val="accent4">
                    <a:lumMod val="10000"/>
                  </a:schemeClr>
                </a:solidFill>
                <a:cs typeface="Arial" charset="0"/>
              </a:rPr>
              <a:t>guerra</a:t>
            </a:r>
            <a:r>
              <a:rPr lang="fr-CH" altLang="it-CH" sz="2400" b="1" dirty="0">
                <a:solidFill>
                  <a:schemeClr val="accent4">
                    <a:lumMod val="10000"/>
                  </a:schemeClr>
                </a:solidFill>
                <a:cs typeface="Arial" charset="0"/>
              </a:rPr>
              <a:t> entre    </a:t>
            </a:r>
            <a:r>
              <a:rPr lang="fr-CH" altLang="it-CH" sz="2400" b="1" dirty="0" err="1">
                <a:solidFill>
                  <a:schemeClr val="accent4">
                    <a:lumMod val="10000"/>
                  </a:schemeClr>
                </a:solidFill>
                <a:cs typeface="Arial" charset="0"/>
              </a:rPr>
              <a:t>árabes</a:t>
            </a:r>
            <a:r>
              <a:rPr lang="fr-CH" altLang="it-CH" sz="2400" b="1" dirty="0">
                <a:solidFill>
                  <a:schemeClr val="accent4">
                    <a:lumMod val="10000"/>
                  </a:schemeClr>
                </a:solidFill>
                <a:cs typeface="Arial" charset="0"/>
              </a:rPr>
              <a:t> e israelíes </a:t>
            </a:r>
            <a:r>
              <a:rPr lang="fr-CH" altLang="it-CH" sz="1400" b="1" dirty="0">
                <a:solidFill>
                  <a:schemeClr val="accent4">
                    <a:lumMod val="10000"/>
                  </a:schemeClr>
                </a:solidFill>
                <a:cs typeface="Arial" charset="0"/>
              </a:rPr>
              <a:t>(</a:t>
            </a:r>
            <a:r>
              <a:rPr lang="fr-CH" altLang="it-CH" sz="1400" b="1" dirty="0" err="1">
                <a:solidFill>
                  <a:schemeClr val="accent4">
                    <a:lumMod val="10000"/>
                  </a:schemeClr>
                </a:solidFill>
                <a:cs typeface="Arial" charset="0"/>
              </a:rPr>
              <a:t>armisticios</a:t>
            </a:r>
            <a:r>
              <a:rPr lang="fr-CH" altLang="it-CH" sz="1400" b="1" dirty="0">
                <a:solidFill>
                  <a:schemeClr val="accent4">
                    <a:lumMod val="10000"/>
                  </a:schemeClr>
                </a:solidFill>
                <a:cs typeface="Arial" charset="0"/>
              </a:rPr>
              <a:t> de Rodes)</a:t>
            </a:r>
            <a:endParaRPr lang="it-IT" altLang="it-CH" sz="1400" b="1" dirty="0">
              <a:solidFill>
                <a:schemeClr val="accent4">
                  <a:lumMod val="10000"/>
                </a:schemeClr>
              </a:solidFill>
              <a:cs typeface="Arial" charset="0"/>
            </a:endParaRPr>
          </a:p>
        </p:txBody>
      </p:sp>
      <p:pic>
        <p:nvPicPr>
          <p:cNvPr id="336906" name="Picture 10" descr="palestina situazione 1949">
            <a:extLst>
              <a:ext uri="{FF2B5EF4-FFF2-40B4-BE49-F238E27FC236}">
                <a16:creationId xmlns:a16="http://schemas.microsoft.com/office/drawing/2014/main" id="{7333F43B-147F-3C1C-17E1-BBA5BAB2A067}"/>
              </a:ext>
            </a:extLst>
          </p:cNvPr>
          <p:cNvPicPr>
            <a:picLocks noChangeAspect="1" noChangeArrowheads="1"/>
          </p:cNvPicPr>
          <p:nvPr/>
        </p:nvPicPr>
        <p:blipFill>
          <a:blip r:embed="rId4">
            <a:lum bright="-16000" contrast="16000"/>
          </a:blip>
          <a:srcRect l="2657" t="1102" r="3348" b="1102"/>
          <a:stretch>
            <a:fillRect/>
          </a:stretch>
        </p:blipFill>
        <p:spPr bwMode="auto">
          <a:xfrm>
            <a:off x="6021388" y="188913"/>
            <a:ext cx="2871787"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32139" name="Line 11">
            <a:extLst>
              <a:ext uri="{FF2B5EF4-FFF2-40B4-BE49-F238E27FC236}">
                <a16:creationId xmlns:a16="http://schemas.microsoft.com/office/drawing/2014/main" id="{C18EA0F1-8CA7-17BC-186B-622703F617B2}"/>
              </a:ext>
            </a:extLst>
          </p:cNvPr>
          <p:cNvSpPr>
            <a:spLocks noChangeShapeType="1"/>
          </p:cNvSpPr>
          <p:nvPr/>
        </p:nvSpPr>
        <p:spPr bwMode="auto">
          <a:xfrm>
            <a:off x="5651500" y="1557338"/>
            <a:ext cx="1800225"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2140" name="Line 12">
            <a:extLst>
              <a:ext uri="{FF2B5EF4-FFF2-40B4-BE49-F238E27FC236}">
                <a16:creationId xmlns:a16="http://schemas.microsoft.com/office/drawing/2014/main" id="{184CC0D4-9BDD-ECF8-7C66-630F1B6F2885}"/>
              </a:ext>
            </a:extLst>
          </p:cNvPr>
          <p:cNvSpPr>
            <a:spLocks noChangeShapeType="1"/>
          </p:cNvSpPr>
          <p:nvPr/>
        </p:nvSpPr>
        <p:spPr bwMode="auto">
          <a:xfrm flipH="1">
            <a:off x="4140200" y="1557338"/>
            <a:ext cx="15113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32141" name="Line 13">
            <a:extLst>
              <a:ext uri="{FF2B5EF4-FFF2-40B4-BE49-F238E27FC236}">
                <a16:creationId xmlns:a16="http://schemas.microsoft.com/office/drawing/2014/main" id="{A32F863A-215B-82EA-295A-F64999DAB901}"/>
              </a:ext>
            </a:extLst>
          </p:cNvPr>
          <p:cNvSpPr>
            <a:spLocks noChangeShapeType="1"/>
          </p:cNvSpPr>
          <p:nvPr/>
        </p:nvSpPr>
        <p:spPr bwMode="auto">
          <a:xfrm>
            <a:off x="5651500" y="1557338"/>
            <a:ext cx="936625" cy="19431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2142" name="Segnaposto numero diapositiva 1">
            <a:extLst>
              <a:ext uri="{FF2B5EF4-FFF2-40B4-BE49-F238E27FC236}">
                <a16:creationId xmlns:a16="http://schemas.microsoft.com/office/drawing/2014/main" id="{A13C0B75-7368-B0EB-9F7B-43B50128EAA0}"/>
              </a:ext>
            </a:extLst>
          </p:cNvPr>
          <p:cNvSpPr>
            <a:spLocks noGrp="1"/>
          </p:cNvSpPr>
          <p:nvPr>
            <p:ph type="sldNum" sz="quarter" idx="12"/>
          </p:nvPr>
        </p:nvSpPr>
        <p:spPr>
          <a:xfrm>
            <a:off x="4714875" y="5265738"/>
            <a:ext cx="936625" cy="45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18508B-6824-406B-9DA3-D7ED372F2566}" type="slidenum">
              <a:rPr lang="it-IT" altLang="en-US" sz="1600" b="1" smtClean="0">
                <a:solidFill>
                  <a:srgbClr val="FFFFFF"/>
                </a:solidFill>
              </a:rPr>
              <a:pPr>
                <a:spcBef>
                  <a:spcPct val="0"/>
                </a:spcBef>
                <a:buFontTx/>
                <a:buNone/>
              </a:pPr>
              <a:t>98</a:t>
            </a:fld>
            <a:endParaRPr lang="it-IT" altLang="en-US" sz="1600" b="1">
              <a:solidFill>
                <a:srgbClr val="FFFFFF"/>
              </a:solidFill>
            </a:endParaRPr>
          </a:p>
        </p:txBody>
      </p:sp>
      <p:sp>
        <p:nvSpPr>
          <p:cNvPr id="432143" name="CasellaDiTesto 2">
            <a:extLst>
              <a:ext uri="{FF2B5EF4-FFF2-40B4-BE49-F238E27FC236}">
                <a16:creationId xmlns:a16="http://schemas.microsoft.com/office/drawing/2014/main" id="{31FDF774-2966-85FF-C1E9-D4202A60BC65}"/>
              </a:ext>
            </a:extLst>
          </p:cNvPr>
          <p:cNvSpPr txBox="1">
            <a:spLocks noChangeArrowheads="1"/>
          </p:cNvSpPr>
          <p:nvPr/>
        </p:nvSpPr>
        <p:spPr bwMode="auto">
          <a:xfrm>
            <a:off x="2767013" y="180975"/>
            <a:ext cx="2962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https://es.wikipedia.org/wiki/L%C3%ADnea_Verde_(Israel)</a:t>
            </a:r>
          </a:p>
        </p:txBody>
      </p:sp>
      <p:cxnSp>
        <p:nvCxnSpPr>
          <p:cNvPr id="5" name="Connettore 2 4">
            <a:extLst>
              <a:ext uri="{FF2B5EF4-FFF2-40B4-BE49-F238E27FC236}">
                <a16:creationId xmlns:a16="http://schemas.microsoft.com/office/drawing/2014/main" id="{02F33E4C-76FC-EECF-0089-90C8E18B4ECB}"/>
              </a:ext>
            </a:extLst>
          </p:cNvPr>
          <p:cNvCxnSpPr>
            <a:cxnSpLocks/>
          </p:cNvCxnSpPr>
          <p:nvPr/>
        </p:nvCxnSpPr>
        <p:spPr>
          <a:xfrm flipH="1">
            <a:off x="2287588" y="5516563"/>
            <a:ext cx="450850" cy="73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54F36CF2-0C9C-EB92-5FF0-2156952C67C8}"/>
              </a:ext>
            </a:extLst>
          </p:cNvPr>
          <p:cNvCxnSpPr/>
          <p:nvPr/>
        </p:nvCxnSpPr>
        <p:spPr>
          <a:xfrm flipH="1">
            <a:off x="2305050" y="5853113"/>
            <a:ext cx="4333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DC5C15C2-61C6-06FC-401D-E4A47ADD660E}"/>
              </a:ext>
            </a:extLst>
          </p:cNvPr>
          <p:cNvCxnSpPr/>
          <p:nvPr/>
        </p:nvCxnSpPr>
        <p:spPr>
          <a:xfrm flipH="1">
            <a:off x="2305050" y="6165850"/>
            <a:ext cx="3952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1A9E7732-AE72-C18F-19FB-DDE2DFDE5A6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4307" name="Picture 3" descr="bandiera israeliana 2 jpg">
            <a:extLst>
              <a:ext uri="{FF2B5EF4-FFF2-40B4-BE49-F238E27FC236}">
                <a16:creationId xmlns:a16="http://schemas.microsoft.com/office/drawing/2014/main" id="{F85FEC75-1439-6027-2DE7-DCE382A16EAE}"/>
              </a:ext>
            </a:extLst>
          </p:cNvPr>
          <p:cNvPicPr>
            <a:picLocks noChangeAspect="1" noChangeArrowheads="1"/>
          </p:cNvPicPr>
          <p:nvPr/>
        </p:nvPicPr>
        <p:blipFill>
          <a:blip r:embed="rId4"/>
          <a:srcRect/>
          <a:stretch>
            <a:fillRect/>
          </a:stretch>
        </p:blipFill>
        <p:spPr bwMode="auto">
          <a:xfrm>
            <a:off x="5722938" y="3700463"/>
            <a:ext cx="2808287" cy="2051050"/>
          </a:xfrm>
          <a:prstGeom prst="rect">
            <a:avLst/>
          </a:prstGeom>
          <a:ln>
            <a:noFill/>
          </a:ln>
          <a:effectLst>
            <a:outerShdw blurRad="292100" dist="139700" dir="2700000" algn="tl" rotWithShape="0">
              <a:srgbClr val="333333">
                <a:alpha val="65000"/>
              </a:srgbClr>
            </a:outerShdw>
          </a:effectLst>
        </p:spPr>
      </p:pic>
      <p:sp>
        <p:nvSpPr>
          <p:cNvPr id="432131" name="Rectangle 4">
            <a:extLst>
              <a:ext uri="{FF2B5EF4-FFF2-40B4-BE49-F238E27FC236}">
                <a16:creationId xmlns:a16="http://schemas.microsoft.com/office/drawing/2014/main" id="{89C81C66-6A48-3642-CDBE-F4C70C9D65BC}"/>
              </a:ext>
            </a:extLst>
          </p:cNvPr>
          <p:cNvSpPr>
            <a:spLocks noChangeArrowheads="1"/>
          </p:cNvSpPr>
          <p:nvPr/>
        </p:nvSpPr>
        <p:spPr bwMode="auto">
          <a:xfrm>
            <a:off x="3708400" y="622300"/>
            <a:ext cx="4829175" cy="264636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600" b="1" u="sng" dirty="0" err="1">
                <a:solidFill>
                  <a:schemeClr val="accent4">
                    <a:lumMod val="10000"/>
                  </a:schemeClr>
                </a:solidFill>
                <a:latin typeface="Arial Black" panose="020B0A04020102020204" pitchFamily="34" charset="0"/>
                <a:cs typeface="Arial" charset="0"/>
              </a:rPr>
              <a:t>Resolución</a:t>
            </a:r>
            <a:r>
              <a:rPr lang="it-CH" altLang="it-CH" sz="2600" b="1" u="sng" dirty="0">
                <a:solidFill>
                  <a:schemeClr val="accent4">
                    <a:lumMod val="10000"/>
                  </a:schemeClr>
                </a:solidFill>
                <a:latin typeface="Arial Black" panose="020B0A04020102020204" pitchFamily="34" charset="0"/>
                <a:cs typeface="Arial" charset="0"/>
              </a:rPr>
              <a:t> 194 </a:t>
            </a:r>
            <a:r>
              <a:rPr lang="it-CH" altLang="it-CH" sz="2600" u="sng" dirty="0">
                <a:solidFill>
                  <a:schemeClr val="accent4">
                    <a:lumMod val="10000"/>
                  </a:schemeClr>
                </a:solidFill>
                <a:latin typeface="Arial Black" panose="020B0A04020102020204" pitchFamily="34" charset="0"/>
                <a:cs typeface="Arial" charset="0"/>
              </a:rPr>
              <a:t>del</a:t>
            </a:r>
            <a:r>
              <a:rPr lang="it-CH" altLang="it-CH" sz="2600" b="1" u="sng" dirty="0">
                <a:solidFill>
                  <a:schemeClr val="accent4">
                    <a:lumMod val="10000"/>
                  </a:schemeClr>
                </a:solidFill>
                <a:latin typeface="Arial Black" panose="020B0A04020102020204" pitchFamily="34" charset="0"/>
                <a:cs typeface="Arial" charset="0"/>
              </a:rPr>
              <a:t> 1948</a:t>
            </a:r>
          </a:p>
          <a:p>
            <a:pPr eaLnBrk="1" hangingPunct="1">
              <a:spcBef>
                <a:spcPct val="0"/>
              </a:spcBef>
              <a:buFontTx/>
              <a:buNone/>
              <a:defRPr/>
            </a:pPr>
            <a:r>
              <a:rPr lang="it-CH" altLang="it-CH" sz="1800" dirty="0">
                <a:solidFill>
                  <a:schemeClr val="accent4">
                    <a:lumMod val="10000"/>
                  </a:schemeClr>
                </a:solidFill>
              </a:rPr>
              <a:t>La ONU </a:t>
            </a:r>
            <a:r>
              <a:rPr lang="it-CH" altLang="it-CH" sz="1800" dirty="0" err="1">
                <a:solidFill>
                  <a:schemeClr val="accent4">
                    <a:lumMod val="10000"/>
                  </a:schemeClr>
                </a:solidFill>
              </a:rPr>
              <a:t>establece</a:t>
            </a:r>
            <a:r>
              <a:rPr lang="it-CH" altLang="it-CH" sz="1800" dirty="0">
                <a:solidFill>
                  <a:schemeClr val="accent4">
                    <a:lumMod val="10000"/>
                  </a:schemeClr>
                </a:solidFill>
              </a:rPr>
              <a:t> </a:t>
            </a:r>
            <a:r>
              <a:rPr lang="it-CH" altLang="it-CH" sz="1800" dirty="0" err="1">
                <a:solidFill>
                  <a:schemeClr val="accent4">
                    <a:lumMod val="10000"/>
                  </a:schemeClr>
                </a:solidFill>
              </a:rPr>
              <a:t>el</a:t>
            </a:r>
            <a:r>
              <a:rPr lang="it-CH" altLang="it-CH" sz="1800" dirty="0">
                <a:solidFill>
                  <a:schemeClr val="accent4">
                    <a:lumMod val="10000"/>
                  </a:schemeClr>
                </a:solidFill>
              </a:rPr>
              <a:t> </a:t>
            </a:r>
            <a:r>
              <a:rPr lang="it-CH" altLang="it-CH" sz="1800" dirty="0" err="1">
                <a:solidFill>
                  <a:schemeClr val="accent4">
                    <a:lumMod val="10000"/>
                  </a:schemeClr>
                </a:solidFill>
              </a:rPr>
              <a:t>derecho</a:t>
            </a:r>
            <a:r>
              <a:rPr lang="it-CH" altLang="it-CH" sz="1800" dirty="0">
                <a:solidFill>
                  <a:schemeClr val="accent4">
                    <a:lumMod val="10000"/>
                  </a:schemeClr>
                </a:solidFill>
              </a:rPr>
              <a:t> de </a:t>
            </a:r>
            <a:r>
              <a:rPr lang="it-CH" altLang="it-CH" sz="1800" dirty="0" err="1">
                <a:solidFill>
                  <a:schemeClr val="accent4">
                    <a:lumMod val="10000"/>
                  </a:schemeClr>
                </a:solidFill>
              </a:rPr>
              <a:t>regreso</a:t>
            </a:r>
            <a:r>
              <a:rPr lang="it-CH" altLang="it-CH" sz="1800" dirty="0">
                <a:solidFill>
                  <a:schemeClr val="accent4">
                    <a:lumMod val="10000"/>
                  </a:schemeClr>
                </a:solidFill>
              </a:rPr>
              <a:t> o </a:t>
            </a:r>
            <a:r>
              <a:rPr lang="it-CH" altLang="it-CH" sz="1800" dirty="0" err="1">
                <a:solidFill>
                  <a:schemeClr val="accent4">
                    <a:lumMod val="10000"/>
                  </a:schemeClr>
                </a:solidFill>
              </a:rPr>
              <a:t>retorno</a:t>
            </a:r>
            <a:r>
              <a:rPr lang="it-CH" altLang="it-CH" sz="1800" dirty="0">
                <a:solidFill>
                  <a:schemeClr val="accent4">
                    <a:lumMod val="10000"/>
                  </a:schemeClr>
                </a:solidFill>
              </a:rPr>
              <a:t> de </a:t>
            </a:r>
            <a:r>
              <a:rPr lang="it-CH" altLang="it-CH" sz="1800" dirty="0" err="1">
                <a:solidFill>
                  <a:schemeClr val="accent4">
                    <a:lumMod val="10000"/>
                  </a:schemeClr>
                </a:solidFill>
              </a:rPr>
              <a:t>los</a:t>
            </a:r>
            <a:r>
              <a:rPr lang="it-CH" altLang="it-CH" sz="1800" dirty="0">
                <a:solidFill>
                  <a:schemeClr val="accent4">
                    <a:lumMod val="10000"/>
                  </a:schemeClr>
                </a:solidFill>
              </a:rPr>
              <a:t> </a:t>
            </a:r>
            <a:r>
              <a:rPr lang="it-CH" altLang="it-CH" sz="1800" dirty="0" err="1">
                <a:solidFill>
                  <a:schemeClr val="accent4">
                    <a:lumMod val="10000"/>
                  </a:schemeClr>
                </a:solidFill>
              </a:rPr>
              <a:t>refugiados</a:t>
            </a:r>
            <a:r>
              <a:rPr lang="it-CH" altLang="it-CH" sz="1800" dirty="0">
                <a:solidFill>
                  <a:schemeClr val="accent4">
                    <a:lumMod val="10000"/>
                  </a:schemeClr>
                </a:solidFill>
              </a:rPr>
              <a:t> </a:t>
            </a:r>
            <a:r>
              <a:rPr lang="it-CH" altLang="it-CH" sz="1800" dirty="0" err="1">
                <a:solidFill>
                  <a:schemeClr val="accent4">
                    <a:lumMod val="10000"/>
                  </a:schemeClr>
                </a:solidFill>
              </a:rPr>
              <a:t>palestinos</a:t>
            </a:r>
            <a:r>
              <a:rPr lang="it-CH" altLang="it-CH" sz="1800" dirty="0">
                <a:solidFill>
                  <a:schemeClr val="accent4">
                    <a:lumMod val="10000"/>
                  </a:schemeClr>
                </a:solidFill>
              </a:rPr>
              <a:t> a </a:t>
            </a:r>
            <a:r>
              <a:rPr lang="it-CH" altLang="it-CH" sz="1800" dirty="0" err="1">
                <a:solidFill>
                  <a:schemeClr val="accent4">
                    <a:lumMod val="10000"/>
                  </a:schemeClr>
                </a:solidFill>
              </a:rPr>
              <a:t>sus</a:t>
            </a:r>
            <a:r>
              <a:rPr lang="it-CH" altLang="it-CH" sz="1800" dirty="0">
                <a:solidFill>
                  <a:schemeClr val="accent4">
                    <a:lumMod val="10000"/>
                  </a:schemeClr>
                </a:solidFill>
              </a:rPr>
              <a:t> </a:t>
            </a:r>
            <a:r>
              <a:rPr lang="it-CH" altLang="it-CH" sz="1800" dirty="0" err="1">
                <a:solidFill>
                  <a:schemeClr val="accent4">
                    <a:lumMod val="10000"/>
                  </a:schemeClr>
                </a:solidFill>
              </a:rPr>
              <a:t>hogares</a:t>
            </a:r>
            <a:r>
              <a:rPr lang="it-CH" altLang="it-CH" sz="1800" dirty="0">
                <a:solidFill>
                  <a:schemeClr val="accent4">
                    <a:lumMod val="10000"/>
                  </a:schemeClr>
                </a:solidFill>
              </a:rPr>
              <a:t>. </a:t>
            </a:r>
          </a:p>
          <a:p>
            <a:pPr eaLnBrk="1" hangingPunct="1">
              <a:spcBef>
                <a:spcPct val="0"/>
              </a:spcBef>
              <a:buFontTx/>
              <a:buNone/>
              <a:defRPr/>
            </a:pPr>
            <a:r>
              <a:rPr lang="it-CH" altLang="it-CH" sz="2600" b="1" u="sng" dirty="0" err="1">
                <a:solidFill>
                  <a:schemeClr val="accent4">
                    <a:lumMod val="10000"/>
                  </a:schemeClr>
                </a:solidFill>
                <a:latin typeface="Arial Black" panose="020B0A04020102020204" pitchFamily="34" charset="0"/>
                <a:cs typeface="Arial" charset="0"/>
              </a:rPr>
              <a:t>Resolución</a:t>
            </a:r>
            <a:r>
              <a:rPr lang="it-CH" altLang="it-CH" sz="2600" b="1" u="sng" dirty="0">
                <a:solidFill>
                  <a:schemeClr val="accent4">
                    <a:lumMod val="10000"/>
                  </a:schemeClr>
                </a:solidFill>
                <a:latin typeface="Arial Black" panose="020B0A04020102020204" pitchFamily="34" charset="0"/>
                <a:cs typeface="Arial" charset="0"/>
              </a:rPr>
              <a:t> 273 del 1949  </a:t>
            </a:r>
          </a:p>
          <a:p>
            <a:pPr eaLnBrk="1" hangingPunct="1">
              <a:spcBef>
                <a:spcPct val="0"/>
              </a:spcBef>
              <a:buFontTx/>
              <a:buNone/>
              <a:defRPr/>
            </a:pPr>
            <a:r>
              <a:rPr lang="it-CH" altLang="it-CH" sz="1800" dirty="0">
                <a:solidFill>
                  <a:schemeClr val="accent4">
                    <a:lumMod val="10000"/>
                  </a:schemeClr>
                </a:solidFill>
              </a:rPr>
              <a:t>Israel es </a:t>
            </a:r>
            <a:r>
              <a:rPr lang="it-CH" altLang="it-CH" sz="1800" dirty="0" err="1">
                <a:solidFill>
                  <a:schemeClr val="accent4">
                    <a:lumMod val="10000"/>
                  </a:schemeClr>
                </a:solidFill>
              </a:rPr>
              <a:t>admitido</a:t>
            </a:r>
            <a:r>
              <a:rPr lang="it-CH" altLang="it-CH" sz="1800" dirty="0">
                <a:solidFill>
                  <a:schemeClr val="accent4">
                    <a:lumMod val="10000"/>
                  </a:schemeClr>
                </a:solidFill>
              </a:rPr>
              <a:t> en la ONU. </a:t>
            </a:r>
          </a:p>
          <a:p>
            <a:pPr eaLnBrk="1" hangingPunct="1">
              <a:spcBef>
                <a:spcPct val="0"/>
              </a:spcBef>
              <a:buFontTx/>
              <a:buNone/>
              <a:defRPr/>
            </a:pPr>
            <a:r>
              <a:rPr lang="it-CH" altLang="it-CH" sz="1800" dirty="0">
                <a:solidFill>
                  <a:schemeClr val="accent4">
                    <a:lumMod val="10000"/>
                  </a:schemeClr>
                </a:solidFill>
              </a:rPr>
              <a:t>Con la </a:t>
            </a:r>
            <a:r>
              <a:rPr lang="it-CH" altLang="it-CH" sz="1800" dirty="0" err="1">
                <a:solidFill>
                  <a:schemeClr val="accent4">
                    <a:lumMod val="10000"/>
                  </a:schemeClr>
                </a:solidFill>
              </a:rPr>
              <a:t>admisión</a:t>
            </a:r>
            <a:r>
              <a:rPr lang="it-CH" altLang="it-CH" sz="1800" dirty="0">
                <a:solidFill>
                  <a:schemeClr val="accent4">
                    <a:lumMod val="10000"/>
                  </a:schemeClr>
                </a:solidFill>
              </a:rPr>
              <a:t> en la ONU Israel se compro-mete en </a:t>
            </a:r>
            <a:r>
              <a:rPr lang="it-CH" altLang="it-CH" sz="1800" dirty="0" err="1">
                <a:solidFill>
                  <a:schemeClr val="accent4">
                    <a:lumMod val="10000"/>
                  </a:schemeClr>
                </a:solidFill>
              </a:rPr>
              <a:t>respetar</a:t>
            </a:r>
            <a:r>
              <a:rPr lang="it-CH" altLang="it-CH" sz="1800" dirty="0">
                <a:solidFill>
                  <a:schemeClr val="accent4">
                    <a:lumMod val="10000"/>
                  </a:schemeClr>
                </a:solidFill>
              </a:rPr>
              <a:t> </a:t>
            </a:r>
            <a:r>
              <a:rPr lang="it-CH" altLang="it-CH" sz="1800" dirty="0" err="1">
                <a:solidFill>
                  <a:schemeClr val="accent4">
                    <a:lumMod val="10000"/>
                  </a:schemeClr>
                </a:solidFill>
              </a:rPr>
              <a:t>todas</a:t>
            </a:r>
            <a:r>
              <a:rPr lang="it-CH" altLang="it-CH" sz="1800" dirty="0">
                <a:solidFill>
                  <a:schemeClr val="accent4">
                    <a:lumMod val="10000"/>
                  </a:schemeClr>
                </a:solidFill>
              </a:rPr>
              <a:t> </a:t>
            </a:r>
            <a:r>
              <a:rPr lang="it-CH" altLang="it-CH" sz="1800" dirty="0" err="1">
                <a:solidFill>
                  <a:schemeClr val="accent4">
                    <a:lumMod val="10000"/>
                  </a:schemeClr>
                </a:solidFill>
              </a:rPr>
              <a:t>las</a:t>
            </a:r>
            <a:r>
              <a:rPr lang="it-CH" altLang="it-CH" sz="1800" dirty="0">
                <a:solidFill>
                  <a:schemeClr val="accent4">
                    <a:lumMod val="10000"/>
                  </a:schemeClr>
                </a:solidFill>
              </a:rPr>
              <a:t> </a:t>
            </a:r>
            <a:r>
              <a:rPr lang="it-CH" altLang="it-CH" sz="1800" dirty="0" err="1">
                <a:solidFill>
                  <a:schemeClr val="accent4">
                    <a:lumMod val="10000"/>
                  </a:schemeClr>
                </a:solidFill>
              </a:rPr>
              <a:t>resoluciones</a:t>
            </a:r>
            <a:r>
              <a:rPr lang="it-CH" altLang="it-CH" sz="1800" dirty="0">
                <a:solidFill>
                  <a:schemeClr val="accent4">
                    <a:lumMod val="10000"/>
                  </a:schemeClr>
                </a:solidFill>
              </a:rPr>
              <a:t>.</a:t>
            </a:r>
            <a:endParaRPr lang="it-IT" altLang="it-CH" sz="1800" dirty="0">
              <a:solidFill>
                <a:schemeClr val="accent4">
                  <a:lumMod val="10000"/>
                </a:schemeClr>
              </a:solidFill>
            </a:endParaRPr>
          </a:p>
        </p:txBody>
      </p:sp>
      <p:sp>
        <p:nvSpPr>
          <p:cNvPr id="434180" name="Text Box 5">
            <a:extLst>
              <a:ext uri="{FF2B5EF4-FFF2-40B4-BE49-F238E27FC236}">
                <a16:creationId xmlns:a16="http://schemas.microsoft.com/office/drawing/2014/main" id="{B01FE20E-D03A-A92C-0C5A-C4B5142B5CA4}"/>
              </a:ext>
            </a:extLst>
          </p:cNvPr>
          <p:cNvSpPr txBox="1">
            <a:spLocks noChangeArrowheads="1"/>
          </p:cNvSpPr>
          <p:nvPr/>
        </p:nvSpPr>
        <p:spPr bwMode="auto">
          <a:xfrm>
            <a:off x="387350" y="3498850"/>
            <a:ext cx="46085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En respuesta </a:t>
            </a:r>
            <a:r>
              <a:rPr lang="fr-CH" altLang="it-CH" sz="1800" b="1">
                <a:solidFill>
                  <a:srgbClr val="FFFFFF"/>
                </a:solidFill>
              </a:rPr>
              <a:t>Israel</a:t>
            </a:r>
            <a:r>
              <a:rPr lang="fr-CH" altLang="it-CH" sz="1800">
                <a:solidFill>
                  <a:srgbClr val="FFFFFF"/>
                </a:solidFill>
              </a:rPr>
              <a:t> proclama</a:t>
            </a:r>
          </a:p>
          <a:p>
            <a:pPr eaLnBrk="1" hangingPunct="1">
              <a:spcBef>
                <a:spcPct val="50000"/>
              </a:spcBef>
              <a:buFontTx/>
              <a:buNone/>
            </a:pPr>
            <a:r>
              <a:rPr lang="fr-CH" altLang="it-CH" sz="1800">
                <a:solidFill>
                  <a:srgbClr val="FFFFFF"/>
                </a:solidFill>
              </a:rPr>
              <a:t>- Leyes y decretos que prohiben el retorno de los refugiados palestinos a sus hogares </a:t>
            </a:r>
          </a:p>
          <a:p>
            <a:pPr eaLnBrk="1" hangingPunct="1">
              <a:spcBef>
                <a:spcPct val="50000"/>
              </a:spcBef>
              <a:buFontTx/>
              <a:buChar char="-"/>
            </a:pPr>
            <a:r>
              <a:rPr lang="fr-CH" altLang="it-CH" sz="1800">
                <a:solidFill>
                  <a:srgbClr val="FFFFFF"/>
                </a:solidFill>
              </a:rPr>
              <a:t> Leyes y decretos para confiscar los bienes de los palestinos</a:t>
            </a:r>
          </a:p>
          <a:p>
            <a:pPr eaLnBrk="1" hangingPunct="1">
              <a:spcBef>
                <a:spcPct val="50000"/>
              </a:spcBef>
              <a:buFontTx/>
              <a:buNone/>
            </a:pPr>
            <a:r>
              <a:rPr lang="fr-CH" altLang="it-CH" sz="1800">
                <a:solidFill>
                  <a:srgbClr val="FFFFFF"/>
                </a:solidFill>
              </a:rPr>
              <a:t>Israel destruye alrededor de 500 pueblos palestinos y expulsa los habitantes          </a:t>
            </a:r>
            <a:endParaRPr lang="it-IT" altLang="it-CH" sz="1800">
              <a:solidFill>
                <a:srgbClr val="FFFFFF"/>
              </a:solidFill>
            </a:endParaRPr>
          </a:p>
        </p:txBody>
      </p:sp>
      <p:sp>
        <p:nvSpPr>
          <p:cNvPr id="434181" name="Segnaposto numero diapositiva 1">
            <a:extLst>
              <a:ext uri="{FF2B5EF4-FFF2-40B4-BE49-F238E27FC236}">
                <a16:creationId xmlns:a16="http://schemas.microsoft.com/office/drawing/2014/main" id="{63D7207A-8C43-4047-36E6-E8F2D8F4D35F}"/>
              </a:ext>
            </a:extLst>
          </p:cNvPr>
          <p:cNvSpPr>
            <a:spLocks noGrp="1"/>
          </p:cNvSpPr>
          <p:nvPr>
            <p:ph type="sldNum" sz="quarter" idx="12"/>
          </p:nvPr>
        </p:nvSpPr>
        <p:spPr>
          <a:xfrm>
            <a:off x="7899400" y="6235700"/>
            <a:ext cx="658813"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595374-4DAD-415F-B3EE-B9D8B6DF0D7F}"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sp>
        <p:nvSpPr>
          <p:cNvPr id="434182" name="CasellaDiTesto 2">
            <a:extLst>
              <a:ext uri="{FF2B5EF4-FFF2-40B4-BE49-F238E27FC236}">
                <a16:creationId xmlns:a16="http://schemas.microsoft.com/office/drawing/2014/main" id="{02AEBA0B-FF7E-EEBB-3E18-9ECA89E8BC24}"/>
              </a:ext>
            </a:extLst>
          </p:cNvPr>
          <p:cNvSpPr txBox="1">
            <a:spLocks noChangeArrowheads="1"/>
          </p:cNvSpPr>
          <p:nvPr/>
        </p:nvSpPr>
        <p:spPr bwMode="auto">
          <a:xfrm>
            <a:off x="2555875" y="6534150"/>
            <a:ext cx="3887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https://en.wikipedia.org/wiki/United_Nations_General_Assembly_Resolution_273</a:t>
            </a:r>
          </a:p>
          <a:p>
            <a:pPr>
              <a:spcBef>
                <a:spcPct val="0"/>
              </a:spcBef>
              <a:buFontTx/>
              <a:buNone/>
            </a:pPr>
            <a:r>
              <a:rPr lang="en-US" altLang="en-US" sz="800"/>
              <a:t>https://en.wikipedia.org/wiki/United_Nations_General_Assembly_Resolution_194</a:t>
            </a:r>
          </a:p>
        </p:txBody>
      </p:sp>
      <p:pic>
        <p:nvPicPr>
          <p:cNvPr id="8" name="Picture 2" descr="uno">
            <a:extLst>
              <a:ext uri="{FF2B5EF4-FFF2-40B4-BE49-F238E27FC236}">
                <a16:creationId xmlns:a16="http://schemas.microsoft.com/office/drawing/2014/main" id="{DFBB7BF6-1073-7E96-0BEB-54DA64AD795A}"/>
              </a:ext>
            </a:extLst>
          </p:cNvPr>
          <p:cNvPicPr>
            <a:picLocks noChangeAspect="1" noChangeArrowheads="1"/>
          </p:cNvPicPr>
          <p:nvPr/>
        </p:nvPicPr>
        <p:blipFill>
          <a:blip r:embed="rId5"/>
          <a:srcRect/>
          <a:stretch>
            <a:fillRect/>
          </a:stretch>
        </p:blipFill>
        <p:spPr bwMode="auto">
          <a:xfrm>
            <a:off x="530225" y="635000"/>
            <a:ext cx="2665413"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F5F1F49F-22F8-307F-F32C-FA17511A983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9.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11823</TotalTime>
  <Words>33286</Words>
  <Application>Microsoft Office PowerPoint</Application>
  <PresentationFormat>Presentazione su schermo (4:3)</PresentationFormat>
  <Paragraphs>2805</Paragraphs>
  <Slides>211</Slides>
  <Notes>206</Notes>
  <HiddenSlides>0</HiddenSlides>
  <MMClips>0</MMClips>
  <ScaleCrop>false</ScaleCrop>
  <HeadingPairs>
    <vt:vector size="6" baseType="variant">
      <vt:variant>
        <vt:lpstr>Caratteri utilizzati</vt:lpstr>
      </vt:variant>
      <vt:variant>
        <vt:i4>8</vt:i4>
      </vt:variant>
      <vt:variant>
        <vt:lpstr>Tema</vt:lpstr>
      </vt:variant>
      <vt:variant>
        <vt:i4>16</vt:i4>
      </vt:variant>
      <vt:variant>
        <vt:lpstr>Titoli diapositive</vt:lpstr>
      </vt:variant>
      <vt:variant>
        <vt:i4>211</vt:i4>
      </vt:variant>
    </vt:vector>
  </HeadingPairs>
  <TitlesOfParts>
    <vt:vector size="235" baseType="lpstr">
      <vt:lpstr>Arial</vt:lpstr>
      <vt:lpstr>Calibri</vt:lpstr>
      <vt:lpstr>GungsuhChe</vt:lpstr>
      <vt:lpstr>Arial Black</vt:lpstr>
      <vt:lpstr>Baskerville Old Face</vt:lpstr>
      <vt:lpstr>Times New Roman</vt:lpstr>
      <vt:lpstr>Algerian</vt:lpstr>
      <vt:lpstr>inherit</vt:lpstr>
      <vt:lpstr>Struttura predefinita</vt:lpstr>
      <vt:lpstr>3_Struttura predefinita</vt:lpstr>
      <vt:lpstr>2_Struttura predefinita</vt:lpstr>
      <vt:lpstr>7_Struttura predefinita</vt:lpstr>
      <vt:lpstr>4_Struttura predefinita</vt:lpstr>
      <vt:lpstr>1_Struttura predefinita</vt:lpstr>
      <vt:lpstr>5_Struttura predefinita</vt:lpstr>
      <vt:lpstr>Office Theme</vt:lpstr>
      <vt:lpstr>18_Struttura predefinita</vt:lpstr>
      <vt:lpstr>20_Struttura predefinita</vt:lpstr>
      <vt:lpstr>6_Struttura predefinita</vt:lpstr>
      <vt:lpstr>17_Struttura predefinita</vt:lpstr>
      <vt:lpstr>8_Struttura predefinita</vt:lpstr>
      <vt:lpstr>9_Struttura predefinita</vt:lpstr>
      <vt:lpstr>11_Struttura predefinita</vt:lpstr>
      <vt:lpstr>10_Struttura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tierra de los Cananeos hace        5000 años   (3000 a.C.- 1468 a.C.)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Llegada del tren inaugural</vt:lpstr>
      <vt:lpstr>1898 - Jerusalén otomana</vt:lpstr>
      <vt:lpstr>Nablus                                                           en                                                               1918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1994: la paz entre                        Israel y Jordania</vt:lpstr>
      <vt:lpstr>Presentazione standard di PowerPoint</vt:lpstr>
      <vt:lpstr>Presentazione standard di PowerPoint</vt:lpstr>
      <vt:lpstr>Presentazione standard di PowerPoint</vt:lpstr>
      <vt:lpstr>Presentazione standard di PowerPoint</vt:lpstr>
      <vt:lpstr>Presentazione standard di PowerPoint</vt:lpstr>
      <vt:lpstr>2006: guerra del Líbano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Los escuadrones israelíes de demolición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Amnistía internacional ha denunciado: 10 de marzo del 2008, la destrucción de un campo agrícola y el sistema de irrigación en el pueblo de Al- Farisya – valle del Jordán.</vt:lpstr>
      <vt:lpstr>Presentazione standard di PowerPoint</vt:lpstr>
      <vt:lpstr>Presentazione standard di PowerPoint</vt:lpstr>
      <vt:lpstr>Presentazione standard di PowerPoint</vt:lpstr>
      <vt:lpstr>Presentazione standard di PowerPoint</vt:lpstr>
      <vt:lpstr>Las colonias israelíes, se instalan en el valle del Jordán. Los Beduinos deben abandonar todo y partir. Su futuro es incierto.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Enero del 2009: Israel bombardea la Franja de Gaza, (aún utilizando armas prohibidas). 1500 palestinos murieron, de ellos 1/3 eran niños.</vt:lpstr>
      <vt:lpstr>Presentazione standard di PowerPoint</vt:lpstr>
      <vt:lpstr>Presentazione standard di PowerPoint</vt:lpstr>
      <vt:lpstr>Presentazione standard di PowerPoint</vt:lpstr>
      <vt:lpstr>Presentazione standard di PowerPoint</vt:lpstr>
      <vt:lpstr>Presentazione standard di PowerPoint</vt:lpstr>
      <vt:lpstr>La farsa de las conversaciones de paz, sirve a Israel para ganar tiempo y consolidar la ocupación</vt:lpstr>
      <vt:lpstr>Presentazione standard di PowerPoint</vt:lpstr>
      <vt:lpstr>Los Palestinos deben partir</vt:lpstr>
      <vt:lpstr>La diáspora palestina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 valioso trabajo de las ONG</vt:lpstr>
      <vt:lpstr>Muchos judíos desaprueban las decisiones del gobierno israelí</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452</cp:revision>
  <dcterms:created xsi:type="dcterms:W3CDTF">2013-09-06T13:40:24Z</dcterms:created>
  <dcterms:modified xsi:type="dcterms:W3CDTF">2024-09-04T19:12:07Z</dcterms:modified>
</cp:coreProperties>
</file>