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8.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9.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4.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5.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4" r:id="rId2"/>
    <p:sldMasterId id="2147483711" r:id="rId3"/>
    <p:sldMasterId id="2147483728" r:id="rId4"/>
    <p:sldMasterId id="2147483745" r:id="rId5"/>
    <p:sldMasterId id="2147483762" r:id="rId6"/>
    <p:sldMasterId id="2147483779" r:id="rId7"/>
    <p:sldMasterId id="2147483796" r:id="rId8"/>
    <p:sldMasterId id="2147483836" r:id="rId9"/>
    <p:sldMasterId id="2147483856" r:id="rId10"/>
  </p:sldMasterIdLst>
  <p:notesMasterIdLst>
    <p:notesMasterId r:id="rId36"/>
  </p:notesMasterIdLst>
  <p:sldIdLst>
    <p:sldId id="258" r:id="rId11"/>
    <p:sldId id="271" r:id="rId12"/>
    <p:sldId id="272" r:id="rId13"/>
    <p:sldId id="273" r:id="rId14"/>
    <p:sldId id="275" r:id="rId15"/>
    <p:sldId id="274" r:id="rId16"/>
    <p:sldId id="257" r:id="rId17"/>
    <p:sldId id="259" r:id="rId18"/>
    <p:sldId id="260" r:id="rId19"/>
    <p:sldId id="261" r:id="rId20"/>
    <p:sldId id="262" r:id="rId21"/>
    <p:sldId id="263" r:id="rId22"/>
    <p:sldId id="265" r:id="rId23"/>
    <p:sldId id="266" r:id="rId24"/>
    <p:sldId id="268" r:id="rId25"/>
    <p:sldId id="267" r:id="rId26"/>
    <p:sldId id="269" r:id="rId27"/>
    <p:sldId id="276" r:id="rId28"/>
    <p:sldId id="277" r:id="rId29"/>
    <p:sldId id="278" r:id="rId30"/>
    <p:sldId id="279" r:id="rId31"/>
    <p:sldId id="282" r:id="rId32"/>
    <p:sldId id="281" r:id="rId33"/>
    <p:sldId id="284" r:id="rId34"/>
    <p:sldId id="285" r:id="rId35"/>
  </p:sldIdLst>
  <p:sldSz cx="9144000" cy="6858000" type="screen4x3"/>
  <p:notesSz cx="6858000" cy="9144000"/>
  <p:defaultTextStyle>
    <a:defPPr>
      <a:defRPr lang="it-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F05"/>
    <a:srgbClr val="F8ED08"/>
    <a:srgbClr val="592727"/>
    <a:srgbClr val="62281E"/>
    <a:srgbClr val="45312F"/>
    <a:srgbClr val="333300"/>
    <a:srgbClr val="5B361B"/>
    <a:srgbClr val="692E0D"/>
    <a:srgbClr val="6441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158" autoAdjust="0"/>
  </p:normalViewPr>
  <p:slideViewPr>
    <p:cSldViewPr>
      <p:cViewPr varScale="1">
        <p:scale>
          <a:sx n="51" d="100"/>
          <a:sy n="51" d="100"/>
        </p:scale>
        <p:origin x="1315"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CH"/>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753930-92E3-4F6B-902C-439437BB18B0}" type="datetimeFigureOut">
              <a:rPr lang="it-CH" smtClean="0"/>
              <a:t>19.12.2021</a:t>
            </a:fld>
            <a:endParaRPr lang="it-CH"/>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CH"/>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CH"/>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CAF295-2106-4CCC-831D-50079377B586}" type="slidenum">
              <a:rPr lang="it-CH" smtClean="0"/>
              <a:t>‹N›</a:t>
            </a:fld>
            <a:endParaRPr lang="it-CH"/>
          </a:p>
        </p:txBody>
      </p:sp>
    </p:spTree>
    <p:extLst>
      <p:ext uri="{BB962C8B-B14F-4D97-AF65-F5344CB8AC3E}">
        <p14:creationId xmlns:p14="http://schemas.microsoft.com/office/powerpoint/2010/main" val="2251563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0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it-CH"/>
              <a:t>A leur arrivée, les Juifs sionistes apprirent par les Arabes à cultiver les agrumes. Plus tard les Juifs ont volé les plantations d'agrumes aux Arabes.</a:t>
            </a:r>
          </a:p>
          <a:p>
            <a:endParaRPr lang="fr-FR" altLang="it-CH"/>
          </a:p>
          <a:p>
            <a:r>
              <a:rPr lang="it-CH" altLang="it-CH">
                <a:solidFill>
                  <a:srgbClr val="000000"/>
                </a:solidFill>
              </a:rPr>
              <a:t>http://en.wikipedia.org/wiki/Jaffa_orange</a:t>
            </a:r>
          </a:p>
          <a:p>
            <a:r>
              <a:rPr lang="it-CH" altLang="it-CH">
                <a:solidFill>
                  <a:srgbClr val="000000"/>
                </a:solidFill>
              </a:rPr>
              <a:t>Documentaire: La mecanique de l’orange.</a:t>
            </a:r>
          </a:p>
          <a:p>
            <a:r>
              <a:rPr lang="it-CH" altLang="it-CH">
                <a:solidFill>
                  <a:srgbClr val="000000"/>
                </a:solidFill>
              </a:rPr>
              <a:t>http://en.wikipedia.org/wiki/Jaffa_orange</a:t>
            </a:r>
          </a:p>
          <a:p>
            <a:endParaRPr lang="it-CH" altLang="it-CH"/>
          </a:p>
        </p:txBody>
      </p:sp>
      <p:sp>
        <p:nvSpPr>
          <p:cNvPr id="4" name="Segnaposto numero diapositiva 3"/>
          <p:cNvSpPr>
            <a:spLocks noGrp="1"/>
          </p:cNvSpPr>
          <p:nvPr>
            <p:ph type="sldNum" sz="quarter" idx="5"/>
          </p:nvPr>
        </p:nvSpPr>
        <p:spPr/>
        <p:txBody>
          <a:bodyPr/>
          <a:lstStyle/>
          <a:p>
            <a:pPr>
              <a:defRPr/>
            </a:pPr>
            <a:fld id="{AF598642-C396-4815-B3E8-215B905A0EB1}" type="slidenum">
              <a:rPr lang="it-CH">
                <a:solidFill>
                  <a:prstClr val="black"/>
                </a:solidFill>
              </a:rPr>
              <a:pPr>
                <a:defRPr/>
              </a:pPr>
              <a:t>1</a:t>
            </a:fld>
            <a:endParaRPr lang="it-CH">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267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CH" altLang="it-CH">
                <a:solidFill>
                  <a:srgbClr val="000000"/>
                </a:solidFill>
              </a:rPr>
              <a:t>https://fr.wikipedia.org/wiki/Blocus_de_la_bande_de_Gaza</a:t>
            </a:r>
          </a:p>
          <a:p>
            <a:r>
              <a:rPr lang="it-CH" altLang="it-CH">
                <a:solidFill>
                  <a:srgbClr val="000000"/>
                </a:solidFill>
              </a:rPr>
              <a:t>http://en.wikipedia.org/wiki/Blockade_of_the_Gaza_Strip</a:t>
            </a:r>
          </a:p>
          <a:p>
            <a:endParaRPr lang="it-CH" altLang="it-CH"/>
          </a:p>
        </p:txBody>
      </p:sp>
      <p:sp>
        <p:nvSpPr>
          <p:cNvPr id="4" name="Segnaposto numero diapositiva 3"/>
          <p:cNvSpPr>
            <a:spLocks noGrp="1"/>
          </p:cNvSpPr>
          <p:nvPr>
            <p:ph type="sldNum" sz="quarter" idx="5"/>
          </p:nvPr>
        </p:nvSpPr>
        <p:spPr/>
        <p:txBody>
          <a:bodyPr/>
          <a:lstStyle/>
          <a:p>
            <a:pPr>
              <a:defRPr/>
            </a:pPr>
            <a:fld id="{E331115B-6D93-4C7E-A4A1-46FF3AA13CE8}" type="slidenum">
              <a:rPr lang="it-CH">
                <a:solidFill>
                  <a:prstClr val="black"/>
                </a:solidFill>
              </a:rPr>
              <a:pPr>
                <a:defRPr/>
              </a:pPr>
              <a:t>13</a:t>
            </a:fld>
            <a:endParaRPr lang="it-CH">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67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it-CH"/>
              <a:t>Ils ont laissé intactes seulement les synagogues.</a:t>
            </a:r>
          </a:p>
          <a:p>
            <a:endParaRPr lang="fr-FR" altLang="it-CH"/>
          </a:p>
          <a:p>
            <a:r>
              <a:rPr lang="it-CH" altLang="it-CH">
                <a:solidFill>
                  <a:srgbClr val="000000"/>
                </a:solidFill>
              </a:rPr>
              <a:t>https://fr.wikipedia.org/wiki/Plan_de_d%C3%A9sengagement_des_territoires_occup%C3%A9s</a:t>
            </a:r>
          </a:p>
          <a:p>
            <a:r>
              <a:rPr lang="it-CH" altLang="it-CH">
                <a:solidFill>
                  <a:srgbClr val="000000"/>
                </a:solidFill>
              </a:rPr>
              <a:t>http://en.wikipedia.org/wiki/Gaza_withdrawal</a:t>
            </a:r>
          </a:p>
          <a:p>
            <a:endParaRPr lang="it-CH" altLang="it-CH"/>
          </a:p>
        </p:txBody>
      </p:sp>
      <p:sp>
        <p:nvSpPr>
          <p:cNvPr id="4" name="Segnaposto numero diapositiva 3"/>
          <p:cNvSpPr>
            <a:spLocks noGrp="1"/>
          </p:cNvSpPr>
          <p:nvPr>
            <p:ph type="sldNum" sz="quarter" idx="5"/>
          </p:nvPr>
        </p:nvSpPr>
        <p:spPr/>
        <p:txBody>
          <a:bodyPr/>
          <a:lstStyle/>
          <a:p>
            <a:pPr>
              <a:defRPr/>
            </a:pPr>
            <a:fld id="{C5A5618E-B212-4A8A-A3F5-944F8BB5182F}" type="slidenum">
              <a:rPr lang="it-CH">
                <a:solidFill>
                  <a:prstClr val="black"/>
                </a:solidFill>
              </a:rPr>
              <a:pPr>
                <a:defRPr/>
              </a:pPr>
              <a:t>14</a:t>
            </a:fld>
            <a:endParaRPr lang="it-CH">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622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622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CH" altLang="it-CH"/>
              <a:t>.</a:t>
            </a:r>
          </a:p>
        </p:txBody>
      </p:sp>
      <p:sp>
        <p:nvSpPr>
          <p:cNvPr id="4" name="Segnaposto numero diapositiva 3"/>
          <p:cNvSpPr>
            <a:spLocks noGrp="1"/>
          </p:cNvSpPr>
          <p:nvPr>
            <p:ph type="sldNum" sz="quarter" idx="5"/>
          </p:nvPr>
        </p:nvSpPr>
        <p:spPr/>
        <p:txBody>
          <a:bodyPr/>
          <a:lstStyle/>
          <a:p>
            <a:pPr>
              <a:defRPr/>
            </a:pPr>
            <a:fld id="{EC8BDF2E-6901-464F-9655-19BB97CD0710}" type="slidenum">
              <a:rPr lang="it-CH">
                <a:solidFill>
                  <a:prstClr val="black"/>
                </a:solidFill>
              </a:rPr>
              <a:pPr>
                <a:defRPr/>
              </a:pPr>
              <a:t>16</a:t>
            </a:fld>
            <a:endParaRPr lang="it-CH">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750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CH" altLang="it-CH"/>
              <a:t>.</a:t>
            </a:r>
          </a:p>
        </p:txBody>
      </p:sp>
      <p:sp>
        <p:nvSpPr>
          <p:cNvPr id="4" name="Segnaposto numero diapositiva 3"/>
          <p:cNvSpPr>
            <a:spLocks noGrp="1"/>
          </p:cNvSpPr>
          <p:nvPr>
            <p:ph type="sldNum" sz="quarter" idx="5"/>
          </p:nvPr>
        </p:nvSpPr>
        <p:spPr/>
        <p:txBody>
          <a:bodyPr/>
          <a:lstStyle/>
          <a:p>
            <a:pPr>
              <a:defRPr/>
            </a:pPr>
            <a:fld id="{8C991E80-4E13-42BC-8CB9-0D413C4E7AB8}" type="slidenum">
              <a:rPr lang="it-CH">
                <a:solidFill>
                  <a:prstClr val="black"/>
                </a:solidFill>
              </a:rPr>
              <a:pPr>
                <a:defRPr/>
              </a:pPr>
              <a:t>17</a:t>
            </a:fld>
            <a:endParaRPr lang="it-CH">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2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326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CH" altLang="it-CH"/>
              <a:t>http://en.wikipedia.org/wiki/House_demolition_in_the_Israeli%E2%80%93Palestinian_conflict</a:t>
            </a:r>
          </a:p>
          <a:p>
            <a:r>
              <a:rPr lang="it-CH" altLang="it-CH"/>
              <a:t>http://www.hrw.org/news/2009/11/06/israel-stop-east-jerusalem-home-demolitions</a:t>
            </a:r>
          </a:p>
          <a:p>
            <a:r>
              <a:rPr lang="it-CH" altLang="it-CH"/>
              <a:t>http://www.ifamericansknew.org/stat/settlements.html</a:t>
            </a:r>
          </a:p>
          <a:p>
            <a:r>
              <a:rPr lang="it-CH" altLang="it-CH"/>
              <a:t>http://alresalah.ps/en/index.php?act=post&amp;id=338</a:t>
            </a:r>
          </a:p>
          <a:p>
            <a:r>
              <a:rPr lang="it-CH" altLang="it-CH"/>
              <a:t>http://angryarab.blogspot.ch/2013/05/demolition-of-palestinain-homes-in.html</a:t>
            </a:r>
          </a:p>
        </p:txBody>
      </p:sp>
      <p:sp>
        <p:nvSpPr>
          <p:cNvPr id="4" name="Segnaposto numero diapositiva 3"/>
          <p:cNvSpPr>
            <a:spLocks noGrp="1"/>
          </p:cNvSpPr>
          <p:nvPr>
            <p:ph type="sldNum" sz="quarter" idx="5"/>
          </p:nvPr>
        </p:nvSpPr>
        <p:spPr/>
        <p:txBody>
          <a:bodyPr/>
          <a:lstStyle/>
          <a:p>
            <a:pPr>
              <a:defRPr/>
            </a:pPr>
            <a:fld id="{8C46A81C-C7F6-486A-B38E-A51ED22CD66C}" type="slidenum">
              <a:rPr lang="it-CH" smtClean="0">
                <a:solidFill>
                  <a:prstClr val="black"/>
                </a:solidFill>
              </a:rPr>
              <a:pPr>
                <a:defRPr/>
              </a:pPr>
              <a:t>18</a:t>
            </a:fld>
            <a:endParaRPr lang="it-CH">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3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53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CH" altLang="it-CH"/>
              <a:t>.</a:t>
            </a:r>
          </a:p>
        </p:txBody>
      </p:sp>
      <p:sp>
        <p:nvSpPr>
          <p:cNvPr id="4" name="Segnaposto numero diapositiva 3"/>
          <p:cNvSpPr>
            <a:spLocks noGrp="1"/>
          </p:cNvSpPr>
          <p:nvPr>
            <p:ph type="sldNum" sz="quarter" idx="5"/>
          </p:nvPr>
        </p:nvSpPr>
        <p:spPr/>
        <p:txBody>
          <a:bodyPr/>
          <a:lstStyle/>
          <a:p>
            <a:pPr>
              <a:defRPr/>
            </a:pPr>
            <a:fld id="{D3D37E75-D3C4-4C19-B798-9311EB66891A}" type="slidenum">
              <a:rPr lang="it-CH">
                <a:solidFill>
                  <a:prstClr val="black"/>
                </a:solidFill>
              </a:rPr>
              <a:pPr>
                <a:defRPr/>
              </a:pPr>
              <a:t>19</a:t>
            </a:fld>
            <a:endParaRPr lang="it-CH">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2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it-CH"/>
              <a:t>Neve Shalom is the only "mixed village" in Palestine. Its existence shows however that a pacific cohabitation is possible and even enriching.</a:t>
            </a:r>
          </a:p>
          <a:p>
            <a:pPr eaLnBrk="1" hangingPunct="1">
              <a:spcBef>
                <a:spcPct val="0"/>
              </a:spcBef>
            </a:pPr>
            <a:endParaRPr lang="en-US" altLang="it-CH"/>
          </a:p>
          <a:p>
            <a:pPr eaLnBrk="1" hangingPunct="1">
              <a:spcBef>
                <a:spcPct val="0"/>
              </a:spcBef>
            </a:pPr>
            <a:r>
              <a:rPr lang="en-US" altLang="it-CH">
                <a:solidFill>
                  <a:srgbClr val="000000"/>
                </a:solidFill>
              </a:rPr>
              <a:t>http://en.wikipedia.org/wiki/Neve_Shalom</a:t>
            </a:r>
          </a:p>
          <a:p>
            <a:pPr eaLnBrk="1" hangingPunct="1">
              <a:spcBef>
                <a:spcPct val="0"/>
              </a:spcBef>
            </a:pPr>
            <a:endParaRPr lang="en-US" altLang="it-CH"/>
          </a:p>
        </p:txBody>
      </p:sp>
      <p:sp>
        <p:nvSpPr>
          <p:cNvPr id="986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fld id="{51312376-717A-48A6-8326-685CA4C87CA8}" type="slidenum">
              <a:rPr lang="it-IT" altLang="it-CH" smtClean="0">
                <a:solidFill>
                  <a:srgbClr val="000000"/>
                </a:solidFill>
              </a:rPr>
              <a:pPr>
                <a:defRPr/>
              </a:pPr>
              <a:t>20</a:t>
            </a:fld>
            <a:endParaRPr lang="it-IT" altLang="it-CH">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890" indent="-285727">
              <a:defRPr>
                <a:solidFill>
                  <a:schemeClr val="tx1"/>
                </a:solidFill>
                <a:latin typeface="Arial" charset="0"/>
              </a:defRPr>
            </a:lvl2pPr>
            <a:lvl3pPr marL="1142906" indent="-228581">
              <a:defRPr>
                <a:solidFill>
                  <a:schemeClr val="tx1"/>
                </a:solidFill>
                <a:latin typeface="Arial" charset="0"/>
              </a:defRPr>
            </a:lvl3pPr>
            <a:lvl4pPr marL="1600069" indent="-228581">
              <a:defRPr>
                <a:solidFill>
                  <a:schemeClr val="tx1"/>
                </a:solidFill>
                <a:latin typeface="Arial" charset="0"/>
              </a:defRPr>
            </a:lvl4pPr>
            <a:lvl5pPr marL="2057232" indent="-228581">
              <a:defRPr>
                <a:solidFill>
                  <a:schemeClr val="tx1"/>
                </a:solidFill>
                <a:latin typeface="Arial" charset="0"/>
              </a:defRPr>
            </a:lvl5pPr>
            <a:lvl6pPr marL="2514394" indent="-228581" fontAlgn="base">
              <a:spcBef>
                <a:spcPct val="0"/>
              </a:spcBef>
              <a:spcAft>
                <a:spcPct val="0"/>
              </a:spcAft>
              <a:defRPr>
                <a:solidFill>
                  <a:schemeClr val="tx1"/>
                </a:solidFill>
                <a:latin typeface="Arial" charset="0"/>
              </a:defRPr>
            </a:lvl6pPr>
            <a:lvl7pPr marL="2971557" indent="-228581" fontAlgn="base">
              <a:spcBef>
                <a:spcPct val="0"/>
              </a:spcBef>
              <a:spcAft>
                <a:spcPct val="0"/>
              </a:spcAft>
              <a:defRPr>
                <a:solidFill>
                  <a:schemeClr val="tx1"/>
                </a:solidFill>
                <a:latin typeface="Arial" charset="0"/>
              </a:defRPr>
            </a:lvl7pPr>
            <a:lvl8pPr marL="3428720" indent="-228581" fontAlgn="base">
              <a:spcBef>
                <a:spcPct val="0"/>
              </a:spcBef>
              <a:spcAft>
                <a:spcPct val="0"/>
              </a:spcAft>
              <a:defRPr>
                <a:solidFill>
                  <a:schemeClr val="tx1"/>
                </a:solidFill>
                <a:latin typeface="Arial" charset="0"/>
              </a:defRPr>
            </a:lvl8pPr>
            <a:lvl9pPr marL="3885883" indent="-228581" fontAlgn="base">
              <a:spcBef>
                <a:spcPct val="0"/>
              </a:spcBef>
              <a:spcAft>
                <a:spcPct val="0"/>
              </a:spcAft>
              <a:defRPr>
                <a:solidFill>
                  <a:schemeClr val="tx1"/>
                </a:solidFill>
                <a:latin typeface="Arial" charset="0"/>
              </a:defRPr>
            </a:lvl9pPr>
          </a:lstStyle>
          <a:p>
            <a:pPr>
              <a:defRPr/>
            </a:pPr>
            <a:fld id="{AC481BF4-0D71-4A3D-AA60-B8FC07B7EE32}" type="slidenum">
              <a:rPr lang="it-IT" smtClean="0">
                <a:solidFill>
                  <a:srgbClr val="000000"/>
                </a:solidFill>
              </a:rPr>
              <a:pPr>
                <a:defRPr/>
              </a:pPr>
              <a:t>21</a:t>
            </a:fld>
            <a:endParaRPr lang="it-IT">
              <a:solidFill>
                <a:srgbClr val="000000"/>
              </a:solidFill>
            </a:endParaRPr>
          </a:p>
        </p:txBody>
      </p:sp>
      <p:sp>
        <p:nvSpPr>
          <p:cNvPr id="422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2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H" altLang="it-CH" dirty="0" err="1"/>
              <a:t>Incomincia</a:t>
            </a:r>
            <a:r>
              <a:rPr lang="fr-CH" altLang="it-CH" dirty="0"/>
              <a:t> il </a:t>
            </a:r>
            <a:r>
              <a:rPr lang="fr-CH" altLang="it-CH" dirty="0" err="1"/>
              <a:t>periodo</a:t>
            </a:r>
            <a:r>
              <a:rPr lang="fr-CH" altLang="it-CH" dirty="0"/>
              <a:t> </a:t>
            </a:r>
            <a:r>
              <a:rPr lang="fr-CH" altLang="it-CH" dirty="0" err="1"/>
              <a:t>della</a:t>
            </a:r>
            <a:r>
              <a:rPr lang="fr-CH" altLang="it-CH" dirty="0"/>
              <a:t> </a:t>
            </a:r>
            <a:r>
              <a:rPr lang="fr-CH" altLang="it-CH" dirty="0" err="1"/>
              <a:t>rivoluzione</a:t>
            </a:r>
            <a:r>
              <a:rPr lang="fr-CH" altLang="it-CH" dirty="0"/>
              <a:t> </a:t>
            </a:r>
            <a:r>
              <a:rPr lang="fr-CH" altLang="it-CH" dirty="0" err="1"/>
              <a:t>industriale</a:t>
            </a:r>
            <a:r>
              <a:rPr lang="fr-CH" altLang="it-CH" dirty="0"/>
              <a:t> (grandi </a:t>
            </a:r>
            <a:r>
              <a:rPr lang="fr-CH" altLang="it-CH" dirty="0" err="1"/>
              <a:t>stabilimenti</a:t>
            </a:r>
            <a:r>
              <a:rPr lang="fr-CH" altLang="it-CH" dirty="0"/>
              <a:t> </a:t>
            </a:r>
            <a:r>
              <a:rPr lang="fr-CH" altLang="it-CH" dirty="0" err="1"/>
              <a:t>industriali</a:t>
            </a:r>
            <a:r>
              <a:rPr lang="fr-CH" altLang="it-CH" dirty="0"/>
              <a:t>) e delle grandi </a:t>
            </a:r>
            <a:r>
              <a:rPr lang="fr-CH" altLang="it-CH" dirty="0" err="1"/>
              <a:t>invenzioni</a:t>
            </a:r>
            <a:r>
              <a:rPr lang="fr-CH" altLang="it-CH" dirty="0"/>
              <a:t> : </a:t>
            </a:r>
            <a:r>
              <a:rPr lang="fr-CH" altLang="it-CH" dirty="0" err="1"/>
              <a:t>Acciaio</a:t>
            </a:r>
            <a:r>
              <a:rPr lang="fr-CH" altLang="it-CH" dirty="0"/>
              <a:t>, </a:t>
            </a:r>
            <a:r>
              <a:rPr lang="fr-CH" altLang="it-CH" dirty="0" err="1"/>
              <a:t>macchina</a:t>
            </a:r>
            <a:r>
              <a:rPr lang="fr-CH" altLang="it-CH" dirty="0"/>
              <a:t> a </a:t>
            </a:r>
            <a:r>
              <a:rPr lang="fr-CH" altLang="it-CH" dirty="0" err="1"/>
              <a:t>vapore</a:t>
            </a:r>
            <a:r>
              <a:rPr lang="fr-CH" altLang="it-CH" dirty="0"/>
              <a:t>, </a:t>
            </a:r>
            <a:r>
              <a:rPr lang="fr-CH" altLang="it-CH" dirty="0" err="1"/>
              <a:t>ferrovia</a:t>
            </a:r>
            <a:r>
              <a:rPr lang="fr-CH" altLang="it-CH" dirty="0"/>
              <a:t>, </a:t>
            </a:r>
            <a:r>
              <a:rPr lang="fr-CH" altLang="it-CH" dirty="0" err="1"/>
              <a:t>navi</a:t>
            </a:r>
            <a:r>
              <a:rPr lang="fr-CH" altLang="it-CH" dirty="0"/>
              <a:t> a </a:t>
            </a:r>
            <a:r>
              <a:rPr lang="fr-CH" altLang="it-CH" dirty="0" err="1"/>
              <a:t>vapore</a:t>
            </a:r>
            <a:r>
              <a:rPr lang="fr-CH" altLang="it-CH" dirty="0"/>
              <a:t> e di </a:t>
            </a:r>
            <a:r>
              <a:rPr lang="fr-CH" altLang="it-CH" dirty="0" err="1"/>
              <a:t>ferro</a:t>
            </a:r>
            <a:r>
              <a:rPr lang="fr-CH" altLang="it-CH" dirty="0"/>
              <a:t>, </a:t>
            </a:r>
            <a:r>
              <a:rPr lang="fr-CH" altLang="it-CH" dirty="0" err="1"/>
              <a:t>tessitura</a:t>
            </a:r>
            <a:r>
              <a:rPr lang="fr-CH" altLang="it-CH" dirty="0"/>
              <a:t> </a:t>
            </a:r>
            <a:r>
              <a:rPr lang="fr-CH" altLang="it-CH" dirty="0" err="1"/>
              <a:t>automatica</a:t>
            </a:r>
            <a:r>
              <a:rPr lang="fr-CH" altLang="it-CH" dirty="0"/>
              <a:t>, </a:t>
            </a:r>
            <a:r>
              <a:rPr lang="fr-CH" altLang="it-CH" dirty="0" err="1"/>
              <a:t>nuovi</a:t>
            </a:r>
            <a:r>
              <a:rPr lang="fr-CH" altLang="it-CH" dirty="0"/>
              <a:t> </a:t>
            </a:r>
            <a:r>
              <a:rPr lang="fr-CH" altLang="it-CH" dirty="0" err="1"/>
              <a:t>materiali</a:t>
            </a:r>
            <a:r>
              <a:rPr lang="fr-CH" altLang="it-CH" dirty="0"/>
              <a:t>, </a:t>
            </a:r>
            <a:r>
              <a:rPr lang="fr-CH" altLang="it-CH" dirty="0" err="1"/>
              <a:t>telegrafo</a:t>
            </a:r>
            <a:r>
              <a:rPr lang="fr-CH" altLang="it-CH" dirty="0"/>
              <a:t>, </a:t>
            </a:r>
            <a:r>
              <a:rPr lang="fr-CH" altLang="it-CH" dirty="0" err="1"/>
              <a:t>ecc</a:t>
            </a:r>
            <a:r>
              <a:rPr lang="fr-CH" altLang="it-CH" dirty="0"/>
              <a:t>.</a:t>
            </a:r>
          </a:p>
          <a:p>
            <a:pPr eaLnBrk="1" hangingPunct="1">
              <a:spcBef>
                <a:spcPct val="0"/>
              </a:spcBef>
            </a:pPr>
            <a:r>
              <a:rPr lang="it-CH" altLang="it-CH" dirty="0"/>
              <a:t>La tessitura si automatizza. Inutile distruggere le macchine (come hanno fatto i tessitori inglesi nel 1700). Il progresso è inarrestabile ma porta profitto soprattutto ai proprietari delle macchine.</a:t>
            </a:r>
          </a:p>
          <a:p>
            <a:pPr eaLnBrk="1" hangingPunct="1">
              <a:spcBef>
                <a:spcPct val="0"/>
              </a:spcBef>
            </a:pPr>
            <a:endParaRPr lang="it-CH" altLang="it-CH" dirty="0"/>
          </a:p>
          <a:p>
            <a:pPr eaLnBrk="1" hangingPunct="1">
              <a:spcBef>
                <a:spcPct val="0"/>
              </a:spcBef>
            </a:pPr>
            <a:r>
              <a:rPr lang="it-CH" altLang="it-CH" dirty="0"/>
              <a:t>http://en.wikipedia.org/wiki/Northrop_Loom</a:t>
            </a:r>
          </a:p>
          <a:p>
            <a:pPr eaLnBrk="1" hangingPunct="1">
              <a:spcBef>
                <a:spcPct val="0"/>
              </a:spcBef>
            </a:pPr>
            <a:r>
              <a:rPr lang="it-CH" altLang="it-CH" dirty="0"/>
              <a:t>http://en.wikipedia.org/wiki/Lancashire_Loom</a:t>
            </a:r>
          </a:p>
          <a:p>
            <a:pPr eaLnBrk="1" hangingPunct="1">
              <a:spcBef>
                <a:spcPct val="0"/>
              </a:spcBef>
            </a:pPr>
            <a:endParaRPr lang="fr-CH" altLang="it-CH" dirty="0"/>
          </a:p>
          <a:p>
            <a:pPr eaLnBrk="1" hangingPunct="1">
              <a:spcBef>
                <a:spcPct val="0"/>
              </a:spcBef>
            </a:pPr>
            <a:endParaRPr lang="fr-CH" altLang="it-CH" dirty="0"/>
          </a:p>
          <a:p>
            <a:pPr eaLnBrk="1" hangingPunct="1">
              <a:spcBef>
                <a:spcPct val="0"/>
              </a:spcBef>
            </a:pPr>
            <a:r>
              <a:rPr lang="fr-CH" altLang="it-CH" dirty="0"/>
              <a:t>http://en.wikipedia.org/wiki/Loom</a:t>
            </a:r>
          </a:p>
          <a:p>
            <a:pPr eaLnBrk="1" hangingPunct="1">
              <a:spcBef>
                <a:spcPct val="0"/>
              </a:spcBef>
            </a:pPr>
            <a:r>
              <a:rPr lang="it-IT" altLang="it-CH" dirty="0"/>
              <a:t>https://de.wikipedia.org/wiki/Webstuhl</a:t>
            </a:r>
          </a:p>
          <a:p>
            <a:pPr eaLnBrk="1" hangingPunct="1">
              <a:spcBef>
                <a:spcPct val="0"/>
              </a:spcBef>
            </a:pPr>
            <a:r>
              <a:rPr lang="it-IT" altLang="it-CH" dirty="0"/>
              <a:t>https://it.wikipedia.org/wiki/Tessitura</a:t>
            </a:r>
          </a:p>
          <a:p>
            <a:pPr eaLnBrk="1" hangingPunct="1">
              <a:spcBef>
                <a:spcPct val="0"/>
              </a:spcBef>
            </a:pPr>
            <a:r>
              <a:rPr lang="it-IT" altLang="it-CH" dirty="0"/>
              <a:t>https://it.wikipedia.org/wiki/Telaio_(tessitura)</a:t>
            </a:r>
          </a:p>
          <a:p>
            <a:pPr eaLnBrk="1" hangingPunct="1">
              <a:spcBef>
                <a:spcPct val="0"/>
              </a:spcBef>
            </a:pPr>
            <a:r>
              <a:rPr lang="it-IT" altLang="it-CH" dirty="0"/>
              <a:t>http://en.wikipedia.org/wiki/Textile_industry#mediaviewer/File:Raschelei.jpg</a:t>
            </a:r>
          </a:p>
          <a:p>
            <a:pPr eaLnBrk="1" hangingPunct="1">
              <a:spcBef>
                <a:spcPct val="0"/>
              </a:spcBef>
            </a:pPr>
            <a:endParaRPr lang="it-IT" altLang="it-CH"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683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it-CH"/>
              <a:t>Los primeros coches eran una derivación de los carruajes tirados por caballos.</a:t>
            </a:r>
            <a:endParaRPr lang="it-CH" altLang="it-CH"/>
          </a:p>
          <a:p>
            <a:endParaRPr lang="it-CH" altLang="it-CH"/>
          </a:p>
          <a:p>
            <a:r>
              <a:rPr lang="it-CH" altLang="it-CH"/>
              <a:t>https://es.wikipedia.org/wiki/Historia_del_autom%C3%B3vil</a:t>
            </a:r>
          </a:p>
          <a:p>
            <a:r>
              <a:rPr lang="it-CH" altLang="it-CH"/>
              <a:t>http://en.wikipedia.org/wiki/Antique_car</a:t>
            </a:r>
          </a:p>
          <a:p>
            <a:endParaRPr lang="it-CH" altLang="it-CH"/>
          </a:p>
        </p:txBody>
      </p:sp>
      <p:sp>
        <p:nvSpPr>
          <p:cNvPr id="4" name="Segnaposto numero diapositiva 3"/>
          <p:cNvSpPr>
            <a:spLocks noGrp="1"/>
          </p:cNvSpPr>
          <p:nvPr>
            <p:ph type="sldNum" sz="quarter" idx="5"/>
          </p:nvPr>
        </p:nvSpPr>
        <p:spPr/>
        <p:txBody>
          <a:bodyPr/>
          <a:lstStyle/>
          <a:p>
            <a:pPr>
              <a:defRPr/>
            </a:pPr>
            <a:fld id="{B43C90CE-6CE4-4DA0-A044-0A16206CF6FA}" type="slidenum">
              <a:rPr lang="it-CH">
                <a:solidFill>
                  <a:prstClr val="black"/>
                </a:solidFill>
              </a:rPr>
              <a:pPr>
                <a:defRPr/>
              </a:pPr>
              <a:t>23</a:t>
            </a:fld>
            <a:endParaRPr lang="it-CH">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193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193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CH" altLang="it-CH" dirty="0"/>
              <a:t>http://en.wikipedia.org/wiki/Cesarea</a:t>
            </a:r>
          </a:p>
          <a:p>
            <a:r>
              <a:rPr lang="it-CH" altLang="it-CH" dirty="0"/>
              <a:t>http://en.wikipedia.org/wiki/Acre,_Israel</a:t>
            </a:r>
          </a:p>
          <a:p>
            <a:endParaRPr lang="it-CH" altLang="it-CH" dirty="0"/>
          </a:p>
        </p:txBody>
      </p:sp>
      <p:sp>
        <p:nvSpPr>
          <p:cNvPr id="4" name="Segnaposto numero diapositiva 3"/>
          <p:cNvSpPr>
            <a:spLocks noGrp="1"/>
          </p:cNvSpPr>
          <p:nvPr>
            <p:ph type="sldNum" sz="quarter" idx="5"/>
          </p:nvPr>
        </p:nvSpPr>
        <p:spPr/>
        <p:txBody>
          <a:bodyPr/>
          <a:lstStyle/>
          <a:p>
            <a:pPr>
              <a:defRPr/>
            </a:pPr>
            <a:fld id="{A3766817-69A5-498D-B8D5-943196E5E87F}" type="slidenum">
              <a:rPr lang="it-CH">
                <a:solidFill>
                  <a:prstClr val="black"/>
                </a:solidFill>
              </a:rPr>
              <a:pPr>
                <a:defRPr/>
              </a:pPr>
              <a:t>24</a:t>
            </a:fld>
            <a:endParaRPr lang="it-CH">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949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CH" altLang="it-CH"/>
              <a:t>.</a:t>
            </a:r>
          </a:p>
        </p:txBody>
      </p:sp>
      <p:sp>
        <p:nvSpPr>
          <p:cNvPr id="4" name="Segnaposto numero diapositiva 3"/>
          <p:cNvSpPr>
            <a:spLocks noGrp="1"/>
          </p:cNvSpPr>
          <p:nvPr>
            <p:ph type="sldNum" sz="quarter" idx="5"/>
          </p:nvPr>
        </p:nvSpPr>
        <p:spPr/>
        <p:txBody>
          <a:bodyPr/>
          <a:lstStyle/>
          <a:p>
            <a:pPr>
              <a:defRPr/>
            </a:pPr>
            <a:fld id="{72743F1A-8D92-42FE-A9AE-148CD86A3BB1}" type="slidenum">
              <a:rPr lang="it-CH">
                <a:solidFill>
                  <a:prstClr val="black"/>
                </a:solidFill>
              </a:rPr>
              <a:pPr>
                <a:defRPr/>
              </a:pPr>
              <a:t>5</a:t>
            </a:fld>
            <a:endParaRPr lang="it-CH">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Die Israelis erlauben den Palästinenser nicht, die zerstörten Häuser wieder aufzubauen.</a:t>
            </a:r>
            <a:r>
              <a:rPr lang="de-DE" baseline="0" dirty="0"/>
              <a:t> Deshalb </a:t>
            </a:r>
            <a:r>
              <a:rPr lang="de-DE" dirty="0"/>
              <a:t>müssen</a:t>
            </a:r>
            <a:r>
              <a:rPr lang="de-DE" baseline="0" dirty="0"/>
              <a:t> die</a:t>
            </a:r>
            <a:r>
              <a:rPr lang="de-DE" dirty="0"/>
              <a:t> Palästinenser sich begnügen.</a:t>
            </a:r>
          </a:p>
        </p:txBody>
      </p:sp>
      <p:sp>
        <p:nvSpPr>
          <p:cNvPr id="4" name="Segnaposto numero diapositiva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4C4E55E-A526-45CA-9BF2-E5991CDBBFF6}" type="slidenum">
              <a:rPr kumimoji="0" lang="it-CH"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it-CH"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337497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949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CH" altLang="it-CH"/>
              <a:t>.</a:t>
            </a:r>
          </a:p>
        </p:txBody>
      </p:sp>
      <p:sp>
        <p:nvSpPr>
          <p:cNvPr id="4" name="Segnaposto numero diapositiva 3"/>
          <p:cNvSpPr>
            <a:spLocks noGrp="1"/>
          </p:cNvSpPr>
          <p:nvPr>
            <p:ph type="sldNum" sz="quarter" idx="5"/>
          </p:nvPr>
        </p:nvSpPr>
        <p:spPr/>
        <p:txBody>
          <a:bodyPr/>
          <a:lstStyle/>
          <a:p>
            <a:pPr>
              <a:defRPr/>
            </a:pPr>
            <a:fld id="{72743F1A-8D92-42FE-A9AE-148CD86A3BB1}" type="slidenum">
              <a:rPr lang="it-CH">
                <a:solidFill>
                  <a:prstClr val="black"/>
                </a:solidFill>
              </a:rPr>
              <a:pPr>
                <a:defRPr/>
              </a:pPr>
              <a:t>6</a:t>
            </a:fld>
            <a:endParaRPr lang="it-CH">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949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CH" altLang="it-CH"/>
              <a:t>.</a:t>
            </a:r>
          </a:p>
        </p:txBody>
      </p:sp>
      <p:sp>
        <p:nvSpPr>
          <p:cNvPr id="4" name="Segnaposto numero diapositiva 3"/>
          <p:cNvSpPr>
            <a:spLocks noGrp="1"/>
          </p:cNvSpPr>
          <p:nvPr>
            <p:ph type="sldNum" sz="quarter" idx="5"/>
          </p:nvPr>
        </p:nvSpPr>
        <p:spPr/>
        <p:txBody>
          <a:bodyPr/>
          <a:lstStyle/>
          <a:p>
            <a:pPr>
              <a:defRPr/>
            </a:pPr>
            <a:fld id="{72743F1A-8D92-42FE-A9AE-148CD86A3BB1}" type="slidenum">
              <a:rPr lang="it-CH">
                <a:solidFill>
                  <a:prstClr val="black"/>
                </a:solidFill>
              </a:rPr>
              <a:pPr>
                <a:defRPr/>
              </a:pPr>
              <a:t>7</a:t>
            </a:fld>
            <a:endParaRPr lang="it-CH">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696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CH" altLang="it-CH"/>
              <a:t>.</a:t>
            </a:r>
          </a:p>
        </p:txBody>
      </p:sp>
      <p:sp>
        <p:nvSpPr>
          <p:cNvPr id="4" name="Segnaposto numero diapositiva 3"/>
          <p:cNvSpPr>
            <a:spLocks noGrp="1"/>
          </p:cNvSpPr>
          <p:nvPr>
            <p:ph type="sldNum" sz="quarter" idx="5"/>
          </p:nvPr>
        </p:nvSpPr>
        <p:spPr/>
        <p:txBody>
          <a:bodyPr/>
          <a:lstStyle/>
          <a:p>
            <a:pPr>
              <a:defRPr/>
            </a:pPr>
            <a:fld id="{AAC83838-C12F-4748-84D7-D94F9A882997}" type="slidenum">
              <a:rPr lang="it-CH">
                <a:solidFill>
                  <a:prstClr val="black"/>
                </a:solidFill>
              </a:rPr>
              <a:pPr>
                <a:defRPr/>
              </a:pPr>
              <a:t>8</a:t>
            </a:fld>
            <a:endParaRPr lang="it-CH">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00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it-CH"/>
              <a:t>Ce plan est très similaire à celui proposée par la Commission Peel. Cela prouve que celle ci serait la meilleure façon de diviser la Palestine, même si au font il n’était vraiment pas nécessaire de partager la Palestine.</a:t>
            </a:r>
            <a:endParaRPr lang="it-CH" altLang="it-CH"/>
          </a:p>
          <a:p>
            <a:endParaRPr lang="it-CH" altLang="it-CH"/>
          </a:p>
          <a:p>
            <a:r>
              <a:rPr lang="it-CH" altLang="it-CH"/>
              <a:t>http://en.wikipedia.org/wiki/Anglo-American_Commission_of_Inquiry_on_Palestine</a:t>
            </a:r>
          </a:p>
          <a:p>
            <a:endParaRPr lang="it-CH" altLang="it-CH"/>
          </a:p>
        </p:txBody>
      </p:sp>
      <p:sp>
        <p:nvSpPr>
          <p:cNvPr id="4" name="Segnaposto numero diapositiva 3"/>
          <p:cNvSpPr>
            <a:spLocks noGrp="1"/>
          </p:cNvSpPr>
          <p:nvPr>
            <p:ph type="sldNum" sz="quarter" idx="5"/>
          </p:nvPr>
        </p:nvSpPr>
        <p:spPr/>
        <p:txBody>
          <a:bodyPr/>
          <a:lstStyle/>
          <a:p>
            <a:pPr>
              <a:defRPr/>
            </a:pPr>
            <a:fld id="{D3049BE3-2E3B-46C6-A85E-BE6E915E5EF1}" type="slidenum">
              <a:rPr lang="it-CH">
                <a:solidFill>
                  <a:prstClr val="black"/>
                </a:solidFill>
              </a:rPr>
              <a:pPr>
                <a:defRPr/>
              </a:pPr>
              <a:t>9</a:t>
            </a:fld>
            <a:endParaRPr lang="it-CH">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86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CH" altLang="it-CH"/>
              <a:t>.</a:t>
            </a:r>
          </a:p>
        </p:txBody>
      </p:sp>
      <p:sp>
        <p:nvSpPr>
          <p:cNvPr id="4" name="Segnaposto numero diapositiva 3"/>
          <p:cNvSpPr>
            <a:spLocks noGrp="1"/>
          </p:cNvSpPr>
          <p:nvPr>
            <p:ph type="sldNum" sz="quarter" idx="5"/>
          </p:nvPr>
        </p:nvSpPr>
        <p:spPr/>
        <p:txBody>
          <a:bodyPr/>
          <a:lstStyle/>
          <a:p>
            <a:pPr>
              <a:defRPr/>
            </a:pPr>
            <a:fld id="{FEB33C4D-DD54-4065-82B9-C6F2A01C84D4}" type="slidenum">
              <a:rPr lang="it-CH">
                <a:solidFill>
                  <a:prstClr val="black"/>
                </a:solidFill>
              </a:rPr>
              <a:pPr>
                <a:defRPr/>
              </a:pPr>
              <a:t>10</a:t>
            </a:fld>
            <a:endParaRPr lang="it-CH">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173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CH" altLang="it-CH">
                <a:solidFill>
                  <a:srgbClr val="000000"/>
                </a:solidFill>
              </a:rPr>
              <a:t>https://fr.wikipedia.org/wiki/Jaffa</a:t>
            </a:r>
          </a:p>
          <a:p>
            <a:r>
              <a:rPr lang="it-CH" altLang="it-CH">
                <a:solidFill>
                  <a:srgbClr val="000000"/>
                </a:solidFill>
              </a:rPr>
              <a:t>http://en.wikipedia.org/wiki/Jaffa</a:t>
            </a:r>
          </a:p>
          <a:p>
            <a:endParaRPr lang="it-CH" altLang="it-CH"/>
          </a:p>
        </p:txBody>
      </p:sp>
      <p:sp>
        <p:nvSpPr>
          <p:cNvPr id="4" name="Segnaposto numero diapositiva 3"/>
          <p:cNvSpPr>
            <a:spLocks noGrp="1"/>
          </p:cNvSpPr>
          <p:nvPr>
            <p:ph type="sldNum" sz="quarter" idx="5"/>
          </p:nvPr>
        </p:nvSpPr>
        <p:spPr/>
        <p:txBody>
          <a:bodyPr/>
          <a:lstStyle/>
          <a:p>
            <a:pPr>
              <a:defRPr/>
            </a:pPr>
            <a:fld id="{BD381670-7593-4C51-A76A-0A9F08931EE9}" type="slidenum">
              <a:rPr lang="it-CH">
                <a:solidFill>
                  <a:prstClr val="black"/>
                </a:solidFill>
              </a:rPr>
              <a:pPr>
                <a:defRPr/>
              </a:pPr>
              <a:t>11</a:t>
            </a:fld>
            <a:endParaRPr lang="it-CH">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509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CH" altLang="it-CH"/>
              <a:t>Entretemps, ces éléments en béton ont été remplacés par le «MUR" qui est infranchissable.</a:t>
            </a:r>
          </a:p>
          <a:p>
            <a:endParaRPr lang="it-CH" altLang="it-CH"/>
          </a:p>
          <a:p>
            <a:r>
              <a:rPr lang="it-CH" altLang="it-CH">
                <a:solidFill>
                  <a:srgbClr val="000000"/>
                </a:solidFill>
              </a:rPr>
              <a:t>http://en.wikipedia.org/wiki/Abu_Dis</a:t>
            </a:r>
          </a:p>
          <a:p>
            <a:endParaRPr lang="it-CH" altLang="it-CH"/>
          </a:p>
          <a:p>
            <a:endParaRPr lang="it-CH" altLang="it-CH"/>
          </a:p>
        </p:txBody>
      </p:sp>
      <p:sp>
        <p:nvSpPr>
          <p:cNvPr id="4" name="Segnaposto numero diapositiva 3"/>
          <p:cNvSpPr>
            <a:spLocks noGrp="1"/>
          </p:cNvSpPr>
          <p:nvPr>
            <p:ph type="sldNum" sz="quarter" idx="5"/>
          </p:nvPr>
        </p:nvSpPr>
        <p:spPr/>
        <p:txBody>
          <a:bodyPr/>
          <a:lstStyle/>
          <a:p>
            <a:pPr>
              <a:defRPr/>
            </a:pPr>
            <a:fld id="{05459C84-178F-47AD-B4DF-6FF681683426}" type="slidenum">
              <a:rPr lang="it-CH">
                <a:solidFill>
                  <a:prstClr val="black"/>
                </a:solidFill>
              </a:rPr>
              <a:pPr>
                <a:defRPr/>
              </a:pPr>
              <a:t>12</a:t>
            </a:fld>
            <a:endParaRPr lang="it-CH">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0895A2E-6882-4601-ADE8-7052455A3DAC}" type="slidenum">
              <a:rPr lang="fr-FR"/>
              <a:pPr>
                <a:defRPr/>
              </a:pPr>
              <a:t>‹N›</a:t>
            </a:fld>
            <a:endParaRPr lang="fr-FR"/>
          </a:p>
        </p:txBody>
      </p:sp>
    </p:spTree>
    <p:extLst>
      <p:ext uri="{BB962C8B-B14F-4D97-AF65-F5344CB8AC3E}">
        <p14:creationId xmlns:p14="http://schemas.microsoft.com/office/powerpoint/2010/main" val="1031627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E351507-E1F4-4D5F-AF98-5B3480B19542}" type="slidenum">
              <a:rPr lang="fr-FR"/>
              <a:pPr>
                <a:defRPr/>
              </a:pPr>
              <a:t>‹N›</a:t>
            </a:fld>
            <a:endParaRPr lang="fr-FR"/>
          </a:p>
        </p:txBody>
      </p:sp>
    </p:spTree>
    <p:extLst>
      <p:ext uri="{BB962C8B-B14F-4D97-AF65-F5344CB8AC3E}">
        <p14:creationId xmlns:p14="http://schemas.microsoft.com/office/powerpoint/2010/main" val="10522560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CE5BE75-2621-4B34-84B9-67236C7A198C}" type="slidenum">
              <a:rPr lang="it-IT"/>
              <a:pPr>
                <a:defRPr/>
              </a:pPr>
              <a:t>‹N›</a:t>
            </a:fld>
            <a:endParaRPr lang="it-IT"/>
          </a:p>
        </p:txBody>
      </p:sp>
    </p:spTree>
    <p:extLst>
      <p:ext uri="{BB962C8B-B14F-4D97-AF65-F5344CB8AC3E}">
        <p14:creationId xmlns:p14="http://schemas.microsoft.com/office/powerpoint/2010/main" val="27255534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32100C5-42FB-45B0-A522-48AB88D08A31}" type="slidenum">
              <a:rPr lang="it-IT"/>
              <a:pPr>
                <a:defRPr/>
              </a:pPr>
              <a:t>‹N›</a:t>
            </a:fld>
            <a:endParaRPr lang="it-IT"/>
          </a:p>
        </p:txBody>
      </p:sp>
    </p:spTree>
    <p:extLst>
      <p:ext uri="{BB962C8B-B14F-4D97-AF65-F5344CB8AC3E}">
        <p14:creationId xmlns:p14="http://schemas.microsoft.com/office/powerpoint/2010/main" val="3593414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4F842ED-0820-40DE-9FE3-2CF4A9701EF1}" type="slidenum">
              <a:rPr lang="it-IT"/>
              <a:pPr>
                <a:defRPr/>
              </a:pPr>
              <a:t>‹N›</a:t>
            </a:fld>
            <a:endParaRPr lang="it-IT"/>
          </a:p>
        </p:txBody>
      </p:sp>
    </p:spTree>
    <p:extLst>
      <p:ext uri="{BB962C8B-B14F-4D97-AF65-F5344CB8AC3E}">
        <p14:creationId xmlns:p14="http://schemas.microsoft.com/office/powerpoint/2010/main" val="18774864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69FD26C-FD65-4846-9E8F-9FA7C3E6DB96}" type="slidenum">
              <a:rPr lang="it-IT"/>
              <a:pPr>
                <a:defRPr/>
              </a:pPr>
              <a:t>‹N›</a:t>
            </a:fld>
            <a:endParaRPr lang="it-IT"/>
          </a:p>
        </p:txBody>
      </p:sp>
    </p:spTree>
    <p:extLst>
      <p:ext uri="{BB962C8B-B14F-4D97-AF65-F5344CB8AC3E}">
        <p14:creationId xmlns:p14="http://schemas.microsoft.com/office/powerpoint/2010/main" val="119044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39D9D34-3441-49C0-8F61-C978955B574A}" type="slidenum">
              <a:rPr lang="it-IT"/>
              <a:pPr>
                <a:defRPr/>
              </a:pPr>
              <a:t>‹N›</a:t>
            </a:fld>
            <a:endParaRPr lang="it-IT"/>
          </a:p>
        </p:txBody>
      </p:sp>
    </p:spTree>
    <p:extLst>
      <p:ext uri="{BB962C8B-B14F-4D97-AF65-F5344CB8AC3E}">
        <p14:creationId xmlns:p14="http://schemas.microsoft.com/office/powerpoint/2010/main" val="270069321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E7CC208-2251-4EF9-945B-80542D16924F}" type="slidenum">
              <a:rPr lang="it-IT"/>
              <a:pPr>
                <a:defRPr/>
              </a:pPr>
              <a:t>‹N›</a:t>
            </a:fld>
            <a:endParaRPr lang="it-IT"/>
          </a:p>
        </p:txBody>
      </p:sp>
    </p:spTree>
    <p:extLst>
      <p:ext uri="{BB962C8B-B14F-4D97-AF65-F5344CB8AC3E}">
        <p14:creationId xmlns:p14="http://schemas.microsoft.com/office/powerpoint/2010/main" val="12481637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6EBD672-AA85-4ADA-B4DB-539375927592}" type="slidenum">
              <a:rPr lang="it-IT"/>
              <a:pPr>
                <a:defRPr/>
              </a:pPr>
              <a:t>‹N›</a:t>
            </a:fld>
            <a:endParaRPr lang="it-IT"/>
          </a:p>
        </p:txBody>
      </p:sp>
    </p:spTree>
    <p:extLst>
      <p:ext uri="{BB962C8B-B14F-4D97-AF65-F5344CB8AC3E}">
        <p14:creationId xmlns:p14="http://schemas.microsoft.com/office/powerpoint/2010/main" val="25292185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9FC918B-CE22-4CBD-B8FA-45D9802C8BBC}" type="slidenum">
              <a:rPr lang="it-IT"/>
              <a:pPr>
                <a:defRPr/>
              </a:pPr>
              <a:t>‹N›</a:t>
            </a:fld>
            <a:endParaRPr lang="it-IT"/>
          </a:p>
        </p:txBody>
      </p:sp>
    </p:spTree>
    <p:extLst>
      <p:ext uri="{BB962C8B-B14F-4D97-AF65-F5344CB8AC3E}">
        <p14:creationId xmlns:p14="http://schemas.microsoft.com/office/powerpoint/2010/main" val="11038015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5FAB8BC-55E5-485C-884C-65D3AAE996DB}" type="slidenum">
              <a:rPr lang="it-IT"/>
              <a:pPr>
                <a:defRPr/>
              </a:pPr>
              <a:t>‹N›</a:t>
            </a:fld>
            <a:endParaRPr lang="it-IT"/>
          </a:p>
        </p:txBody>
      </p:sp>
    </p:spTree>
    <p:extLst>
      <p:ext uri="{BB962C8B-B14F-4D97-AF65-F5344CB8AC3E}">
        <p14:creationId xmlns:p14="http://schemas.microsoft.com/office/powerpoint/2010/main" val="12061688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F689D40-F2E9-4160-A8E7-7F71FED5463C}" type="slidenum">
              <a:rPr lang="it-IT"/>
              <a:pPr>
                <a:defRPr/>
              </a:pPr>
              <a:t>‹N›</a:t>
            </a:fld>
            <a:endParaRPr lang="it-IT"/>
          </a:p>
        </p:txBody>
      </p:sp>
    </p:spTree>
    <p:extLst>
      <p:ext uri="{BB962C8B-B14F-4D97-AF65-F5344CB8AC3E}">
        <p14:creationId xmlns:p14="http://schemas.microsoft.com/office/powerpoint/2010/main" val="2545195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9EDF84B-DFBA-44FE-B1DF-85A4076C3519}" type="slidenum">
              <a:rPr lang="fr-FR"/>
              <a:pPr>
                <a:defRPr/>
              </a:pPr>
              <a:t>‹N›</a:t>
            </a:fld>
            <a:endParaRPr lang="fr-FR"/>
          </a:p>
        </p:txBody>
      </p:sp>
    </p:spTree>
    <p:extLst>
      <p:ext uri="{BB962C8B-B14F-4D97-AF65-F5344CB8AC3E}">
        <p14:creationId xmlns:p14="http://schemas.microsoft.com/office/powerpoint/2010/main" val="309124640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AB38495-1137-4509-B7EF-FA8DA2452712}" type="slidenum">
              <a:rPr lang="it-IT"/>
              <a:pPr>
                <a:defRPr/>
              </a:pPr>
              <a:t>‹N›</a:t>
            </a:fld>
            <a:endParaRPr lang="it-IT"/>
          </a:p>
        </p:txBody>
      </p:sp>
    </p:spTree>
    <p:extLst>
      <p:ext uri="{BB962C8B-B14F-4D97-AF65-F5344CB8AC3E}">
        <p14:creationId xmlns:p14="http://schemas.microsoft.com/office/powerpoint/2010/main" val="368850633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7"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8"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5672BDD-8C5F-4551-9692-66EEB693355D}" type="slidenum">
              <a:rPr lang="it-IT"/>
              <a:pPr>
                <a:defRPr/>
              </a:pPr>
              <a:t>‹N›</a:t>
            </a:fld>
            <a:endParaRPr lang="it-IT"/>
          </a:p>
        </p:txBody>
      </p:sp>
    </p:spTree>
    <p:extLst>
      <p:ext uri="{BB962C8B-B14F-4D97-AF65-F5344CB8AC3E}">
        <p14:creationId xmlns:p14="http://schemas.microsoft.com/office/powerpoint/2010/main" val="286293966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7"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8"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AEDC9F6-3821-43B0-A791-D963B3B5D480}" type="slidenum">
              <a:rPr lang="it-IT"/>
              <a:pPr>
                <a:defRPr/>
              </a:pPr>
              <a:t>‹N›</a:t>
            </a:fld>
            <a:endParaRPr lang="it-IT"/>
          </a:p>
        </p:txBody>
      </p:sp>
    </p:spTree>
    <p:extLst>
      <p:ext uri="{BB962C8B-B14F-4D97-AF65-F5344CB8AC3E}">
        <p14:creationId xmlns:p14="http://schemas.microsoft.com/office/powerpoint/2010/main" val="206323520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51184DD5-BB34-4D14-8B67-77B5040C9325}" type="datetime1">
              <a:rPr lang="it-CH"/>
              <a:pPr>
                <a:defRPr/>
              </a:pPr>
              <a:t>19.12.2021</a:t>
            </a:fld>
            <a:endParaRPr lang="it-IT"/>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7E10AB8-07D9-479D-8A0A-F259EBE9DCCD}" type="slidenum">
              <a:rPr lang="it-IT"/>
              <a:pPr>
                <a:defRPr/>
              </a:pPr>
              <a:t>‹N›</a:t>
            </a:fld>
            <a:endParaRPr lang="it-IT"/>
          </a:p>
        </p:txBody>
      </p:sp>
    </p:spTree>
    <p:extLst>
      <p:ext uri="{BB962C8B-B14F-4D97-AF65-F5344CB8AC3E}">
        <p14:creationId xmlns:p14="http://schemas.microsoft.com/office/powerpoint/2010/main" val="50739419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095FF763-CEC6-48F5-9380-458BB5980290}" type="datetime1">
              <a:rPr lang="it-CH"/>
              <a:pPr>
                <a:defRPr/>
              </a:pPr>
              <a:t>19.12.2021</a:t>
            </a:fld>
            <a:endParaRPr lang="it-IT"/>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C27055D-EDD7-41C9-B13A-9550F520BC0D}" type="slidenum">
              <a:rPr lang="it-IT"/>
              <a:pPr>
                <a:defRPr/>
              </a:pPr>
              <a:t>‹N›</a:t>
            </a:fld>
            <a:endParaRPr lang="it-IT"/>
          </a:p>
        </p:txBody>
      </p:sp>
    </p:spTree>
    <p:extLst>
      <p:ext uri="{BB962C8B-B14F-4D97-AF65-F5344CB8AC3E}">
        <p14:creationId xmlns:p14="http://schemas.microsoft.com/office/powerpoint/2010/main" val="188695123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6443D977-0D15-47E0-B27B-13A187B41576}" type="datetime1">
              <a:rPr lang="it-CH"/>
              <a:pPr>
                <a:defRPr/>
              </a:pPr>
              <a:t>19.12.2021</a:t>
            </a:fld>
            <a:endParaRPr lang="it-IT"/>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572E5C6-91FD-4E68-8182-F9C03B98D604}" type="slidenum">
              <a:rPr lang="it-IT"/>
              <a:pPr>
                <a:defRPr/>
              </a:pPr>
              <a:t>‹N›</a:t>
            </a:fld>
            <a:endParaRPr lang="it-IT"/>
          </a:p>
        </p:txBody>
      </p:sp>
    </p:spTree>
    <p:extLst>
      <p:ext uri="{BB962C8B-B14F-4D97-AF65-F5344CB8AC3E}">
        <p14:creationId xmlns:p14="http://schemas.microsoft.com/office/powerpoint/2010/main" val="206066425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47E2DFB9-429F-411D-9389-8BD443813B72}" type="datetime1">
              <a:rPr lang="it-CH"/>
              <a:pPr>
                <a:defRPr/>
              </a:pPr>
              <a:t>19.12.2021</a:t>
            </a:fld>
            <a:endParaRPr lang="it-IT"/>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1CA18BF-7874-4F9B-969E-1BB4A5B1AA23}" type="slidenum">
              <a:rPr lang="it-IT"/>
              <a:pPr>
                <a:defRPr/>
              </a:pPr>
              <a:t>‹N›</a:t>
            </a:fld>
            <a:endParaRPr lang="it-IT"/>
          </a:p>
        </p:txBody>
      </p:sp>
    </p:spTree>
    <p:extLst>
      <p:ext uri="{BB962C8B-B14F-4D97-AF65-F5344CB8AC3E}">
        <p14:creationId xmlns:p14="http://schemas.microsoft.com/office/powerpoint/2010/main" val="413582196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D84B95B8-F5B1-4CF7-97DA-5EDBB39290EF}" type="datetime1">
              <a:rPr lang="it-CH"/>
              <a:pPr>
                <a:defRPr/>
              </a:pPr>
              <a:t>19.12.2021</a:t>
            </a:fld>
            <a:endParaRPr lang="it-IT"/>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5E805B9-E373-460A-B75C-C45647D63A3C}" type="slidenum">
              <a:rPr lang="it-IT"/>
              <a:pPr>
                <a:defRPr/>
              </a:pPr>
              <a:t>‹N›</a:t>
            </a:fld>
            <a:endParaRPr lang="it-IT"/>
          </a:p>
        </p:txBody>
      </p:sp>
    </p:spTree>
    <p:extLst>
      <p:ext uri="{BB962C8B-B14F-4D97-AF65-F5344CB8AC3E}">
        <p14:creationId xmlns:p14="http://schemas.microsoft.com/office/powerpoint/2010/main" val="184399186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19BE7D30-E652-46E6-91BC-8F17AA1A6A02}" type="datetime1">
              <a:rPr lang="it-CH"/>
              <a:pPr>
                <a:defRPr/>
              </a:pPr>
              <a:t>19.12.2021</a:t>
            </a:fld>
            <a:endParaRPr lang="it-IT"/>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D681972-A31E-4C97-ADCE-EBF8C445BF0A}" type="slidenum">
              <a:rPr lang="it-IT"/>
              <a:pPr>
                <a:defRPr/>
              </a:pPr>
              <a:t>‹N›</a:t>
            </a:fld>
            <a:endParaRPr lang="it-IT"/>
          </a:p>
        </p:txBody>
      </p:sp>
    </p:spTree>
    <p:extLst>
      <p:ext uri="{BB962C8B-B14F-4D97-AF65-F5344CB8AC3E}">
        <p14:creationId xmlns:p14="http://schemas.microsoft.com/office/powerpoint/2010/main" val="34310283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DE94E2FF-373D-4B3C-968F-D5201BB73B94}" type="datetime1">
              <a:rPr lang="it-CH"/>
              <a:pPr>
                <a:defRPr/>
              </a:pPr>
              <a:t>19.12.2021</a:t>
            </a:fld>
            <a:endParaRPr lang="it-IT"/>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99B1A60-C197-4B4D-B539-9D3E4EBEED06}" type="slidenum">
              <a:rPr lang="it-IT"/>
              <a:pPr>
                <a:defRPr/>
              </a:pPr>
              <a:t>‹N›</a:t>
            </a:fld>
            <a:endParaRPr lang="it-IT"/>
          </a:p>
        </p:txBody>
      </p:sp>
    </p:spTree>
    <p:extLst>
      <p:ext uri="{BB962C8B-B14F-4D97-AF65-F5344CB8AC3E}">
        <p14:creationId xmlns:p14="http://schemas.microsoft.com/office/powerpoint/2010/main" val="1134189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6"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7"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49ABB9B1-C1CD-499F-80A3-7A2FD321B262}" type="slidenum">
              <a:rPr lang="it-IT"/>
              <a:pPr>
                <a:defRPr/>
              </a:pPr>
              <a:t>‹N›</a:t>
            </a:fld>
            <a:endParaRPr lang="it-IT"/>
          </a:p>
        </p:txBody>
      </p:sp>
    </p:spTree>
    <p:extLst>
      <p:ext uri="{BB962C8B-B14F-4D97-AF65-F5344CB8AC3E}">
        <p14:creationId xmlns:p14="http://schemas.microsoft.com/office/powerpoint/2010/main" val="68121131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025345E8-89CD-4C2F-83EB-5664DEE02A82}" type="datetime1">
              <a:rPr lang="it-CH"/>
              <a:pPr>
                <a:defRPr/>
              </a:pPr>
              <a:t>19.12.2021</a:t>
            </a:fld>
            <a:endParaRPr lang="it-IT"/>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8BD3427-BC8B-440B-91F1-38EF1B6A3255}" type="slidenum">
              <a:rPr lang="it-IT"/>
              <a:pPr>
                <a:defRPr/>
              </a:pPr>
              <a:t>‹N›</a:t>
            </a:fld>
            <a:endParaRPr lang="it-IT"/>
          </a:p>
        </p:txBody>
      </p:sp>
    </p:spTree>
    <p:extLst>
      <p:ext uri="{BB962C8B-B14F-4D97-AF65-F5344CB8AC3E}">
        <p14:creationId xmlns:p14="http://schemas.microsoft.com/office/powerpoint/2010/main" val="384815439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7BE7F282-B900-4B78-B557-723F9F61003D}" type="datetime1">
              <a:rPr lang="it-CH"/>
              <a:pPr>
                <a:defRPr/>
              </a:pPr>
              <a:t>19.12.2021</a:t>
            </a:fld>
            <a:endParaRPr lang="it-IT"/>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5A653E6-EFE5-4022-80B7-990C25F848C4}" type="slidenum">
              <a:rPr lang="it-IT"/>
              <a:pPr>
                <a:defRPr/>
              </a:pPr>
              <a:t>‹N›</a:t>
            </a:fld>
            <a:endParaRPr lang="it-IT"/>
          </a:p>
        </p:txBody>
      </p:sp>
    </p:spTree>
    <p:extLst>
      <p:ext uri="{BB962C8B-B14F-4D97-AF65-F5344CB8AC3E}">
        <p14:creationId xmlns:p14="http://schemas.microsoft.com/office/powerpoint/2010/main" val="193155856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263BD505-0945-4A34-A32A-58403D0DA03A}" type="datetime1">
              <a:rPr lang="it-CH"/>
              <a:pPr>
                <a:defRPr/>
              </a:pPr>
              <a:t>19.12.2021</a:t>
            </a:fld>
            <a:endParaRPr lang="it-IT"/>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645D9FE-98A7-47BD-9EDD-3B0E0E5E5CB1}" type="slidenum">
              <a:rPr lang="it-IT"/>
              <a:pPr>
                <a:defRPr/>
              </a:pPr>
              <a:t>‹N›</a:t>
            </a:fld>
            <a:endParaRPr lang="it-IT"/>
          </a:p>
        </p:txBody>
      </p:sp>
    </p:spTree>
    <p:extLst>
      <p:ext uri="{BB962C8B-B14F-4D97-AF65-F5344CB8AC3E}">
        <p14:creationId xmlns:p14="http://schemas.microsoft.com/office/powerpoint/2010/main" val="329378060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7A8EE87B-2385-41E0-B503-E04E71FE1F3E}" type="datetime1">
              <a:rPr lang="it-CH"/>
              <a:pPr>
                <a:defRPr/>
              </a:pPr>
              <a:t>19.12.2021</a:t>
            </a:fld>
            <a:endParaRPr lang="it-IT"/>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7519D21-CB78-4657-BD97-37A93B8CF8CB}" type="slidenum">
              <a:rPr lang="it-IT"/>
              <a:pPr>
                <a:defRPr/>
              </a:pPr>
              <a:t>‹N›</a:t>
            </a:fld>
            <a:endParaRPr lang="it-IT"/>
          </a:p>
        </p:txBody>
      </p:sp>
    </p:spTree>
    <p:extLst>
      <p:ext uri="{BB962C8B-B14F-4D97-AF65-F5344CB8AC3E}">
        <p14:creationId xmlns:p14="http://schemas.microsoft.com/office/powerpoint/2010/main" val="368012462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F25BAB4D-9516-4F81-A276-711DBB6D3263}" type="datetime1">
              <a:rPr lang="it-CH"/>
              <a:pPr>
                <a:defRPr/>
              </a:pPr>
              <a:t>19.12.2021</a:t>
            </a:fld>
            <a:endParaRPr lang="it-IT"/>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F3C9BF7-33CF-48A6-BCBD-93B7ADB9B793}" type="slidenum">
              <a:rPr lang="it-IT"/>
              <a:pPr>
                <a:defRPr/>
              </a:pPr>
              <a:t>‹N›</a:t>
            </a:fld>
            <a:endParaRPr lang="it-IT"/>
          </a:p>
        </p:txBody>
      </p:sp>
    </p:spTree>
    <p:extLst>
      <p:ext uri="{BB962C8B-B14F-4D97-AF65-F5344CB8AC3E}">
        <p14:creationId xmlns:p14="http://schemas.microsoft.com/office/powerpoint/2010/main" val="268785004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Media Placeholder 2"/>
          <p:cNvSpPr>
            <a:spLocks noGrp="1"/>
          </p:cNvSpPr>
          <p:nvPr>
            <p:ph type="media"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F5CF592F-3021-4F6D-99E5-F03C9C30221B}" type="datetime1">
              <a:rPr lang="it-CH"/>
              <a:pPr>
                <a:defRPr/>
              </a:pPr>
              <a:t>19.12.2021</a:t>
            </a:fld>
            <a:endParaRPr lang="it-IT"/>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ACA69FD-054F-42C7-9992-2F88AF55E5C7}" type="slidenum">
              <a:rPr lang="it-IT"/>
              <a:pPr>
                <a:defRPr/>
              </a:pPr>
              <a:t>‹N›</a:t>
            </a:fld>
            <a:endParaRPr lang="it-IT"/>
          </a:p>
        </p:txBody>
      </p:sp>
    </p:spTree>
    <p:extLst>
      <p:ext uri="{BB962C8B-B14F-4D97-AF65-F5344CB8AC3E}">
        <p14:creationId xmlns:p14="http://schemas.microsoft.com/office/powerpoint/2010/main" val="63066752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60C4BE6F-4E79-407A-86A9-29BD9CF7F8C6}" type="datetime1">
              <a:rPr lang="it-CH"/>
              <a:pPr>
                <a:defRPr/>
              </a:pPr>
              <a:t>19.12.2021</a:t>
            </a:fld>
            <a:endParaRPr lang="it-IT"/>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9EAD5E1-E179-43AF-8C15-6211B092B5FC}" type="slidenum">
              <a:rPr lang="it-IT"/>
              <a:pPr>
                <a:defRPr/>
              </a:pPr>
              <a:t>‹N›</a:t>
            </a:fld>
            <a:endParaRPr lang="it-IT"/>
          </a:p>
        </p:txBody>
      </p:sp>
    </p:spTree>
    <p:extLst>
      <p:ext uri="{BB962C8B-B14F-4D97-AF65-F5344CB8AC3E}">
        <p14:creationId xmlns:p14="http://schemas.microsoft.com/office/powerpoint/2010/main" val="204928822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71783726-382B-4258-9F55-08BB0BAF1466}" type="datetime1">
              <a:rPr lang="it-CH"/>
              <a:pPr>
                <a:defRPr/>
              </a:pPr>
              <a:t>19.12.2021</a:t>
            </a:fld>
            <a:endParaRPr lang="it-IT"/>
          </a:p>
        </p:txBody>
      </p:sp>
      <p:sp>
        <p:nvSpPr>
          <p:cNvPr id="7"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8"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0F074C7-A6FB-4044-846C-C2696720AEC7}" type="slidenum">
              <a:rPr lang="it-IT"/>
              <a:pPr>
                <a:defRPr/>
              </a:pPr>
              <a:t>‹N›</a:t>
            </a:fld>
            <a:endParaRPr lang="it-IT"/>
          </a:p>
        </p:txBody>
      </p:sp>
    </p:spTree>
    <p:extLst>
      <p:ext uri="{BB962C8B-B14F-4D97-AF65-F5344CB8AC3E}">
        <p14:creationId xmlns:p14="http://schemas.microsoft.com/office/powerpoint/2010/main" val="418340735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66F35946-17E1-4827-8648-E5B52D51EEE4}" type="datetime1">
              <a:rPr lang="it-CH"/>
              <a:pPr>
                <a:defRPr/>
              </a:pPr>
              <a:t>19.12.2021</a:t>
            </a:fld>
            <a:endParaRPr lang="it-IT"/>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F117C3E-EAC7-4CF2-AA8D-C52073B5B300}" type="slidenum">
              <a:rPr lang="it-IT"/>
              <a:pPr>
                <a:defRPr/>
              </a:pPr>
              <a:t>‹N›</a:t>
            </a:fld>
            <a:endParaRPr lang="it-IT"/>
          </a:p>
        </p:txBody>
      </p:sp>
    </p:spTree>
    <p:extLst>
      <p:ext uri="{BB962C8B-B14F-4D97-AF65-F5344CB8AC3E}">
        <p14:creationId xmlns:p14="http://schemas.microsoft.com/office/powerpoint/2010/main" val="153540055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8C0A0B75-0ADE-4D2C-B6F8-1CCB2F59E492}" type="datetime1">
              <a:rPr lang="it-CH"/>
              <a:pPr>
                <a:defRPr/>
              </a:pPr>
              <a:t>19.12.2021</a:t>
            </a:fld>
            <a:endParaRPr lang="it-IT"/>
          </a:p>
        </p:txBody>
      </p:sp>
      <p:sp>
        <p:nvSpPr>
          <p:cNvPr id="7"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8"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F3EA35C-4750-42C4-A8FA-B868A96869BE}" type="slidenum">
              <a:rPr lang="it-IT"/>
              <a:pPr>
                <a:defRPr/>
              </a:pPr>
              <a:t>‹N›</a:t>
            </a:fld>
            <a:endParaRPr lang="it-IT"/>
          </a:p>
        </p:txBody>
      </p:sp>
    </p:spTree>
    <p:extLst>
      <p:ext uri="{BB962C8B-B14F-4D97-AF65-F5344CB8AC3E}">
        <p14:creationId xmlns:p14="http://schemas.microsoft.com/office/powerpoint/2010/main" val="494582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D1C8B4F-D836-4C09-BA84-FA922ED63477}" type="slidenum">
              <a:rPr lang="it-IT"/>
              <a:pPr>
                <a:defRPr/>
              </a:pPr>
              <a:t>‹N›</a:t>
            </a:fld>
            <a:endParaRPr lang="it-IT"/>
          </a:p>
        </p:txBody>
      </p:sp>
    </p:spTree>
    <p:extLst>
      <p:ext uri="{BB962C8B-B14F-4D97-AF65-F5344CB8AC3E}">
        <p14:creationId xmlns:p14="http://schemas.microsoft.com/office/powerpoint/2010/main" val="173166892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54F1C7F3-881D-4A3E-B356-DD340701AB9B}" type="datetime1">
              <a:rPr lang="it-CH"/>
              <a:pPr>
                <a:defRPr/>
              </a:pPr>
              <a:t>19.12.2021</a:t>
            </a:fld>
            <a:endParaRPr lang="it-IT"/>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9CA81DE-0FEE-4A95-98E8-F50D6CFE5C60}" type="slidenum">
              <a:rPr lang="it-IT"/>
              <a:pPr>
                <a:defRPr/>
              </a:pPr>
              <a:t>‹N›</a:t>
            </a:fld>
            <a:endParaRPr lang="it-IT"/>
          </a:p>
        </p:txBody>
      </p:sp>
    </p:spTree>
    <p:extLst>
      <p:ext uri="{BB962C8B-B14F-4D97-AF65-F5344CB8AC3E}">
        <p14:creationId xmlns:p14="http://schemas.microsoft.com/office/powerpoint/2010/main" val="428022329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2F3E57D3-E735-4EDC-AE95-0EE4CBE46788}" type="datetime1">
              <a:rPr lang="it-CH"/>
              <a:pPr>
                <a:defRPr/>
              </a:pPr>
              <a:t>19.12.2021</a:t>
            </a:fld>
            <a:endParaRPr lang="it-IT"/>
          </a:p>
        </p:txBody>
      </p:sp>
      <p:sp>
        <p:nvSpPr>
          <p:cNvPr id="7"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8"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C3F62BA-153A-43F0-ABF9-6E6A14E6F59C}" type="slidenum">
              <a:rPr lang="it-IT"/>
              <a:pPr>
                <a:defRPr/>
              </a:pPr>
              <a:t>‹N›</a:t>
            </a:fld>
            <a:endParaRPr lang="it-IT"/>
          </a:p>
        </p:txBody>
      </p:sp>
    </p:spTree>
    <p:extLst>
      <p:ext uri="{BB962C8B-B14F-4D97-AF65-F5344CB8AC3E}">
        <p14:creationId xmlns:p14="http://schemas.microsoft.com/office/powerpoint/2010/main" val="125462504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8F534E7B-5376-4210-84D5-0E6E5AE7636E}" type="datetime1">
              <a:rPr lang="it-CH"/>
              <a:pPr>
                <a:defRPr/>
              </a:pPr>
              <a:t>19.12.2021</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3149DAE-02D2-4CA9-8992-8C850FE4A8ED}" type="slidenum">
              <a:rPr lang="it-IT"/>
              <a:pPr>
                <a:defRPr/>
              </a:pPr>
              <a:t>‹N›</a:t>
            </a:fld>
            <a:endParaRPr lang="it-IT"/>
          </a:p>
        </p:txBody>
      </p:sp>
    </p:spTree>
    <p:extLst>
      <p:ext uri="{BB962C8B-B14F-4D97-AF65-F5344CB8AC3E}">
        <p14:creationId xmlns:p14="http://schemas.microsoft.com/office/powerpoint/2010/main" val="277320315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5B6E909-D300-492A-B828-FC935A0C3EF3}" type="datetime1">
              <a:rPr lang="it-CH"/>
              <a:pPr>
                <a:defRPr/>
              </a:pPr>
              <a:t>19.12.2021</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8E82B32-34D8-41DB-B32A-4ADD17E2E7E5}" type="slidenum">
              <a:rPr lang="it-IT"/>
              <a:pPr>
                <a:defRPr/>
              </a:pPr>
              <a:t>‹N›</a:t>
            </a:fld>
            <a:endParaRPr lang="it-IT"/>
          </a:p>
        </p:txBody>
      </p:sp>
    </p:spTree>
    <p:extLst>
      <p:ext uri="{BB962C8B-B14F-4D97-AF65-F5344CB8AC3E}">
        <p14:creationId xmlns:p14="http://schemas.microsoft.com/office/powerpoint/2010/main" val="420731490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0DD2C28-F7D9-48D8-A1ED-D0D947D5A976}" type="datetime1">
              <a:rPr lang="it-CH"/>
              <a:pPr>
                <a:defRPr/>
              </a:pPr>
              <a:t>19.12.2021</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7968826-B892-420A-840D-84D6A82E1A51}" type="slidenum">
              <a:rPr lang="it-IT"/>
              <a:pPr>
                <a:defRPr/>
              </a:pPr>
              <a:t>‹N›</a:t>
            </a:fld>
            <a:endParaRPr lang="it-IT"/>
          </a:p>
        </p:txBody>
      </p:sp>
    </p:spTree>
    <p:extLst>
      <p:ext uri="{BB962C8B-B14F-4D97-AF65-F5344CB8AC3E}">
        <p14:creationId xmlns:p14="http://schemas.microsoft.com/office/powerpoint/2010/main" val="150146663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8007FCA4-C3B7-44F7-891D-4AA4567563C6}" type="datetime1">
              <a:rPr lang="it-CH"/>
              <a:pPr>
                <a:defRPr/>
              </a:pPr>
              <a:t>19.12.2021</a:t>
            </a:fld>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7BB0BB24-4E31-494B-9404-74122A9945B6}" type="slidenum">
              <a:rPr lang="it-IT"/>
              <a:pPr>
                <a:defRPr/>
              </a:pPr>
              <a:t>‹N›</a:t>
            </a:fld>
            <a:endParaRPr lang="it-IT"/>
          </a:p>
        </p:txBody>
      </p:sp>
    </p:spTree>
    <p:extLst>
      <p:ext uri="{BB962C8B-B14F-4D97-AF65-F5344CB8AC3E}">
        <p14:creationId xmlns:p14="http://schemas.microsoft.com/office/powerpoint/2010/main" val="324864309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375C5918-546C-42A3-B9F8-895BCCE6AA6E}" type="datetime1">
              <a:rPr lang="it-CH"/>
              <a:pPr>
                <a:defRPr/>
              </a:pPr>
              <a:t>19.12.2021</a:t>
            </a:fld>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CEB9C05B-2D58-4583-A35D-AB905D8ABF95}" type="slidenum">
              <a:rPr lang="it-IT"/>
              <a:pPr>
                <a:defRPr/>
              </a:pPr>
              <a:t>‹N›</a:t>
            </a:fld>
            <a:endParaRPr lang="it-IT"/>
          </a:p>
        </p:txBody>
      </p:sp>
    </p:spTree>
    <p:extLst>
      <p:ext uri="{BB962C8B-B14F-4D97-AF65-F5344CB8AC3E}">
        <p14:creationId xmlns:p14="http://schemas.microsoft.com/office/powerpoint/2010/main" val="216968283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970EBE48-22B3-43BF-B7E6-44178FA7A26C}" type="datetime1">
              <a:rPr lang="it-CH"/>
              <a:pPr>
                <a:defRPr/>
              </a:pPr>
              <a:t>19.12.2021</a:t>
            </a:fld>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9D0A8F23-2C16-4044-A971-AB4ADEB5E433}" type="slidenum">
              <a:rPr lang="it-IT"/>
              <a:pPr>
                <a:defRPr/>
              </a:pPr>
              <a:t>‹N›</a:t>
            </a:fld>
            <a:endParaRPr lang="it-IT"/>
          </a:p>
        </p:txBody>
      </p:sp>
    </p:spTree>
    <p:extLst>
      <p:ext uri="{BB962C8B-B14F-4D97-AF65-F5344CB8AC3E}">
        <p14:creationId xmlns:p14="http://schemas.microsoft.com/office/powerpoint/2010/main" val="49887569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F7BDB5D-3179-4C7B-91CE-AA5B299381F4}" type="datetime1">
              <a:rPr lang="it-CH"/>
              <a:pPr>
                <a:defRPr/>
              </a:pPr>
              <a:t>19.12.2021</a:t>
            </a:fld>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62028083-5426-487A-BA4B-8E5720F65A82}" type="slidenum">
              <a:rPr lang="it-IT"/>
              <a:pPr>
                <a:defRPr/>
              </a:pPr>
              <a:t>‹N›</a:t>
            </a:fld>
            <a:endParaRPr lang="it-IT"/>
          </a:p>
        </p:txBody>
      </p:sp>
    </p:spTree>
    <p:extLst>
      <p:ext uri="{BB962C8B-B14F-4D97-AF65-F5344CB8AC3E}">
        <p14:creationId xmlns:p14="http://schemas.microsoft.com/office/powerpoint/2010/main" val="152703928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68BF776-53FA-4FA8-82F9-A1E97D8A6C55}" type="datetime1">
              <a:rPr lang="it-CH"/>
              <a:pPr>
                <a:defRPr/>
              </a:pPr>
              <a:t>19.12.2021</a:t>
            </a:fld>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C09E407A-2110-47D4-9EA5-310547D91826}" type="slidenum">
              <a:rPr lang="it-IT"/>
              <a:pPr>
                <a:defRPr/>
              </a:pPr>
              <a:t>‹N›</a:t>
            </a:fld>
            <a:endParaRPr lang="it-IT"/>
          </a:p>
        </p:txBody>
      </p:sp>
    </p:spTree>
    <p:extLst>
      <p:ext uri="{BB962C8B-B14F-4D97-AF65-F5344CB8AC3E}">
        <p14:creationId xmlns:p14="http://schemas.microsoft.com/office/powerpoint/2010/main" val="1625003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E8039CE-9206-4A0E-918A-121A1FD9C813}" type="slidenum">
              <a:rPr lang="fr-FR"/>
              <a:pPr>
                <a:defRPr/>
              </a:pPr>
              <a:t>‹N›</a:t>
            </a:fld>
            <a:endParaRPr lang="fr-FR"/>
          </a:p>
        </p:txBody>
      </p:sp>
    </p:spTree>
    <p:extLst>
      <p:ext uri="{BB962C8B-B14F-4D97-AF65-F5344CB8AC3E}">
        <p14:creationId xmlns:p14="http://schemas.microsoft.com/office/powerpoint/2010/main" val="232000309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F207D2C-7147-42EF-876A-9B79267E53FC}" type="datetime1">
              <a:rPr lang="it-CH"/>
              <a:pPr>
                <a:defRPr/>
              </a:pPr>
              <a:t>19.12.2021</a:t>
            </a:fld>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74F1D1A1-2AD7-4D4B-9DA1-ED8DA24C8F65}" type="slidenum">
              <a:rPr lang="it-IT"/>
              <a:pPr>
                <a:defRPr/>
              </a:pPr>
              <a:t>‹N›</a:t>
            </a:fld>
            <a:endParaRPr lang="it-IT"/>
          </a:p>
        </p:txBody>
      </p:sp>
    </p:spTree>
    <p:extLst>
      <p:ext uri="{BB962C8B-B14F-4D97-AF65-F5344CB8AC3E}">
        <p14:creationId xmlns:p14="http://schemas.microsoft.com/office/powerpoint/2010/main" val="98115917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00D7FD2-4F0E-4F68-BDF0-281B4DD36291}" type="datetime1">
              <a:rPr lang="it-CH"/>
              <a:pPr>
                <a:defRPr/>
              </a:pPr>
              <a:t>19.12.2021</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70598EA-89A2-46DD-A1FD-B177C730F85E}" type="slidenum">
              <a:rPr lang="it-IT"/>
              <a:pPr>
                <a:defRPr/>
              </a:pPr>
              <a:t>‹N›</a:t>
            </a:fld>
            <a:endParaRPr lang="it-IT"/>
          </a:p>
        </p:txBody>
      </p:sp>
    </p:spTree>
    <p:extLst>
      <p:ext uri="{BB962C8B-B14F-4D97-AF65-F5344CB8AC3E}">
        <p14:creationId xmlns:p14="http://schemas.microsoft.com/office/powerpoint/2010/main" val="332271793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EECE3A3-9ACA-420A-AD9C-5445C6069465}" type="datetime1">
              <a:rPr lang="it-CH"/>
              <a:pPr>
                <a:defRPr/>
              </a:pPr>
              <a:t>19.12.2021</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8E4D0624-3999-4FF2-A35A-6D2AC247AB4C}" type="slidenum">
              <a:rPr lang="it-IT"/>
              <a:pPr>
                <a:defRPr/>
              </a:pPr>
              <a:t>‹N›</a:t>
            </a:fld>
            <a:endParaRPr lang="it-IT"/>
          </a:p>
        </p:txBody>
      </p:sp>
    </p:spTree>
    <p:extLst>
      <p:ext uri="{BB962C8B-B14F-4D97-AF65-F5344CB8AC3E}">
        <p14:creationId xmlns:p14="http://schemas.microsoft.com/office/powerpoint/2010/main" val="378544949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036C1CA4-22EA-4399-A638-F9220C4402FD}" type="datetime1">
              <a:rPr lang="it-CH"/>
              <a:pPr>
                <a:defRPr/>
              </a:pPr>
              <a:t>19.12.2021</a:t>
            </a:fld>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D505C67A-3442-4AB7-9BB5-146B56B8CDA8}" type="slidenum">
              <a:rPr lang="it-IT"/>
              <a:pPr>
                <a:defRPr/>
              </a:pPr>
              <a:t>‹N›</a:t>
            </a:fld>
            <a:endParaRPr lang="it-IT"/>
          </a:p>
        </p:txBody>
      </p:sp>
    </p:spTree>
    <p:extLst>
      <p:ext uri="{BB962C8B-B14F-4D97-AF65-F5344CB8AC3E}">
        <p14:creationId xmlns:p14="http://schemas.microsoft.com/office/powerpoint/2010/main" val="324432910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Media Placeholder 2"/>
          <p:cNvSpPr>
            <a:spLocks noGrp="1"/>
          </p:cNvSpPr>
          <p:nvPr>
            <p:ph type="media"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07393C90-9689-47BE-AAA9-8B7E81AAEF2D}" type="datetime1">
              <a:rPr lang="it-CH"/>
              <a:pPr>
                <a:defRPr/>
              </a:pPr>
              <a:t>19.12.2021</a:t>
            </a:fld>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7FE8DFB9-44EA-48C2-83DB-6FE90E96E380}" type="slidenum">
              <a:rPr lang="it-IT"/>
              <a:pPr>
                <a:defRPr/>
              </a:pPr>
              <a:t>‹N›</a:t>
            </a:fld>
            <a:endParaRPr lang="it-IT"/>
          </a:p>
        </p:txBody>
      </p:sp>
    </p:spTree>
    <p:extLst>
      <p:ext uri="{BB962C8B-B14F-4D97-AF65-F5344CB8AC3E}">
        <p14:creationId xmlns:p14="http://schemas.microsoft.com/office/powerpoint/2010/main" val="374609451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fld id="{E3FF8EF8-186C-4323-8555-3FF4B817A0E0}" type="datetime1">
              <a:rPr lang="it-CH"/>
              <a:pPr>
                <a:defRPr/>
              </a:pPr>
              <a:t>19.12.2021</a:t>
            </a:fld>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CB1C2BB8-75B2-4691-8C90-547AD6C732DC}" type="slidenum">
              <a:rPr lang="it-IT"/>
              <a:pPr>
                <a:defRPr/>
              </a:pPr>
              <a:t>‹N›</a:t>
            </a:fld>
            <a:endParaRPr lang="it-IT"/>
          </a:p>
        </p:txBody>
      </p:sp>
    </p:spTree>
    <p:extLst>
      <p:ext uri="{BB962C8B-B14F-4D97-AF65-F5344CB8AC3E}">
        <p14:creationId xmlns:p14="http://schemas.microsoft.com/office/powerpoint/2010/main" val="107013498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7C13AA24-BBEC-49A3-A5EE-3794FDB66EC5}" type="datetime1">
              <a:rPr lang="it-CH"/>
              <a:pPr>
                <a:defRPr/>
              </a:pPr>
              <a:t>19.12.2021</a:t>
            </a:fld>
            <a:endParaRPr lang="it-IT"/>
          </a:p>
        </p:txBody>
      </p:sp>
      <p:sp>
        <p:nvSpPr>
          <p:cNvPr id="7" name="Rectangle 5"/>
          <p:cNvSpPr>
            <a:spLocks noGrp="1" noChangeArrowheads="1"/>
          </p:cNvSpPr>
          <p:nvPr>
            <p:ph type="ftr" sz="quarter" idx="11"/>
          </p:nvPr>
        </p:nvSpPr>
        <p:spPr>
          <a:ln/>
        </p:spPr>
        <p:txBody>
          <a:bodyPr/>
          <a:lstStyle>
            <a:lvl1pPr>
              <a:defRPr/>
            </a:lvl1pPr>
          </a:lstStyle>
          <a:p>
            <a:pPr>
              <a:defRPr/>
            </a:pPr>
            <a:endParaRPr lang="it-IT"/>
          </a:p>
        </p:txBody>
      </p:sp>
      <p:sp>
        <p:nvSpPr>
          <p:cNvPr id="8" name="Rectangle 6"/>
          <p:cNvSpPr>
            <a:spLocks noGrp="1" noChangeArrowheads="1"/>
          </p:cNvSpPr>
          <p:nvPr>
            <p:ph type="sldNum" sz="quarter" idx="12"/>
          </p:nvPr>
        </p:nvSpPr>
        <p:spPr>
          <a:ln/>
        </p:spPr>
        <p:txBody>
          <a:bodyPr/>
          <a:lstStyle>
            <a:lvl1pPr>
              <a:defRPr/>
            </a:lvl1pPr>
          </a:lstStyle>
          <a:p>
            <a:pPr>
              <a:defRPr/>
            </a:pPr>
            <a:fld id="{A59E0AE8-1942-498E-B1E0-A320897D769A}" type="slidenum">
              <a:rPr lang="it-IT"/>
              <a:pPr>
                <a:defRPr/>
              </a:pPr>
              <a:t>‹N›</a:t>
            </a:fld>
            <a:endParaRPr lang="it-IT"/>
          </a:p>
        </p:txBody>
      </p:sp>
    </p:spTree>
    <p:extLst>
      <p:ext uri="{BB962C8B-B14F-4D97-AF65-F5344CB8AC3E}">
        <p14:creationId xmlns:p14="http://schemas.microsoft.com/office/powerpoint/2010/main" val="172296163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4F560B50-47D2-482B-9D35-20601E19009E}" type="datetime1">
              <a:rPr lang="it-CH"/>
              <a:pPr>
                <a:defRPr/>
              </a:pPr>
              <a:t>19.12.2021</a:t>
            </a:fld>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4ACE3516-12EF-4622-9321-090FEB510F98}" type="slidenum">
              <a:rPr lang="it-IT"/>
              <a:pPr>
                <a:defRPr/>
              </a:pPr>
              <a:t>‹N›</a:t>
            </a:fld>
            <a:endParaRPr lang="it-IT"/>
          </a:p>
        </p:txBody>
      </p:sp>
    </p:spTree>
    <p:extLst>
      <p:ext uri="{BB962C8B-B14F-4D97-AF65-F5344CB8AC3E}">
        <p14:creationId xmlns:p14="http://schemas.microsoft.com/office/powerpoint/2010/main" val="360028136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F6999913-7953-41F9-A911-CC3A6069D7B3}" type="datetime1">
              <a:rPr lang="it-CH"/>
              <a:pPr>
                <a:defRPr/>
              </a:pPr>
              <a:t>19.12.2021</a:t>
            </a:fld>
            <a:endParaRPr lang="it-IT"/>
          </a:p>
        </p:txBody>
      </p:sp>
      <p:sp>
        <p:nvSpPr>
          <p:cNvPr id="7" name="Rectangle 5"/>
          <p:cNvSpPr>
            <a:spLocks noGrp="1" noChangeArrowheads="1"/>
          </p:cNvSpPr>
          <p:nvPr>
            <p:ph type="ftr" sz="quarter" idx="11"/>
          </p:nvPr>
        </p:nvSpPr>
        <p:spPr>
          <a:ln/>
        </p:spPr>
        <p:txBody>
          <a:bodyPr/>
          <a:lstStyle>
            <a:lvl1pPr>
              <a:defRPr/>
            </a:lvl1pPr>
          </a:lstStyle>
          <a:p>
            <a:pPr>
              <a:defRPr/>
            </a:pPr>
            <a:endParaRPr lang="it-IT"/>
          </a:p>
        </p:txBody>
      </p:sp>
      <p:sp>
        <p:nvSpPr>
          <p:cNvPr id="8" name="Rectangle 6"/>
          <p:cNvSpPr>
            <a:spLocks noGrp="1" noChangeArrowheads="1"/>
          </p:cNvSpPr>
          <p:nvPr>
            <p:ph type="sldNum" sz="quarter" idx="12"/>
          </p:nvPr>
        </p:nvSpPr>
        <p:spPr>
          <a:ln/>
        </p:spPr>
        <p:txBody>
          <a:bodyPr/>
          <a:lstStyle>
            <a:lvl1pPr>
              <a:defRPr/>
            </a:lvl1pPr>
          </a:lstStyle>
          <a:p>
            <a:pPr>
              <a:defRPr/>
            </a:pPr>
            <a:fld id="{0A1CE6CB-693C-4798-98F1-F030AF8D8533}" type="slidenum">
              <a:rPr lang="it-IT"/>
              <a:pPr>
                <a:defRPr/>
              </a:pPr>
              <a:t>‹N›</a:t>
            </a:fld>
            <a:endParaRPr lang="it-IT"/>
          </a:p>
        </p:txBody>
      </p:sp>
    </p:spTree>
    <p:extLst>
      <p:ext uri="{BB962C8B-B14F-4D97-AF65-F5344CB8AC3E}">
        <p14:creationId xmlns:p14="http://schemas.microsoft.com/office/powerpoint/2010/main" val="102029184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E10928E0-9BCE-4885-95AB-627472C0E709}" type="datetime1">
              <a:rPr lang="it-CH"/>
              <a:pPr>
                <a:defRPr/>
              </a:pPr>
              <a:t>19.12.2021</a:t>
            </a:fld>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83D07860-0757-45FC-A9D3-883AB03642BB}" type="slidenum">
              <a:rPr lang="it-IT"/>
              <a:pPr>
                <a:defRPr/>
              </a:pPr>
              <a:t>‹N›</a:t>
            </a:fld>
            <a:endParaRPr lang="it-IT"/>
          </a:p>
        </p:txBody>
      </p:sp>
    </p:spTree>
    <p:extLst>
      <p:ext uri="{BB962C8B-B14F-4D97-AF65-F5344CB8AC3E}">
        <p14:creationId xmlns:p14="http://schemas.microsoft.com/office/powerpoint/2010/main" val="2976006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7"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8"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CB93982-679E-4FF4-81DC-0D1F33B97DDF}" type="slidenum">
              <a:rPr lang="it-IT"/>
              <a:pPr>
                <a:defRPr/>
              </a:pPr>
              <a:t>‹N›</a:t>
            </a:fld>
            <a:endParaRPr lang="it-IT"/>
          </a:p>
        </p:txBody>
      </p:sp>
    </p:spTree>
    <p:extLst>
      <p:ext uri="{BB962C8B-B14F-4D97-AF65-F5344CB8AC3E}">
        <p14:creationId xmlns:p14="http://schemas.microsoft.com/office/powerpoint/2010/main" val="99576788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382C1125-D4E5-41BB-B396-92065B6B6317}" type="datetime1">
              <a:rPr lang="it-CH"/>
              <a:pPr>
                <a:defRPr/>
              </a:pPr>
              <a:t>19.12.2021</a:t>
            </a:fld>
            <a:endParaRPr lang="it-IT"/>
          </a:p>
        </p:txBody>
      </p:sp>
      <p:sp>
        <p:nvSpPr>
          <p:cNvPr id="7" name="Rectangle 5"/>
          <p:cNvSpPr>
            <a:spLocks noGrp="1" noChangeArrowheads="1"/>
          </p:cNvSpPr>
          <p:nvPr>
            <p:ph type="ftr" sz="quarter" idx="11"/>
          </p:nvPr>
        </p:nvSpPr>
        <p:spPr>
          <a:ln/>
        </p:spPr>
        <p:txBody>
          <a:bodyPr/>
          <a:lstStyle>
            <a:lvl1pPr>
              <a:defRPr/>
            </a:lvl1pPr>
          </a:lstStyle>
          <a:p>
            <a:pPr>
              <a:defRPr/>
            </a:pPr>
            <a:endParaRPr lang="it-IT"/>
          </a:p>
        </p:txBody>
      </p:sp>
      <p:sp>
        <p:nvSpPr>
          <p:cNvPr id="8" name="Rectangle 6"/>
          <p:cNvSpPr>
            <a:spLocks noGrp="1" noChangeArrowheads="1"/>
          </p:cNvSpPr>
          <p:nvPr>
            <p:ph type="sldNum" sz="quarter" idx="12"/>
          </p:nvPr>
        </p:nvSpPr>
        <p:spPr>
          <a:ln/>
        </p:spPr>
        <p:txBody>
          <a:bodyPr/>
          <a:lstStyle>
            <a:lvl1pPr>
              <a:defRPr/>
            </a:lvl1pPr>
          </a:lstStyle>
          <a:p>
            <a:pPr>
              <a:defRPr/>
            </a:pPr>
            <a:fld id="{5CE5A2BD-647A-4AAE-BCF8-83695B38D10B}" type="slidenum">
              <a:rPr lang="it-IT"/>
              <a:pPr>
                <a:defRPr/>
              </a:pPr>
              <a:t>‹N›</a:t>
            </a:fld>
            <a:endParaRPr lang="it-IT"/>
          </a:p>
        </p:txBody>
      </p:sp>
    </p:spTree>
    <p:extLst>
      <p:ext uri="{BB962C8B-B14F-4D97-AF65-F5344CB8AC3E}">
        <p14:creationId xmlns:p14="http://schemas.microsoft.com/office/powerpoint/2010/main" val="204219595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vl1pPr>
          </a:lstStyle>
          <a:p>
            <a:pPr>
              <a:defRPr/>
            </a:pPr>
            <a:fld id="{EBE305E9-E0E6-4124-AAD2-A45097FC9876}" type="slidenum">
              <a:rPr lang="it-IT" altLang="en-US"/>
              <a:pPr>
                <a:defRPr/>
              </a:pPr>
              <a:t>‹N›</a:t>
            </a:fld>
            <a:endParaRPr lang="it-IT" altLang="en-US"/>
          </a:p>
        </p:txBody>
      </p:sp>
    </p:spTree>
    <p:extLst>
      <p:ext uri="{BB962C8B-B14F-4D97-AF65-F5344CB8AC3E}">
        <p14:creationId xmlns:p14="http://schemas.microsoft.com/office/powerpoint/2010/main" val="254100049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vl1pPr>
          </a:lstStyle>
          <a:p>
            <a:pPr>
              <a:defRPr/>
            </a:pPr>
            <a:fld id="{681A0B01-1BE6-4AE3-84AF-3A2BF690B04E}" type="slidenum">
              <a:rPr lang="it-IT" altLang="en-US"/>
              <a:pPr>
                <a:defRPr/>
              </a:pPr>
              <a:t>‹N›</a:t>
            </a:fld>
            <a:endParaRPr lang="it-IT" altLang="en-US"/>
          </a:p>
        </p:txBody>
      </p:sp>
    </p:spTree>
    <p:extLst>
      <p:ext uri="{BB962C8B-B14F-4D97-AF65-F5344CB8AC3E}">
        <p14:creationId xmlns:p14="http://schemas.microsoft.com/office/powerpoint/2010/main" val="421509934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vl1pPr>
          </a:lstStyle>
          <a:p>
            <a:pPr>
              <a:defRPr/>
            </a:pPr>
            <a:fld id="{1D01961B-DD73-403E-B22F-15067132C23E}" type="slidenum">
              <a:rPr lang="it-IT" altLang="en-US"/>
              <a:pPr>
                <a:defRPr/>
              </a:pPr>
              <a:t>‹N›</a:t>
            </a:fld>
            <a:endParaRPr lang="it-IT" altLang="en-US"/>
          </a:p>
        </p:txBody>
      </p:sp>
    </p:spTree>
    <p:extLst>
      <p:ext uri="{BB962C8B-B14F-4D97-AF65-F5344CB8AC3E}">
        <p14:creationId xmlns:p14="http://schemas.microsoft.com/office/powerpoint/2010/main" val="210478713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vl1pPr>
          </a:lstStyle>
          <a:p>
            <a:pPr>
              <a:defRPr/>
            </a:pPr>
            <a:fld id="{ADA95FA5-B7BC-44D2-AFAA-ED8D7212F04B}" type="slidenum">
              <a:rPr lang="it-IT" altLang="en-US"/>
              <a:pPr>
                <a:defRPr/>
              </a:pPr>
              <a:t>‹N›</a:t>
            </a:fld>
            <a:endParaRPr lang="it-IT" altLang="en-US"/>
          </a:p>
        </p:txBody>
      </p:sp>
    </p:spTree>
    <p:extLst>
      <p:ext uri="{BB962C8B-B14F-4D97-AF65-F5344CB8AC3E}">
        <p14:creationId xmlns:p14="http://schemas.microsoft.com/office/powerpoint/2010/main" val="64656484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8"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9" name="Rectangle 6"/>
          <p:cNvSpPr>
            <a:spLocks noGrp="1" noChangeArrowheads="1"/>
          </p:cNvSpPr>
          <p:nvPr>
            <p:ph type="sldNum" sz="quarter" idx="12"/>
          </p:nvPr>
        </p:nvSpPr>
        <p:spPr/>
        <p:txBody>
          <a:bodyPr/>
          <a:lstStyle>
            <a:lvl1pPr>
              <a:defRPr/>
            </a:lvl1pPr>
          </a:lstStyle>
          <a:p>
            <a:pPr>
              <a:defRPr/>
            </a:pPr>
            <a:fld id="{0493ED31-EFB0-4E5C-9BF1-9B08E0384D64}" type="slidenum">
              <a:rPr lang="it-IT" altLang="en-US"/>
              <a:pPr>
                <a:defRPr/>
              </a:pPr>
              <a:t>‹N›</a:t>
            </a:fld>
            <a:endParaRPr lang="it-IT" altLang="en-US"/>
          </a:p>
        </p:txBody>
      </p:sp>
    </p:spTree>
    <p:extLst>
      <p:ext uri="{BB962C8B-B14F-4D97-AF65-F5344CB8AC3E}">
        <p14:creationId xmlns:p14="http://schemas.microsoft.com/office/powerpoint/2010/main" val="338218811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4"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5" name="Rectangle 6"/>
          <p:cNvSpPr>
            <a:spLocks noGrp="1" noChangeArrowheads="1"/>
          </p:cNvSpPr>
          <p:nvPr>
            <p:ph type="sldNum" sz="quarter" idx="12"/>
          </p:nvPr>
        </p:nvSpPr>
        <p:spPr/>
        <p:txBody>
          <a:bodyPr/>
          <a:lstStyle>
            <a:lvl1pPr>
              <a:defRPr/>
            </a:lvl1pPr>
          </a:lstStyle>
          <a:p>
            <a:pPr>
              <a:defRPr/>
            </a:pPr>
            <a:fld id="{4013098F-56CE-4829-B132-C667B3550477}" type="slidenum">
              <a:rPr lang="it-IT" altLang="en-US"/>
              <a:pPr>
                <a:defRPr/>
              </a:pPr>
              <a:t>‹N›</a:t>
            </a:fld>
            <a:endParaRPr lang="it-IT" altLang="en-US"/>
          </a:p>
        </p:txBody>
      </p:sp>
    </p:spTree>
    <p:extLst>
      <p:ext uri="{BB962C8B-B14F-4D97-AF65-F5344CB8AC3E}">
        <p14:creationId xmlns:p14="http://schemas.microsoft.com/office/powerpoint/2010/main" val="411850969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3"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4" name="Rectangle 6"/>
          <p:cNvSpPr>
            <a:spLocks noGrp="1" noChangeArrowheads="1"/>
          </p:cNvSpPr>
          <p:nvPr>
            <p:ph type="sldNum" sz="quarter" idx="12"/>
          </p:nvPr>
        </p:nvSpPr>
        <p:spPr/>
        <p:txBody>
          <a:bodyPr/>
          <a:lstStyle>
            <a:lvl1pPr>
              <a:defRPr/>
            </a:lvl1pPr>
          </a:lstStyle>
          <a:p>
            <a:pPr>
              <a:defRPr/>
            </a:pPr>
            <a:fld id="{022746C0-314B-403F-BB74-5166E99F4AC1}" type="slidenum">
              <a:rPr lang="it-IT" altLang="en-US"/>
              <a:pPr>
                <a:defRPr/>
              </a:pPr>
              <a:t>‹N›</a:t>
            </a:fld>
            <a:endParaRPr lang="it-IT" altLang="en-US"/>
          </a:p>
        </p:txBody>
      </p:sp>
    </p:spTree>
    <p:extLst>
      <p:ext uri="{BB962C8B-B14F-4D97-AF65-F5344CB8AC3E}">
        <p14:creationId xmlns:p14="http://schemas.microsoft.com/office/powerpoint/2010/main" val="115767931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vl1pPr>
          </a:lstStyle>
          <a:p>
            <a:pPr>
              <a:defRPr/>
            </a:pPr>
            <a:fld id="{187C9127-78DE-40E1-96A1-9B7BE3D4B530}" type="slidenum">
              <a:rPr lang="it-IT" altLang="en-US"/>
              <a:pPr>
                <a:defRPr/>
              </a:pPr>
              <a:t>‹N›</a:t>
            </a:fld>
            <a:endParaRPr lang="it-IT" altLang="en-US"/>
          </a:p>
        </p:txBody>
      </p:sp>
    </p:spTree>
    <p:extLst>
      <p:ext uri="{BB962C8B-B14F-4D97-AF65-F5344CB8AC3E}">
        <p14:creationId xmlns:p14="http://schemas.microsoft.com/office/powerpoint/2010/main" val="356236451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vl1pPr>
          </a:lstStyle>
          <a:p>
            <a:pPr>
              <a:defRPr/>
            </a:pPr>
            <a:fld id="{690FCDEE-049E-4C09-82A7-CE31BFB02A09}" type="slidenum">
              <a:rPr lang="it-IT" altLang="en-US"/>
              <a:pPr>
                <a:defRPr/>
              </a:pPr>
              <a:t>‹N›</a:t>
            </a:fld>
            <a:endParaRPr lang="it-IT" altLang="en-US"/>
          </a:p>
        </p:txBody>
      </p:sp>
    </p:spTree>
    <p:extLst>
      <p:ext uri="{BB962C8B-B14F-4D97-AF65-F5344CB8AC3E}">
        <p14:creationId xmlns:p14="http://schemas.microsoft.com/office/powerpoint/2010/main" val="1123555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7"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8"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4B70AEF-0588-4214-ACDF-1EBF8AE90BF7}" type="slidenum">
              <a:rPr lang="it-IT"/>
              <a:pPr>
                <a:defRPr/>
              </a:pPr>
              <a:t>‹N›</a:t>
            </a:fld>
            <a:endParaRPr lang="it-IT"/>
          </a:p>
        </p:txBody>
      </p:sp>
    </p:spTree>
    <p:extLst>
      <p:ext uri="{BB962C8B-B14F-4D97-AF65-F5344CB8AC3E}">
        <p14:creationId xmlns:p14="http://schemas.microsoft.com/office/powerpoint/2010/main" val="186899483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vl1pPr>
          </a:lstStyle>
          <a:p>
            <a:pPr>
              <a:defRPr/>
            </a:pPr>
            <a:fld id="{CAD2E9B0-D87E-486D-8442-4472264EFBB1}" type="slidenum">
              <a:rPr lang="it-IT" altLang="en-US"/>
              <a:pPr>
                <a:defRPr/>
              </a:pPr>
              <a:t>‹N›</a:t>
            </a:fld>
            <a:endParaRPr lang="it-IT" altLang="en-US"/>
          </a:p>
        </p:txBody>
      </p:sp>
    </p:spTree>
    <p:extLst>
      <p:ext uri="{BB962C8B-B14F-4D97-AF65-F5344CB8AC3E}">
        <p14:creationId xmlns:p14="http://schemas.microsoft.com/office/powerpoint/2010/main" val="220604273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vl1pPr>
          </a:lstStyle>
          <a:p>
            <a:pPr>
              <a:defRPr/>
            </a:pPr>
            <a:fld id="{AE1D0A14-B68D-4440-8A6A-DE3EC27F4F7F}" type="slidenum">
              <a:rPr lang="it-IT" altLang="en-US"/>
              <a:pPr>
                <a:defRPr/>
              </a:pPr>
              <a:t>‹N›</a:t>
            </a:fld>
            <a:endParaRPr lang="it-IT" altLang="en-US"/>
          </a:p>
        </p:txBody>
      </p:sp>
    </p:spTree>
    <p:extLst>
      <p:ext uri="{BB962C8B-B14F-4D97-AF65-F5344CB8AC3E}">
        <p14:creationId xmlns:p14="http://schemas.microsoft.com/office/powerpoint/2010/main" val="81176053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vl1pPr>
          </a:lstStyle>
          <a:p>
            <a:pPr>
              <a:defRPr/>
            </a:pPr>
            <a:fld id="{F52DA7B7-6DAD-413F-9629-5155807992EF}" type="slidenum">
              <a:rPr lang="it-IT" altLang="en-US"/>
              <a:pPr>
                <a:defRPr/>
              </a:pPr>
              <a:t>‹N›</a:t>
            </a:fld>
            <a:endParaRPr lang="it-IT" altLang="en-US"/>
          </a:p>
        </p:txBody>
      </p:sp>
    </p:spTree>
    <p:extLst>
      <p:ext uri="{BB962C8B-B14F-4D97-AF65-F5344CB8AC3E}">
        <p14:creationId xmlns:p14="http://schemas.microsoft.com/office/powerpoint/2010/main" val="135776843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4"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5" name="Rectangle 6"/>
          <p:cNvSpPr>
            <a:spLocks noGrp="1" noChangeArrowheads="1"/>
          </p:cNvSpPr>
          <p:nvPr>
            <p:ph type="sldNum" sz="quarter" idx="12"/>
          </p:nvPr>
        </p:nvSpPr>
        <p:spPr/>
        <p:txBody>
          <a:bodyPr/>
          <a:lstStyle>
            <a:lvl1pPr>
              <a:defRPr/>
            </a:lvl1pPr>
          </a:lstStyle>
          <a:p>
            <a:pPr>
              <a:defRPr/>
            </a:pPr>
            <a:fld id="{498F3EF4-7536-4D5E-B0E5-945514D9AAB2}" type="slidenum">
              <a:rPr lang="it-IT" altLang="en-US"/>
              <a:pPr>
                <a:defRPr/>
              </a:pPr>
              <a:t>‹N›</a:t>
            </a:fld>
            <a:endParaRPr lang="it-IT" altLang="en-US"/>
          </a:p>
        </p:txBody>
      </p:sp>
    </p:spTree>
    <p:extLst>
      <p:ext uri="{BB962C8B-B14F-4D97-AF65-F5344CB8AC3E}">
        <p14:creationId xmlns:p14="http://schemas.microsoft.com/office/powerpoint/2010/main" val="277180236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8"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9" name="Rectangle 6"/>
          <p:cNvSpPr>
            <a:spLocks noGrp="1" noChangeArrowheads="1"/>
          </p:cNvSpPr>
          <p:nvPr>
            <p:ph type="sldNum" sz="quarter" idx="12"/>
          </p:nvPr>
        </p:nvSpPr>
        <p:spPr/>
        <p:txBody>
          <a:bodyPr/>
          <a:lstStyle>
            <a:lvl1pPr>
              <a:defRPr/>
            </a:lvl1pPr>
          </a:lstStyle>
          <a:p>
            <a:pPr>
              <a:defRPr/>
            </a:pPr>
            <a:fld id="{A9E39A55-17AA-426D-A428-783B1C2AC11E}" type="slidenum">
              <a:rPr lang="it-IT" altLang="en-US"/>
              <a:pPr>
                <a:defRPr/>
              </a:pPr>
              <a:t>‹N›</a:t>
            </a:fld>
            <a:endParaRPr lang="it-IT" altLang="en-US"/>
          </a:p>
        </p:txBody>
      </p:sp>
    </p:spTree>
    <p:extLst>
      <p:ext uri="{BB962C8B-B14F-4D97-AF65-F5344CB8AC3E}">
        <p14:creationId xmlns:p14="http://schemas.microsoft.com/office/powerpoint/2010/main" val="268486567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7"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8" name="Rectangle 6"/>
          <p:cNvSpPr>
            <a:spLocks noGrp="1" noChangeArrowheads="1"/>
          </p:cNvSpPr>
          <p:nvPr>
            <p:ph type="sldNum" sz="quarter" idx="12"/>
          </p:nvPr>
        </p:nvSpPr>
        <p:spPr/>
        <p:txBody>
          <a:bodyPr/>
          <a:lstStyle>
            <a:lvl1pPr>
              <a:defRPr/>
            </a:lvl1pPr>
          </a:lstStyle>
          <a:p>
            <a:pPr>
              <a:defRPr/>
            </a:pPr>
            <a:fld id="{7CB65BE9-D66C-415D-8351-7846F481A898}" type="slidenum">
              <a:rPr lang="it-IT" altLang="en-US"/>
              <a:pPr>
                <a:defRPr/>
              </a:pPr>
              <a:t>‹N›</a:t>
            </a:fld>
            <a:endParaRPr lang="it-IT" altLang="en-US"/>
          </a:p>
        </p:txBody>
      </p:sp>
    </p:spTree>
    <p:extLst>
      <p:ext uri="{BB962C8B-B14F-4D97-AF65-F5344CB8AC3E}">
        <p14:creationId xmlns:p14="http://schemas.microsoft.com/office/powerpoint/2010/main" val="256077933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7"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8" name="Rectangle 6"/>
          <p:cNvSpPr>
            <a:spLocks noGrp="1" noChangeArrowheads="1"/>
          </p:cNvSpPr>
          <p:nvPr>
            <p:ph type="sldNum" sz="quarter" idx="12"/>
          </p:nvPr>
        </p:nvSpPr>
        <p:spPr/>
        <p:txBody>
          <a:bodyPr/>
          <a:lstStyle>
            <a:lvl1pPr>
              <a:defRPr/>
            </a:lvl1pPr>
          </a:lstStyle>
          <a:p>
            <a:pPr>
              <a:defRPr/>
            </a:pPr>
            <a:fld id="{DF179B46-DB37-4C22-8149-FE64A80E7566}" type="slidenum">
              <a:rPr lang="it-IT" altLang="en-US"/>
              <a:pPr>
                <a:defRPr/>
              </a:pPr>
              <a:t>‹N›</a:t>
            </a:fld>
            <a:endParaRPr lang="it-IT" altLang="en-US"/>
          </a:p>
        </p:txBody>
      </p:sp>
    </p:spTree>
    <p:extLst>
      <p:ext uri="{BB962C8B-B14F-4D97-AF65-F5344CB8AC3E}">
        <p14:creationId xmlns:p14="http://schemas.microsoft.com/office/powerpoint/2010/main" val="3130850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215B8DA-70E4-4456-BD71-E79C78F08D36}" type="slidenum">
              <a:rPr lang="it-IT"/>
              <a:pPr>
                <a:defRPr/>
              </a:pPr>
              <a:t>‹N›</a:t>
            </a:fld>
            <a:endParaRPr lang="it-IT"/>
          </a:p>
        </p:txBody>
      </p:sp>
    </p:spTree>
    <p:extLst>
      <p:ext uri="{BB962C8B-B14F-4D97-AF65-F5344CB8AC3E}">
        <p14:creationId xmlns:p14="http://schemas.microsoft.com/office/powerpoint/2010/main" val="1781500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B2F3B63-2CAB-4333-B160-2E1EB53565DC}" type="slidenum">
              <a:rPr lang="it-IT"/>
              <a:pPr>
                <a:defRPr/>
              </a:pPr>
              <a:t>‹N›</a:t>
            </a:fld>
            <a:endParaRPr lang="it-IT"/>
          </a:p>
        </p:txBody>
      </p:sp>
    </p:spTree>
    <p:extLst>
      <p:ext uri="{BB962C8B-B14F-4D97-AF65-F5344CB8AC3E}">
        <p14:creationId xmlns:p14="http://schemas.microsoft.com/office/powerpoint/2010/main" val="850770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796AD3D-3F4B-4BAB-8078-6D9BBC97FBDC}" type="slidenum">
              <a:rPr lang="it-IT"/>
              <a:pPr>
                <a:defRPr/>
              </a:pPr>
              <a:t>‹N›</a:t>
            </a:fld>
            <a:endParaRPr lang="it-IT"/>
          </a:p>
        </p:txBody>
      </p:sp>
    </p:spTree>
    <p:extLst>
      <p:ext uri="{BB962C8B-B14F-4D97-AF65-F5344CB8AC3E}">
        <p14:creationId xmlns:p14="http://schemas.microsoft.com/office/powerpoint/2010/main" val="1403998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AFF48F3-D794-4B5E-B0C0-1B96AF9513F0}" type="slidenum">
              <a:rPr lang="fr-FR"/>
              <a:pPr>
                <a:defRPr/>
              </a:pPr>
              <a:t>‹N›</a:t>
            </a:fld>
            <a:endParaRPr lang="fr-FR"/>
          </a:p>
        </p:txBody>
      </p:sp>
    </p:spTree>
    <p:extLst>
      <p:ext uri="{BB962C8B-B14F-4D97-AF65-F5344CB8AC3E}">
        <p14:creationId xmlns:p14="http://schemas.microsoft.com/office/powerpoint/2010/main" val="386799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44ADD19-CF5C-481E-96C7-BEEEAE89AB66}" type="slidenum">
              <a:rPr lang="it-IT"/>
              <a:pPr>
                <a:defRPr/>
              </a:pPr>
              <a:t>‹N›</a:t>
            </a:fld>
            <a:endParaRPr lang="it-IT"/>
          </a:p>
        </p:txBody>
      </p:sp>
    </p:spTree>
    <p:extLst>
      <p:ext uri="{BB962C8B-B14F-4D97-AF65-F5344CB8AC3E}">
        <p14:creationId xmlns:p14="http://schemas.microsoft.com/office/powerpoint/2010/main" val="1365600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145FFD1-F012-4D9A-A21A-3EA247F30BDE}" type="slidenum">
              <a:rPr lang="it-IT"/>
              <a:pPr>
                <a:defRPr/>
              </a:pPr>
              <a:t>‹N›</a:t>
            </a:fld>
            <a:endParaRPr lang="it-IT"/>
          </a:p>
        </p:txBody>
      </p:sp>
    </p:spTree>
    <p:extLst>
      <p:ext uri="{BB962C8B-B14F-4D97-AF65-F5344CB8AC3E}">
        <p14:creationId xmlns:p14="http://schemas.microsoft.com/office/powerpoint/2010/main" val="2745353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B77910D-EB32-44ED-85C5-CC22F6C32EE5}" type="slidenum">
              <a:rPr lang="it-IT"/>
              <a:pPr>
                <a:defRPr/>
              </a:pPr>
              <a:t>‹N›</a:t>
            </a:fld>
            <a:endParaRPr lang="it-IT"/>
          </a:p>
        </p:txBody>
      </p:sp>
    </p:spTree>
    <p:extLst>
      <p:ext uri="{BB962C8B-B14F-4D97-AF65-F5344CB8AC3E}">
        <p14:creationId xmlns:p14="http://schemas.microsoft.com/office/powerpoint/2010/main" val="1437428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87C344E-459D-4DB4-A45A-022D46686BB8}" type="slidenum">
              <a:rPr lang="it-IT"/>
              <a:pPr>
                <a:defRPr/>
              </a:pPr>
              <a:t>‹N›</a:t>
            </a:fld>
            <a:endParaRPr lang="it-IT"/>
          </a:p>
        </p:txBody>
      </p:sp>
    </p:spTree>
    <p:extLst>
      <p:ext uri="{BB962C8B-B14F-4D97-AF65-F5344CB8AC3E}">
        <p14:creationId xmlns:p14="http://schemas.microsoft.com/office/powerpoint/2010/main" val="3777456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E43F2CA-E3D3-4A3C-81A2-E19AC546456B}" type="slidenum">
              <a:rPr lang="it-IT"/>
              <a:pPr>
                <a:defRPr/>
              </a:pPr>
              <a:t>‹N›</a:t>
            </a:fld>
            <a:endParaRPr lang="it-IT"/>
          </a:p>
        </p:txBody>
      </p:sp>
    </p:spTree>
    <p:extLst>
      <p:ext uri="{BB962C8B-B14F-4D97-AF65-F5344CB8AC3E}">
        <p14:creationId xmlns:p14="http://schemas.microsoft.com/office/powerpoint/2010/main" val="340514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4443F67-5E05-4778-A371-B23013524864}" type="slidenum">
              <a:rPr lang="it-IT"/>
              <a:pPr>
                <a:defRPr/>
              </a:pPr>
              <a:t>‹N›</a:t>
            </a:fld>
            <a:endParaRPr lang="it-IT"/>
          </a:p>
        </p:txBody>
      </p:sp>
    </p:spTree>
    <p:extLst>
      <p:ext uri="{BB962C8B-B14F-4D97-AF65-F5344CB8AC3E}">
        <p14:creationId xmlns:p14="http://schemas.microsoft.com/office/powerpoint/2010/main" val="4087003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1212B28-9B2D-418C-ACA6-CF54195403CC}" type="slidenum">
              <a:rPr lang="it-IT"/>
              <a:pPr>
                <a:defRPr/>
              </a:pPr>
              <a:t>‹N›</a:t>
            </a:fld>
            <a:endParaRPr lang="it-IT"/>
          </a:p>
        </p:txBody>
      </p:sp>
    </p:spTree>
    <p:extLst>
      <p:ext uri="{BB962C8B-B14F-4D97-AF65-F5344CB8AC3E}">
        <p14:creationId xmlns:p14="http://schemas.microsoft.com/office/powerpoint/2010/main" val="686461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3681D8F-FDE1-4512-8864-B1EA04794DA5}" type="slidenum">
              <a:rPr lang="it-IT"/>
              <a:pPr>
                <a:defRPr/>
              </a:pPr>
              <a:t>‹N›</a:t>
            </a:fld>
            <a:endParaRPr lang="it-IT"/>
          </a:p>
        </p:txBody>
      </p:sp>
    </p:spTree>
    <p:extLst>
      <p:ext uri="{BB962C8B-B14F-4D97-AF65-F5344CB8AC3E}">
        <p14:creationId xmlns:p14="http://schemas.microsoft.com/office/powerpoint/2010/main" val="30630014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E5723F6-4235-4DC3-B8F9-AA3773B4F3B5}" type="slidenum">
              <a:rPr lang="it-IT"/>
              <a:pPr>
                <a:defRPr/>
              </a:pPr>
              <a:t>‹N›</a:t>
            </a:fld>
            <a:endParaRPr lang="it-IT"/>
          </a:p>
        </p:txBody>
      </p:sp>
    </p:spTree>
    <p:extLst>
      <p:ext uri="{BB962C8B-B14F-4D97-AF65-F5344CB8AC3E}">
        <p14:creationId xmlns:p14="http://schemas.microsoft.com/office/powerpoint/2010/main" val="21570669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158C856-2DD3-471F-BBBF-15FEBAC29631}" type="slidenum">
              <a:rPr lang="it-IT"/>
              <a:pPr>
                <a:defRPr/>
              </a:pPr>
              <a:t>‹N›</a:t>
            </a:fld>
            <a:endParaRPr lang="it-IT"/>
          </a:p>
        </p:txBody>
      </p:sp>
    </p:spTree>
    <p:extLst>
      <p:ext uri="{BB962C8B-B14F-4D97-AF65-F5344CB8AC3E}">
        <p14:creationId xmlns:p14="http://schemas.microsoft.com/office/powerpoint/2010/main" val="2860641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83E7767-7A6B-4E67-8C87-859D6607323D}" type="slidenum">
              <a:rPr lang="fr-FR"/>
              <a:pPr>
                <a:defRPr/>
              </a:pPr>
              <a:t>‹N›</a:t>
            </a:fld>
            <a:endParaRPr lang="fr-FR"/>
          </a:p>
        </p:txBody>
      </p:sp>
    </p:spTree>
    <p:extLst>
      <p:ext uri="{BB962C8B-B14F-4D97-AF65-F5344CB8AC3E}">
        <p14:creationId xmlns:p14="http://schemas.microsoft.com/office/powerpoint/2010/main" val="4224392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8BD6A42-35CA-4977-84B6-7D88941AE3C9}" type="slidenum">
              <a:rPr lang="it-IT"/>
              <a:pPr>
                <a:defRPr/>
              </a:pPr>
              <a:t>‹N›</a:t>
            </a:fld>
            <a:endParaRPr lang="it-IT"/>
          </a:p>
        </p:txBody>
      </p:sp>
    </p:spTree>
    <p:extLst>
      <p:ext uri="{BB962C8B-B14F-4D97-AF65-F5344CB8AC3E}">
        <p14:creationId xmlns:p14="http://schemas.microsoft.com/office/powerpoint/2010/main" val="33486334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7"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8"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4EDA602-A38C-46A7-BDA1-D99E92DACEE7}" type="slidenum">
              <a:rPr lang="it-IT"/>
              <a:pPr>
                <a:defRPr/>
              </a:pPr>
              <a:t>‹N›</a:t>
            </a:fld>
            <a:endParaRPr lang="it-IT"/>
          </a:p>
        </p:txBody>
      </p:sp>
    </p:spTree>
    <p:extLst>
      <p:ext uri="{BB962C8B-B14F-4D97-AF65-F5344CB8AC3E}">
        <p14:creationId xmlns:p14="http://schemas.microsoft.com/office/powerpoint/2010/main" val="34734255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7"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8"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E3BA2CB-3D53-4ABF-8203-CF9BD48F9FBE}" type="slidenum">
              <a:rPr lang="it-IT"/>
              <a:pPr>
                <a:defRPr/>
              </a:pPr>
              <a:t>‹N›</a:t>
            </a:fld>
            <a:endParaRPr lang="it-IT"/>
          </a:p>
        </p:txBody>
      </p:sp>
    </p:spTree>
    <p:extLst>
      <p:ext uri="{BB962C8B-B14F-4D97-AF65-F5344CB8AC3E}">
        <p14:creationId xmlns:p14="http://schemas.microsoft.com/office/powerpoint/2010/main" val="7195078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215B8DA-70E4-4456-BD71-E79C78F08D36}" type="slidenum">
              <a:rPr lang="it-IT"/>
              <a:pPr>
                <a:defRPr/>
              </a:pPr>
              <a:t>‹N›</a:t>
            </a:fld>
            <a:endParaRPr lang="it-IT"/>
          </a:p>
        </p:txBody>
      </p:sp>
    </p:spTree>
    <p:extLst>
      <p:ext uri="{BB962C8B-B14F-4D97-AF65-F5344CB8AC3E}">
        <p14:creationId xmlns:p14="http://schemas.microsoft.com/office/powerpoint/2010/main" val="11896727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B2F3B63-2CAB-4333-B160-2E1EB53565DC}" type="slidenum">
              <a:rPr lang="it-IT"/>
              <a:pPr>
                <a:defRPr/>
              </a:pPr>
              <a:t>‹N›</a:t>
            </a:fld>
            <a:endParaRPr lang="it-IT"/>
          </a:p>
        </p:txBody>
      </p:sp>
    </p:spTree>
    <p:extLst>
      <p:ext uri="{BB962C8B-B14F-4D97-AF65-F5344CB8AC3E}">
        <p14:creationId xmlns:p14="http://schemas.microsoft.com/office/powerpoint/2010/main" val="39055131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796AD3D-3F4B-4BAB-8078-6D9BBC97FBDC}" type="slidenum">
              <a:rPr lang="it-IT"/>
              <a:pPr>
                <a:defRPr/>
              </a:pPr>
              <a:t>‹N›</a:t>
            </a:fld>
            <a:endParaRPr lang="it-IT"/>
          </a:p>
        </p:txBody>
      </p:sp>
    </p:spTree>
    <p:extLst>
      <p:ext uri="{BB962C8B-B14F-4D97-AF65-F5344CB8AC3E}">
        <p14:creationId xmlns:p14="http://schemas.microsoft.com/office/powerpoint/2010/main" val="3451288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44ADD19-CF5C-481E-96C7-BEEEAE89AB66}" type="slidenum">
              <a:rPr lang="it-IT"/>
              <a:pPr>
                <a:defRPr/>
              </a:pPr>
              <a:t>‹N›</a:t>
            </a:fld>
            <a:endParaRPr lang="it-IT"/>
          </a:p>
        </p:txBody>
      </p:sp>
    </p:spTree>
    <p:extLst>
      <p:ext uri="{BB962C8B-B14F-4D97-AF65-F5344CB8AC3E}">
        <p14:creationId xmlns:p14="http://schemas.microsoft.com/office/powerpoint/2010/main" val="7990617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145FFD1-F012-4D9A-A21A-3EA247F30BDE}" type="slidenum">
              <a:rPr lang="it-IT"/>
              <a:pPr>
                <a:defRPr/>
              </a:pPr>
              <a:t>‹N›</a:t>
            </a:fld>
            <a:endParaRPr lang="it-IT"/>
          </a:p>
        </p:txBody>
      </p:sp>
    </p:spTree>
    <p:extLst>
      <p:ext uri="{BB962C8B-B14F-4D97-AF65-F5344CB8AC3E}">
        <p14:creationId xmlns:p14="http://schemas.microsoft.com/office/powerpoint/2010/main" val="10001707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B77910D-EB32-44ED-85C5-CC22F6C32EE5}" type="slidenum">
              <a:rPr lang="it-IT"/>
              <a:pPr>
                <a:defRPr/>
              </a:pPr>
              <a:t>‹N›</a:t>
            </a:fld>
            <a:endParaRPr lang="it-IT"/>
          </a:p>
        </p:txBody>
      </p:sp>
    </p:spTree>
    <p:extLst>
      <p:ext uri="{BB962C8B-B14F-4D97-AF65-F5344CB8AC3E}">
        <p14:creationId xmlns:p14="http://schemas.microsoft.com/office/powerpoint/2010/main" val="19109938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87C344E-459D-4DB4-A45A-022D46686BB8}" type="slidenum">
              <a:rPr lang="it-IT"/>
              <a:pPr>
                <a:defRPr/>
              </a:pPr>
              <a:t>‹N›</a:t>
            </a:fld>
            <a:endParaRPr lang="it-IT"/>
          </a:p>
        </p:txBody>
      </p:sp>
    </p:spTree>
    <p:extLst>
      <p:ext uri="{BB962C8B-B14F-4D97-AF65-F5344CB8AC3E}">
        <p14:creationId xmlns:p14="http://schemas.microsoft.com/office/powerpoint/2010/main" val="845725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8F02D45-D9F0-4FB8-A11A-B594CB02726E}" type="slidenum">
              <a:rPr lang="fr-FR"/>
              <a:pPr>
                <a:defRPr/>
              </a:pPr>
              <a:t>‹N›</a:t>
            </a:fld>
            <a:endParaRPr lang="fr-FR"/>
          </a:p>
        </p:txBody>
      </p:sp>
    </p:spTree>
    <p:extLst>
      <p:ext uri="{BB962C8B-B14F-4D97-AF65-F5344CB8AC3E}">
        <p14:creationId xmlns:p14="http://schemas.microsoft.com/office/powerpoint/2010/main" val="21263727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E43F2CA-E3D3-4A3C-81A2-E19AC546456B}" type="slidenum">
              <a:rPr lang="it-IT"/>
              <a:pPr>
                <a:defRPr/>
              </a:pPr>
              <a:t>‹N›</a:t>
            </a:fld>
            <a:endParaRPr lang="it-IT"/>
          </a:p>
        </p:txBody>
      </p:sp>
    </p:spTree>
    <p:extLst>
      <p:ext uri="{BB962C8B-B14F-4D97-AF65-F5344CB8AC3E}">
        <p14:creationId xmlns:p14="http://schemas.microsoft.com/office/powerpoint/2010/main" val="499960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4443F67-5E05-4778-A371-B23013524864}" type="slidenum">
              <a:rPr lang="it-IT"/>
              <a:pPr>
                <a:defRPr/>
              </a:pPr>
              <a:t>‹N›</a:t>
            </a:fld>
            <a:endParaRPr lang="it-IT"/>
          </a:p>
        </p:txBody>
      </p:sp>
    </p:spTree>
    <p:extLst>
      <p:ext uri="{BB962C8B-B14F-4D97-AF65-F5344CB8AC3E}">
        <p14:creationId xmlns:p14="http://schemas.microsoft.com/office/powerpoint/2010/main" val="36572872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1212B28-9B2D-418C-ACA6-CF54195403CC}" type="slidenum">
              <a:rPr lang="it-IT"/>
              <a:pPr>
                <a:defRPr/>
              </a:pPr>
              <a:t>‹N›</a:t>
            </a:fld>
            <a:endParaRPr lang="it-IT"/>
          </a:p>
        </p:txBody>
      </p:sp>
    </p:spTree>
    <p:extLst>
      <p:ext uri="{BB962C8B-B14F-4D97-AF65-F5344CB8AC3E}">
        <p14:creationId xmlns:p14="http://schemas.microsoft.com/office/powerpoint/2010/main" val="25218210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3681D8F-FDE1-4512-8864-B1EA04794DA5}" type="slidenum">
              <a:rPr lang="it-IT"/>
              <a:pPr>
                <a:defRPr/>
              </a:pPr>
              <a:t>‹N›</a:t>
            </a:fld>
            <a:endParaRPr lang="it-IT"/>
          </a:p>
        </p:txBody>
      </p:sp>
    </p:spTree>
    <p:extLst>
      <p:ext uri="{BB962C8B-B14F-4D97-AF65-F5344CB8AC3E}">
        <p14:creationId xmlns:p14="http://schemas.microsoft.com/office/powerpoint/2010/main" val="1234259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E5723F6-4235-4DC3-B8F9-AA3773B4F3B5}" type="slidenum">
              <a:rPr lang="it-IT"/>
              <a:pPr>
                <a:defRPr/>
              </a:pPr>
              <a:t>‹N›</a:t>
            </a:fld>
            <a:endParaRPr lang="it-IT"/>
          </a:p>
        </p:txBody>
      </p:sp>
    </p:spTree>
    <p:extLst>
      <p:ext uri="{BB962C8B-B14F-4D97-AF65-F5344CB8AC3E}">
        <p14:creationId xmlns:p14="http://schemas.microsoft.com/office/powerpoint/2010/main" val="18619374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158C856-2DD3-471F-BBBF-15FEBAC29631}" type="slidenum">
              <a:rPr lang="it-IT"/>
              <a:pPr>
                <a:defRPr/>
              </a:pPr>
              <a:t>‹N›</a:t>
            </a:fld>
            <a:endParaRPr lang="it-IT"/>
          </a:p>
        </p:txBody>
      </p:sp>
    </p:spTree>
    <p:extLst>
      <p:ext uri="{BB962C8B-B14F-4D97-AF65-F5344CB8AC3E}">
        <p14:creationId xmlns:p14="http://schemas.microsoft.com/office/powerpoint/2010/main" val="20121838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8BD6A42-35CA-4977-84B6-7D88941AE3C9}" type="slidenum">
              <a:rPr lang="it-IT"/>
              <a:pPr>
                <a:defRPr/>
              </a:pPr>
              <a:t>‹N›</a:t>
            </a:fld>
            <a:endParaRPr lang="it-IT"/>
          </a:p>
        </p:txBody>
      </p:sp>
    </p:spTree>
    <p:extLst>
      <p:ext uri="{BB962C8B-B14F-4D97-AF65-F5344CB8AC3E}">
        <p14:creationId xmlns:p14="http://schemas.microsoft.com/office/powerpoint/2010/main" val="34610086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7"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8"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4EDA602-A38C-46A7-BDA1-D99E92DACEE7}" type="slidenum">
              <a:rPr lang="it-IT"/>
              <a:pPr>
                <a:defRPr/>
              </a:pPr>
              <a:t>‹N›</a:t>
            </a:fld>
            <a:endParaRPr lang="it-IT"/>
          </a:p>
        </p:txBody>
      </p:sp>
    </p:spTree>
    <p:extLst>
      <p:ext uri="{BB962C8B-B14F-4D97-AF65-F5344CB8AC3E}">
        <p14:creationId xmlns:p14="http://schemas.microsoft.com/office/powerpoint/2010/main" val="3624239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7"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8"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E3BA2CB-3D53-4ABF-8203-CF9BD48F9FBE}" type="slidenum">
              <a:rPr lang="it-IT"/>
              <a:pPr>
                <a:defRPr/>
              </a:pPr>
              <a:t>‹N›</a:t>
            </a:fld>
            <a:endParaRPr lang="it-IT"/>
          </a:p>
        </p:txBody>
      </p:sp>
    </p:spTree>
    <p:extLst>
      <p:ext uri="{BB962C8B-B14F-4D97-AF65-F5344CB8AC3E}">
        <p14:creationId xmlns:p14="http://schemas.microsoft.com/office/powerpoint/2010/main" val="30592956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8F8C69C-BD8E-42E6-A6C8-A664FBEFB80F}" type="slidenum">
              <a:rPr lang="it-IT"/>
              <a:pPr>
                <a:defRPr/>
              </a:pPr>
              <a:t>‹N›</a:t>
            </a:fld>
            <a:endParaRPr lang="it-IT"/>
          </a:p>
        </p:txBody>
      </p:sp>
    </p:spTree>
    <p:extLst>
      <p:ext uri="{BB962C8B-B14F-4D97-AF65-F5344CB8AC3E}">
        <p14:creationId xmlns:p14="http://schemas.microsoft.com/office/powerpoint/2010/main" val="2624303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EB9D288-4C74-4B4C-8ECA-DA05C5722ABB}" type="slidenum">
              <a:rPr lang="fr-FR"/>
              <a:pPr>
                <a:defRPr/>
              </a:pPr>
              <a:t>‹N›</a:t>
            </a:fld>
            <a:endParaRPr lang="fr-FR"/>
          </a:p>
        </p:txBody>
      </p:sp>
    </p:spTree>
    <p:extLst>
      <p:ext uri="{BB962C8B-B14F-4D97-AF65-F5344CB8AC3E}">
        <p14:creationId xmlns:p14="http://schemas.microsoft.com/office/powerpoint/2010/main" val="35652731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865F5C5-6D57-44E1-A2B3-68CF22A84B93}" type="slidenum">
              <a:rPr lang="it-IT"/>
              <a:pPr>
                <a:defRPr/>
              </a:pPr>
              <a:t>‹N›</a:t>
            </a:fld>
            <a:endParaRPr lang="it-IT"/>
          </a:p>
        </p:txBody>
      </p:sp>
    </p:spTree>
    <p:extLst>
      <p:ext uri="{BB962C8B-B14F-4D97-AF65-F5344CB8AC3E}">
        <p14:creationId xmlns:p14="http://schemas.microsoft.com/office/powerpoint/2010/main" val="26754761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10F83F7-402B-42CF-80CD-5A1052BDD4FC}" type="slidenum">
              <a:rPr lang="it-IT"/>
              <a:pPr>
                <a:defRPr/>
              </a:pPr>
              <a:t>‹N›</a:t>
            </a:fld>
            <a:endParaRPr lang="it-IT"/>
          </a:p>
        </p:txBody>
      </p:sp>
    </p:spTree>
    <p:extLst>
      <p:ext uri="{BB962C8B-B14F-4D97-AF65-F5344CB8AC3E}">
        <p14:creationId xmlns:p14="http://schemas.microsoft.com/office/powerpoint/2010/main" val="33053707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D3C4A4B-4CBE-4117-90BF-340DA46EB29B}" type="slidenum">
              <a:rPr lang="it-IT"/>
              <a:pPr>
                <a:defRPr/>
              </a:pPr>
              <a:t>‹N›</a:t>
            </a:fld>
            <a:endParaRPr lang="it-IT"/>
          </a:p>
        </p:txBody>
      </p:sp>
    </p:spTree>
    <p:extLst>
      <p:ext uri="{BB962C8B-B14F-4D97-AF65-F5344CB8AC3E}">
        <p14:creationId xmlns:p14="http://schemas.microsoft.com/office/powerpoint/2010/main" val="37592176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8"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D978B8E-DE4E-469B-9D69-35C32D4C95C4}" type="slidenum">
              <a:rPr lang="it-IT"/>
              <a:pPr>
                <a:defRPr/>
              </a:pPr>
              <a:t>‹N›</a:t>
            </a:fld>
            <a:endParaRPr lang="it-IT"/>
          </a:p>
        </p:txBody>
      </p:sp>
    </p:spTree>
    <p:extLst>
      <p:ext uri="{BB962C8B-B14F-4D97-AF65-F5344CB8AC3E}">
        <p14:creationId xmlns:p14="http://schemas.microsoft.com/office/powerpoint/2010/main" val="25784049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4"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0DCA66C-F760-4AB3-881E-30756B5E63E8}" type="slidenum">
              <a:rPr lang="it-IT"/>
              <a:pPr>
                <a:defRPr/>
              </a:pPr>
              <a:t>‹N›</a:t>
            </a:fld>
            <a:endParaRPr lang="it-IT"/>
          </a:p>
        </p:txBody>
      </p:sp>
    </p:spTree>
    <p:extLst>
      <p:ext uri="{BB962C8B-B14F-4D97-AF65-F5344CB8AC3E}">
        <p14:creationId xmlns:p14="http://schemas.microsoft.com/office/powerpoint/2010/main" val="34552490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3"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D0C7F8A-90FC-404B-BE66-00AECFE4FBC6}" type="slidenum">
              <a:rPr lang="it-IT"/>
              <a:pPr>
                <a:defRPr/>
              </a:pPr>
              <a:t>‹N›</a:t>
            </a:fld>
            <a:endParaRPr lang="it-IT"/>
          </a:p>
        </p:txBody>
      </p:sp>
    </p:spTree>
    <p:extLst>
      <p:ext uri="{BB962C8B-B14F-4D97-AF65-F5344CB8AC3E}">
        <p14:creationId xmlns:p14="http://schemas.microsoft.com/office/powerpoint/2010/main" val="32240347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500B4B0-D7E3-4D03-8B46-C1158782184D}" type="slidenum">
              <a:rPr lang="it-IT"/>
              <a:pPr>
                <a:defRPr/>
              </a:pPr>
              <a:t>‹N›</a:t>
            </a:fld>
            <a:endParaRPr lang="it-IT"/>
          </a:p>
        </p:txBody>
      </p:sp>
    </p:spTree>
    <p:extLst>
      <p:ext uri="{BB962C8B-B14F-4D97-AF65-F5344CB8AC3E}">
        <p14:creationId xmlns:p14="http://schemas.microsoft.com/office/powerpoint/2010/main" val="16918736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D3D6734-3A26-46FF-A6D0-20D91C916B6D}" type="slidenum">
              <a:rPr lang="it-IT"/>
              <a:pPr>
                <a:defRPr/>
              </a:pPr>
              <a:t>‹N›</a:t>
            </a:fld>
            <a:endParaRPr lang="it-IT"/>
          </a:p>
        </p:txBody>
      </p:sp>
    </p:spTree>
    <p:extLst>
      <p:ext uri="{BB962C8B-B14F-4D97-AF65-F5344CB8AC3E}">
        <p14:creationId xmlns:p14="http://schemas.microsoft.com/office/powerpoint/2010/main" val="39664719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A3B7EED-3890-4A23-B26C-43C3B19EC57F}" type="slidenum">
              <a:rPr lang="it-IT"/>
              <a:pPr>
                <a:defRPr/>
              </a:pPr>
              <a:t>‹N›</a:t>
            </a:fld>
            <a:endParaRPr lang="it-IT"/>
          </a:p>
        </p:txBody>
      </p:sp>
    </p:spTree>
    <p:extLst>
      <p:ext uri="{BB962C8B-B14F-4D97-AF65-F5344CB8AC3E}">
        <p14:creationId xmlns:p14="http://schemas.microsoft.com/office/powerpoint/2010/main" val="192051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BDC3A7E-1299-46B1-B472-F7E967D68EDE}" type="slidenum">
              <a:rPr lang="it-IT"/>
              <a:pPr>
                <a:defRPr/>
              </a:pPr>
              <a:t>‹N›</a:t>
            </a:fld>
            <a:endParaRPr lang="it-IT"/>
          </a:p>
        </p:txBody>
      </p:sp>
    </p:spTree>
    <p:extLst>
      <p:ext uri="{BB962C8B-B14F-4D97-AF65-F5344CB8AC3E}">
        <p14:creationId xmlns:p14="http://schemas.microsoft.com/office/powerpoint/2010/main" val="3880020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C7877DC-6D2A-41A4-A57F-333FFC7678CA}" type="slidenum">
              <a:rPr lang="fr-FR"/>
              <a:pPr>
                <a:defRPr/>
              </a:pPr>
              <a:t>‹N›</a:t>
            </a:fld>
            <a:endParaRPr lang="fr-FR"/>
          </a:p>
        </p:txBody>
      </p:sp>
    </p:spTree>
    <p:extLst>
      <p:ext uri="{BB962C8B-B14F-4D97-AF65-F5344CB8AC3E}">
        <p14:creationId xmlns:p14="http://schemas.microsoft.com/office/powerpoint/2010/main" val="27523393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74B5B7A-F103-4843-B9C7-223AE63BEC1A}" type="slidenum">
              <a:rPr lang="it-IT"/>
              <a:pPr>
                <a:defRPr/>
              </a:pPr>
              <a:t>‹N›</a:t>
            </a:fld>
            <a:endParaRPr lang="it-IT"/>
          </a:p>
        </p:txBody>
      </p:sp>
    </p:spTree>
    <p:extLst>
      <p:ext uri="{BB962C8B-B14F-4D97-AF65-F5344CB8AC3E}">
        <p14:creationId xmlns:p14="http://schemas.microsoft.com/office/powerpoint/2010/main" val="14010521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4"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6F80FF2-3154-4977-BED6-223FBC648370}" type="slidenum">
              <a:rPr lang="it-IT"/>
              <a:pPr>
                <a:defRPr/>
              </a:pPr>
              <a:t>‹N›</a:t>
            </a:fld>
            <a:endParaRPr lang="it-IT"/>
          </a:p>
        </p:txBody>
      </p:sp>
    </p:spTree>
    <p:extLst>
      <p:ext uri="{BB962C8B-B14F-4D97-AF65-F5344CB8AC3E}">
        <p14:creationId xmlns:p14="http://schemas.microsoft.com/office/powerpoint/2010/main" val="13256987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8"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BE5B9F2-A4BE-4913-8238-61C26070494F}" type="slidenum">
              <a:rPr lang="it-IT"/>
              <a:pPr>
                <a:defRPr/>
              </a:pPr>
              <a:t>‹N›</a:t>
            </a:fld>
            <a:endParaRPr lang="it-IT"/>
          </a:p>
        </p:txBody>
      </p:sp>
    </p:spTree>
    <p:extLst>
      <p:ext uri="{BB962C8B-B14F-4D97-AF65-F5344CB8AC3E}">
        <p14:creationId xmlns:p14="http://schemas.microsoft.com/office/powerpoint/2010/main" val="33794225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7"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8"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C67C99B-001D-430A-BE81-1D8CDD3380B9}" type="slidenum">
              <a:rPr lang="it-IT"/>
              <a:pPr>
                <a:defRPr/>
              </a:pPr>
              <a:t>‹N›</a:t>
            </a:fld>
            <a:endParaRPr lang="it-IT"/>
          </a:p>
        </p:txBody>
      </p:sp>
    </p:spTree>
    <p:extLst>
      <p:ext uri="{BB962C8B-B14F-4D97-AF65-F5344CB8AC3E}">
        <p14:creationId xmlns:p14="http://schemas.microsoft.com/office/powerpoint/2010/main" val="13816753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7"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8"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10BEF89-B24C-46C0-8B97-39279EC48DA0}" type="slidenum">
              <a:rPr lang="it-IT"/>
              <a:pPr>
                <a:defRPr/>
              </a:pPr>
              <a:t>‹N›</a:t>
            </a:fld>
            <a:endParaRPr lang="it-IT"/>
          </a:p>
        </p:txBody>
      </p:sp>
    </p:spTree>
    <p:extLst>
      <p:ext uri="{BB962C8B-B14F-4D97-AF65-F5344CB8AC3E}">
        <p14:creationId xmlns:p14="http://schemas.microsoft.com/office/powerpoint/2010/main" val="42326180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16732C1-82E3-4E3E-8F53-404A181B8DB9}" type="slidenum">
              <a:rPr lang="fr-FR"/>
              <a:pPr>
                <a:defRPr/>
              </a:pPr>
              <a:t>‹N›</a:t>
            </a:fld>
            <a:endParaRPr lang="fr-FR"/>
          </a:p>
        </p:txBody>
      </p:sp>
    </p:spTree>
    <p:extLst>
      <p:ext uri="{BB962C8B-B14F-4D97-AF65-F5344CB8AC3E}">
        <p14:creationId xmlns:p14="http://schemas.microsoft.com/office/powerpoint/2010/main" val="10252304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D0325D4-EC92-4311-9478-2BF99142D0C7}" type="slidenum">
              <a:rPr lang="fr-FR"/>
              <a:pPr>
                <a:defRPr/>
              </a:pPr>
              <a:t>‹N›</a:t>
            </a:fld>
            <a:endParaRPr lang="fr-FR"/>
          </a:p>
        </p:txBody>
      </p:sp>
    </p:spTree>
    <p:extLst>
      <p:ext uri="{BB962C8B-B14F-4D97-AF65-F5344CB8AC3E}">
        <p14:creationId xmlns:p14="http://schemas.microsoft.com/office/powerpoint/2010/main" val="30957687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26FDAAC-A95B-48B4-9572-7603054A13C5}" type="slidenum">
              <a:rPr lang="fr-FR"/>
              <a:pPr>
                <a:defRPr/>
              </a:pPr>
              <a:t>‹N›</a:t>
            </a:fld>
            <a:endParaRPr lang="fr-FR"/>
          </a:p>
        </p:txBody>
      </p:sp>
    </p:spTree>
    <p:extLst>
      <p:ext uri="{BB962C8B-B14F-4D97-AF65-F5344CB8AC3E}">
        <p14:creationId xmlns:p14="http://schemas.microsoft.com/office/powerpoint/2010/main" val="20023157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0C06403-8118-42B0-8D50-4D4921A8EC33}" type="slidenum">
              <a:rPr lang="fr-FR"/>
              <a:pPr>
                <a:defRPr/>
              </a:pPr>
              <a:t>‹N›</a:t>
            </a:fld>
            <a:endParaRPr lang="fr-FR"/>
          </a:p>
        </p:txBody>
      </p:sp>
    </p:spTree>
    <p:extLst>
      <p:ext uri="{BB962C8B-B14F-4D97-AF65-F5344CB8AC3E}">
        <p14:creationId xmlns:p14="http://schemas.microsoft.com/office/powerpoint/2010/main" val="11981975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6BA89D1-BD64-4CE9-AD8B-9F45EEE113B9}" type="slidenum">
              <a:rPr lang="fr-FR"/>
              <a:pPr>
                <a:defRPr/>
              </a:pPr>
              <a:t>‹N›</a:t>
            </a:fld>
            <a:endParaRPr lang="fr-FR"/>
          </a:p>
        </p:txBody>
      </p:sp>
    </p:spTree>
    <p:extLst>
      <p:ext uri="{BB962C8B-B14F-4D97-AF65-F5344CB8AC3E}">
        <p14:creationId xmlns:p14="http://schemas.microsoft.com/office/powerpoint/2010/main" val="3212607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5056F1B-609F-435A-BD7E-0AC267161E46}" type="slidenum">
              <a:rPr lang="fr-FR"/>
              <a:pPr>
                <a:defRPr/>
              </a:pPr>
              <a:t>‹N›</a:t>
            </a:fld>
            <a:endParaRPr lang="fr-FR"/>
          </a:p>
        </p:txBody>
      </p:sp>
    </p:spTree>
    <p:extLst>
      <p:ext uri="{BB962C8B-B14F-4D97-AF65-F5344CB8AC3E}">
        <p14:creationId xmlns:p14="http://schemas.microsoft.com/office/powerpoint/2010/main" val="10747675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1C9D5F9-38AA-495E-B86A-154E1FA1FBE5}" type="slidenum">
              <a:rPr lang="fr-FR"/>
              <a:pPr>
                <a:defRPr/>
              </a:pPr>
              <a:t>‹N›</a:t>
            </a:fld>
            <a:endParaRPr lang="fr-FR"/>
          </a:p>
        </p:txBody>
      </p:sp>
    </p:spTree>
    <p:extLst>
      <p:ext uri="{BB962C8B-B14F-4D97-AF65-F5344CB8AC3E}">
        <p14:creationId xmlns:p14="http://schemas.microsoft.com/office/powerpoint/2010/main" val="24149475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E237E63-337D-413E-8920-F542F9110E7E}" type="slidenum">
              <a:rPr lang="fr-FR"/>
              <a:pPr>
                <a:defRPr/>
              </a:pPr>
              <a:t>‹N›</a:t>
            </a:fld>
            <a:endParaRPr lang="fr-FR"/>
          </a:p>
        </p:txBody>
      </p:sp>
    </p:spTree>
    <p:extLst>
      <p:ext uri="{BB962C8B-B14F-4D97-AF65-F5344CB8AC3E}">
        <p14:creationId xmlns:p14="http://schemas.microsoft.com/office/powerpoint/2010/main" val="10820653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D3C4C3C-1989-426B-9BE3-F53581B6DCDE}" type="slidenum">
              <a:rPr lang="fr-FR"/>
              <a:pPr>
                <a:defRPr/>
              </a:pPr>
              <a:t>‹N›</a:t>
            </a:fld>
            <a:endParaRPr lang="fr-FR"/>
          </a:p>
        </p:txBody>
      </p:sp>
    </p:spTree>
    <p:extLst>
      <p:ext uri="{BB962C8B-B14F-4D97-AF65-F5344CB8AC3E}">
        <p14:creationId xmlns:p14="http://schemas.microsoft.com/office/powerpoint/2010/main" val="24629430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043E7DE-8E48-4FFE-A2B6-18C18C8B8538}" type="slidenum">
              <a:rPr lang="fr-FR"/>
              <a:pPr>
                <a:defRPr/>
              </a:pPr>
              <a:t>‹N›</a:t>
            </a:fld>
            <a:endParaRPr lang="fr-FR"/>
          </a:p>
        </p:txBody>
      </p:sp>
    </p:spTree>
    <p:extLst>
      <p:ext uri="{BB962C8B-B14F-4D97-AF65-F5344CB8AC3E}">
        <p14:creationId xmlns:p14="http://schemas.microsoft.com/office/powerpoint/2010/main" val="35498411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AD1DDFD-B41A-484D-909A-A258EA18465E}" type="slidenum">
              <a:rPr lang="fr-FR"/>
              <a:pPr>
                <a:defRPr/>
              </a:pPr>
              <a:t>‹N›</a:t>
            </a:fld>
            <a:endParaRPr lang="fr-FR"/>
          </a:p>
        </p:txBody>
      </p:sp>
    </p:spTree>
    <p:extLst>
      <p:ext uri="{BB962C8B-B14F-4D97-AF65-F5344CB8AC3E}">
        <p14:creationId xmlns:p14="http://schemas.microsoft.com/office/powerpoint/2010/main" val="29886522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7F665D3-7D28-46C8-B6A3-CD0CBC43EBE5}" type="slidenum">
              <a:rPr lang="fr-FR"/>
              <a:pPr>
                <a:defRPr/>
              </a:pPr>
              <a:t>‹N›</a:t>
            </a:fld>
            <a:endParaRPr lang="fr-FR"/>
          </a:p>
        </p:txBody>
      </p:sp>
    </p:spTree>
    <p:extLst>
      <p:ext uri="{BB962C8B-B14F-4D97-AF65-F5344CB8AC3E}">
        <p14:creationId xmlns:p14="http://schemas.microsoft.com/office/powerpoint/2010/main" val="38661849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DDEAD9A-E18D-4093-A38F-190717CA213D}" type="slidenum">
              <a:rPr lang="fr-FR"/>
              <a:pPr>
                <a:defRPr/>
              </a:pPr>
              <a:t>‹N›</a:t>
            </a:fld>
            <a:endParaRPr lang="fr-FR"/>
          </a:p>
        </p:txBody>
      </p:sp>
    </p:spTree>
    <p:extLst>
      <p:ext uri="{BB962C8B-B14F-4D97-AF65-F5344CB8AC3E}">
        <p14:creationId xmlns:p14="http://schemas.microsoft.com/office/powerpoint/2010/main" val="15235111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D404EB8-5261-41EF-B7F1-9E1D1B70125E}" type="slidenum">
              <a:rPr lang="fr-FR"/>
              <a:pPr>
                <a:defRPr/>
              </a:pPr>
              <a:t>‹N›</a:t>
            </a:fld>
            <a:endParaRPr lang="fr-FR"/>
          </a:p>
        </p:txBody>
      </p:sp>
    </p:spTree>
    <p:extLst>
      <p:ext uri="{BB962C8B-B14F-4D97-AF65-F5344CB8AC3E}">
        <p14:creationId xmlns:p14="http://schemas.microsoft.com/office/powerpoint/2010/main" val="13122786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3716F78-C45E-4534-9936-6382F3A645A9}" type="slidenum">
              <a:rPr lang="fr-FR"/>
              <a:pPr>
                <a:defRPr/>
              </a:pPr>
              <a:t>‹N›</a:t>
            </a:fld>
            <a:endParaRPr lang="fr-FR"/>
          </a:p>
        </p:txBody>
      </p:sp>
    </p:spTree>
    <p:extLst>
      <p:ext uri="{BB962C8B-B14F-4D97-AF65-F5344CB8AC3E}">
        <p14:creationId xmlns:p14="http://schemas.microsoft.com/office/powerpoint/2010/main" val="23962622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7"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8"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4C10CD2-BD13-46FC-A77F-480B9F7DADAB}" type="slidenum">
              <a:rPr lang="fr-FR"/>
              <a:pPr>
                <a:defRPr/>
              </a:pPr>
              <a:t>‹N›</a:t>
            </a:fld>
            <a:endParaRPr lang="fr-FR"/>
          </a:p>
        </p:txBody>
      </p:sp>
    </p:spTree>
    <p:extLst>
      <p:ext uri="{BB962C8B-B14F-4D97-AF65-F5344CB8AC3E}">
        <p14:creationId xmlns:p14="http://schemas.microsoft.com/office/powerpoint/2010/main" val="433584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23067F1-0A60-4CE4-A652-645A58EC1411}" type="slidenum">
              <a:rPr lang="fr-FR"/>
              <a:pPr>
                <a:defRPr/>
              </a:pPr>
              <a:t>‹N›</a:t>
            </a:fld>
            <a:endParaRPr lang="fr-FR"/>
          </a:p>
        </p:txBody>
      </p:sp>
    </p:spTree>
    <p:extLst>
      <p:ext uri="{BB962C8B-B14F-4D97-AF65-F5344CB8AC3E}">
        <p14:creationId xmlns:p14="http://schemas.microsoft.com/office/powerpoint/2010/main" val="39516839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7"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8"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D6EF8F8-4BD9-4D37-9DFD-3AA66C3C1340}" type="slidenum">
              <a:rPr lang="fr-FR"/>
              <a:pPr>
                <a:defRPr/>
              </a:pPr>
              <a:t>‹N›</a:t>
            </a:fld>
            <a:endParaRPr lang="fr-FR"/>
          </a:p>
        </p:txBody>
      </p:sp>
    </p:spTree>
    <p:extLst>
      <p:ext uri="{BB962C8B-B14F-4D97-AF65-F5344CB8AC3E}">
        <p14:creationId xmlns:p14="http://schemas.microsoft.com/office/powerpoint/2010/main" val="7126650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734F38D-6E95-4856-84A4-D64F5B161AD9}" type="slidenum">
              <a:rPr lang="it-IT"/>
              <a:pPr>
                <a:defRPr/>
              </a:pPr>
              <a:t>‹N›</a:t>
            </a:fld>
            <a:endParaRPr lang="it-IT"/>
          </a:p>
        </p:txBody>
      </p:sp>
    </p:spTree>
    <p:extLst>
      <p:ext uri="{BB962C8B-B14F-4D97-AF65-F5344CB8AC3E}">
        <p14:creationId xmlns:p14="http://schemas.microsoft.com/office/powerpoint/2010/main" val="3416549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841C669-363B-4D7F-9C55-42B967CA35F1}" type="slidenum">
              <a:rPr lang="it-IT"/>
              <a:pPr>
                <a:defRPr/>
              </a:pPr>
              <a:t>‹N›</a:t>
            </a:fld>
            <a:endParaRPr lang="it-IT"/>
          </a:p>
        </p:txBody>
      </p:sp>
    </p:spTree>
    <p:extLst>
      <p:ext uri="{BB962C8B-B14F-4D97-AF65-F5344CB8AC3E}">
        <p14:creationId xmlns:p14="http://schemas.microsoft.com/office/powerpoint/2010/main" val="38461170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3790F7B-49E2-4437-9B7E-8D028BDF5927}" type="slidenum">
              <a:rPr lang="it-IT"/>
              <a:pPr>
                <a:defRPr/>
              </a:pPr>
              <a:t>‹N›</a:t>
            </a:fld>
            <a:endParaRPr lang="it-IT"/>
          </a:p>
        </p:txBody>
      </p:sp>
    </p:spTree>
    <p:extLst>
      <p:ext uri="{BB962C8B-B14F-4D97-AF65-F5344CB8AC3E}">
        <p14:creationId xmlns:p14="http://schemas.microsoft.com/office/powerpoint/2010/main" val="10257260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483E211-3318-4D5A-8997-D0E418E738D2}" type="slidenum">
              <a:rPr lang="it-IT"/>
              <a:pPr>
                <a:defRPr/>
              </a:pPr>
              <a:t>‹N›</a:t>
            </a:fld>
            <a:endParaRPr lang="it-IT"/>
          </a:p>
        </p:txBody>
      </p:sp>
    </p:spTree>
    <p:extLst>
      <p:ext uri="{BB962C8B-B14F-4D97-AF65-F5344CB8AC3E}">
        <p14:creationId xmlns:p14="http://schemas.microsoft.com/office/powerpoint/2010/main" val="30138059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8"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D1065ED-F831-4824-B597-9AFD821A69F6}" type="slidenum">
              <a:rPr lang="it-IT"/>
              <a:pPr>
                <a:defRPr/>
              </a:pPr>
              <a:t>‹N›</a:t>
            </a:fld>
            <a:endParaRPr lang="it-IT"/>
          </a:p>
        </p:txBody>
      </p:sp>
    </p:spTree>
    <p:extLst>
      <p:ext uri="{BB962C8B-B14F-4D97-AF65-F5344CB8AC3E}">
        <p14:creationId xmlns:p14="http://schemas.microsoft.com/office/powerpoint/2010/main" val="3156312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4"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26CEA6D-3A1F-4333-96F5-263E634662B2}" type="slidenum">
              <a:rPr lang="it-IT"/>
              <a:pPr>
                <a:defRPr/>
              </a:pPr>
              <a:t>‹N›</a:t>
            </a:fld>
            <a:endParaRPr lang="it-IT"/>
          </a:p>
        </p:txBody>
      </p:sp>
    </p:spTree>
    <p:extLst>
      <p:ext uri="{BB962C8B-B14F-4D97-AF65-F5344CB8AC3E}">
        <p14:creationId xmlns:p14="http://schemas.microsoft.com/office/powerpoint/2010/main" val="21528956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3"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BF9EABA-9B06-4F3D-8B2D-3AAC82AB0141}" type="slidenum">
              <a:rPr lang="it-IT"/>
              <a:pPr>
                <a:defRPr/>
              </a:pPr>
              <a:t>‹N›</a:t>
            </a:fld>
            <a:endParaRPr lang="it-IT"/>
          </a:p>
        </p:txBody>
      </p:sp>
    </p:spTree>
    <p:extLst>
      <p:ext uri="{BB962C8B-B14F-4D97-AF65-F5344CB8AC3E}">
        <p14:creationId xmlns:p14="http://schemas.microsoft.com/office/powerpoint/2010/main" val="14326426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F986D0F-5F6B-4AA3-8E0F-2F89044B10CF}" type="slidenum">
              <a:rPr lang="it-IT"/>
              <a:pPr>
                <a:defRPr/>
              </a:pPr>
              <a:t>‹N›</a:t>
            </a:fld>
            <a:endParaRPr lang="it-IT"/>
          </a:p>
        </p:txBody>
      </p:sp>
    </p:spTree>
    <p:extLst>
      <p:ext uri="{BB962C8B-B14F-4D97-AF65-F5344CB8AC3E}">
        <p14:creationId xmlns:p14="http://schemas.microsoft.com/office/powerpoint/2010/main" val="25840351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65B7BA3-EA8D-482E-B7F0-57FC6326CABD}" type="slidenum">
              <a:rPr lang="it-IT"/>
              <a:pPr>
                <a:defRPr/>
              </a:pPr>
              <a:t>‹N›</a:t>
            </a:fld>
            <a:endParaRPr lang="it-IT"/>
          </a:p>
        </p:txBody>
      </p:sp>
    </p:spTree>
    <p:extLst>
      <p:ext uri="{BB962C8B-B14F-4D97-AF65-F5344CB8AC3E}">
        <p14:creationId xmlns:p14="http://schemas.microsoft.com/office/powerpoint/2010/main" val="3968020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fr-F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fr-F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14C2215-379D-48B4-8F26-D199785640C5}" type="slidenum">
              <a:rPr lang="fr-FR"/>
              <a:pPr>
                <a:defRPr/>
              </a:pPr>
              <a:t>‹N›</a:t>
            </a:fld>
            <a:endParaRPr lang="fr-FR"/>
          </a:p>
        </p:txBody>
      </p:sp>
    </p:spTree>
    <p:extLst>
      <p:ext uri="{BB962C8B-B14F-4D97-AF65-F5344CB8AC3E}">
        <p14:creationId xmlns:p14="http://schemas.microsoft.com/office/powerpoint/2010/main" val="319236218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AB34234-1D5B-47FC-A447-1AEBFF1AC490}" type="slidenum">
              <a:rPr lang="it-IT"/>
              <a:pPr>
                <a:defRPr/>
              </a:pPr>
              <a:t>‹N›</a:t>
            </a:fld>
            <a:endParaRPr lang="it-IT"/>
          </a:p>
        </p:txBody>
      </p:sp>
    </p:spTree>
    <p:extLst>
      <p:ext uri="{BB962C8B-B14F-4D97-AF65-F5344CB8AC3E}">
        <p14:creationId xmlns:p14="http://schemas.microsoft.com/office/powerpoint/2010/main" val="22951398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FBBE447-F330-48E3-A1AC-1669C597C3B0}" type="slidenum">
              <a:rPr lang="it-IT"/>
              <a:pPr>
                <a:defRPr/>
              </a:pPr>
              <a:t>‹N›</a:t>
            </a:fld>
            <a:endParaRPr lang="it-IT"/>
          </a:p>
        </p:txBody>
      </p:sp>
    </p:spTree>
    <p:extLst>
      <p:ext uri="{BB962C8B-B14F-4D97-AF65-F5344CB8AC3E}">
        <p14:creationId xmlns:p14="http://schemas.microsoft.com/office/powerpoint/2010/main" val="28088460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C6728F5-0F4D-4BE0-912C-649942F4D8C5}" type="slidenum">
              <a:rPr lang="it-IT"/>
              <a:pPr>
                <a:defRPr/>
              </a:pPr>
              <a:t>‹N›</a:t>
            </a:fld>
            <a:endParaRPr lang="it-IT"/>
          </a:p>
        </p:txBody>
      </p:sp>
    </p:spTree>
    <p:extLst>
      <p:ext uri="{BB962C8B-B14F-4D97-AF65-F5344CB8AC3E}">
        <p14:creationId xmlns:p14="http://schemas.microsoft.com/office/powerpoint/2010/main" val="26352183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4"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686D8DE-93D3-486F-989C-F611D2078F41}" type="slidenum">
              <a:rPr lang="it-IT"/>
              <a:pPr>
                <a:defRPr/>
              </a:pPr>
              <a:t>‹N›</a:t>
            </a:fld>
            <a:endParaRPr lang="it-IT"/>
          </a:p>
        </p:txBody>
      </p:sp>
    </p:spTree>
    <p:extLst>
      <p:ext uri="{BB962C8B-B14F-4D97-AF65-F5344CB8AC3E}">
        <p14:creationId xmlns:p14="http://schemas.microsoft.com/office/powerpoint/2010/main" val="8916650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8"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AC3AB79-3F22-4C45-9CF8-D7FF29DE210B}" type="slidenum">
              <a:rPr lang="it-IT"/>
              <a:pPr>
                <a:defRPr/>
              </a:pPr>
              <a:t>‹N›</a:t>
            </a:fld>
            <a:endParaRPr lang="it-IT"/>
          </a:p>
        </p:txBody>
      </p:sp>
    </p:spTree>
    <p:extLst>
      <p:ext uri="{BB962C8B-B14F-4D97-AF65-F5344CB8AC3E}">
        <p14:creationId xmlns:p14="http://schemas.microsoft.com/office/powerpoint/2010/main" val="12658066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7"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8"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BAA9627-5AF7-466F-8C26-D0B6CA9223DF}" type="slidenum">
              <a:rPr lang="it-IT"/>
              <a:pPr>
                <a:defRPr/>
              </a:pPr>
              <a:t>‹N›</a:t>
            </a:fld>
            <a:endParaRPr lang="it-IT"/>
          </a:p>
        </p:txBody>
      </p:sp>
    </p:spTree>
    <p:extLst>
      <p:ext uri="{BB962C8B-B14F-4D97-AF65-F5344CB8AC3E}">
        <p14:creationId xmlns:p14="http://schemas.microsoft.com/office/powerpoint/2010/main" val="42287167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7"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it-IT"/>
          </a:p>
        </p:txBody>
      </p:sp>
      <p:sp>
        <p:nvSpPr>
          <p:cNvPr id="8"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CDBC773-D44C-4A79-B3FC-7F2756AE74B3}" type="slidenum">
              <a:rPr lang="it-IT"/>
              <a:pPr>
                <a:defRPr/>
              </a:pPr>
              <a:t>‹N›</a:t>
            </a:fld>
            <a:endParaRPr lang="it-IT"/>
          </a:p>
        </p:txBody>
      </p:sp>
    </p:spTree>
    <p:extLst>
      <p:ext uri="{BB962C8B-B14F-4D97-AF65-F5344CB8AC3E}">
        <p14:creationId xmlns:p14="http://schemas.microsoft.com/office/powerpoint/2010/main" val="53270399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6C0712B-8FDF-4B48-88DA-5FF31F2B3612}" type="slidenum">
              <a:rPr lang="it-IT"/>
              <a:pPr>
                <a:defRPr/>
              </a:pPr>
              <a:t>‹N›</a:t>
            </a:fld>
            <a:endParaRPr lang="it-IT"/>
          </a:p>
        </p:txBody>
      </p:sp>
    </p:spTree>
    <p:extLst>
      <p:ext uri="{BB962C8B-B14F-4D97-AF65-F5344CB8AC3E}">
        <p14:creationId xmlns:p14="http://schemas.microsoft.com/office/powerpoint/2010/main" val="41590992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8BB00D7-AB3B-458B-B624-5DEFF15CC7A9}" type="slidenum">
              <a:rPr lang="it-IT"/>
              <a:pPr>
                <a:defRPr/>
              </a:pPr>
              <a:t>‹N›</a:t>
            </a:fld>
            <a:endParaRPr lang="it-IT"/>
          </a:p>
        </p:txBody>
      </p:sp>
    </p:spTree>
    <p:extLst>
      <p:ext uri="{BB962C8B-B14F-4D97-AF65-F5344CB8AC3E}">
        <p14:creationId xmlns:p14="http://schemas.microsoft.com/office/powerpoint/2010/main" val="228284875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5C8E38F-1EEF-4D0B-B0BF-C2FF1BE1E5E2}" type="slidenum">
              <a:rPr lang="it-IT"/>
              <a:pPr>
                <a:defRPr/>
              </a:pPr>
              <a:t>‹N›</a:t>
            </a:fld>
            <a:endParaRPr lang="it-IT"/>
          </a:p>
        </p:txBody>
      </p:sp>
    </p:spTree>
    <p:extLst>
      <p:ext uri="{BB962C8B-B14F-4D97-AF65-F5344CB8AC3E}">
        <p14:creationId xmlns:p14="http://schemas.microsoft.com/office/powerpoint/2010/main" val="3270036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theme" Target="../theme/theme10.xml"/><Relationship Id="rId2" Type="http://schemas.openxmlformats.org/officeDocument/2006/relationships/slideLayout" Target="../slideLayouts/slideLayout152.xml"/><Relationship Id="rId16" Type="http://schemas.openxmlformats.org/officeDocument/2006/relationships/slideLayout" Target="../slideLayouts/slideLayout166.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slideLayout" Target="../slideLayouts/slideLayout16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theme" Target="../theme/theme6.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theme" Target="../theme/theme7.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slideLayout" Target="../slideLayouts/slideLayout13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20" Type="http://schemas.openxmlformats.org/officeDocument/2006/relationships/theme" Target="../theme/theme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19" Type="http://schemas.openxmlformats.org/officeDocument/2006/relationships/slideLayout" Target="../slideLayouts/slideLayout131.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18" Type="http://schemas.openxmlformats.org/officeDocument/2006/relationships/slideLayout" Target="../slideLayouts/slideLayout149.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slideLayout" Target="../slideLayouts/slideLayout148.xml"/><Relationship Id="rId2" Type="http://schemas.openxmlformats.org/officeDocument/2006/relationships/slideLayout" Target="../slideLayouts/slideLayout133.xml"/><Relationship Id="rId16" Type="http://schemas.openxmlformats.org/officeDocument/2006/relationships/slideLayout" Target="../slideLayouts/slideLayout147.xml"/><Relationship Id="rId20" Type="http://schemas.openxmlformats.org/officeDocument/2006/relationships/theme" Target="../theme/theme9.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10" Type="http://schemas.openxmlformats.org/officeDocument/2006/relationships/slideLayout" Target="../slideLayouts/slideLayout141.xml"/><Relationship Id="rId19" Type="http://schemas.openxmlformats.org/officeDocument/2006/relationships/slideLayout" Target="../slideLayouts/slideLayout150.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CH"/>
              <a:t>Fare clic per modificare lo stile del titolo</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CH"/>
              <a:t>Fare clic per modificare gli stili del testo dello schema</a:t>
            </a:r>
          </a:p>
          <a:p>
            <a:pPr lvl="1"/>
            <a:r>
              <a:rPr lang="it-IT" altLang="it-CH"/>
              <a:t>Secondo livello</a:t>
            </a:r>
          </a:p>
          <a:p>
            <a:pPr lvl="2"/>
            <a:r>
              <a:rPr lang="it-IT" altLang="it-CH"/>
              <a:t>Terzo livello</a:t>
            </a:r>
          </a:p>
          <a:p>
            <a:pPr lvl="3"/>
            <a:r>
              <a:rPr lang="it-IT" altLang="it-CH"/>
              <a:t>Quarto livello</a:t>
            </a:r>
          </a:p>
          <a:p>
            <a:pPr lvl="4"/>
            <a:r>
              <a:rPr lang="it-IT" altLang="it-CH"/>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Arial" charset="0"/>
                <a:cs typeface="+mn-cs"/>
              </a:defRPr>
            </a:lvl1pPr>
          </a:lstStyle>
          <a:p>
            <a:pPr fontAlgn="base">
              <a:spcBef>
                <a:spcPct val="0"/>
              </a:spcBef>
              <a:spcAft>
                <a:spcPct val="0"/>
              </a:spcAft>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Arial" charset="0"/>
                <a:cs typeface="+mn-cs"/>
              </a:defRPr>
            </a:lvl1pPr>
          </a:lstStyle>
          <a:p>
            <a:pPr fontAlgn="base">
              <a:spcBef>
                <a:spcPct val="0"/>
              </a:spcBef>
              <a:spcAft>
                <a:spcPct val="0"/>
              </a:spcAft>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Arial" charset="0"/>
                <a:cs typeface="+mn-cs"/>
              </a:defRPr>
            </a:lvl1pPr>
          </a:lstStyle>
          <a:p>
            <a:pPr fontAlgn="base">
              <a:spcBef>
                <a:spcPct val="0"/>
              </a:spcBef>
              <a:spcAft>
                <a:spcPct val="0"/>
              </a:spcAft>
              <a:defRPr/>
            </a:pPr>
            <a:fld id="{DA543277-7DB3-41A9-A30D-CC2ED67EF30E}" type="slidenum">
              <a:rPr lang="fr-FR"/>
              <a:pPr fontAlgn="base">
                <a:spcBef>
                  <a:spcPct val="0"/>
                </a:spcBef>
                <a:spcAft>
                  <a:spcPct val="0"/>
                </a:spcAft>
                <a:defRPr/>
              </a:pPr>
              <a:t>‹N›</a:t>
            </a:fld>
            <a:endParaRPr lang="fr-FR"/>
          </a:p>
        </p:txBody>
      </p:sp>
    </p:spTree>
    <p:extLst>
      <p:ext uri="{BB962C8B-B14F-4D97-AF65-F5344CB8AC3E}">
        <p14:creationId xmlns:p14="http://schemas.microsoft.com/office/powerpoint/2010/main" val="137100878"/>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CH"/>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CH"/>
              <a:t>Fare clic per modificare gli stili del testo dello schema</a:t>
            </a:r>
          </a:p>
          <a:p>
            <a:pPr lvl="1"/>
            <a:r>
              <a:rPr lang="it-IT" altLang="it-CH"/>
              <a:t>Secondo livello</a:t>
            </a:r>
          </a:p>
          <a:p>
            <a:pPr lvl="2"/>
            <a:r>
              <a:rPr lang="it-IT" altLang="it-CH"/>
              <a:t>Terzo livello</a:t>
            </a:r>
          </a:p>
          <a:p>
            <a:pPr lvl="3"/>
            <a:r>
              <a:rPr lang="it-IT" altLang="it-CH"/>
              <a:t>Quarto livello</a:t>
            </a:r>
          </a:p>
          <a:p>
            <a:pPr lvl="4"/>
            <a:r>
              <a:rPr lang="it-IT" altLang="it-CH"/>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FFFFFF"/>
                </a:solidFill>
                <a:latin typeface="+mn-lt"/>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mn-lt"/>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defRPr>
            </a:lvl1pPr>
          </a:lstStyle>
          <a:p>
            <a:pPr>
              <a:defRPr/>
            </a:pPr>
            <a:fld id="{2BCFD6DD-AE79-429E-A30E-8EDC9F6278DD}" type="slidenum">
              <a:rPr lang="it-IT" altLang="en-US"/>
              <a:pPr>
                <a:defRPr/>
              </a:pPr>
              <a:t>‹N›</a:t>
            </a:fld>
            <a:endParaRPr lang="it-IT" altLang="en-US"/>
          </a:p>
        </p:txBody>
      </p:sp>
    </p:spTree>
    <p:extLst>
      <p:ext uri="{BB962C8B-B14F-4D97-AF65-F5344CB8AC3E}">
        <p14:creationId xmlns:p14="http://schemas.microsoft.com/office/powerpoint/2010/main" val="2478593186"/>
      </p:ext>
    </p:extLst>
  </p:cSld>
  <p:clrMap bg1="dk2" tx1="lt1" bg2="dk1" tx2="lt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CH"/>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CH"/>
              <a:t>Fare clic per modificare gli stili del testo dello schema</a:t>
            </a:r>
          </a:p>
          <a:p>
            <a:pPr lvl="1"/>
            <a:r>
              <a:rPr lang="it-IT" altLang="it-CH"/>
              <a:t>Secondo livello</a:t>
            </a:r>
          </a:p>
          <a:p>
            <a:pPr lvl="2"/>
            <a:r>
              <a:rPr lang="it-IT" altLang="it-CH"/>
              <a:t>Terzo livello</a:t>
            </a:r>
          </a:p>
          <a:p>
            <a:pPr lvl="3"/>
            <a:r>
              <a:rPr lang="it-IT" altLang="it-CH"/>
              <a:t>Quarto livello</a:t>
            </a:r>
          </a:p>
          <a:p>
            <a:pPr lvl="4"/>
            <a:r>
              <a:rPr lang="it-IT" altLang="it-CH"/>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Arial" charset="0"/>
                <a:cs typeface="+mn-cs"/>
              </a:defRPr>
            </a:lvl1pPr>
          </a:lstStyle>
          <a:p>
            <a:pPr fontAlgn="base">
              <a:spcBef>
                <a:spcPct val="0"/>
              </a:spcBef>
              <a:spcAft>
                <a:spcPct val="0"/>
              </a:spcAft>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Arial" charset="0"/>
                <a:cs typeface="+mn-cs"/>
              </a:defRPr>
            </a:lvl1pPr>
          </a:lstStyle>
          <a:p>
            <a:pPr fontAlgn="base">
              <a:spcBef>
                <a:spcPct val="0"/>
              </a:spcBef>
              <a:spcAft>
                <a:spcPct val="0"/>
              </a:spcAft>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Arial" charset="0"/>
                <a:cs typeface="+mn-cs"/>
              </a:defRPr>
            </a:lvl1pPr>
          </a:lstStyle>
          <a:p>
            <a:pPr fontAlgn="base">
              <a:spcBef>
                <a:spcPct val="0"/>
              </a:spcBef>
              <a:spcAft>
                <a:spcPct val="0"/>
              </a:spcAft>
              <a:defRPr/>
            </a:pPr>
            <a:fld id="{2DD29383-2A40-4BF5-964B-3D8879FCC2D4}" type="slidenum">
              <a:rPr lang="it-IT"/>
              <a:pPr fontAlgn="base">
                <a:spcBef>
                  <a:spcPct val="0"/>
                </a:spcBef>
                <a:spcAft>
                  <a:spcPct val="0"/>
                </a:spcAft>
                <a:defRPr/>
              </a:pPr>
              <a:t>‹N›</a:t>
            </a:fld>
            <a:endParaRPr lang="it-IT"/>
          </a:p>
        </p:txBody>
      </p:sp>
    </p:spTree>
    <p:extLst>
      <p:ext uri="{BB962C8B-B14F-4D97-AF65-F5344CB8AC3E}">
        <p14:creationId xmlns:p14="http://schemas.microsoft.com/office/powerpoint/2010/main" val="2810869322"/>
      </p:ext>
    </p:extLst>
  </p:cSld>
  <p:clrMap bg1="dk2" tx1="lt1" bg2="dk1"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CH"/>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CH"/>
              <a:t>Fare clic per modificare gli stili del testo dello schema</a:t>
            </a:r>
          </a:p>
          <a:p>
            <a:pPr lvl="1"/>
            <a:r>
              <a:rPr lang="it-IT" altLang="it-CH"/>
              <a:t>Secondo livello</a:t>
            </a:r>
          </a:p>
          <a:p>
            <a:pPr lvl="2"/>
            <a:r>
              <a:rPr lang="it-IT" altLang="it-CH"/>
              <a:t>Terzo livello</a:t>
            </a:r>
          </a:p>
          <a:p>
            <a:pPr lvl="3"/>
            <a:r>
              <a:rPr lang="it-IT" altLang="it-CH"/>
              <a:t>Quarto livello</a:t>
            </a:r>
          </a:p>
          <a:p>
            <a:pPr lvl="4"/>
            <a:r>
              <a:rPr lang="it-IT" altLang="it-CH"/>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Arial" charset="0"/>
                <a:cs typeface="+mn-cs"/>
              </a:defRPr>
            </a:lvl1pPr>
          </a:lstStyle>
          <a:p>
            <a:pPr fontAlgn="base">
              <a:spcBef>
                <a:spcPct val="0"/>
              </a:spcBef>
              <a:spcAft>
                <a:spcPct val="0"/>
              </a:spcAft>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Arial" charset="0"/>
                <a:cs typeface="+mn-cs"/>
              </a:defRPr>
            </a:lvl1pPr>
          </a:lstStyle>
          <a:p>
            <a:pPr fontAlgn="base">
              <a:spcBef>
                <a:spcPct val="0"/>
              </a:spcBef>
              <a:spcAft>
                <a:spcPct val="0"/>
              </a:spcAft>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Arial" charset="0"/>
                <a:cs typeface="+mn-cs"/>
              </a:defRPr>
            </a:lvl1pPr>
          </a:lstStyle>
          <a:p>
            <a:pPr fontAlgn="base">
              <a:spcBef>
                <a:spcPct val="0"/>
              </a:spcBef>
              <a:spcAft>
                <a:spcPct val="0"/>
              </a:spcAft>
              <a:defRPr/>
            </a:pPr>
            <a:fld id="{2DD29383-2A40-4BF5-964B-3D8879FCC2D4}" type="slidenum">
              <a:rPr lang="it-IT"/>
              <a:pPr fontAlgn="base">
                <a:spcBef>
                  <a:spcPct val="0"/>
                </a:spcBef>
                <a:spcAft>
                  <a:spcPct val="0"/>
                </a:spcAft>
                <a:defRPr/>
              </a:pPr>
              <a:t>‹N›</a:t>
            </a:fld>
            <a:endParaRPr lang="it-IT"/>
          </a:p>
        </p:txBody>
      </p:sp>
    </p:spTree>
    <p:extLst>
      <p:ext uri="{BB962C8B-B14F-4D97-AF65-F5344CB8AC3E}">
        <p14:creationId xmlns:p14="http://schemas.microsoft.com/office/powerpoint/2010/main" val="1056273080"/>
      </p:ext>
    </p:extLst>
  </p:cSld>
  <p:clrMap bg1="dk2" tx1="lt1" bg2="dk1"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CH"/>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CH"/>
              <a:t>Fare clic per modificare gli stili del testo dello schema</a:t>
            </a:r>
          </a:p>
          <a:p>
            <a:pPr lvl="1"/>
            <a:r>
              <a:rPr lang="it-IT" altLang="it-CH"/>
              <a:t>Secondo livello</a:t>
            </a:r>
          </a:p>
          <a:p>
            <a:pPr lvl="2"/>
            <a:r>
              <a:rPr lang="it-IT" altLang="it-CH"/>
              <a:t>Terzo livello</a:t>
            </a:r>
          </a:p>
          <a:p>
            <a:pPr lvl="3"/>
            <a:r>
              <a:rPr lang="it-IT" altLang="it-CH"/>
              <a:t>Quarto livello</a:t>
            </a:r>
          </a:p>
          <a:p>
            <a:pPr lvl="4"/>
            <a:r>
              <a:rPr lang="it-IT" altLang="it-CH"/>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FFFFFF"/>
                </a:solidFill>
                <a:latin typeface="+mn-lt"/>
                <a:cs typeface="+mn-cs"/>
              </a:defRPr>
            </a:lvl1pPr>
          </a:lstStyle>
          <a:p>
            <a:pPr fontAlgn="base">
              <a:spcBef>
                <a:spcPct val="0"/>
              </a:spcBef>
              <a:spcAft>
                <a:spcPct val="0"/>
              </a:spcAft>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mn-lt"/>
                <a:cs typeface="+mn-cs"/>
              </a:defRPr>
            </a:lvl1pPr>
          </a:lstStyle>
          <a:p>
            <a:pPr fontAlgn="base">
              <a:spcBef>
                <a:spcPct val="0"/>
              </a:spcBef>
              <a:spcAft>
                <a:spcPct val="0"/>
              </a:spcAft>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mn-lt"/>
                <a:cs typeface="+mn-cs"/>
              </a:defRPr>
            </a:lvl1pPr>
          </a:lstStyle>
          <a:p>
            <a:pPr fontAlgn="base">
              <a:spcBef>
                <a:spcPct val="0"/>
              </a:spcBef>
              <a:spcAft>
                <a:spcPct val="0"/>
              </a:spcAft>
              <a:defRPr/>
            </a:pPr>
            <a:fld id="{9887E1FC-3E48-45D1-9478-5CAFF2535B58}" type="slidenum">
              <a:rPr lang="it-IT"/>
              <a:pPr fontAlgn="base">
                <a:spcBef>
                  <a:spcPct val="0"/>
                </a:spcBef>
                <a:spcAft>
                  <a:spcPct val="0"/>
                </a:spcAft>
                <a:defRPr/>
              </a:pPr>
              <a:t>‹N›</a:t>
            </a:fld>
            <a:endParaRPr lang="it-IT"/>
          </a:p>
        </p:txBody>
      </p:sp>
    </p:spTree>
    <p:extLst>
      <p:ext uri="{BB962C8B-B14F-4D97-AF65-F5344CB8AC3E}">
        <p14:creationId xmlns:p14="http://schemas.microsoft.com/office/powerpoint/2010/main" val="3738985915"/>
      </p:ext>
    </p:extLst>
  </p:cSld>
  <p:clrMap bg1="dk2" tx1="lt1" bg2="dk1"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CH"/>
              <a:t>Fare clic per modificare lo stile del titolo</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CH"/>
              <a:t>Fare clic per modificare gli stili del testo dello schema</a:t>
            </a:r>
          </a:p>
          <a:p>
            <a:pPr lvl="1"/>
            <a:r>
              <a:rPr lang="it-IT" altLang="it-CH"/>
              <a:t>Secondo livello</a:t>
            </a:r>
          </a:p>
          <a:p>
            <a:pPr lvl="2"/>
            <a:r>
              <a:rPr lang="it-IT" altLang="it-CH"/>
              <a:t>Terzo livello</a:t>
            </a:r>
          </a:p>
          <a:p>
            <a:pPr lvl="3"/>
            <a:r>
              <a:rPr lang="it-IT" altLang="it-CH"/>
              <a:t>Quarto livello</a:t>
            </a:r>
          </a:p>
          <a:p>
            <a:pPr lvl="4"/>
            <a:r>
              <a:rPr lang="it-IT" altLang="it-CH"/>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FFFFFF"/>
                </a:solidFill>
                <a:latin typeface="+mn-lt"/>
                <a:cs typeface="+mn-cs"/>
              </a:defRPr>
            </a:lvl1pPr>
          </a:lstStyle>
          <a:p>
            <a:pPr fontAlgn="base">
              <a:spcBef>
                <a:spcPct val="0"/>
              </a:spcBef>
              <a:spcAft>
                <a:spcPct val="0"/>
              </a:spcAft>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mn-lt"/>
                <a:cs typeface="+mn-cs"/>
              </a:defRPr>
            </a:lvl1pPr>
          </a:lstStyle>
          <a:p>
            <a:pPr fontAlgn="base">
              <a:spcBef>
                <a:spcPct val="0"/>
              </a:spcBef>
              <a:spcAft>
                <a:spcPct val="0"/>
              </a:spcAft>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mn-lt"/>
                <a:cs typeface="+mn-cs"/>
              </a:defRPr>
            </a:lvl1pPr>
          </a:lstStyle>
          <a:p>
            <a:pPr fontAlgn="base">
              <a:spcBef>
                <a:spcPct val="0"/>
              </a:spcBef>
              <a:spcAft>
                <a:spcPct val="0"/>
              </a:spcAft>
              <a:defRPr/>
            </a:pPr>
            <a:fld id="{DC18477F-1AC1-472C-BE41-C639BA7E46F9}" type="slidenum">
              <a:rPr lang="fr-FR"/>
              <a:pPr fontAlgn="base">
                <a:spcBef>
                  <a:spcPct val="0"/>
                </a:spcBef>
                <a:spcAft>
                  <a:spcPct val="0"/>
                </a:spcAft>
                <a:defRPr/>
              </a:pPr>
              <a:t>‹N›</a:t>
            </a:fld>
            <a:endParaRPr lang="fr-FR"/>
          </a:p>
        </p:txBody>
      </p:sp>
    </p:spTree>
    <p:extLst>
      <p:ext uri="{BB962C8B-B14F-4D97-AF65-F5344CB8AC3E}">
        <p14:creationId xmlns:p14="http://schemas.microsoft.com/office/powerpoint/2010/main" val="272804864"/>
      </p:ext>
    </p:extLst>
  </p:cSld>
  <p:clrMap bg1="dk2" tx1="lt1" bg2="dk1"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CH"/>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CH"/>
              <a:t>Fare clic per modificare gli stili del testo dello schema</a:t>
            </a:r>
          </a:p>
          <a:p>
            <a:pPr lvl="1"/>
            <a:r>
              <a:rPr lang="it-IT" altLang="it-CH"/>
              <a:t>Secondo livello</a:t>
            </a:r>
          </a:p>
          <a:p>
            <a:pPr lvl="2"/>
            <a:r>
              <a:rPr lang="it-IT" altLang="it-CH"/>
              <a:t>Terzo livello</a:t>
            </a:r>
          </a:p>
          <a:p>
            <a:pPr lvl="3"/>
            <a:r>
              <a:rPr lang="it-IT" altLang="it-CH"/>
              <a:t>Quarto livello</a:t>
            </a:r>
          </a:p>
          <a:p>
            <a:pPr lvl="4"/>
            <a:r>
              <a:rPr lang="it-IT" altLang="it-CH"/>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FFFFFF"/>
                </a:solidFill>
                <a:latin typeface="+mn-lt"/>
                <a:cs typeface="+mn-cs"/>
              </a:defRPr>
            </a:lvl1pPr>
          </a:lstStyle>
          <a:p>
            <a:pPr fontAlgn="base">
              <a:spcBef>
                <a:spcPct val="0"/>
              </a:spcBef>
              <a:spcAft>
                <a:spcPct val="0"/>
              </a:spcAft>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mn-lt"/>
                <a:cs typeface="+mn-cs"/>
              </a:defRPr>
            </a:lvl1pPr>
          </a:lstStyle>
          <a:p>
            <a:pPr fontAlgn="base">
              <a:spcBef>
                <a:spcPct val="0"/>
              </a:spcBef>
              <a:spcAft>
                <a:spcPct val="0"/>
              </a:spcAft>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mn-lt"/>
                <a:cs typeface="+mn-cs"/>
              </a:defRPr>
            </a:lvl1pPr>
          </a:lstStyle>
          <a:p>
            <a:pPr fontAlgn="base">
              <a:spcBef>
                <a:spcPct val="0"/>
              </a:spcBef>
              <a:spcAft>
                <a:spcPct val="0"/>
              </a:spcAft>
              <a:defRPr/>
            </a:pPr>
            <a:fld id="{20C1E8B2-D8C3-4A51-A8E9-C4547B291975}" type="slidenum">
              <a:rPr lang="it-IT"/>
              <a:pPr fontAlgn="base">
                <a:spcBef>
                  <a:spcPct val="0"/>
                </a:spcBef>
                <a:spcAft>
                  <a:spcPct val="0"/>
                </a:spcAft>
                <a:defRPr/>
              </a:pPr>
              <a:t>‹N›</a:t>
            </a:fld>
            <a:endParaRPr lang="it-IT"/>
          </a:p>
        </p:txBody>
      </p:sp>
    </p:spTree>
    <p:extLst>
      <p:ext uri="{BB962C8B-B14F-4D97-AF65-F5344CB8AC3E}">
        <p14:creationId xmlns:p14="http://schemas.microsoft.com/office/powerpoint/2010/main" val="3965712831"/>
      </p:ext>
    </p:extLst>
  </p:cSld>
  <p:clrMap bg1="dk2" tx1="lt1" bg2="dk1"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CH"/>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CH"/>
              <a:t>Fare clic per modificare gli stili del testo dello schema</a:t>
            </a:r>
          </a:p>
          <a:p>
            <a:pPr lvl="1"/>
            <a:r>
              <a:rPr lang="it-IT" altLang="it-CH"/>
              <a:t>Secondo livello</a:t>
            </a:r>
          </a:p>
          <a:p>
            <a:pPr lvl="2"/>
            <a:r>
              <a:rPr lang="it-IT" altLang="it-CH"/>
              <a:t>Terzo livello</a:t>
            </a:r>
          </a:p>
          <a:p>
            <a:pPr lvl="3"/>
            <a:r>
              <a:rPr lang="it-IT" altLang="it-CH"/>
              <a:t>Quarto livello</a:t>
            </a:r>
          </a:p>
          <a:p>
            <a:pPr lvl="4"/>
            <a:r>
              <a:rPr lang="it-IT" altLang="it-CH"/>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Arial" charset="0"/>
                <a:cs typeface="+mn-cs"/>
              </a:defRPr>
            </a:lvl1pPr>
          </a:lstStyle>
          <a:p>
            <a:pPr fontAlgn="base">
              <a:spcBef>
                <a:spcPct val="0"/>
              </a:spcBef>
              <a:spcAft>
                <a:spcPct val="0"/>
              </a:spcAft>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Arial" charset="0"/>
                <a:cs typeface="+mn-cs"/>
              </a:defRPr>
            </a:lvl1pPr>
          </a:lstStyle>
          <a:p>
            <a:pPr fontAlgn="base">
              <a:spcBef>
                <a:spcPct val="0"/>
              </a:spcBef>
              <a:spcAft>
                <a:spcPct val="0"/>
              </a:spcAft>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Arial" charset="0"/>
                <a:cs typeface="+mn-cs"/>
              </a:defRPr>
            </a:lvl1pPr>
          </a:lstStyle>
          <a:p>
            <a:pPr fontAlgn="base">
              <a:spcBef>
                <a:spcPct val="0"/>
              </a:spcBef>
              <a:spcAft>
                <a:spcPct val="0"/>
              </a:spcAft>
              <a:defRPr/>
            </a:pPr>
            <a:fld id="{59163784-FEC2-4C46-9E04-6D59566AAD1B}" type="slidenum">
              <a:rPr lang="it-IT"/>
              <a:pPr fontAlgn="base">
                <a:spcBef>
                  <a:spcPct val="0"/>
                </a:spcBef>
                <a:spcAft>
                  <a:spcPct val="0"/>
                </a:spcAft>
                <a:defRPr/>
              </a:pPr>
              <a:t>‹N›</a:t>
            </a:fld>
            <a:endParaRPr lang="it-IT"/>
          </a:p>
        </p:txBody>
      </p:sp>
    </p:spTree>
    <p:extLst>
      <p:ext uri="{BB962C8B-B14F-4D97-AF65-F5344CB8AC3E}">
        <p14:creationId xmlns:p14="http://schemas.microsoft.com/office/powerpoint/2010/main" val="1782658809"/>
      </p:ext>
    </p:extLst>
  </p:cSld>
  <p:clrMap bg1="dk2" tx1="lt1" bg2="dk1"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CH"/>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CH"/>
              <a:t>Fare clic per modificare gli stili del testo dello schema</a:t>
            </a:r>
          </a:p>
          <a:p>
            <a:pPr lvl="1"/>
            <a:r>
              <a:rPr lang="it-IT" altLang="it-CH"/>
              <a:t>Secondo livello</a:t>
            </a:r>
          </a:p>
          <a:p>
            <a:pPr lvl="2"/>
            <a:r>
              <a:rPr lang="it-IT" altLang="it-CH"/>
              <a:t>Terzo livello</a:t>
            </a:r>
          </a:p>
          <a:p>
            <a:pPr lvl="3"/>
            <a:r>
              <a:rPr lang="it-IT" altLang="it-CH"/>
              <a:t>Quarto livello</a:t>
            </a:r>
          </a:p>
          <a:p>
            <a:pPr lvl="4"/>
            <a:r>
              <a:rPr lang="it-IT" altLang="it-CH"/>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fontAlgn="base">
              <a:spcBef>
                <a:spcPct val="0"/>
              </a:spcBef>
              <a:spcAft>
                <a:spcPct val="0"/>
              </a:spcAft>
              <a:defRPr/>
            </a:pPr>
            <a:fld id="{C914327E-C534-4099-88DF-A4080193BC4C}" type="datetime1">
              <a:rPr lang="it-CH"/>
              <a:pPr fontAlgn="base">
                <a:spcBef>
                  <a:spcPct val="0"/>
                </a:spcBef>
                <a:spcAft>
                  <a:spcPct val="0"/>
                </a:spcAft>
                <a:defRPr/>
              </a:pPr>
              <a:t>19.12.2021</a:t>
            </a:fld>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fontAlgn="base">
              <a:spcBef>
                <a:spcPct val="0"/>
              </a:spcBef>
              <a:spcAft>
                <a:spcPct val="0"/>
              </a:spcAft>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fontAlgn="base">
              <a:spcBef>
                <a:spcPct val="0"/>
              </a:spcBef>
              <a:spcAft>
                <a:spcPct val="0"/>
              </a:spcAft>
              <a:defRPr/>
            </a:pPr>
            <a:fld id="{60A30FCE-4940-4DB9-9B17-88D67D9E8737}" type="slidenum">
              <a:rPr lang="it-IT"/>
              <a:pPr fontAlgn="base">
                <a:spcBef>
                  <a:spcPct val="0"/>
                </a:spcBef>
                <a:spcAft>
                  <a:spcPct val="0"/>
                </a:spcAft>
                <a:defRPr/>
              </a:pPr>
              <a:t>‹N›</a:t>
            </a:fld>
            <a:endParaRPr lang="it-IT"/>
          </a:p>
        </p:txBody>
      </p:sp>
    </p:spTree>
    <p:extLst>
      <p:ext uri="{BB962C8B-B14F-4D97-AF65-F5344CB8AC3E}">
        <p14:creationId xmlns:p14="http://schemas.microsoft.com/office/powerpoint/2010/main" val="2448047080"/>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5" r:id="rId19"/>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CH"/>
              <a:t>Fare clic per modificare lo stile del titolo</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CH"/>
              <a:t>Fare clic per modificare gli stili del testo dello schema</a:t>
            </a:r>
          </a:p>
          <a:p>
            <a:pPr lvl="1"/>
            <a:r>
              <a:rPr lang="it-IT" altLang="it-CH"/>
              <a:t>Secondo livello</a:t>
            </a:r>
          </a:p>
          <a:p>
            <a:pPr lvl="2"/>
            <a:r>
              <a:rPr lang="it-IT" altLang="it-CH"/>
              <a:t>Terzo livello</a:t>
            </a:r>
          </a:p>
          <a:p>
            <a:pPr lvl="3"/>
            <a:r>
              <a:rPr lang="it-IT" altLang="it-CH"/>
              <a:t>Quarto livello</a:t>
            </a:r>
          </a:p>
          <a:p>
            <a:pPr lvl="4"/>
            <a:r>
              <a:rPr lang="it-IT" altLang="it-CH"/>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rgbClr val="000000"/>
                </a:solidFill>
                <a:latin typeface="+mn-lt"/>
                <a:cs typeface="+mn-cs"/>
              </a:defRPr>
            </a:lvl1pPr>
          </a:lstStyle>
          <a:p>
            <a:pPr>
              <a:defRPr/>
            </a:pPr>
            <a:fld id="{EBEE818F-B012-441A-A7D7-2F936C19DCAF}" type="datetime1">
              <a:rPr lang="it-CH"/>
              <a:pPr>
                <a:defRPr/>
              </a:pPr>
              <a:t>19.12.2021</a:t>
            </a:fld>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srgbClr val="000000"/>
                </a:solidFill>
                <a:latin typeface="+mn-lt"/>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solidFill>
                  <a:srgbClr val="000000"/>
                </a:solidFill>
                <a:latin typeface="+mn-lt"/>
                <a:cs typeface="+mn-cs"/>
              </a:defRPr>
            </a:lvl1pPr>
          </a:lstStyle>
          <a:p>
            <a:pPr>
              <a:defRPr/>
            </a:pPr>
            <a:fld id="{DCC43978-27EF-4CDB-B498-A7BF735CBD1D}" type="slidenum">
              <a:rPr lang="it-IT"/>
              <a:pPr>
                <a:defRPr/>
              </a:pPr>
              <a:t>‹N›</a:t>
            </a:fld>
            <a:endParaRPr lang="it-IT"/>
          </a:p>
        </p:txBody>
      </p:sp>
    </p:spTree>
    <p:extLst>
      <p:ext uri="{BB962C8B-B14F-4D97-AF65-F5344CB8AC3E}">
        <p14:creationId xmlns:p14="http://schemas.microsoft.com/office/powerpoint/2010/main" val="3601253806"/>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 id="2147483854" r:id="rId18"/>
    <p:sldLayoutId id="2147483855" r:id="rId19"/>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3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39.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39.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39.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39.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47.xml"/><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55.xml"/><Relationship Id="rId6" Type="http://schemas.openxmlformats.org/officeDocument/2006/relationships/image" Target="../media/image39.jpeg"/><Relationship Id="rId5" Type="http://schemas.openxmlformats.org/officeDocument/2006/relationships/image" Target="../media/image12.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39.xml"/><Relationship Id="rId5" Type="http://schemas.openxmlformats.org/officeDocument/2006/relationships/image" Target="../media/image43.jpe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8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0.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5.jpeg"/><Relationship Id="rId7" Type="http://schemas.openxmlformats.org/officeDocument/2006/relationships/image" Target="../media/image48.jpeg"/><Relationship Id="rId2" Type="http://schemas.openxmlformats.org/officeDocument/2006/relationships/notesSlide" Target="../notesSlides/notesSlide16.xml"/><Relationship Id="rId1" Type="http://schemas.openxmlformats.org/officeDocument/2006/relationships/slideLayout" Target="../slideLayouts/slideLayout103.xml"/><Relationship Id="rId6" Type="http://schemas.openxmlformats.org/officeDocument/2006/relationships/hyperlink" Target="http://www.calpeacepower.org/0301/images/neve_shalom_3_lg.jpg" TargetMode="External"/><Relationship Id="rId5" Type="http://schemas.openxmlformats.org/officeDocument/2006/relationships/image" Target="../media/image47.jpeg"/><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53.jpeg"/><Relationship Id="rId2" Type="http://schemas.openxmlformats.org/officeDocument/2006/relationships/slideLayout" Target="../slideLayouts/slideLayout119.xml"/><Relationship Id="rId1" Type="http://schemas.openxmlformats.org/officeDocument/2006/relationships/themeOverride" Target="../theme/themeOverride4.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5.xml"/></Relationships>
</file>

<file path=ppt/slides/_rels/slide23.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jpeg"/><Relationship Id="rId18" Type="http://schemas.openxmlformats.org/officeDocument/2006/relationships/image" Target="../media/image70.jpeg"/><Relationship Id="rId3" Type="http://schemas.openxmlformats.org/officeDocument/2006/relationships/image" Target="../media/image55.jpeg"/><Relationship Id="rId7" Type="http://schemas.openxmlformats.org/officeDocument/2006/relationships/image" Target="../media/image59.jpeg"/><Relationship Id="rId12" Type="http://schemas.openxmlformats.org/officeDocument/2006/relationships/image" Target="../media/image64.jpeg"/><Relationship Id="rId17" Type="http://schemas.openxmlformats.org/officeDocument/2006/relationships/image" Target="../media/image69.jpeg"/><Relationship Id="rId2" Type="http://schemas.openxmlformats.org/officeDocument/2006/relationships/notesSlide" Target="../notesSlides/notesSlide18.xml"/><Relationship Id="rId16" Type="http://schemas.openxmlformats.org/officeDocument/2006/relationships/image" Target="../media/image68.jpeg"/><Relationship Id="rId1" Type="http://schemas.openxmlformats.org/officeDocument/2006/relationships/slideLayout" Target="../slideLayouts/slideLayout135.xml"/><Relationship Id="rId6" Type="http://schemas.openxmlformats.org/officeDocument/2006/relationships/image" Target="../media/image58.jpeg"/><Relationship Id="rId11" Type="http://schemas.openxmlformats.org/officeDocument/2006/relationships/image" Target="../media/image63.jpeg"/><Relationship Id="rId5" Type="http://schemas.openxmlformats.org/officeDocument/2006/relationships/image" Target="../media/image57.jpeg"/><Relationship Id="rId15" Type="http://schemas.openxmlformats.org/officeDocument/2006/relationships/image" Target="../media/image67.jpeg"/><Relationship Id="rId10" Type="http://schemas.openxmlformats.org/officeDocument/2006/relationships/image" Target="../media/image62.jpeg"/><Relationship Id="rId4" Type="http://schemas.openxmlformats.org/officeDocument/2006/relationships/image" Target="../media/image56.jpeg"/><Relationship Id="rId9" Type="http://schemas.openxmlformats.org/officeDocument/2006/relationships/image" Target="../media/image61.jpeg"/><Relationship Id="rId14" Type="http://schemas.openxmlformats.org/officeDocument/2006/relationships/image" Target="../media/image66.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74.jpeg"/><Relationship Id="rId2" Type="http://schemas.openxmlformats.org/officeDocument/2006/relationships/slideLayout" Target="../slideLayouts/slideLayout55.xml"/><Relationship Id="rId1" Type="http://schemas.openxmlformats.org/officeDocument/2006/relationships/themeOverride" Target="../theme/themeOverride5.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25.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20.xml"/><Relationship Id="rId1" Type="http://schemas.openxmlformats.org/officeDocument/2006/relationships/slideLayout" Target="../slideLayouts/slideLayout157.xml"/><Relationship Id="rId6" Type="http://schemas.openxmlformats.org/officeDocument/2006/relationships/image" Target="../media/image78.jpg"/><Relationship Id="rId5" Type="http://schemas.openxmlformats.org/officeDocument/2006/relationships/image" Target="../media/image77.jpg"/><Relationship Id="rId4" Type="http://schemas.openxmlformats.org/officeDocument/2006/relationships/image" Target="../media/image7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8.jpeg"/><Relationship Id="rId2" Type="http://schemas.openxmlformats.org/officeDocument/2006/relationships/slideLayout" Target="../slideLayouts/slideLayout71.xml"/><Relationship Id="rId1" Type="http://schemas.openxmlformats.org/officeDocument/2006/relationships/themeOverride" Target="../theme/themeOverride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9.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92727"/>
        </a:solidFill>
        <a:effectLst/>
      </p:bgPr>
    </p:bg>
    <p:spTree>
      <p:nvGrpSpPr>
        <p:cNvPr id="1" name=""/>
        <p:cNvGrpSpPr/>
        <p:nvPr/>
      </p:nvGrpSpPr>
      <p:grpSpPr>
        <a:xfrm>
          <a:off x="0" y="0"/>
          <a:ext cx="0" cy="0"/>
          <a:chOff x="0" y="0"/>
          <a:chExt cx="0" cy="0"/>
        </a:xfrm>
      </p:grpSpPr>
      <p:sp>
        <p:nvSpPr>
          <p:cNvPr id="160770" name="Slide Number Placeholder 3"/>
          <p:cNvSpPr>
            <a:spLocks noGrp="1"/>
          </p:cNvSpPr>
          <p:nvPr>
            <p:ph type="sldNum" sz="quarter" idx="12"/>
          </p:nvPr>
        </p:nvSpPr>
        <p:spPr>
          <a:xfrm>
            <a:off x="4998554" y="6381750"/>
            <a:ext cx="442912"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715E2FD2-351F-4001-847A-306EB0E5A03B}" type="slidenum">
              <a:rPr lang="it-IT" altLang="it-CH" smtClean="0">
                <a:solidFill>
                  <a:srgbClr val="FFFFFF"/>
                </a:solidFill>
              </a:rPr>
              <a:pPr fontAlgn="base">
                <a:spcBef>
                  <a:spcPct val="0"/>
                </a:spcBef>
                <a:spcAft>
                  <a:spcPct val="0"/>
                </a:spcAft>
                <a:defRPr/>
              </a:pPr>
              <a:t>1</a:t>
            </a:fld>
            <a:endParaRPr lang="it-IT" altLang="it-CH" dirty="0">
              <a:solidFill>
                <a:srgbClr val="FFFFFF"/>
              </a:solidFill>
            </a:endParaRPr>
          </a:p>
        </p:txBody>
      </p:sp>
      <p:sp>
        <p:nvSpPr>
          <p:cNvPr id="112643" name="Text Box 3"/>
          <p:cNvSpPr txBox="1">
            <a:spLocks noChangeArrowheads="1"/>
          </p:cNvSpPr>
          <p:nvPr/>
        </p:nvSpPr>
        <p:spPr bwMode="auto">
          <a:xfrm>
            <a:off x="2195736" y="4886325"/>
            <a:ext cx="3229372"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it-CH" altLang="it-CH" sz="1400" b="1" dirty="0">
                <a:solidFill>
                  <a:srgbClr val="FFFFFF"/>
                </a:solidFill>
                <a:cs typeface="Arial" charset="0"/>
              </a:rPr>
              <a:t>In Palestina gli arabi hanno sviluppato la coltivazione degli agrumi e  nel 1947 ne possedevano 12’000 ettari, ovvero il 52 % del totale.  </a:t>
            </a:r>
          </a:p>
          <a:p>
            <a:pPr eaLnBrk="1" fontAlgn="base" hangingPunct="1">
              <a:spcBef>
                <a:spcPct val="50000"/>
              </a:spcBef>
              <a:spcAft>
                <a:spcPct val="0"/>
              </a:spcAft>
              <a:buFontTx/>
              <a:buNone/>
            </a:pPr>
            <a:r>
              <a:rPr lang="it-CH" altLang="it-CH" sz="1400" b="1" dirty="0">
                <a:solidFill>
                  <a:srgbClr val="FFFFFF"/>
                </a:solidFill>
                <a:cs typeface="Arial" charset="0"/>
              </a:rPr>
              <a:t>In seguito fu quasi tutto confiscato dagli ebrei sionisti.</a:t>
            </a:r>
          </a:p>
        </p:txBody>
      </p:sp>
      <p:pic>
        <p:nvPicPr>
          <p:cNvPr id="112644" name="Picture 5" descr="C:\Users\Enrico\Desktop\Raccolta agrumi jpeg.jpg"/>
          <p:cNvPicPr>
            <a:picLocks noChangeAspect="1" noChangeArrowheads="1"/>
          </p:cNvPicPr>
          <p:nvPr/>
        </p:nvPicPr>
        <p:blipFill>
          <a:blip r:embed="rId4">
            <a:extLst>
              <a:ext uri="{28A0092B-C50C-407E-A947-70E740481C1C}">
                <a14:useLocalDpi xmlns:a14="http://schemas.microsoft.com/office/drawing/2010/main" val="0"/>
              </a:ext>
            </a:extLst>
          </a:blip>
          <a:srcRect b="6183"/>
          <a:stretch>
            <a:fillRect/>
          </a:stretch>
        </p:blipFill>
        <p:spPr bwMode="auto">
          <a:xfrm>
            <a:off x="5596433" y="395933"/>
            <a:ext cx="3147685" cy="3871068"/>
          </a:xfrm>
          <a:prstGeom prst="rect">
            <a:avLst/>
          </a:prstGeom>
          <a:ln w="3810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2645" name="Picture 6" descr="C:\Users\Enrico\Desktop\Agrumeti Jaffa jpeg.jpg"/>
          <p:cNvPicPr>
            <a:picLocks noChangeAspect="1" noChangeArrowheads="1"/>
          </p:cNvPicPr>
          <p:nvPr/>
        </p:nvPicPr>
        <p:blipFill>
          <a:blip r:embed="rId5">
            <a:extLst>
              <a:ext uri="{28A0092B-C50C-407E-A947-70E740481C1C}">
                <a14:useLocalDpi xmlns:a14="http://schemas.microsoft.com/office/drawing/2010/main" val="0"/>
              </a:ext>
            </a:extLst>
          </a:blip>
          <a:srcRect b="28368"/>
          <a:stretch>
            <a:fillRect/>
          </a:stretch>
        </p:blipFill>
        <p:spPr bwMode="auto">
          <a:xfrm>
            <a:off x="323528" y="395933"/>
            <a:ext cx="5101580" cy="3198812"/>
          </a:xfrm>
          <a:prstGeom prst="rect">
            <a:avLst/>
          </a:prstGeom>
          <a:ln w="190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2646" name="CasellaDiTesto 1"/>
          <p:cNvSpPr txBox="1">
            <a:spLocks noChangeArrowheads="1"/>
          </p:cNvSpPr>
          <p:nvPr/>
        </p:nvSpPr>
        <p:spPr bwMode="auto">
          <a:xfrm>
            <a:off x="5583361" y="4586288"/>
            <a:ext cx="10541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it-CH" altLang="it-CH" sz="1100" dirty="0">
                <a:solidFill>
                  <a:srgbClr val="FFFFFF"/>
                </a:solidFill>
                <a:cs typeface="Arial" charset="0"/>
              </a:rPr>
              <a:t>La </a:t>
            </a:r>
            <a:r>
              <a:rPr lang="it-CH" altLang="it-CH" sz="1100" dirty="0" err="1">
                <a:solidFill>
                  <a:srgbClr val="FFFFFF"/>
                </a:solidFill>
                <a:cs typeface="Arial" charset="0"/>
              </a:rPr>
              <a:t>récolte</a:t>
            </a:r>
            <a:r>
              <a:rPr lang="it-CH" altLang="it-CH" sz="1100" dirty="0">
                <a:solidFill>
                  <a:srgbClr val="FFFFFF"/>
                </a:solidFill>
                <a:cs typeface="Arial" charset="0"/>
              </a:rPr>
              <a:t> d'</a:t>
            </a:r>
            <a:r>
              <a:rPr lang="it-CH" altLang="it-CH" sz="1100" dirty="0" err="1">
                <a:solidFill>
                  <a:srgbClr val="FFFFFF"/>
                </a:solidFill>
                <a:cs typeface="Arial" charset="0"/>
              </a:rPr>
              <a:t>agrumes</a:t>
            </a:r>
            <a:r>
              <a:rPr lang="it-CH" altLang="it-CH" sz="1100" dirty="0">
                <a:solidFill>
                  <a:srgbClr val="FFFFFF"/>
                </a:solidFill>
                <a:cs typeface="Arial" charset="0"/>
              </a:rPr>
              <a:t>, </a:t>
            </a:r>
            <a:r>
              <a:rPr lang="it-CH" altLang="it-CH" sz="1100" dirty="0" err="1">
                <a:solidFill>
                  <a:srgbClr val="FFFFFF"/>
                </a:solidFill>
                <a:cs typeface="Arial" charset="0"/>
              </a:rPr>
              <a:t>avant</a:t>
            </a:r>
            <a:r>
              <a:rPr lang="it-CH" altLang="it-CH" sz="1100" dirty="0">
                <a:solidFill>
                  <a:srgbClr val="FFFFFF"/>
                </a:solidFill>
                <a:cs typeface="Arial" charset="0"/>
              </a:rPr>
              <a:t> 1914</a:t>
            </a:r>
          </a:p>
        </p:txBody>
      </p:sp>
      <p:sp>
        <p:nvSpPr>
          <p:cNvPr id="112647" name="CasellaDiTesto 2"/>
          <p:cNvSpPr txBox="1">
            <a:spLocks noChangeArrowheads="1"/>
          </p:cNvSpPr>
          <p:nvPr/>
        </p:nvSpPr>
        <p:spPr bwMode="auto">
          <a:xfrm>
            <a:off x="1000596" y="3604989"/>
            <a:ext cx="38594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fr-FR" altLang="it-CH" sz="1200" dirty="0">
                <a:solidFill>
                  <a:srgbClr val="FFFFFF"/>
                </a:solidFill>
                <a:cs typeface="Arial" charset="0"/>
              </a:rPr>
              <a:t>Vista </a:t>
            </a:r>
            <a:r>
              <a:rPr lang="fr-FR" altLang="it-CH" sz="1200" dirty="0" err="1">
                <a:solidFill>
                  <a:srgbClr val="FFFFFF"/>
                </a:solidFill>
                <a:cs typeface="Arial" charset="0"/>
              </a:rPr>
              <a:t>generale</a:t>
            </a:r>
            <a:r>
              <a:rPr lang="fr-FR" altLang="it-CH" sz="1200" dirty="0">
                <a:solidFill>
                  <a:srgbClr val="FFFFFF"/>
                </a:solidFill>
                <a:cs typeface="Arial" charset="0"/>
              </a:rPr>
              <a:t> </a:t>
            </a:r>
            <a:r>
              <a:rPr lang="fr-FR" altLang="it-CH" sz="1200" dirty="0" err="1">
                <a:solidFill>
                  <a:srgbClr val="FFFFFF"/>
                </a:solidFill>
                <a:cs typeface="Arial" charset="0"/>
              </a:rPr>
              <a:t>degli</a:t>
            </a:r>
            <a:r>
              <a:rPr lang="fr-FR" altLang="it-CH" sz="1200" dirty="0">
                <a:solidFill>
                  <a:srgbClr val="FFFFFF"/>
                </a:solidFill>
                <a:cs typeface="Arial" charset="0"/>
              </a:rPr>
              <a:t> </a:t>
            </a:r>
            <a:r>
              <a:rPr lang="fr-FR" altLang="it-CH" sz="1200" dirty="0" err="1">
                <a:solidFill>
                  <a:srgbClr val="FFFFFF"/>
                </a:solidFill>
                <a:cs typeface="Arial" charset="0"/>
              </a:rPr>
              <a:t>agrumeti</a:t>
            </a:r>
            <a:r>
              <a:rPr lang="fr-FR" altLang="it-CH" sz="1200" dirty="0">
                <a:solidFill>
                  <a:srgbClr val="FFFFFF"/>
                </a:solidFill>
                <a:cs typeface="Arial" charset="0"/>
              </a:rPr>
              <a:t> di Jaffa prima </a:t>
            </a:r>
            <a:r>
              <a:rPr lang="fr-FR" altLang="it-CH" sz="1200" dirty="0" err="1">
                <a:solidFill>
                  <a:srgbClr val="FFFFFF"/>
                </a:solidFill>
                <a:cs typeface="Arial" charset="0"/>
              </a:rPr>
              <a:t>del</a:t>
            </a:r>
            <a:r>
              <a:rPr lang="fr-FR" altLang="it-CH" sz="1200" dirty="0">
                <a:solidFill>
                  <a:srgbClr val="FFFFFF"/>
                </a:solidFill>
                <a:cs typeface="Arial" charset="0"/>
              </a:rPr>
              <a:t> 1914</a:t>
            </a:r>
            <a:endParaRPr lang="it-CH" altLang="it-CH" sz="1200" dirty="0">
              <a:solidFill>
                <a:srgbClr val="FFFFFF"/>
              </a:solidFill>
              <a:cs typeface="Arial" charset="0"/>
            </a:endParaRPr>
          </a:p>
        </p:txBody>
      </p:sp>
      <p:pic>
        <p:nvPicPr>
          <p:cNvPr id="11264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4951796"/>
            <a:ext cx="1656184" cy="1588229"/>
          </a:xfrm>
          <a:prstGeom prst="rect">
            <a:avLst/>
          </a:prstGeom>
          <a:ln w="3810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9" name="Picture 4" descr="C:\Users\Enrico\Desktop\Arance jpeg.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96433" y="4416896"/>
            <a:ext cx="3147685" cy="2123129"/>
          </a:xfrm>
          <a:prstGeom prst="rect">
            <a:avLst/>
          </a:prstGeom>
          <a:ln w="3810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750082" y="4129187"/>
            <a:ext cx="4248472" cy="461665"/>
          </a:xfrm>
          <a:prstGeom prst="rect">
            <a:avLst/>
          </a:prstGeom>
          <a:noFill/>
        </p:spPr>
        <p:txBody>
          <a:bodyPr wrap="square" rtlCol="0">
            <a:spAutoFit/>
          </a:bodyPr>
          <a:lstStyle/>
          <a:p>
            <a:pPr fontAlgn="base">
              <a:spcBef>
                <a:spcPct val="0"/>
              </a:spcBef>
              <a:spcAft>
                <a:spcPct val="0"/>
              </a:spcAft>
            </a:pPr>
            <a:r>
              <a:rPr lang="it-CH" sz="2400" dirty="0" err="1">
                <a:solidFill>
                  <a:srgbClr val="FFFFFF"/>
                </a:solidFill>
                <a:cs typeface="Arial" charset="0"/>
              </a:rPr>
              <a:t>Plantation</a:t>
            </a:r>
            <a:r>
              <a:rPr lang="it-CH" sz="2400" dirty="0">
                <a:solidFill>
                  <a:srgbClr val="FFFFFF"/>
                </a:solidFill>
                <a:cs typeface="Arial" charset="0"/>
              </a:rPr>
              <a:t> arabe d’</a:t>
            </a:r>
            <a:r>
              <a:rPr lang="it-CH" sz="2400" dirty="0" err="1">
                <a:solidFill>
                  <a:srgbClr val="FFFFFF"/>
                </a:solidFill>
                <a:cs typeface="Arial" charset="0"/>
              </a:rPr>
              <a:t>agrumes</a:t>
            </a:r>
            <a:endParaRPr lang="it-CH" sz="2400" dirty="0">
              <a:solidFill>
                <a:srgbClr val="FFFFFF"/>
              </a:solidFill>
              <a:cs typeface="Arial" charset="0"/>
            </a:endParaRPr>
          </a:p>
        </p:txBody>
      </p:sp>
    </p:spTree>
    <p:extLst>
      <p:ext uri="{BB962C8B-B14F-4D97-AF65-F5344CB8AC3E}">
        <p14:creationId xmlns:p14="http://schemas.microsoft.com/office/powerpoint/2010/main" val="2761548344"/>
      </p:ext>
    </p:extLst>
  </p:cSld>
  <p:clrMapOvr>
    <a:overrideClrMapping bg1="dk2" tx1="lt1" bg2="dk1"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Picture 2" descr="i1lavori di bonifica 1920 ebrei palestin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520"/>
          <a:stretch/>
        </p:blipFill>
        <p:spPr bwMode="auto">
          <a:xfrm>
            <a:off x="543332" y="373991"/>
            <a:ext cx="4105473" cy="2468371"/>
          </a:xfrm>
          <a:prstGeom prst="rect">
            <a:avLst/>
          </a:prstGeom>
          <a:ln w="190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2995" name="Picture 3" descr="una brigata di kibbuzzim al lavoro"/>
          <p:cNvPicPr>
            <a:picLocks noChangeAspect="1" noChangeArrowheads="1"/>
          </p:cNvPicPr>
          <p:nvPr/>
        </p:nvPicPr>
        <p:blipFill>
          <a:blip r:embed="rId4">
            <a:lum contrast="16000"/>
            <a:extLst>
              <a:ext uri="{28A0092B-C50C-407E-A947-70E740481C1C}">
                <a14:useLocalDpi xmlns:a14="http://schemas.microsoft.com/office/drawing/2010/main" val="0"/>
              </a:ext>
            </a:extLst>
          </a:blip>
          <a:srcRect/>
          <a:stretch>
            <a:fillRect/>
          </a:stretch>
        </p:blipFill>
        <p:spPr bwMode="auto">
          <a:xfrm>
            <a:off x="539200" y="3724275"/>
            <a:ext cx="4104238" cy="2716212"/>
          </a:xfrm>
          <a:prstGeom prst="rect">
            <a:avLst/>
          </a:prstGeom>
          <a:ln w="190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12996" name="Text Box 4"/>
          <p:cNvSpPr txBox="1">
            <a:spLocks noChangeArrowheads="1"/>
          </p:cNvSpPr>
          <p:nvPr/>
        </p:nvSpPr>
        <p:spPr bwMode="auto">
          <a:xfrm>
            <a:off x="4645025" y="4937393"/>
            <a:ext cx="79295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fr-CH" altLang="it-CH" sz="1000" b="1" dirty="0">
                <a:solidFill>
                  <a:srgbClr val="FFFFFF"/>
                </a:solidFill>
                <a:cs typeface="Arial" charset="0"/>
              </a:rPr>
              <a:t>Brigade du travail dans un kibboutz années ‘20</a:t>
            </a:r>
            <a:endParaRPr lang="it-IT" altLang="it-CH" sz="1000" b="1" dirty="0">
              <a:solidFill>
                <a:srgbClr val="FFFFFF"/>
              </a:solidFill>
              <a:cs typeface="Arial" charset="0"/>
            </a:endParaRPr>
          </a:p>
        </p:txBody>
      </p:sp>
      <p:sp>
        <p:nvSpPr>
          <p:cNvPr id="212997" name="Text Box 5"/>
          <p:cNvSpPr txBox="1">
            <a:spLocks noChangeArrowheads="1"/>
          </p:cNvSpPr>
          <p:nvPr/>
        </p:nvSpPr>
        <p:spPr bwMode="auto">
          <a:xfrm>
            <a:off x="1259632" y="2873829"/>
            <a:ext cx="30241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fr-CH" altLang="it-CH" sz="1000" b="1" dirty="0">
                <a:solidFill>
                  <a:srgbClr val="FFFFFF"/>
                </a:solidFill>
                <a:cs typeface="Arial" charset="0"/>
              </a:rPr>
              <a:t>Début années ’20 : travaux de assèchement</a:t>
            </a:r>
            <a:endParaRPr lang="it-IT" altLang="it-CH" sz="1000" b="1" dirty="0">
              <a:solidFill>
                <a:srgbClr val="FFFFFF"/>
              </a:solidFill>
              <a:cs typeface="Arial" charset="0"/>
            </a:endParaRPr>
          </a:p>
        </p:txBody>
      </p:sp>
      <p:sp>
        <p:nvSpPr>
          <p:cNvPr id="212998" name="Text Box 6"/>
          <p:cNvSpPr txBox="1">
            <a:spLocks noChangeArrowheads="1"/>
          </p:cNvSpPr>
          <p:nvPr/>
        </p:nvSpPr>
        <p:spPr bwMode="auto">
          <a:xfrm>
            <a:off x="437851" y="3120367"/>
            <a:ext cx="86006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fr-CH" altLang="it-CH" sz="1400" b="1" dirty="0">
                <a:solidFill>
                  <a:srgbClr val="FFFFFF"/>
                </a:solidFill>
                <a:cs typeface="Arial" charset="0"/>
              </a:rPr>
              <a:t>Depuis le début les sionistes sont très actifs et  jouissent                                                                                        du puissant soutien du Fond national juif </a:t>
            </a:r>
            <a:r>
              <a:rPr lang="fr-CH" altLang="it-CH" sz="1200" b="1" dirty="0">
                <a:solidFill>
                  <a:srgbClr val="FFFFFF"/>
                </a:solidFill>
                <a:cs typeface="Arial" charset="0"/>
              </a:rPr>
              <a:t>(créé en 1901)</a:t>
            </a:r>
            <a:r>
              <a:rPr lang="fr-CH" altLang="it-CH" sz="1400" b="1" dirty="0">
                <a:solidFill>
                  <a:srgbClr val="FFFFFF"/>
                </a:solidFill>
                <a:cs typeface="Arial" charset="0"/>
              </a:rPr>
              <a:t> et de l’administration pro-sioniste anglaise.</a:t>
            </a:r>
            <a:endParaRPr lang="it-IT" altLang="it-CH" sz="1400" b="1" dirty="0">
              <a:solidFill>
                <a:srgbClr val="FFFFFF"/>
              </a:solidFill>
              <a:cs typeface="Arial" charset="0"/>
            </a:endParaRPr>
          </a:p>
        </p:txBody>
      </p:sp>
      <p:pic>
        <p:nvPicPr>
          <p:cNvPr id="212999" name="Picture 7" descr="1920 zionist pioneer settlemen Jezreel Valle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3393" y="373991"/>
            <a:ext cx="3250501" cy="2744313"/>
          </a:xfrm>
          <a:prstGeom prst="rect">
            <a:avLst/>
          </a:prstGeom>
          <a:ln w="190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300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3806" y="3913187"/>
            <a:ext cx="3240088" cy="2527300"/>
          </a:xfrm>
          <a:prstGeom prst="rect">
            <a:avLst/>
          </a:prstGeom>
          <a:ln w="190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13001" name="Text Box 9"/>
          <p:cNvSpPr txBox="1">
            <a:spLocks noChangeArrowheads="1"/>
          </p:cNvSpPr>
          <p:nvPr/>
        </p:nvSpPr>
        <p:spPr bwMode="auto">
          <a:xfrm>
            <a:off x="6444208" y="3666966"/>
            <a:ext cx="15121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fr-CH" altLang="it-CH" sz="1000" b="1" dirty="0" err="1">
                <a:solidFill>
                  <a:srgbClr val="FFFFFF"/>
                </a:solidFill>
                <a:cs typeface="Arial" charset="0"/>
              </a:rPr>
              <a:t>Kibboutzin</a:t>
            </a:r>
            <a:r>
              <a:rPr lang="fr-CH" altLang="it-CH" sz="1000" b="1" dirty="0">
                <a:solidFill>
                  <a:srgbClr val="FFFFFF"/>
                </a:solidFill>
                <a:cs typeface="Arial" charset="0"/>
              </a:rPr>
              <a:t>   </a:t>
            </a:r>
            <a:r>
              <a:rPr lang="fr-CH" altLang="it-CH" sz="1000" b="1" dirty="0">
                <a:solidFill>
                  <a:srgbClr val="FFFF99"/>
                </a:solidFill>
                <a:cs typeface="Arial" charset="0"/>
              </a:rPr>
              <a:t>1935</a:t>
            </a:r>
            <a:endParaRPr lang="it-IT" altLang="it-CH" sz="1000" b="1" dirty="0">
              <a:solidFill>
                <a:srgbClr val="FFFF99"/>
              </a:solidFill>
              <a:cs typeface="Arial" charset="0"/>
            </a:endParaRPr>
          </a:p>
        </p:txBody>
      </p:sp>
      <p:sp>
        <p:nvSpPr>
          <p:cNvPr id="213002" name="Text Box 10"/>
          <p:cNvSpPr txBox="1">
            <a:spLocks noChangeArrowheads="1"/>
          </p:cNvSpPr>
          <p:nvPr/>
        </p:nvSpPr>
        <p:spPr bwMode="auto">
          <a:xfrm>
            <a:off x="4645025" y="548680"/>
            <a:ext cx="8651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fontAlgn="base" hangingPunct="1">
              <a:spcBef>
                <a:spcPct val="50000"/>
              </a:spcBef>
              <a:spcAft>
                <a:spcPct val="0"/>
              </a:spcAft>
              <a:buFontTx/>
              <a:buNone/>
            </a:pPr>
            <a:r>
              <a:rPr lang="fr-CH" altLang="it-CH" sz="1000" b="1" dirty="0">
                <a:solidFill>
                  <a:srgbClr val="FFFF99"/>
                </a:solidFill>
                <a:cs typeface="Arial" charset="0"/>
              </a:rPr>
              <a:t>1920</a:t>
            </a:r>
            <a:r>
              <a:rPr lang="fr-CH" altLang="it-CH" sz="1000" b="1" dirty="0">
                <a:solidFill>
                  <a:srgbClr val="FFFFFF"/>
                </a:solidFill>
                <a:cs typeface="Arial" charset="0"/>
              </a:rPr>
              <a:t> Colonie dans la vallée de </a:t>
            </a:r>
            <a:r>
              <a:rPr lang="fr-CH" altLang="it-CH" sz="1000" b="1" dirty="0" err="1">
                <a:solidFill>
                  <a:srgbClr val="FFFFFF"/>
                </a:solidFill>
                <a:cs typeface="Arial" charset="0"/>
              </a:rPr>
              <a:t>Jezreel</a:t>
            </a:r>
            <a:endParaRPr lang="it-IT" altLang="it-CH" sz="1000" b="1" dirty="0">
              <a:solidFill>
                <a:srgbClr val="FFFFFF"/>
              </a:solidFill>
              <a:cs typeface="Arial" charset="0"/>
            </a:endParaRPr>
          </a:p>
        </p:txBody>
      </p:sp>
      <p:sp>
        <p:nvSpPr>
          <p:cNvPr id="2" name="Segnaposto numero diapositiva 1"/>
          <p:cNvSpPr>
            <a:spLocks noGrp="1"/>
          </p:cNvSpPr>
          <p:nvPr>
            <p:ph type="sldNum" sz="quarter" idx="12"/>
          </p:nvPr>
        </p:nvSpPr>
        <p:spPr/>
        <p:txBody>
          <a:bodyPr/>
          <a:lstStyle/>
          <a:p>
            <a:pPr>
              <a:defRPr/>
            </a:pPr>
            <a:fld id="{C87C344E-459D-4DB4-A45A-022D46686BB8}" type="slidenum">
              <a:rPr lang="it-IT" smtClean="0"/>
              <a:pPr>
                <a:defRPr/>
              </a:pPr>
              <a:t>10</a:t>
            </a:fld>
            <a:endParaRPr lang="it-IT"/>
          </a:p>
        </p:txBody>
      </p:sp>
    </p:spTree>
    <p:extLst>
      <p:ext uri="{BB962C8B-B14F-4D97-AF65-F5344CB8AC3E}">
        <p14:creationId xmlns:p14="http://schemas.microsoft.com/office/powerpoint/2010/main" val="1634287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73" name="Picture 9" descr="jaffa primi anni 1920  2jpg"/>
          <p:cNvPicPr>
            <a:picLocks noChangeAspect="1" noChangeArrowheads="1"/>
          </p:cNvPicPr>
          <p:nvPr/>
        </p:nvPicPr>
        <p:blipFill>
          <a:blip r:embed="rId3">
            <a:lum bright="-8000" contrast="26000"/>
            <a:extLst>
              <a:ext uri="{28A0092B-C50C-407E-A947-70E740481C1C}">
                <a14:useLocalDpi xmlns:a14="http://schemas.microsoft.com/office/drawing/2010/main" val="0"/>
              </a:ext>
            </a:extLst>
          </a:blip>
          <a:srcRect/>
          <a:stretch>
            <a:fillRect/>
          </a:stretch>
        </p:blipFill>
        <p:spPr bwMode="auto">
          <a:xfrm>
            <a:off x="4859341" y="3768572"/>
            <a:ext cx="3931070" cy="2788939"/>
          </a:xfrm>
          <a:prstGeom prst="rect">
            <a:avLst/>
          </a:prstGeom>
          <a:ln w="190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6066" name="Picture 2" descr="Jaffa park hotel 1900"/>
          <p:cNvPicPr>
            <a:picLocks noChangeAspect="1" noChangeArrowheads="1"/>
          </p:cNvPicPr>
          <p:nvPr/>
        </p:nvPicPr>
        <p:blipFill>
          <a:blip r:embed="rId4">
            <a:lum bright="-8000" contrast="26000"/>
            <a:extLst>
              <a:ext uri="{28A0092B-C50C-407E-A947-70E740481C1C}">
                <a14:useLocalDpi xmlns:a14="http://schemas.microsoft.com/office/drawing/2010/main" val="0"/>
              </a:ext>
            </a:extLst>
          </a:blip>
          <a:srcRect/>
          <a:stretch>
            <a:fillRect/>
          </a:stretch>
        </p:blipFill>
        <p:spPr bwMode="auto">
          <a:xfrm>
            <a:off x="395065" y="3768572"/>
            <a:ext cx="4248373" cy="2788939"/>
          </a:xfrm>
          <a:prstGeom prst="rect">
            <a:avLst/>
          </a:prstGeom>
          <a:ln w="190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6067" name="Picture 3" descr="jaffa ferrovia 1920"/>
          <p:cNvPicPr>
            <a:picLocks noChangeAspect="1" noChangeArrowheads="1"/>
          </p:cNvPicPr>
          <p:nvPr/>
        </p:nvPicPr>
        <p:blipFill>
          <a:blip r:embed="rId5">
            <a:lum bright="-8000" contrast="26000"/>
            <a:extLst>
              <a:ext uri="{28A0092B-C50C-407E-A947-70E740481C1C}">
                <a14:useLocalDpi xmlns:a14="http://schemas.microsoft.com/office/drawing/2010/main" val="0"/>
              </a:ext>
            </a:extLst>
          </a:blip>
          <a:srcRect/>
          <a:stretch>
            <a:fillRect/>
          </a:stretch>
        </p:blipFill>
        <p:spPr bwMode="auto">
          <a:xfrm>
            <a:off x="395065" y="314280"/>
            <a:ext cx="4248374" cy="3254267"/>
          </a:xfrm>
          <a:prstGeom prst="rect">
            <a:avLst/>
          </a:prstGeom>
          <a:ln w="190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6068" name="Picture 4" descr="municipio di jaffa 1918"/>
          <p:cNvPicPr>
            <a:picLocks noChangeAspect="1" noChangeArrowheads="1"/>
          </p:cNvPicPr>
          <p:nvPr/>
        </p:nvPicPr>
        <p:blipFill>
          <a:blip r:embed="rId6">
            <a:lum bright="-8000" contrast="26000"/>
            <a:extLst>
              <a:ext uri="{28A0092B-C50C-407E-A947-70E740481C1C}">
                <a14:useLocalDpi xmlns:a14="http://schemas.microsoft.com/office/drawing/2010/main" val="0"/>
              </a:ext>
            </a:extLst>
          </a:blip>
          <a:srcRect/>
          <a:stretch>
            <a:fillRect/>
          </a:stretch>
        </p:blipFill>
        <p:spPr bwMode="auto">
          <a:xfrm>
            <a:off x="4859342" y="314280"/>
            <a:ext cx="3884940" cy="2255182"/>
          </a:xfrm>
          <a:prstGeom prst="rect">
            <a:avLst/>
          </a:prstGeom>
          <a:ln w="190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16069" name="Text Box 5"/>
          <p:cNvSpPr txBox="1">
            <a:spLocks noChangeArrowheads="1"/>
          </p:cNvSpPr>
          <p:nvPr/>
        </p:nvSpPr>
        <p:spPr bwMode="auto">
          <a:xfrm>
            <a:off x="467545" y="3949681"/>
            <a:ext cx="1223963" cy="2444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fr-CH" altLang="it-CH" sz="1000" b="1">
                <a:solidFill>
                  <a:srgbClr val="000000"/>
                </a:solidFill>
                <a:cs typeface="Arial" charset="0"/>
              </a:rPr>
              <a:t>Park Hotel, 1900</a:t>
            </a:r>
            <a:endParaRPr lang="it-IT" altLang="it-CH" sz="1000" b="1">
              <a:solidFill>
                <a:srgbClr val="000000"/>
              </a:solidFill>
              <a:cs typeface="Arial" charset="0"/>
            </a:endParaRPr>
          </a:p>
        </p:txBody>
      </p:sp>
      <p:sp>
        <p:nvSpPr>
          <p:cNvPr id="216070" name="Text Box 6"/>
          <p:cNvSpPr txBox="1">
            <a:spLocks noChangeArrowheads="1"/>
          </p:cNvSpPr>
          <p:nvPr/>
        </p:nvSpPr>
        <p:spPr bwMode="auto">
          <a:xfrm>
            <a:off x="467545" y="342746"/>
            <a:ext cx="1081088" cy="2444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fr-CH" altLang="it-CH" sz="1000" b="1">
                <a:solidFill>
                  <a:srgbClr val="000000"/>
                </a:solidFill>
                <a:cs typeface="Arial" charset="0"/>
              </a:rPr>
              <a:t>La gare 1920</a:t>
            </a:r>
            <a:endParaRPr lang="it-IT" altLang="it-CH" sz="1000" b="1">
              <a:solidFill>
                <a:srgbClr val="000000"/>
              </a:solidFill>
              <a:cs typeface="Arial" charset="0"/>
            </a:endParaRPr>
          </a:p>
        </p:txBody>
      </p:sp>
      <p:sp>
        <p:nvSpPr>
          <p:cNvPr id="216071" name="Text Box 7"/>
          <p:cNvSpPr txBox="1">
            <a:spLocks noChangeArrowheads="1"/>
          </p:cNvSpPr>
          <p:nvPr/>
        </p:nvSpPr>
        <p:spPr bwMode="auto">
          <a:xfrm>
            <a:off x="4842402" y="2583005"/>
            <a:ext cx="1225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fr-CH" altLang="it-CH" sz="1000" b="1" dirty="0">
                <a:solidFill>
                  <a:srgbClr val="FFFFFF"/>
                </a:solidFill>
                <a:cs typeface="Arial" charset="0"/>
              </a:rPr>
              <a:t>Mairie 1918</a:t>
            </a:r>
            <a:endParaRPr lang="it-IT" altLang="it-CH" sz="1000" b="1" dirty="0">
              <a:solidFill>
                <a:srgbClr val="FFFFFF"/>
              </a:solidFill>
              <a:cs typeface="Arial" charset="0"/>
            </a:endParaRPr>
          </a:p>
        </p:txBody>
      </p:sp>
      <p:sp>
        <p:nvSpPr>
          <p:cNvPr id="216072" name="Text Box 8"/>
          <p:cNvSpPr txBox="1">
            <a:spLocks noChangeArrowheads="1"/>
          </p:cNvSpPr>
          <p:nvPr/>
        </p:nvSpPr>
        <p:spPr bwMode="auto">
          <a:xfrm>
            <a:off x="5003801" y="2884334"/>
            <a:ext cx="38163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fr-CH" altLang="it-CH" sz="1400" b="1">
                <a:solidFill>
                  <a:srgbClr val="FFFFFF"/>
                </a:solidFill>
                <a:cs typeface="Arial" charset="0"/>
              </a:rPr>
              <a:t>Jaffa, la capitale économique de la Palestine pendant le mandat britannique</a:t>
            </a:r>
            <a:endParaRPr lang="it-IT" altLang="it-CH" sz="1400" b="1">
              <a:solidFill>
                <a:srgbClr val="FFFFFF"/>
              </a:solidFill>
              <a:cs typeface="Arial" charset="0"/>
            </a:endParaRPr>
          </a:p>
        </p:txBody>
      </p:sp>
      <p:sp>
        <p:nvSpPr>
          <p:cNvPr id="216074" name="Text Box 10"/>
          <p:cNvSpPr txBox="1">
            <a:spLocks noChangeArrowheads="1"/>
          </p:cNvSpPr>
          <p:nvPr/>
        </p:nvSpPr>
        <p:spPr bwMode="auto">
          <a:xfrm>
            <a:off x="8027989" y="3820959"/>
            <a:ext cx="7921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fr-CH" altLang="it-CH" sz="1200" b="1">
                <a:solidFill>
                  <a:srgbClr val="FFFFFF"/>
                </a:solidFill>
                <a:cs typeface="Arial" charset="0"/>
              </a:rPr>
              <a:t>Le port</a:t>
            </a:r>
            <a:endParaRPr lang="it-IT" altLang="it-CH" sz="1200" b="1">
              <a:solidFill>
                <a:srgbClr val="FFFFFF"/>
              </a:solidFill>
              <a:cs typeface="Arial" charset="0"/>
            </a:endParaRPr>
          </a:p>
        </p:txBody>
      </p:sp>
      <p:sp>
        <p:nvSpPr>
          <p:cNvPr id="2" name="Segnaposto numero diapositiva 1"/>
          <p:cNvSpPr>
            <a:spLocks noGrp="1"/>
          </p:cNvSpPr>
          <p:nvPr>
            <p:ph type="sldNum" sz="quarter" idx="12"/>
          </p:nvPr>
        </p:nvSpPr>
        <p:spPr>
          <a:xfrm>
            <a:off x="6553201" y="6205384"/>
            <a:ext cx="2133600" cy="476250"/>
          </a:xfrm>
        </p:spPr>
        <p:txBody>
          <a:bodyPr/>
          <a:lstStyle/>
          <a:p>
            <a:pPr>
              <a:defRPr/>
            </a:pPr>
            <a:fld id="{C87C344E-459D-4DB4-A45A-022D46686BB8}" type="slidenum">
              <a:rPr lang="it-IT" smtClean="0"/>
              <a:pPr>
                <a:defRPr/>
              </a:pPr>
              <a:t>11</a:t>
            </a:fld>
            <a:endParaRPr lang="it-IT"/>
          </a:p>
        </p:txBody>
      </p:sp>
    </p:spTree>
    <p:extLst>
      <p:ext uri="{BB962C8B-B14F-4D97-AF65-F5344CB8AC3E}">
        <p14:creationId xmlns:p14="http://schemas.microsoft.com/office/powerpoint/2010/main" val="837421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9426" name="Picture 2" descr="007_7"/>
          <p:cNvPicPr>
            <a:picLocks noChangeAspect="1" noChangeArrowheads="1"/>
          </p:cNvPicPr>
          <p:nvPr/>
        </p:nvPicPr>
        <p:blipFill>
          <a:blip r:embed="rId3">
            <a:lum bright="-10000" contrast="12000"/>
            <a:extLst>
              <a:ext uri="{28A0092B-C50C-407E-A947-70E740481C1C}">
                <a14:useLocalDpi xmlns:a14="http://schemas.microsoft.com/office/drawing/2010/main" val="0"/>
              </a:ext>
            </a:extLst>
          </a:blip>
          <a:srcRect/>
          <a:stretch>
            <a:fillRect/>
          </a:stretch>
        </p:blipFill>
        <p:spPr bwMode="auto">
          <a:xfrm>
            <a:off x="692214" y="398777"/>
            <a:ext cx="7831866" cy="5875338"/>
          </a:xfrm>
          <a:prstGeom prst="rect">
            <a:avLst/>
          </a:prstGeom>
          <a:ln w="2857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59427" name="Text Box 3"/>
          <p:cNvSpPr txBox="1">
            <a:spLocks noChangeArrowheads="1"/>
          </p:cNvSpPr>
          <p:nvPr/>
        </p:nvSpPr>
        <p:spPr bwMode="auto">
          <a:xfrm>
            <a:off x="2198290" y="6276549"/>
            <a:ext cx="47514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it-CH" altLang="it-CH" sz="1800" b="1" dirty="0">
                <a:solidFill>
                  <a:srgbClr val="FFFFFF"/>
                </a:solidFill>
                <a:cs typeface="Arial" charset="0"/>
              </a:rPr>
              <a:t>Rue </a:t>
            </a:r>
            <a:r>
              <a:rPr lang="it-CH" altLang="it-CH" sz="1800" b="1" dirty="0" err="1">
                <a:solidFill>
                  <a:srgbClr val="FFFFFF"/>
                </a:solidFill>
                <a:cs typeface="Arial" charset="0"/>
              </a:rPr>
              <a:t>bloquée</a:t>
            </a:r>
            <a:r>
              <a:rPr lang="it-CH" altLang="it-CH" sz="1800" b="1" dirty="0">
                <a:solidFill>
                  <a:srgbClr val="FFFFFF"/>
                </a:solidFill>
                <a:cs typeface="Arial" charset="0"/>
              </a:rPr>
              <a:t> à Abu </a:t>
            </a:r>
            <a:r>
              <a:rPr lang="it-CH" altLang="it-CH" sz="1800" b="1" dirty="0" err="1">
                <a:solidFill>
                  <a:srgbClr val="FFFFFF"/>
                </a:solidFill>
                <a:cs typeface="Arial" charset="0"/>
              </a:rPr>
              <a:t>Dis</a:t>
            </a:r>
            <a:r>
              <a:rPr lang="it-CH" altLang="it-CH" sz="1800" b="1" dirty="0">
                <a:solidFill>
                  <a:srgbClr val="FFFFFF"/>
                </a:solidFill>
                <a:cs typeface="Arial" charset="0"/>
              </a:rPr>
              <a:t>, </a:t>
            </a:r>
            <a:r>
              <a:rPr lang="it-CH" altLang="it-CH" sz="1800" b="1" dirty="0" err="1">
                <a:solidFill>
                  <a:srgbClr val="FFFFFF"/>
                </a:solidFill>
                <a:cs typeface="Arial" charset="0"/>
              </a:rPr>
              <a:t>Jérusalem</a:t>
            </a:r>
            <a:r>
              <a:rPr lang="it-CH" altLang="it-CH" sz="1800" b="1" dirty="0">
                <a:solidFill>
                  <a:srgbClr val="FFFFFF"/>
                </a:solidFill>
                <a:cs typeface="Arial" charset="0"/>
              </a:rPr>
              <a:t>-Est</a:t>
            </a:r>
            <a:endParaRPr lang="fr-FR" altLang="it-CH" sz="1800" b="1" dirty="0">
              <a:solidFill>
                <a:srgbClr val="FFFFFF"/>
              </a:solidFill>
              <a:cs typeface="Arial" charset="0"/>
            </a:endParaRPr>
          </a:p>
        </p:txBody>
      </p:sp>
      <p:sp>
        <p:nvSpPr>
          <p:cNvPr id="359428" name="Line 4"/>
          <p:cNvSpPr>
            <a:spLocks noChangeShapeType="1"/>
          </p:cNvSpPr>
          <p:nvPr/>
        </p:nvSpPr>
        <p:spPr bwMode="auto">
          <a:xfrm>
            <a:off x="5797475" y="3900484"/>
            <a:ext cx="936625" cy="10080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it-CH">
              <a:solidFill>
                <a:srgbClr val="FFFFFF"/>
              </a:solidFill>
              <a:cs typeface="Arial" charset="0"/>
            </a:endParaRPr>
          </a:p>
        </p:txBody>
      </p:sp>
      <p:sp>
        <p:nvSpPr>
          <p:cNvPr id="359429" name="Text Box 5"/>
          <p:cNvSpPr txBox="1">
            <a:spLocks noChangeArrowheads="1"/>
          </p:cNvSpPr>
          <p:nvPr/>
        </p:nvSpPr>
        <p:spPr bwMode="auto">
          <a:xfrm>
            <a:off x="5078337" y="3036884"/>
            <a:ext cx="13668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fr-FR" altLang="it-CH" sz="1200" b="1" dirty="0">
                <a:solidFill>
                  <a:srgbClr val="FFFFFF"/>
                </a:solidFill>
                <a:cs typeface="Arial" charset="0"/>
              </a:rPr>
              <a:t>PASSAGE PIETON             POUR  LES PALESTINIENS</a:t>
            </a:r>
          </a:p>
        </p:txBody>
      </p:sp>
      <p:pic>
        <p:nvPicPr>
          <p:cNvPr id="359430" name="Picture 6" descr="STRADA BLOCCATA A aBU dIS A 300 METRI DAL MONTE DEGLI ULIVI GERUS 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9293" y="422140"/>
            <a:ext cx="147478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a:xfrm>
            <a:off x="6949776" y="6365574"/>
            <a:ext cx="2133600" cy="476250"/>
          </a:xfrm>
        </p:spPr>
        <p:txBody>
          <a:bodyPr/>
          <a:lstStyle/>
          <a:p>
            <a:pPr>
              <a:defRPr/>
            </a:pPr>
            <a:fld id="{C87C344E-459D-4DB4-A45A-022D46686BB8}" type="slidenum">
              <a:rPr lang="it-IT" smtClean="0"/>
              <a:pPr>
                <a:defRPr/>
              </a:pPr>
              <a:t>12</a:t>
            </a:fld>
            <a:endParaRPr lang="it-IT"/>
          </a:p>
        </p:txBody>
      </p:sp>
    </p:spTree>
    <p:extLst>
      <p:ext uri="{BB962C8B-B14F-4D97-AF65-F5344CB8AC3E}">
        <p14:creationId xmlns:p14="http://schemas.microsoft.com/office/powerpoint/2010/main" val="2165611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7010" name="Picture 2" descr="erez"/>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67544" y="3604637"/>
            <a:ext cx="4717231" cy="2947863"/>
          </a:xfrm>
          <a:prstGeom prst="rect">
            <a:avLst/>
          </a:prstGeom>
          <a:ln w="190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27011" name="Picture 3" descr="chek direction jeru-betlehen 2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09795"/>
            <a:ext cx="4717231" cy="3122379"/>
          </a:xfrm>
          <a:prstGeom prst="rect">
            <a:avLst/>
          </a:prstGeom>
          <a:ln w="190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27012" name="Text Box 4"/>
          <p:cNvSpPr txBox="1">
            <a:spLocks noChangeArrowheads="1"/>
          </p:cNvSpPr>
          <p:nvPr/>
        </p:nvSpPr>
        <p:spPr bwMode="auto">
          <a:xfrm>
            <a:off x="5219700" y="2205038"/>
            <a:ext cx="338455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fr-CH" altLang="it-CH" sz="1800" b="1" dirty="0">
                <a:solidFill>
                  <a:srgbClr val="66FF33"/>
                </a:solidFill>
                <a:cs typeface="Arial" charset="0"/>
              </a:rPr>
              <a:t>Israël étrangle l’économie palestinienne :</a:t>
            </a:r>
          </a:p>
          <a:p>
            <a:pPr eaLnBrk="1" fontAlgn="base" hangingPunct="1">
              <a:spcBef>
                <a:spcPct val="50000"/>
              </a:spcBef>
              <a:spcAft>
                <a:spcPct val="0"/>
              </a:spcAft>
              <a:buFontTx/>
              <a:buNone/>
            </a:pPr>
            <a:r>
              <a:rPr lang="fr-CH" altLang="it-CH" sz="1400" b="1" dirty="0">
                <a:solidFill>
                  <a:srgbClr val="FFFFFF"/>
                </a:solidFill>
                <a:cs typeface="Arial" charset="0"/>
              </a:rPr>
              <a:t>Aux check points les marchandises des et pour les Palestiniens doivent s’arrêter souvent pendant plusieurs jours en plein soleil.</a:t>
            </a:r>
          </a:p>
          <a:p>
            <a:pPr eaLnBrk="1" fontAlgn="base" hangingPunct="1">
              <a:spcBef>
                <a:spcPct val="50000"/>
              </a:spcBef>
              <a:spcAft>
                <a:spcPct val="0"/>
              </a:spcAft>
              <a:buFontTx/>
              <a:buNone/>
            </a:pPr>
            <a:endParaRPr lang="it-IT" altLang="it-CH" sz="1400" b="1" dirty="0">
              <a:solidFill>
                <a:srgbClr val="FFFFFF"/>
              </a:solidFill>
              <a:cs typeface="Arial" charset="0"/>
            </a:endParaRPr>
          </a:p>
        </p:txBody>
      </p:sp>
      <p:sp>
        <p:nvSpPr>
          <p:cNvPr id="427013" name="Text Box 5"/>
          <p:cNvSpPr txBox="1">
            <a:spLocks noChangeArrowheads="1"/>
          </p:cNvSpPr>
          <p:nvPr/>
        </p:nvSpPr>
        <p:spPr bwMode="auto">
          <a:xfrm>
            <a:off x="684213" y="3644900"/>
            <a:ext cx="1223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fr-CH" altLang="it-CH" sz="1200" b="1" dirty="0">
                <a:solidFill>
                  <a:srgbClr val="4D4D4D"/>
                </a:solidFill>
                <a:cs typeface="Arial" charset="0"/>
              </a:rPr>
              <a:t>Check point </a:t>
            </a:r>
            <a:r>
              <a:rPr lang="fr-CH" altLang="it-CH" sz="1200" b="1" dirty="0" err="1">
                <a:solidFill>
                  <a:srgbClr val="4D4D4D"/>
                </a:solidFill>
                <a:cs typeface="Arial" charset="0"/>
              </a:rPr>
              <a:t>Erez</a:t>
            </a:r>
            <a:r>
              <a:rPr lang="fr-CH" altLang="it-CH" sz="1200" b="1" dirty="0">
                <a:solidFill>
                  <a:srgbClr val="4D4D4D"/>
                </a:solidFill>
                <a:cs typeface="Arial" charset="0"/>
              </a:rPr>
              <a:t> Gaza </a:t>
            </a:r>
            <a:endParaRPr lang="it-IT" altLang="it-CH" sz="1200" b="1" dirty="0">
              <a:solidFill>
                <a:srgbClr val="4D4D4D"/>
              </a:solidFill>
              <a:cs typeface="Arial" charset="0"/>
            </a:endParaRPr>
          </a:p>
        </p:txBody>
      </p:sp>
      <p:sp>
        <p:nvSpPr>
          <p:cNvPr id="427014" name="Text Box 6"/>
          <p:cNvSpPr txBox="1">
            <a:spLocks noChangeArrowheads="1"/>
          </p:cNvSpPr>
          <p:nvPr/>
        </p:nvSpPr>
        <p:spPr bwMode="auto">
          <a:xfrm>
            <a:off x="3922712" y="374526"/>
            <a:ext cx="12969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fr-CH" altLang="it-CH" sz="1200" b="1" dirty="0" err="1">
                <a:solidFill>
                  <a:srgbClr val="4D4D4D"/>
                </a:solidFill>
                <a:cs typeface="Arial" charset="0"/>
              </a:rPr>
              <a:t>Chek</a:t>
            </a:r>
            <a:r>
              <a:rPr lang="fr-CH" altLang="it-CH" sz="1200" b="1" dirty="0">
                <a:solidFill>
                  <a:srgbClr val="4D4D4D"/>
                </a:solidFill>
                <a:cs typeface="Arial" charset="0"/>
              </a:rPr>
              <a:t> point route Jérusalem- Bethléem</a:t>
            </a:r>
            <a:endParaRPr lang="it-IT" altLang="it-CH" sz="1200" b="1" dirty="0">
              <a:solidFill>
                <a:srgbClr val="4D4D4D"/>
              </a:solidFill>
              <a:cs typeface="Arial" charset="0"/>
            </a:endParaRPr>
          </a:p>
        </p:txBody>
      </p:sp>
      <p:pic>
        <p:nvPicPr>
          <p:cNvPr id="427015" name="Picture 7" descr="chek intersezione di kahn yunis aperto 2ore al giorno e non sempre"/>
          <p:cNvPicPr>
            <a:picLocks noChangeAspect="1" noChangeArrowheads="1"/>
          </p:cNvPicPr>
          <p:nvPr/>
        </p:nvPicPr>
        <p:blipFill>
          <a:blip r:embed="rId5" cstate="print">
            <a:extLst>
              <a:ext uri="{28A0092B-C50C-407E-A947-70E740481C1C}">
                <a14:useLocalDpi xmlns:a14="http://schemas.microsoft.com/office/drawing/2010/main" val="0"/>
              </a:ext>
            </a:extLst>
          </a:blip>
          <a:srcRect t="6978"/>
          <a:stretch>
            <a:fillRect/>
          </a:stretch>
        </p:blipFill>
        <p:spPr bwMode="auto">
          <a:xfrm>
            <a:off x="6096872" y="310163"/>
            <a:ext cx="2613894" cy="1822693"/>
          </a:xfrm>
          <a:prstGeom prst="rect">
            <a:avLst/>
          </a:prstGeom>
          <a:ln w="190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27016" name="Picture 8" descr="onu e croce rossa attendono di poter entrare a Rafah 21 5 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2608" y="4248319"/>
            <a:ext cx="3388158" cy="2304181"/>
          </a:xfrm>
          <a:prstGeom prst="rect">
            <a:avLst/>
          </a:prstGeom>
          <a:ln w="190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27017" name="Text Box 9"/>
          <p:cNvSpPr txBox="1">
            <a:spLocks noChangeArrowheads="1"/>
          </p:cNvSpPr>
          <p:nvPr/>
        </p:nvSpPr>
        <p:spPr bwMode="auto">
          <a:xfrm>
            <a:off x="5247648" y="478766"/>
            <a:ext cx="849224"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fontAlgn="base" hangingPunct="1">
              <a:spcBef>
                <a:spcPct val="50000"/>
              </a:spcBef>
              <a:spcAft>
                <a:spcPct val="0"/>
              </a:spcAft>
              <a:buFontTx/>
              <a:buNone/>
            </a:pPr>
            <a:r>
              <a:rPr lang="fr-CH" altLang="it-CH" sz="1000" b="1" dirty="0">
                <a:solidFill>
                  <a:srgbClr val="FFFFFF"/>
                </a:solidFill>
                <a:cs typeface="Arial" charset="0"/>
              </a:rPr>
              <a:t>L’inter- section de Kahn </a:t>
            </a:r>
            <a:r>
              <a:rPr lang="fr-CH" altLang="it-CH" sz="1000" b="1" dirty="0" err="1">
                <a:solidFill>
                  <a:srgbClr val="FFFFFF"/>
                </a:solidFill>
                <a:cs typeface="Arial" charset="0"/>
              </a:rPr>
              <a:t>Yunis</a:t>
            </a:r>
            <a:r>
              <a:rPr lang="fr-CH" altLang="it-CH" sz="1000" b="1" dirty="0">
                <a:solidFill>
                  <a:srgbClr val="FFFFFF"/>
                </a:solidFill>
                <a:cs typeface="Arial" charset="0"/>
              </a:rPr>
              <a:t> était ouverte 2 heures par jour</a:t>
            </a:r>
            <a:endParaRPr lang="it-IT" altLang="it-CH" sz="1000" b="1" dirty="0">
              <a:solidFill>
                <a:srgbClr val="FFFFFF"/>
              </a:solidFill>
              <a:cs typeface="Arial" charset="0"/>
            </a:endParaRPr>
          </a:p>
          <a:p>
            <a:pPr algn="r" eaLnBrk="1" fontAlgn="base" hangingPunct="1">
              <a:spcBef>
                <a:spcPct val="50000"/>
              </a:spcBef>
              <a:spcAft>
                <a:spcPct val="0"/>
              </a:spcAft>
              <a:buFontTx/>
              <a:buNone/>
            </a:pPr>
            <a:endParaRPr lang="it-IT" altLang="it-CH" sz="1000" dirty="0">
              <a:solidFill>
                <a:srgbClr val="FFFFFF"/>
              </a:solidFill>
              <a:cs typeface="Arial" charset="0"/>
            </a:endParaRPr>
          </a:p>
        </p:txBody>
      </p:sp>
      <p:sp>
        <p:nvSpPr>
          <p:cNvPr id="427018" name="Rectangle 10"/>
          <p:cNvSpPr>
            <a:spLocks noChangeArrowheads="1"/>
          </p:cNvSpPr>
          <p:nvPr/>
        </p:nvSpPr>
        <p:spPr bwMode="auto">
          <a:xfrm>
            <a:off x="6732587" y="4000500"/>
            <a:ext cx="18716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fr-CH" altLang="it-CH" sz="1000" b="1" dirty="0">
                <a:solidFill>
                  <a:srgbClr val="FFFFFF"/>
                </a:solidFill>
                <a:cs typeface="Arial" charset="0"/>
              </a:rPr>
              <a:t>Aides humanitaires bloqués</a:t>
            </a:r>
            <a:endParaRPr lang="it-IT" altLang="it-CH" sz="1000" b="1" dirty="0">
              <a:solidFill>
                <a:srgbClr val="FFFFFF"/>
              </a:solidFill>
              <a:cs typeface="Arial" charset="0"/>
            </a:endParaRPr>
          </a:p>
        </p:txBody>
      </p:sp>
      <p:sp>
        <p:nvSpPr>
          <p:cNvPr id="2" name="Segnaposto numero diapositiva 1"/>
          <p:cNvSpPr>
            <a:spLocks noGrp="1"/>
          </p:cNvSpPr>
          <p:nvPr>
            <p:ph type="sldNum" sz="quarter" idx="12"/>
          </p:nvPr>
        </p:nvSpPr>
        <p:spPr/>
        <p:txBody>
          <a:bodyPr/>
          <a:lstStyle/>
          <a:p>
            <a:pPr>
              <a:defRPr/>
            </a:pPr>
            <a:fld id="{C87C344E-459D-4DB4-A45A-022D46686BB8}" type="slidenum">
              <a:rPr lang="it-IT" smtClean="0"/>
              <a:pPr>
                <a:defRPr/>
              </a:pPr>
              <a:t>13</a:t>
            </a:fld>
            <a:endParaRPr lang="it-IT"/>
          </a:p>
        </p:txBody>
      </p:sp>
    </p:spTree>
    <p:extLst>
      <p:ext uri="{BB962C8B-B14F-4D97-AF65-F5344CB8AC3E}">
        <p14:creationId xmlns:p14="http://schemas.microsoft.com/office/powerpoint/2010/main" val="2749405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1106" name="Picture 2" descr="gaza dopo il ritiro buono buo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6177" y="317905"/>
            <a:ext cx="4158568" cy="2771369"/>
          </a:xfrm>
          <a:prstGeom prst="rect">
            <a:avLst/>
          </a:prstGeom>
          <a:ln w="190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31107" name="Picture 3" descr="Gaza dopo il ritiro buo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595" y="3818825"/>
            <a:ext cx="4176712" cy="2751137"/>
          </a:xfrm>
          <a:prstGeom prst="rect">
            <a:avLst/>
          </a:prstGeom>
          <a:ln w="190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31108" name="Text Box 5"/>
          <p:cNvSpPr txBox="1">
            <a:spLocks noChangeArrowheads="1"/>
          </p:cNvSpPr>
          <p:nvPr/>
        </p:nvSpPr>
        <p:spPr bwMode="auto">
          <a:xfrm>
            <a:off x="327990" y="3414786"/>
            <a:ext cx="86408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fr-CH" altLang="it-CH" sz="1200" b="1" dirty="0">
                <a:solidFill>
                  <a:srgbClr val="66FF33"/>
                </a:solidFill>
                <a:cs typeface="Arial" charset="0"/>
              </a:rPr>
              <a:t>Août 2005</a:t>
            </a:r>
            <a:r>
              <a:rPr lang="fr-CH" altLang="it-CH" sz="1200" b="1" dirty="0">
                <a:solidFill>
                  <a:srgbClr val="FFFFFF"/>
                </a:solidFill>
                <a:cs typeface="Arial" charset="0"/>
              </a:rPr>
              <a:t>   Les israéliens se retirent de la bande de Gaza en laissant seulement des décombres et les synagogues.</a:t>
            </a:r>
          </a:p>
        </p:txBody>
      </p:sp>
      <p:sp>
        <p:nvSpPr>
          <p:cNvPr id="431109" name="Text Box 6"/>
          <p:cNvSpPr txBox="1">
            <a:spLocks noChangeArrowheads="1"/>
          </p:cNvSpPr>
          <p:nvPr/>
        </p:nvSpPr>
        <p:spPr bwMode="auto">
          <a:xfrm>
            <a:off x="5788277" y="3132765"/>
            <a:ext cx="194421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fr-CH" altLang="it-CH" sz="1100" dirty="0">
                <a:solidFill>
                  <a:srgbClr val="FFFFFF"/>
                </a:solidFill>
                <a:cs typeface="Arial" charset="0"/>
              </a:rPr>
              <a:t>Seulement des décombres</a:t>
            </a:r>
            <a:endParaRPr lang="it-IT" altLang="it-CH" sz="1100" dirty="0">
              <a:solidFill>
                <a:srgbClr val="FFFFFF"/>
              </a:solidFill>
              <a:cs typeface="Arial" charset="0"/>
            </a:endParaRPr>
          </a:p>
        </p:txBody>
      </p:sp>
      <p:pic>
        <p:nvPicPr>
          <p:cNvPr id="431111" name="Picture 8" descr="Gaza dopo il ritiro israeliano 200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717104" y="3818825"/>
            <a:ext cx="4176713" cy="2755900"/>
          </a:xfrm>
          <a:prstGeom prst="rect">
            <a:avLst/>
          </a:prstGeom>
          <a:ln w="190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31112" name="Text Box 9"/>
          <p:cNvSpPr txBox="1">
            <a:spLocks noChangeArrowheads="1"/>
          </p:cNvSpPr>
          <p:nvPr/>
        </p:nvSpPr>
        <p:spPr bwMode="auto">
          <a:xfrm>
            <a:off x="3268170" y="3856037"/>
            <a:ext cx="10080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fr-CH" altLang="it-CH" sz="1000" b="1">
                <a:solidFill>
                  <a:srgbClr val="333333"/>
                </a:solidFill>
                <a:cs typeface="Arial" charset="0"/>
              </a:rPr>
              <a:t>Les palestiniens détruisent les synagogues</a:t>
            </a:r>
            <a:endParaRPr lang="it-IT" altLang="it-CH" sz="1000" b="1">
              <a:solidFill>
                <a:srgbClr val="333333"/>
              </a:solidFill>
              <a:cs typeface="Arial" charset="0"/>
            </a:endParaRPr>
          </a:p>
        </p:txBody>
      </p:sp>
      <p:sp>
        <p:nvSpPr>
          <p:cNvPr id="431113" name="Text Box 10"/>
          <p:cNvSpPr txBox="1">
            <a:spLocks noChangeArrowheads="1"/>
          </p:cNvSpPr>
          <p:nvPr/>
        </p:nvSpPr>
        <p:spPr bwMode="auto">
          <a:xfrm>
            <a:off x="620903" y="3136900"/>
            <a:ext cx="365533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fr-CH" altLang="it-CH" sz="1100" dirty="0">
                <a:solidFill>
                  <a:srgbClr val="FFFFFF"/>
                </a:solidFill>
                <a:cs typeface="Arial" charset="0"/>
              </a:rPr>
              <a:t>La résistance théâtrale des colons israéliens de Gaza</a:t>
            </a:r>
            <a:endParaRPr lang="it-IT" altLang="it-CH" sz="1100" dirty="0">
              <a:solidFill>
                <a:srgbClr val="FFFFFF"/>
              </a:solidFill>
              <a:cs typeface="Arial" charset="0"/>
            </a:endParaRPr>
          </a:p>
        </p:txBody>
      </p:sp>
      <p:sp>
        <p:nvSpPr>
          <p:cNvPr id="2" name="Segnaposto numero diapositiva 1"/>
          <p:cNvSpPr>
            <a:spLocks noGrp="1"/>
          </p:cNvSpPr>
          <p:nvPr>
            <p:ph type="sldNum" sz="quarter" idx="12"/>
          </p:nvPr>
        </p:nvSpPr>
        <p:spPr>
          <a:xfrm>
            <a:off x="8350283" y="6343372"/>
            <a:ext cx="514400" cy="476250"/>
          </a:xfrm>
        </p:spPr>
        <p:txBody>
          <a:bodyPr/>
          <a:lstStyle/>
          <a:p>
            <a:pPr>
              <a:defRPr/>
            </a:pPr>
            <a:fld id="{C87C344E-459D-4DB4-A45A-022D46686BB8}" type="slidenum">
              <a:rPr lang="it-IT" smtClean="0"/>
              <a:pPr>
                <a:defRPr/>
              </a:pPr>
              <a:t>14</a:t>
            </a:fld>
            <a:endParaRPr lang="it-IT" dirty="0"/>
          </a:p>
        </p:txBody>
      </p:sp>
      <p:pic>
        <p:nvPicPr>
          <p:cNvPr id="11" name="Picture 11" descr="http://smh.com.au/ffximage/2005/08/19/gaza2_wideweb__430x286.jpg"/>
          <p:cNvPicPr>
            <a:picLocks noChangeAspect="1" noChangeArrowheads="1"/>
          </p:cNvPicPr>
          <p:nvPr/>
        </p:nvPicPr>
        <p:blipFill>
          <a:blip r:embed="rId6"/>
          <a:srcRect/>
          <a:stretch>
            <a:fillRect/>
          </a:stretch>
        </p:blipFill>
        <p:spPr bwMode="auto">
          <a:xfrm>
            <a:off x="315668" y="317905"/>
            <a:ext cx="4176712" cy="2771370"/>
          </a:xfrm>
          <a:prstGeom prst="rect">
            <a:avLst/>
          </a:prstGeom>
          <a:ln w="190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701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C87C344E-459D-4DB4-A45A-022D46686BB8}" type="slidenum">
              <a:rPr lang="it-IT" smtClean="0"/>
              <a:pPr/>
              <a:t>15</a:t>
            </a:fld>
            <a:endParaRPr lang="it-IT"/>
          </a:p>
        </p:txBody>
      </p:sp>
      <p:pic>
        <p:nvPicPr>
          <p:cNvPr id="3" name="Picture 3" descr="profughi 48"/>
          <p:cNvPicPr>
            <a:picLocks noChangeAspect="1" noChangeArrowheads="1"/>
          </p:cNvPicPr>
          <p:nvPr/>
        </p:nvPicPr>
        <p:blipFill>
          <a:blip r:embed="rId2">
            <a:lum bright="-12000" contrast="14000"/>
            <a:extLst>
              <a:ext uri="{28A0092B-C50C-407E-A947-70E740481C1C}">
                <a14:useLocalDpi xmlns:a14="http://schemas.microsoft.com/office/drawing/2010/main" val="0"/>
              </a:ext>
            </a:extLst>
          </a:blip>
          <a:srcRect/>
          <a:stretch>
            <a:fillRect/>
          </a:stretch>
        </p:blipFill>
        <p:spPr bwMode="auto">
          <a:xfrm>
            <a:off x="971600" y="980728"/>
            <a:ext cx="2678112" cy="182245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315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a:xfrm>
            <a:off x="3198283" y="764704"/>
            <a:ext cx="4546600" cy="1143000"/>
          </a:xfrm>
        </p:spPr>
        <p:txBody>
          <a:bodyPr/>
          <a:lstStyle/>
          <a:p>
            <a:pPr algn="l" eaLnBrk="1" hangingPunct="1"/>
            <a:r>
              <a:rPr lang="fr-CH" altLang="it-CH" sz="4000" dirty="0">
                <a:solidFill>
                  <a:srgbClr val="00FF00"/>
                </a:solidFill>
              </a:rPr>
              <a:t>Les Palestiniens doivent partir</a:t>
            </a:r>
            <a:endParaRPr lang="it-IT" altLang="it-CH" sz="4000" dirty="0">
              <a:solidFill>
                <a:srgbClr val="00FF00"/>
              </a:solidFill>
            </a:endParaRPr>
          </a:p>
        </p:txBody>
      </p:sp>
      <p:pic>
        <p:nvPicPr>
          <p:cNvPr id="451587" name="Picture 3" descr="all those people are leaving Gaza"/>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843213" y="3500439"/>
            <a:ext cx="5473203" cy="2938720"/>
          </a:xfrm>
          <a:prstGeom prst="rect">
            <a:avLst/>
          </a:prstGeom>
          <a:ln>
            <a:noFill/>
          </a:ln>
          <a:effectLst>
            <a:outerShdw blurRad="292100" dist="139700" dir="2700000" algn="tl" rotWithShape="0">
              <a:srgbClr val="333333">
                <a:alpha val="65000"/>
              </a:srgbClr>
            </a:outerShdw>
          </a:effectLst>
        </p:spPr>
      </p:pic>
      <p:pic>
        <p:nvPicPr>
          <p:cNvPr id="451588" name="Picture 4" descr="palestinian woman taking her baby into bus as Rafah border, the only place to get out of Gaza Strip open only for 48 hours"/>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11560" y="476672"/>
            <a:ext cx="1984609" cy="2880320"/>
          </a:xfrm>
          <a:prstGeom prst="rect">
            <a:avLst/>
          </a:prstGeom>
          <a:ln>
            <a:noFill/>
          </a:ln>
          <a:effectLst>
            <a:outerShdw blurRad="292100" dist="139700" dir="2700000" algn="tl" rotWithShape="0">
              <a:srgbClr val="333333">
                <a:alpha val="65000"/>
              </a:srgbClr>
            </a:outerShdw>
          </a:effectLst>
        </p:spPr>
      </p:pic>
      <p:pic>
        <p:nvPicPr>
          <p:cNvPr id="451589" name="Picture 5" descr="no enough seats for the passangers at Rafah borde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11061" y="3500439"/>
            <a:ext cx="1974976" cy="2952897"/>
          </a:xfrm>
          <a:prstGeom prst="rect">
            <a:avLst/>
          </a:prstGeom>
          <a:ln>
            <a:noFill/>
          </a:ln>
          <a:effectLst>
            <a:outerShdw blurRad="292100" dist="139700" dir="2700000" algn="tl" rotWithShape="0">
              <a:srgbClr val="333333">
                <a:alpha val="65000"/>
              </a:srgbClr>
            </a:outerShdw>
          </a:effectLst>
        </p:spPr>
      </p:pic>
      <p:sp>
        <p:nvSpPr>
          <p:cNvPr id="451590" name="Text Box 6"/>
          <p:cNvSpPr txBox="1">
            <a:spLocks noChangeArrowheads="1"/>
          </p:cNvSpPr>
          <p:nvPr/>
        </p:nvSpPr>
        <p:spPr bwMode="auto">
          <a:xfrm>
            <a:off x="3203575" y="2060848"/>
            <a:ext cx="48244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fr-CH" altLang="it-CH" sz="1800" dirty="0">
                <a:solidFill>
                  <a:srgbClr val="FFFFFF"/>
                </a:solidFill>
                <a:cs typeface="Arial" charset="0"/>
              </a:rPr>
              <a:t>A cause des très mauvaises conditions de vie dans les territoires palestiniens occupés chaque année plus de 100’000 Palestiniens émigrent définitivement. </a:t>
            </a:r>
            <a:endParaRPr lang="it-IT" altLang="it-CH" sz="1800" dirty="0">
              <a:solidFill>
                <a:srgbClr val="FFFFFF"/>
              </a:solidFill>
              <a:cs typeface="Arial" charset="0"/>
            </a:endParaRPr>
          </a:p>
        </p:txBody>
      </p:sp>
      <p:sp>
        <p:nvSpPr>
          <p:cNvPr id="451591" name="Text Box 7"/>
          <p:cNvSpPr txBox="1">
            <a:spLocks noChangeArrowheads="1"/>
          </p:cNvSpPr>
          <p:nvPr/>
        </p:nvSpPr>
        <p:spPr bwMode="auto">
          <a:xfrm>
            <a:off x="6732240" y="3573463"/>
            <a:ext cx="1512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fr-CH" altLang="it-CH" sz="1400" dirty="0">
                <a:solidFill>
                  <a:srgbClr val="000000"/>
                </a:solidFill>
                <a:cs typeface="Arial" charset="0"/>
              </a:rPr>
              <a:t>Gaza, le départ</a:t>
            </a:r>
            <a:endParaRPr lang="it-IT" altLang="it-CH" sz="1400" dirty="0">
              <a:solidFill>
                <a:srgbClr val="000000"/>
              </a:solidFill>
              <a:cs typeface="Arial" charset="0"/>
            </a:endParaRPr>
          </a:p>
        </p:txBody>
      </p:sp>
      <p:sp>
        <p:nvSpPr>
          <p:cNvPr id="2" name="Segnaposto numero diapositiva 1"/>
          <p:cNvSpPr>
            <a:spLocks noGrp="1"/>
          </p:cNvSpPr>
          <p:nvPr>
            <p:ph type="sldNum" sz="quarter" idx="12"/>
          </p:nvPr>
        </p:nvSpPr>
        <p:spPr>
          <a:xfrm>
            <a:off x="8388424" y="6376421"/>
            <a:ext cx="658812" cy="476250"/>
          </a:xfrm>
        </p:spPr>
        <p:txBody>
          <a:bodyPr/>
          <a:lstStyle/>
          <a:p>
            <a:pPr>
              <a:defRPr/>
            </a:pPr>
            <a:fld id="{94EDA602-A38C-46A7-BDA1-D99E92DACEE7}" type="slidenum">
              <a:rPr lang="it-IT" smtClean="0"/>
              <a:pPr>
                <a:defRPr/>
              </a:pPr>
              <a:t>16</a:t>
            </a:fld>
            <a:endParaRPr lang="it-IT" dirty="0"/>
          </a:p>
        </p:txBody>
      </p:sp>
    </p:spTree>
    <p:extLst>
      <p:ext uri="{BB962C8B-B14F-4D97-AF65-F5344CB8AC3E}">
        <p14:creationId xmlns:p14="http://schemas.microsoft.com/office/powerpoint/2010/main" val="421169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6864738" y="6150170"/>
            <a:ext cx="2133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1D9FE046-6243-4ACB-BC01-B9E639337F73}" type="slidenum">
              <a:rPr lang="it-IT" altLang="it-CH" smtClean="0">
                <a:solidFill>
                  <a:srgbClr val="FFFFFF"/>
                </a:solidFill>
              </a:rPr>
              <a:pPr fontAlgn="base">
                <a:spcBef>
                  <a:spcPct val="0"/>
                </a:spcBef>
                <a:spcAft>
                  <a:spcPct val="0"/>
                </a:spcAft>
                <a:defRPr/>
              </a:pPr>
              <a:t>17</a:t>
            </a:fld>
            <a:endParaRPr lang="it-IT" altLang="it-CH">
              <a:solidFill>
                <a:srgbClr val="FFFFFF"/>
              </a:solidFill>
            </a:endParaRPr>
          </a:p>
        </p:txBody>
      </p:sp>
      <p:pic>
        <p:nvPicPr>
          <p:cNvPr id="292869" name="Picture 4" descr="distribuzione viveri i Giordania anni '50 rations"/>
          <p:cNvPicPr>
            <a:picLocks noChangeAspect="1" noChangeArrowheads="1"/>
          </p:cNvPicPr>
          <p:nvPr/>
        </p:nvPicPr>
        <p:blipFill>
          <a:blip r:embed="rId3">
            <a:lum bright="-12000" contrast="14000"/>
            <a:extLst>
              <a:ext uri="{28A0092B-C50C-407E-A947-70E740481C1C}">
                <a14:useLocalDpi xmlns:a14="http://schemas.microsoft.com/office/drawing/2010/main" val="0"/>
              </a:ext>
            </a:extLst>
          </a:blip>
          <a:srcRect/>
          <a:stretch>
            <a:fillRect/>
          </a:stretch>
        </p:blipFill>
        <p:spPr bwMode="auto">
          <a:xfrm>
            <a:off x="802093" y="315164"/>
            <a:ext cx="4292791" cy="3114187"/>
          </a:xfrm>
          <a:prstGeom prst="rect">
            <a:avLst/>
          </a:prstGeom>
          <a:ln w="190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92870" name="Picture 5" descr="nakba_17"/>
          <p:cNvPicPr>
            <a:picLocks noChangeAspect="1" noChangeArrowheads="1"/>
          </p:cNvPicPr>
          <p:nvPr/>
        </p:nvPicPr>
        <p:blipFill>
          <a:blip r:embed="rId4">
            <a:lum bright="-12000" contrast="14000"/>
            <a:extLst>
              <a:ext uri="{28A0092B-C50C-407E-A947-70E740481C1C}">
                <a14:useLocalDpi xmlns:a14="http://schemas.microsoft.com/office/drawing/2010/main" val="0"/>
              </a:ext>
            </a:extLst>
          </a:blip>
          <a:srcRect/>
          <a:stretch>
            <a:fillRect/>
          </a:stretch>
        </p:blipFill>
        <p:spPr bwMode="auto">
          <a:xfrm>
            <a:off x="5347706" y="315165"/>
            <a:ext cx="3034064" cy="2032284"/>
          </a:xfrm>
          <a:prstGeom prst="rect">
            <a:avLst/>
          </a:prstGeom>
          <a:ln w="190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92871" name="Text Box 6"/>
          <p:cNvSpPr txBox="1">
            <a:spLocks noChangeArrowheads="1"/>
          </p:cNvSpPr>
          <p:nvPr/>
        </p:nvSpPr>
        <p:spPr bwMode="auto">
          <a:xfrm>
            <a:off x="802093" y="2931471"/>
            <a:ext cx="1074256" cy="46166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fr-CH" altLang="it-CH" sz="1000" b="1" dirty="0" err="1">
                <a:solidFill>
                  <a:srgbClr val="000000"/>
                </a:solidFill>
                <a:cs typeface="Arial" charset="0"/>
              </a:rPr>
              <a:t>Rifornimento</a:t>
            </a:r>
            <a:r>
              <a:rPr lang="fr-CH" altLang="it-CH" sz="1000" b="1" dirty="0">
                <a:solidFill>
                  <a:srgbClr val="000000"/>
                </a:solidFill>
                <a:cs typeface="Arial" charset="0"/>
              </a:rPr>
              <a:t> </a:t>
            </a:r>
            <a:r>
              <a:rPr lang="fr-CH" altLang="it-CH" sz="1000" b="1" dirty="0" err="1">
                <a:solidFill>
                  <a:srgbClr val="000000"/>
                </a:solidFill>
                <a:cs typeface="Arial" charset="0"/>
              </a:rPr>
              <a:t>nel</a:t>
            </a:r>
            <a:r>
              <a:rPr lang="fr-CH" altLang="it-CH" sz="1000" b="1" dirty="0">
                <a:solidFill>
                  <a:srgbClr val="000000"/>
                </a:solidFill>
                <a:cs typeface="Arial" charset="0"/>
              </a:rPr>
              <a:t> </a:t>
            </a:r>
            <a:r>
              <a:rPr lang="fr-CH" altLang="it-CH" sz="1000" b="1" dirty="0" err="1">
                <a:solidFill>
                  <a:srgbClr val="000000"/>
                </a:solidFill>
                <a:cs typeface="Arial" charset="0"/>
              </a:rPr>
              <a:t>deserto</a:t>
            </a:r>
            <a:r>
              <a:rPr lang="fr-CH" altLang="it-CH" sz="1000" b="1" dirty="0">
                <a:solidFill>
                  <a:srgbClr val="000000"/>
                </a:solidFill>
                <a:cs typeface="Arial" charset="0"/>
              </a:rPr>
              <a:t> </a:t>
            </a:r>
            <a:r>
              <a:rPr lang="fr-CH" altLang="it-CH" sz="1400" b="1" dirty="0">
                <a:solidFill>
                  <a:srgbClr val="000000"/>
                </a:solidFill>
                <a:cs typeface="Arial" charset="0"/>
              </a:rPr>
              <a:t> </a:t>
            </a:r>
            <a:endParaRPr lang="it-IT" altLang="it-CH" sz="1400" b="1" dirty="0">
              <a:solidFill>
                <a:srgbClr val="000000"/>
              </a:solidFill>
              <a:cs typeface="Arial" charset="0"/>
            </a:endParaRPr>
          </a:p>
        </p:txBody>
      </p:sp>
      <p:sp>
        <p:nvSpPr>
          <p:cNvPr id="292872" name="Text Box 7"/>
          <p:cNvSpPr txBox="1">
            <a:spLocks noChangeArrowheads="1"/>
          </p:cNvSpPr>
          <p:nvPr/>
        </p:nvSpPr>
        <p:spPr bwMode="auto">
          <a:xfrm>
            <a:off x="867434" y="3565758"/>
            <a:ext cx="410866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1433513" indent="-1433513" eaLnBrk="1" fontAlgn="base" hangingPunct="1">
              <a:spcBef>
                <a:spcPct val="50000"/>
              </a:spcBef>
              <a:spcAft>
                <a:spcPct val="0"/>
              </a:spcAft>
              <a:buFontTx/>
              <a:buNone/>
            </a:pPr>
            <a:r>
              <a:rPr lang="fr-CH" altLang="it-CH" sz="2400" b="1" dirty="0">
                <a:solidFill>
                  <a:srgbClr val="00FF00"/>
                </a:solidFill>
                <a:cs typeface="Arial" charset="0"/>
              </a:rPr>
              <a:t>  </a:t>
            </a:r>
            <a:r>
              <a:rPr lang="fr-CH" altLang="it-CH" sz="3600" b="1" dirty="0">
                <a:solidFill>
                  <a:srgbClr val="00FF00"/>
                </a:solidFill>
                <a:cs typeface="Arial" charset="0"/>
              </a:rPr>
              <a:t>1948 </a:t>
            </a:r>
            <a:r>
              <a:rPr lang="fr-CH" altLang="it-CH" sz="3600" b="1" dirty="0">
                <a:solidFill>
                  <a:srgbClr val="FFFFFF"/>
                </a:solidFill>
                <a:cs typeface="Arial" charset="0"/>
              </a:rPr>
              <a:t> La </a:t>
            </a:r>
            <a:r>
              <a:rPr lang="fr-CH" altLang="it-CH" sz="3600" b="1" dirty="0" err="1">
                <a:solidFill>
                  <a:srgbClr val="FFFFFF"/>
                </a:solidFill>
                <a:cs typeface="Arial" charset="0"/>
              </a:rPr>
              <a:t>Nakba</a:t>
            </a:r>
            <a:r>
              <a:rPr lang="fr-CH" altLang="it-CH" sz="3600" b="1" dirty="0">
                <a:solidFill>
                  <a:srgbClr val="FFFFFF"/>
                </a:solidFill>
                <a:cs typeface="Arial" charset="0"/>
              </a:rPr>
              <a:t>          </a:t>
            </a:r>
            <a:r>
              <a:rPr lang="fr-CH" altLang="it-CH" sz="1600" b="1" dirty="0">
                <a:solidFill>
                  <a:srgbClr val="FFFFFF"/>
                </a:solidFill>
                <a:cs typeface="Arial" charset="0"/>
              </a:rPr>
              <a:t>(il </a:t>
            </a:r>
            <a:r>
              <a:rPr lang="fr-CH" altLang="it-CH" sz="1600" b="1" dirty="0" err="1">
                <a:solidFill>
                  <a:srgbClr val="FFFFFF"/>
                </a:solidFill>
                <a:cs typeface="Arial" charset="0"/>
              </a:rPr>
              <a:t>disastro</a:t>
            </a:r>
            <a:r>
              <a:rPr lang="fr-CH" altLang="it-CH" sz="1600" b="1" dirty="0">
                <a:solidFill>
                  <a:srgbClr val="FFFFFF"/>
                </a:solidFill>
                <a:cs typeface="Arial" charset="0"/>
              </a:rPr>
              <a:t>)</a:t>
            </a:r>
            <a:r>
              <a:rPr lang="fr-CH" altLang="it-CH" sz="2400" b="1" dirty="0">
                <a:solidFill>
                  <a:srgbClr val="FFFFFF"/>
                </a:solidFill>
                <a:cs typeface="Arial" charset="0"/>
              </a:rPr>
              <a:t>   </a:t>
            </a:r>
            <a:endParaRPr lang="it-IT" altLang="it-CH" sz="2400" b="1" dirty="0">
              <a:solidFill>
                <a:srgbClr val="FFFFFF"/>
              </a:solidFill>
              <a:cs typeface="Arial" charset="0"/>
            </a:endParaRPr>
          </a:p>
        </p:txBody>
      </p:sp>
      <p:sp>
        <p:nvSpPr>
          <p:cNvPr id="292874" name="Text Box 9"/>
          <p:cNvSpPr txBox="1">
            <a:spLocks noChangeArrowheads="1"/>
          </p:cNvSpPr>
          <p:nvPr/>
        </p:nvSpPr>
        <p:spPr bwMode="auto">
          <a:xfrm>
            <a:off x="7369004" y="2025159"/>
            <a:ext cx="792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fr-CH" altLang="it-CH" sz="1400" b="1" dirty="0" err="1">
                <a:solidFill>
                  <a:srgbClr val="FFFFFF"/>
                </a:solidFill>
                <a:cs typeface="Arial" charset="0"/>
              </a:rPr>
              <a:t>Arresti</a:t>
            </a:r>
            <a:endParaRPr lang="it-IT" altLang="it-CH" sz="1400" b="1" dirty="0">
              <a:solidFill>
                <a:srgbClr val="FFFFFF"/>
              </a:solidFill>
              <a:cs typeface="Arial" charset="0"/>
            </a:endParaRPr>
          </a:p>
        </p:txBody>
      </p:sp>
      <p:pic>
        <p:nvPicPr>
          <p:cNvPr id="292876" name="Picture 14" descr="C:\Dokumente und Einstellungen\Enrico\Eigene Dateien\Enrico\Documenti\AA Enrico nuovo\Palestina\A Foto\Profughi\Profughi jaffa buon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2780" y="4683542"/>
            <a:ext cx="3058612" cy="1935063"/>
          </a:xfrm>
          <a:prstGeom prst="rect">
            <a:avLst/>
          </a:prstGeom>
          <a:ln w="190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92878" name="Picture 14" descr="C:\Users\Enrico\Desktop\Na 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2780" y="2524448"/>
            <a:ext cx="3034064" cy="2000793"/>
          </a:xfrm>
          <a:prstGeom prst="rect">
            <a:avLst/>
          </a:prstGeom>
          <a:ln w="1905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92879" name="Picture 15" descr="C:\Users\Enrico\Desktop\1948 fuga da jaffa jpe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093" y="4683541"/>
            <a:ext cx="4292792" cy="1926007"/>
          </a:xfrm>
          <a:prstGeom prst="rect">
            <a:avLst/>
          </a:prstGeom>
          <a:ln w="1905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92877" name="TextBox 14"/>
          <p:cNvSpPr txBox="1">
            <a:spLocks noChangeArrowheads="1"/>
          </p:cNvSpPr>
          <p:nvPr/>
        </p:nvSpPr>
        <p:spPr bwMode="auto">
          <a:xfrm>
            <a:off x="1608364" y="4683542"/>
            <a:ext cx="1008062" cy="2460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it-CH" altLang="it-CH" sz="1000" b="1" dirty="0">
                <a:solidFill>
                  <a:srgbClr val="000000"/>
                </a:solidFill>
                <a:cs typeface="Arial" charset="0"/>
              </a:rPr>
              <a:t>Fuga da </a:t>
            </a:r>
            <a:r>
              <a:rPr lang="it-CH" altLang="it-CH" sz="1000" b="1" dirty="0" err="1">
                <a:solidFill>
                  <a:srgbClr val="000000"/>
                </a:solidFill>
                <a:cs typeface="Arial" charset="0"/>
              </a:rPr>
              <a:t>Jaffa</a:t>
            </a:r>
            <a:endParaRPr lang="it-IT" altLang="it-CH" sz="1000" b="1" dirty="0">
              <a:solidFill>
                <a:srgbClr val="000000"/>
              </a:solidFill>
              <a:cs typeface="Arial" charset="0"/>
            </a:endParaRPr>
          </a:p>
        </p:txBody>
      </p:sp>
      <p:sp>
        <p:nvSpPr>
          <p:cNvPr id="292873" name="Text Box 8"/>
          <p:cNvSpPr txBox="1">
            <a:spLocks noChangeArrowheads="1"/>
          </p:cNvSpPr>
          <p:nvPr/>
        </p:nvSpPr>
        <p:spPr bwMode="auto">
          <a:xfrm>
            <a:off x="5355245" y="6322373"/>
            <a:ext cx="1367942" cy="276999"/>
          </a:xfrm>
          <a:prstGeom prst="rect">
            <a:avLst/>
          </a:prstGeom>
          <a:noFill/>
          <a:ln>
            <a:noFill/>
          </a:ln>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fr-CH" altLang="it-CH" sz="1200" b="1" dirty="0" err="1">
                <a:solidFill>
                  <a:srgbClr val="000000"/>
                </a:solidFill>
                <a:cs typeface="Arial" charset="0"/>
              </a:rPr>
              <a:t>Fuga</a:t>
            </a:r>
            <a:r>
              <a:rPr lang="fr-CH" altLang="it-CH" sz="1200" b="1" dirty="0">
                <a:solidFill>
                  <a:srgbClr val="000000"/>
                </a:solidFill>
                <a:cs typeface="Arial" charset="0"/>
              </a:rPr>
              <a:t> da Jaffa</a:t>
            </a:r>
            <a:endParaRPr lang="it-IT" altLang="it-CH" sz="1200" b="1" dirty="0">
              <a:solidFill>
                <a:srgbClr val="000000"/>
              </a:solidFill>
              <a:cs typeface="Arial" charset="0"/>
            </a:endParaRPr>
          </a:p>
        </p:txBody>
      </p:sp>
      <p:sp>
        <p:nvSpPr>
          <p:cNvPr id="3" name="CasellaDiTesto 2"/>
          <p:cNvSpPr txBox="1"/>
          <p:nvPr/>
        </p:nvSpPr>
        <p:spPr>
          <a:xfrm>
            <a:off x="5539686" y="4216018"/>
            <a:ext cx="616489" cy="276999"/>
          </a:xfrm>
          <a:prstGeom prst="rect">
            <a:avLst/>
          </a:prstGeom>
          <a:noFill/>
        </p:spPr>
        <p:txBody>
          <a:bodyPr wrap="square" rtlCol="0">
            <a:spAutoFit/>
          </a:bodyPr>
          <a:lstStyle/>
          <a:p>
            <a:pPr fontAlgn="base">
              <a:spcBef>
                <a:spcPct val="0"/>
              </a:spcBef>
              <a:spcAft>
                <a:spcPct val="0"/>
              </a:spcAft>
            </a:pPr>
            <a:r>
              <a:rPr lang="it-CH" sz="1200" dirty="0">
                <a:solidFill>
                  <a:srgbClr val="FFFFFF"/>
                </a:solidFill>
                <a:cs typeface="Arial" charset="0"/>
              </a:rPr>
              <a:t>Fuga</a:t>
            </a:r>
          </a:p>
        </p:txBody>
      </p:sp>
    </p:spTree>
    <p:extLst>
      <p:ext uri="{BB962C8B-B14F-4D97-AF65-F5344CB8AC3E}">
        <p14:creationId xmlns:p14="http://schemas.microsoft.com/office/powerpoint/2010/main" val="3016847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a:xfrm>
            <a:off x="8245475" y="3119438"/>
            <a:ext cx="566738" cy="476250"/>
          </a:xfrm>
        </p:spPr>
        <p:txBody>
          <a:bodyPr/>
          <a:lstStyle/>
          <a:p>
            <a:pPr>
              <a:defRPr/>
            </a:pPr>
            <a:fld id="{7F00D4EF-2384-43AD-A529-BA8E744D8835}" type="slidenum">
              <a:rPr lang="it-IT" smtClean="0"/>
              <a:pPr>
                <a:defRPr/>
              </a:pPr>
              <a:t>18</a:t>
            </a:fld>
            <a:endParaRPr lang="it-IT" dirty="0"/>
          </a:p>
        </p:txBody>
      </p:sp>
      <p:pic>
        <p:nvPicPr>
          <p:cNvPr id="545795" name="Picture 2" descr="C:\Users\Enrico\Desktop\Dem jpe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0788" y="333375"/>
            <a:ext cx="3498850" cy="23034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5796" name="Picture 3" descr="C:\Users\Enrico\Desktop\tr jpe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3013" y="4064000"/>
            <a:ext cx="3476625" cy="23733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5797" name="Picture 4" descr="C:\Users\Enrico\Desktop\Silvan jpe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00013"/>
            <a:ext cx="4486275" cy="6515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5798" name="CasellaDiTesto 2"/>
          <p:cNvSpPr txBox="1">
            <a:spLocks noChangeArrowheads="1"/>
          </p:cNvSpPr>
          <p:nvPr/>
        </p:nvSpPr>
        <p:spPr bwMode="auto">
          <a:xfrm>
            <a:off x="5016500" y="2725738"/>
            <a:ext cx="2939876"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it-CH" altLang="it-CH" sz="2000" b="1" dirty="0" err="1">
                <a:solidFill>
                  <a:srgbClr val="FFFFFF"/>
                </a:solidFill>
              </a:rPr>
              <a:t>Jérusalem</a:t>
            </a:r>
            <a:r>
              <a:rPr lang="it-CH" altLang="it-CH" sz="2000" b="1" dirty="0">
                <a:solidFill>
                  <a:srgbClr val="FFFFFF"/>
                </a:solidFill>
              </a:rPr>
              <a:t> Est</a:t>
            </a:r>
            <a:r>
              <a:rPr lang="it-CH" altLang="it-CH" sz="1400" dirty="0">
                <a:solidFill>
                  <a:srgbClr val="FFFFFF"/>
                </a:solidFill>
              </a:rPr>
              <a:t>:                       </a:t>
            </a:r>
            <a:r>
              <a:rPr lang="it-CH" altLang="it-CH" sz="1400" dirty="0" err="1">
                <a:solidFill>
                  <a:srgbClr val="FFFFFF"/>
                </a:solidFill>
              </a:rPr>
              <a:t>les</a:t>
            </a:r>
            <a:r>
              <a:rPr lang="it-CH" altLang="it-CH" sz="1400" dirty="0">
                <a:solidFill>
                  <a:srgbClr val="FFFFFF"/>
                </a:solidFill>
              </a:rPr>
              <a:t> </a:t>
            </a:r>
            <a:r>
              <a:rPr lang="it-CH" altLang="it-CH" sz="1400" dirty="0" err="1">
                <a:solidFill>
                  <a:srgbClr val="FFFFFF"/>
                </a:solidFill>
              </a:rPr>
              <a:t>quartiers</a:t>
            </a:r>
            <a:r>
              <a:rPr lang="it-CH" altLang="it-CH" sz="1400" dirty="0">
                <a:solidFill>
                  <a:srgbClr val="FFFFFF"/>
                </a:solidFill>
              </a:rPr>
              <a:t> de Al-</a:t>
            </a:r>
            <a:r>
              <a:rPr lang="it-CH" altLang="it-CH" sz="1400" dirty="0" err="1">
                <a:solidFill>
                  <a:srgbClr val="FFFFFF"/>
                </a:solidFill>
              </a:rPr>
              <a:t>Bustan</a:t>
            </a:r>
            <a:r>
              <a:rPr lang="it-CH" altLang="it-CH" sz="1400" dirty="0">
                <a:solidFill>
                  <a:srgbClr val="FFFFFF"/>
                </a:solidFill>
              </a:rPr>
              <a:t> et Silvan </a:t>
            </a:r>
            <a:r>
              <a:rPr lang="it-CH" altLang="it-CH" sz="1400" dirty="0" err="1">
                <a:solidFill>
                  <a:srgbClr val="FFFFFF"/>
                </a:solidFill>
              </a:rPr>
              <a:t>où</a:t>
            </a:r>
            <a:r>
              <a:rPr lang="it-CH" altLang="it-CH" sz="1400" dirty="0">
                <a:solidFill>
                  <a:srgbClr val="FFFFFF"/>
                </a:solidFill>
              </a:rPr>
              <a:t> </a:t>
            </a:r>
            <a:r>
              <a:rPr lang="it-CH" altLang="it-CH" sz="1400" dirty="0" err="1">
                <a:solidFill>
                  <a:srgbClr val="FFFFFF"/>
                </a:solidFill>
              </a:rPr>
              <a:t>les</a:t>
            </a:r>
            <a:r>
              <a:rPr lang="it-CH" altLang="it-CH" sz="1400" dirty="0">
                <a:solidFill>
                  <a:srgbClr val="FFFFFF"/>
                </a:solidFill>
              </a:rPr>
              <a:t> </a:t>
            </a:r>
            <a:r>
              <a:rPr lang="it-CH" altLang="it-CH" sz="1400" dirty="0" err="1">
                <a:solidFill>
                  <a:srgbClr val="FFFFFF"/>
                </a:solidFill>
              </a:rPr>
              <a:t>Israéliens</a:t>
            </a:r>
            <a:r>
              <a:rPr lang="it-CH" altLang="it-CH" sz="1400" dirty="0">
                <a:solidFill>
                  <a:srgbClr val="FFFFFF"/>
                </a:solidFill>
              </a:rPr>
              <a:t> </a:t>
            </a:r>
            <a:r>
              <a:rPr lang="it-CH" altLang="it-CH" sz="1400" dirty="0" err="1">
                <a:solidFill>
                  <a:srgbClr val="FFFFFF"/>
                </a:solidFill>
              </a:rPr>
              <a:t>veulent</a:t>
            </a:r>
            <a:r>
              <a:rPr lang="it-CH" altLang="it-CH" sz="1400" dirty="0">
                <a:solidFill>
                  <a:srgbClr val="FFFFFF"/>
                </a:solidFill>
              </a:rPr>
              <a:t> </a:t>
            </a:r>
            <a:r>
              <a:rPr lang="it-CH" altLang="it-CH" sz="1400" dirty="0" err="1">
                <a:solidFill>
                  <a:srgbClr val="FFFFFF"/>
                </a:solidFill>
              </a:rPr>
              <a:t>démolir</a:t>
            </a:r>
            <a:r>
              <a:rPr lang="it-CH" altLang="it-CH" sz="1400" dirty="0">
                <a:solidFill>
                  <a:srgbClr val="FFFFFF"/>
                </a:solidFill>
              </a:rPr>
              <a:t> un </a:t>
            </a:r>
            <a:r>
              <a:rPr lang="it-CH" altLang="it-CH" sz="1400" dirty="0" err="1">
                <a:solidFill>
                  <a:srgbClr val="FFFFFF"/>
                </a:solidFill>
              </a:rPr>
              <a:t>grand</a:t>
            </a:r>
            <a:r>
              <a:rPr lang="it-CH" altLang="it-CH" sz="1400" dirty="0">
                <a:solidFill>
                  <a:srgbClr val="FFFFFF"/>
                </a:solidFill>
              </a:rPr>
              <a:t> </a:t>
            </a:r>
            <a:r>
              <a:rPr lang="it-CH" altLang="it-CH" sz="1400" dirty="0" err="1">
                <a:solidFill>
                  <a:srgbClr val="FFFFFF"/>
                </a:solidFill>
              </a:rPr>
              <a:t>nombre</a:t>
            </a:r>
            <a:r>
              <a:rPr lang="it-CH" altLang="it-CH" sz="1400" dirty="0">
                <a:solidFill>
                  <a:srgbClr val="FFFFFF"/>
                </a:solidFill>
              </a:rPr>
              <a:t> de </a:t>
            </a:r>
            <a:r>
              <a:rPr lang="it-CH" altLang="it-CH" sz="1400" dirty="0" err="1">
                <a:solidFill>
                  <a:srgbClr val="FFFFFF"/>
                </a:solidFill>
              </a:rPr>
              <a:t>maisons</a:t>
            </a:r>
            <a:r>
              <a:rPr lang="it-CH" altLang="it-CH" sz="1400" dirty="0">
                <a:solidFill>
                  <a:srgbClr val="FFFFFF"/>
                </a:solidFill>
              </a:rPr>
              <a:t> </a:t>
            </a:r>
            <a:r>
              <a:rPr lang="it-CH" altLang="it-CH" sz="1400" dirty="0" err="1">
                <a:solidFill>
                  <a:srgbClr val="FFFFFF"/>
                </a:solidFill>
              </a:rPr>
              <a:t>palestiniennes</a:t>
            </a:r>
            <a:endParaRPr lang="it-CH" altLang="it-CH" sz="1400" dirty="0">
              <a:solidFill>
                <a:srgbClr val="FFFFFF"/>
              </a:solidFill>
            </a:endParaRPr>
          </a:p>
        </p:txBody>
      </p:sp>
    </p:spTree>
    <p:extLst>
      <p:ext uri="{BB962C8B-B14F-4D97-AF65-F5344CB8AC3E}">
        <p14:creationId xmlns:p14="http://schemas.microsoft.com/office/powerpoint/2010/main" val="2845030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3C5CFA75-34A2-4B94-88BF-07104C20B8FF}" type="slidenum">
              <a:rPr lang="it-IT" smtClean="0"/>
              <a:pPr>
                <a:defRPr/>
              </a:pPr>
              <a:t>19</a:t>
            </a:fld>
            <a:endParaRPr lang="it-IT"/>
          </a:p>
        </p:txBody>
      </p:sp>
      <p:sp>
        <p:nvSpPr>
          <p:cNvPr id="546819" name="Rettangolo 2"/>
          <p:cNvSpPr>
            <a:spLocks noChangeArrowheads="1"/>
          </p:cNvSpPr>
          <p:nvPr/>
        </p:nvSpPr>
        <p:spPr bwMode="auto">
          <a:xfrm>
            <a:off x="2587625" y="6094413"/>
            <a:ext cx="43195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it-CH" altLang="it-CH" sz="1200">
                <a:solidFill>
                  <a:srgbClr val="FFFFFF"/>
                </a:solidFill>
                <a:cs typeface="Arial" charset="0"/>
              </a:rPr>
              <a:t>http://www.maannews.net/eng/ViewDetails.aspx?ID=744486</a:t>
            </a:r>
          </a:p>
        </p:txBody>
      </p:sp>
      <p:sp>
        <p:nvSpPr>
          <p:cNvPr id="546820" name="CasellaDiTesto 3"/>
          <p:cNvSpPr txBox="1">
            <a:spLocks noChangeArrowheads="1"/>
          </p:cNvSpPr>
          <p:nvPr/>
        </p:nvSpPr>
        <p:spPr bwMode="auto">
          <a:xfrm>
            <a:off x="971550" y="4508500"/>
            <a:ext cx="748823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it-CH" altLang="it-CH" sz="1800" dirty="0">
                <a:solidFill>
                  <a:srgbClr val="FFFFFF"/>
                </a:solidFill>
                <a:cs typeface="Arial" charset="0"/>
              </a:rPr>
              <a:t>03.12.2014 - Gerusalemme est, campo profughi di </a:t>
            </a:r>
            <a:r>
              <a:rPr lang="it-CH" altLang="it-CH" sz="1800" dirty="0" err="1">
                <a:solidFill>
                  <a:srgbClr val="FFFFFF"/>
                </a:solidFill>
                <a:cs typeface="Arial" charset="0"/>
              </a:rPr>
              <a:t>Shufat</a:t>
            </a:r>
            <a:r>
              <a:rPr lang="it-CH" altLang="it-CH" sz="1800" dirty="0">
                <a:solidFill>
                  <a:srgbClr val="FFFFFF"/>
                </a:solidFill>
                <a:cs typeface="Arial" charset="0"/>
              </a:rPr>
              <a:t>. Gli israeliani demoliscono un edificio e 20 negozi, ultimi rimasti di una proprietà di oltre 11’000 metri quadrati già confiscati in precedenza alla famiglia palestinese </a:t>
            </a:r>
            <a:r>
              <a:rPr lang="it-CH" altLang="it-CH" sz="1800" dirty="0" err="1">
                <a:solidFill>
                  <a:srgbClr val="FFFFFF"/>
                </a:solidFill>
                <a:cs typeface="Arial" charset="0"/>
              </a:rPr>
              <a:t>Dajani</a:t>
            </a:r>
            <a:r>
              <a:rPr lang="it-CH" altLang="it-CH" sz="1800" dirty="0">
                <a:solidFill>
                  <a:srgbClr val="FFFFFF"/>
                </a:solidFill>
                <a:cs typeface="Arial" charset="0"/>
              </a:rPr>
              <a:t>.  Nel 2014 gli israeliani hanno demolito circa 360 strutture palestinesi a Gerusalemme Est. </a:t>
            </a:r>
          </a:p>
        </p:txBody>
      </p:sp>
      <p:pic>
        <p:nvPicPr>
          <p:cNvPr id="529413" name="Picture 6" descr="C:\Users\Enrico\Desktop\Distr gerus jpeg.jpg"/>
          <p:cNvPicPr>
            <a:picLocks noChangeAspect="1" noChangeArrowheads="1"/>
          </p:cNvPicPr>
          <p:nvPr/>
        </p:nvPicPr>
        <p:blipFill>
          <a:blip r:embed="rId3"/>
          <a:srcRect/>
          <a:stretch>
            <a:fillRect/>
          </a:stretch>
        </p:blipFill>
        <p:spPr bwMode="auto">
          <a:xfrm>
            <a:off x="1476375" y="404813"/>
            <a:ext cx="6048375" cy="4017962"/>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214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633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084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CD6430F6-C89D-4D61-AFF6-3985476A6BE2}" type="slidenum">
              <a:rPr lang="it-IT" altLang="it-CH" smtClean="0">
                <a:solidFill>
                  <a:srgbClr val="FFFFFF"/>
                </a:solidFill>
              </a:rPr>
              <a:pPr fontAlgn="base">
                <a:spcBef>
                  <a:spcPct val="0"/>
                </a:spcBef>
                <a:spcAft>
                  <a:spcPct val="0"/>
                </a:spcAft>
                <a:defRPr/>
              </a:pPr>
              <a:t>20</a:t>
            </a:fld>
            <a:endParaRPr lang="it-IT" altLang="it-CH">
              <a:solidFill>
                <a:srgbClr val="FFFFFF"/>
              </a:solidFill>
            </a:endParaRPr>
          </a:p>
        </p:txBody>
      </p:sp>
      <p:pic>
        <p:nvPicPr>
          <p:cNvPr id="547843" name="Picture 2" descr="http://nswas.org/local/cache-vignettes/L170xH123/rubon41-b7a4d.jpg"/>
          <p:cNvPicPr>
            <a:picLocks noChangeAspect="1" noChangeArrowheads="1"/>
          </p:cNvPicPr>
          <p:nvPr/>
        </p:nvPicPr>
        <p:blipFill>
          <a:blip r:embed="rId3"/>
          <a:srcRect/>
          <a:stretch>
            <a:fillRect/>
          </a:stretch>
        </p:blipFill>
        <p:spPr bwMode="auto">
          <a:xfrm>
            <a:off x="2843808" y="706959"/>
            <a:ext cx="2371129" cy="1654175"/>
          </a:xfrm>
          <a:prstGeom prst="rect">
            <a:avLst/>
          </a:prstGeom>
          <a:ln w="1270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47844" name="Picture 4" descr="http://nswas.com/images/aerial2002_sma.jpg"/>
          <p:cNvPicPr>
            <a:picLocks noChangeAspect="1" noChangeArrowheads="1"/>
          </p:cNvPicPr>
          <p:nvPr/>
        </p:nvPicPr>
        <p:blipFill>
          <a:blip r:embed="rId4"/>
          <a:srcRect/>
          <a:stretch>
            <a:fillRect/>
          </a:stretch>
        </p:blipFill>
        <p:spPr bwMode="auto">
          <a:xfrm>
            <a:off x="292496" y="2525785"/>
            <a:ext cx="4071139" cy="2871172"/>
          </a:xfrm>
          <a:prstGeom prst="rect">
            <a:avLst/>
          </a:prstGeom>
          <a:ln w="1270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47845" name="Picture 6" descr="http://www.calpeacepower.org/0301/images/neve_shalom_2_lg.jpg"/>
          <p:cNvPicPr>
            <a:picLocks noChangeAspect="1" noChangeArrowheads="1"/>
          </p:cNvPicPr>
          <p:nvPr/>
        </p:nvPicPr>
        <p:blipFill>
          <a:blip r:embed="rId5"/>
          <a:srcRect/>
          <a:stretch>
            <a:fillRect/>
          </a:stretch>
        </p:blipFill>
        <p:spPr bwMode="auto">
          <a:xfrm>
            <a:off x="4572000" y="2519990"/>
            <a:ext cx="4224337" cy="2876967"/>
          </a:xfrm>
          <a:prstGeom prst="rect">
            <a:avLst/>
          </a:prstGeom>
          <a:ln w="1270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47846" name="Picture 8" descr="http://www.calpeacepower.org/0301/images/neve_shalom_3_sm.jpg">
            <a:hlinkClick r:id="rId6"/>
          </p:cNvPr>
          <p:cNvPicPr>
            <a:picLocks noChangeAspect="1" noChangeArrowheads="1"/>
          </p:cNvPicPr>
          <p:nvPr/>
        </p:nvPicPr>
        <p:blipFill>
          <a:blip r:embed="rId7"/>
          <a:srcRect/>
          <a:stretch>
            <a:fillRect/>
          </a:stretch>
        </p:blipFill>
        <p:spPr bwMode="auto">
          <a:xfrm>
            <a:off x="292496" y="699888"/>
            <a:ext cx="2335288" cy="1661246"/>
          </a:xfrm>
          <a:prstGeom prst="rect">
            <a:avLst/>
          </a:prstGeom>
          <a:ln w="1270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47847" name="Picture 10" descr="http://nswas.com/school/images/school.jpg"/>
          <p:cNvPicPr>
            <a:picLocks noChangeAspect="1" noChangeArrowheads="1"/>
          </p:cNvPicPr>
          <p:nvPr/>
        </p:nvPicPr>
        <p:blipFill>
          <a:blip r:embed="rId8"/>
          <a:srcRect/>
          <a:stretch>
            <a:fillRect/>
          </a:stretch>
        </p:blipFill>
        <p:spPr bwMode="auto">
          <a:xfrm>
            <a:off x="5429249" y="706959"/>
            <a:ext cx="3367088" cy="1643062"/>
          </a:xfrm>
          <a:prstGeom prst="rect">
            <a:avLst/>
          </a:prstGeom>
          <a:ln w="1270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47848" name="TextBox 7"/>
          <p:cNvSpPr txBox="1">
            <a:spLocks noChangeArrowheads="1"/>
          </p:cNvSpPr>
          <p:nvPr/>
        </p:nvSpPr>
        <p:spPr bwMode="auto">
          <a:xfrm>
            <a:off x="683568" y="5589240"/>
            <a:ext cx="79208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fr-CH" altLang="it-CH" sz="2000" b="1" dirty="0">
                <a:solidFill>
                  <a:srgbClr val="FFFFFF"/>
                </a:solidFill>
                <a:cs typeface="Arial" charset="0"/>
              </a:rPr>
              <a:t>NEVE SHALOM    </a:t>
            </a:r>
            <a:r>
              <a:rPr lang="en-US" altLang="it-CH" sz="1400" b="1" dirty="0">
                <a:solidFill>
                  <a:srgbClr val="FFFFFF"/>
                </a:solidFill>
                <a:cs typeface="Arial" charset="0"/>
              </a:rPr>
              <a:t>The village where Hebrews and Palestinians pacifically cohabit</a:t>
            </a:r>
          </a:p>
        </p:txBody>
      </p:sp>
    </p:spTree>
    <p:extLst>
      <p:ext uri="{BB962C8B-B14F-4D97-AF65-F5344CB8AC3E}">
        <p14:creationId xmlns:p14="http://schemas.microsoft.com/office/powerpoint/2010/main" val="3683812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63929"/>
        </a:solidFill>
        <a:effectLst/>
      </p:bgPr>
    </p:bg>
    <p:spTree>
      <p:nvGrpSpPr>
        <p:cNvPr id="1" name=""/>
        <p:cNvGrpSpPr/>
        <p:nvPr/>
      </p:nvGrpSpPr>
      <p:grpSpPr>
        <a:xfrm>
          <a:off x="0" y="0"/>
          <a:ext cx="0" cy="0"/>
          <a:chOff x="0" y="0"/>
          <a:chExt cx="0" cy="0"/>
        </a:xfrm>
      </p:grpSpPr>
      <p:pic>
        <p:nvPicPr>
          <p:cNvPr id="245763" name="Picture 2" descr="fabbrica telaio automatico"/>
          <p:cNvPicPr>
            <a:picLocks noGrp="1" noChangeAspect="1" noChangeArrowheads="1"/>
          </p:cNvPicPr>
          <p:nvPr>
            <p:ph idx="4294967295"/>
          </p:nvPr>
        </p:nvPicPr>
        <p:blipFill>
          <a:blip r:embed="rId4"/>
          <a:srcRect/>
          <a:stretch>
            <a:fillRect/>
          </a:stretch>
        </p:blipFill>
        <p:spPr>
          <a:xfrm>
            <a:off x="5996463" y="412567"/>
            <a:ext cx="2447760" cy="3194564"/>
          </a:xfrm>
          <a:prstGeom prst="rect">
            <a:avLst/>
          </a:prstGeom>
          <a:ln w="12700">
            <a:solidFill>
              <a:schemeClr val="tx1"/>
            </a:solidFill>
          </a:ln>
          <a:effectLst>
            <a:outerShdw blurRad="292100" dist="139700" dir="2700000" algn="tl" rotWithShape="0">
              <a:srgbClr val="333333">
                <a:alpha val="65000"/>
              </a:srgbClr>
            </a:outerShdw>
          </a:effectLst>
        </p:spPr>
      </p:pic>
      <p:sp>
        <p:nvSpPr>
          <p:cNvPr id="90114" name="Slide Number Placeholder 3"/>
          <p:cNvSpPr>
            <a:spLocks noGrp="1"/>
          </p:cNvSpPr>
          <p:nvPr>
            <p:ph type="sldNum" sz="quarter" idx="12"/>
          </p:nvPr>
        </p:nvSpPr>
        <p:spPr>
          <a:xfrm>
            <a:off x="8388350" y="6327775"/>
            <a:ext cx="549275"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C266160D-2D76-4E11-95D7-7C067E32A381}" type="slidenum">
              <a:rPr lang="it-IT" smtClean="0">
                <a:solidFill>
                  <a:srgbClr val="FFFFFF"/>
                </a:solidFill>
              </a:rPr>
              <a:pPr fontAlgn="base">
                <a:spcBef>
                  <a:spcPct val="0"/>
                </a:spcBef>
                <a:spcAft>
                  <a:spcPct val="0"/>
                </a:spcAft>
                <a:defRPr/>
              </a:pPr>
              <a:t>21</a:t>
            </a:fld>
            <a:endParaRPr lang="it-IT">
              <a:solidFill>
                <a:srgbClr val="FFFFFF"/>
              </a:solidFill>
            </a:endParaRPr>
          </a:p>
        </p:txBody>
      </p:sp>
      <p:sp>
        <p:nvSpPr>
          <p:cNvPr id="149508" name="Text Box 3"/>
          <p:cNvSpPr txBox="1">
            <a:spLocks noChangeArrowheads="1"/>
          </p:cNvSpPr>
          <p:nvPr/>
        </p:nvSpPr>
        <p:spPr bwMode="auto">
          <a:xfrm>
            <a:off x="5315624" y="3674741"/>
            <a:ext cx="33482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fr-CH" altLang="it-CH" sz="1200" dirty="0">
                <a:solidFill>
                  <a:srgbClr val="FFFFFF"/>
                </a:solidFill>
                <a:cs typeface="Arial" charset="0"/>
              </a:rPr>
              <a:t>1745</a:t>
            </a:r>
            <a:r>
              <a:rPr lang="fr-CH" altLang="it-CH" sz="1200" dirty="0">
                <a:solidFill>
                  <a:srgbClr val="FFFF99"/>
                </a:solidFill>
                <a:cs typeface="Arial" charset="0"/>
              </a:rPr>
              <a:t>  </a:t>
            </a:r>
            <a:r>
              <a:rPr lang="fr-CH" altLang="it-CH" sz="1200" dirty="0">
                <a:solidFill>
                  <a:srgbClr val="FF0066"/>
                </a:solidFill>
                <a:cs typeface="Arial" charset="0"/>
              </a:rPr>
              <a:t> </a:t>
            </a:r>
            <a:r>
              <a:rPr lang="fr-CH" altLang="it-CH" sz="1200" dirty="0">
                <a:solidFill>
                  <a:srgbClr val="FFFFFF"/>
                </a:solidFill>
                <a:cs typeface="Arial" charset="0"/>
              </a:rPr>
              <a:t>Il primo </a:t>
            </a:r>
            <a:r>
              <a:rPr lang="fr-CH" altLang="it-CH" sz="1200" dirty="0" err="1">
                <a:solidFill>
                  <a:srgbClr val="FFFFFF"/>
                </a:solidFill>
                <a:cs typeface="Arial" charset="0"/>
              </a:rPr>
              <a:t>telaio</a:t>
            </a:r>
            <a:r>
              <a:rPr lang="fr-CH" altLang="it-CH" sz="1200" dirty="0">
                <a:solidFill>
                  <a:srgbClr val="FFFFFF"/>
                </a:solidFill>
                <a:cs typeface="Arial" charset="0"/>
              </a:rPr>
              <a:t>  </a:t>
            </a:r>
            <a:r>
              <a:rPr lang="fr-CH" altLang="it-CH" sz="1200" dirty="0" err="1">
                <a:solidFill>
                  <a:srgbClr val="FFFFFF"/>
                </a:solidFill>
                <a:cs typeface="Arial" charset="0"/>
              </a:rPr>
              <a:t>interamente</a:t>
            </a:r>
            <a:r>
              <a:rPr lang="fr-CH" altLang="it-CH" sz="1200" dirty="0">
                <a:solidFill>
                  <a:srgbClr val="FFFFFF"/>
                </a:solidFill>
                <a:cs typeface="Arial" charset="0"/>
              </a:rPr>
              <a:t> automatico</a:t>
            </a:r>
            <a:endParaRPr lang="it-IT" altLang="it-CH" sz="1200" dirty="0">
              <a:solidFill>
                <a:srgbClr val="FFFFFF"/>
              </a:solidFill>
              <a:cs typeface="Arial" charset="0"/>
            </a:endParaRPr>
          </a:p>
        </p:txBody>
      </p:sp>
      <p:sp>
        <p:nvSpPr>
          <p:cNvPr id="149510" name="Text Box 8"/>
          <p:cNvSpPr txBox="1">
            <a:spLocks noChangeArrowheads="1"/>
          </p:cNvSpPr>
          <p:nvPr/>
        </p:nvSpPr>
        <p:spPr bwMode="auto">
          <a:xfrm>
            <a:off x="1615401" y="3574827"/>
            <a:ext cx="180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fr-CH" altLang="it-CH" sz="1200" dirty="0" err="1">
                <a:solidFill>
                  <a:srgbClr val="FFFFFF"/>
                </a:solidFill>
                <a:cs typeface="Arial" charset="0"/>
              </a:rPr>
              <a:t>Telaio</a:t>
            </a:r>
            <a:r>
              <a:rPr lang="fr-CH" altLang="it-CH" sz="1200" dirty="0">
                <a:solidFill>
                  <a:srgbClr val="FFFFFF"/>
                </a:solidFill>
                <a:cs typeface="Arial" charset="0"/>
              </a:rPr>
              <a:t> </a:t>
            </a:r>
            <a:r>
              <a:rPr lang="fr-CH" altLang="it-CH" sz="1200" dirty="0" err="1">
                <a:solidFill>
                  <a:srgbClr val="FFFFFF"/>
                </a:solidFill>
                <a:cs typeface="Arial" charset="0"/>
              </a:rPr>
              <a:t>manuale</a:t>
            </a:r>
            <a:endParaRPr lang="it-IT" altLang="it-CH" sz="1200" dirty="0">
              <a:solidFill>
                <a:srgbClr val="FFFFFF"/>
              </a:solidFill>
              <a:cs typeface="Arial" charset="0"/>
            </a:endParaRPr>
          </a:p>
        </p:txBody>
      </p:sp>
      <p:pic>
        <p:nvPicPr>
          <p:cNvPr id="149511" name="Picture 7" descr="C:\Users\Enrico\Desktop\Telaio manua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287" y="383558"/>
            <a:ext cx="3989832" cy="3223573"/>
          </a:xfrm>
          <a:prstGeom prst="rect">
            <a:avLst/>
          </a:prstGeom>
          <a:ln w="12700">
            <a:solidFill>
              <a:schemeClr val="accent4">
                <a:lumMod val="1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6" descr="C:\Dokumente und Einstellungen\Enrico\Eigene Dateien\Enrico\Documenti\AA Enrico nuovo\Politica\Presentazione marxismo\telaio meccanico.JPG"/>
          <p:cNvPicPr>
            <a:picLocks noChangeAspect="1" noChangeArrowheads="1"/>
          </p:cNvPicPr>
          <p:nvPr/>
        </p:nvPicPr>
        <p:blipFill>
          <a:blip r:embed="rId6"/>
          <a:srcRect/>
          <a:stretch>
            <a:fillRect/>
          </a:stretch>
        </p:blipFill>
        <p:spPr bwMode="auto">
          <a:xfrm>
            <a:off x="607288" y="4032581"/>
            <a:ext cx="3989831" cy="2307310"/>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5" descr="C:\Users\Enrico\Desktop\textile jpeg.jpg"/>
          <p:cNvPicPr>
            <a:picLocks noChangeAspect="1" noChangeArrowheads="1"/>
          </p:cNvPicPr>
          <p:nvPr/>
        </p:nvPicPr>
        <p:blipFill>
          <a:blip r:embed="rId7"/>
          <a:srcRect/>
          <a:stretch>
            <a:fillRect/>
          </a:stretch>
        </p:blipFill>
        <p:spPr bwMode="auto">
          <a:xfrm>
            <a:off x="4999774" y="4032582"/>
            <a:ext cx="3444449" cy="2307310"/>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751305" y="6339892"/>
            <a:ext cx="3845814" cy="276999"/>
          </a:xfrm>
          <a:prstGeom prst="rect">
            <a:avLst/>
          </a:prstGeom>
          <a:noFill/>
        </p:spPr>
        <p:txBody>
          <a:bodyPr wrap="square" rtlCol="0">
            <a:spAutoFit/>
          </a:bodyPr>
          <a:lstStyle/>
          <a:p>
            <a:pPr fontAlgn="base">
              <a:spcBef>
                <a:spcPct val="0"/>
              </a:spcBef>
              <a:spcAft>
                <a:spcPct val="0"/>
              </a:spcAft>
            </a:pPr>
            <a:r>
              <a:rPr lang="it-CH" sz="1200" dirty="0">
                <a:solidFill>
                  <a:srgbClr val="FFFFFF"/>
                </a:solidFill>
                <a:cs typeface="Arial" charset="0"/>
              </a:rPr>
              <a:t>Telaio meccanico azionato da una macchina a vapore</a:t>
            </a:r>
          </a:p>
        </p:txBody>
      </p:sp>
      <p:sp>
        <p:nvSpPr>
          <p:cNvPr id="3" name="CasellaDiTesto 2"/>
          <p:cNvSpPr txBox="1"/>
          <p:nvPr/>
        </p:nvSpPr>
        <p:spPr>
          <a:xfrm>
            <a:off x="5800557" y="6337305"/>
            <a:ext cx="2079538" cy="276999"/>
          </a:xfrm>
          <a:prstGeom prst="rect">
            <a:avLst/>
          </a:prstGeom>
          <a:noFill/>
        </p:spPr>
        <p:txBody>
          <a:bodyPr wrap="square" rtlCol="0">
            <a:spAutoFit/>
          </a:bodyPr>
          <a:lstStyle/>
          <a:p>
            <a:pPr fontAlgn="base">
              <a:spcBef>
                <a:spcPct val="0"/>
              </a:spcBef>
              <a:spcAft>
                <a:spcPct val="0"/>
              </a:spcAft>
            </a:pPr>
            <a:r>
              <a:rPr lang="it-CH" sz="1200" dirty="0">
                <a:solidFill>
                  <a:srgbClr val="FFFFFF"/>
                </a:solidFill>
                <a:cs typeface="Arial" charset="0"/>
              </a:rPr>
              <a:t>Moderna industria tessile</a:t>
            </a:r>
          </a:p>
        </p:txBody>
      </p:sp>
      <p:sp>
        <p:nvSpPr>
          <p:cNvPr id="4" name="CasellaDiTesto 3"/>
          <p:cNvSpPr txBox="1"/>
          <p:nvPr/>
        </p:nvSpPr>
        <p:spPr>
          <a:xfrm>
            <a:off x="3949047" y="5985353"/>
            <a:ext cx="546674" cy="276999"/>
          </a:xfrm>
          <a:prstGeom prst="rect">
            <a:avLst/>
          </a:prstGeom>
          <a:noFill/>
        </p:spPr>
        <p:txBody>
          <a:bodyPr wrap="square" rtlCol="0">
            <a:spAutoFit/>
          </a:bodyPr>
          <a:lstStyle/>
          <a:p>
            <a:pPr fontAlgn="base">
              <a:spcBef>
                <a:spcPct val="0"/>
              </a:spcBef>
              <a:spcAft>
                <a:spcPct val="0"/>
              </a:spcAft>
            </a:pPr>
            <a:r>
              <a:rPr lang="it-CH" sz="1200" b="1" dirty="0">
                <a:solidFill>
                  <a:srgbClr val="DADADA">
                    <a:lumMod val="10000"/>
                  </a:srgbClr>
                </a:solidFill>
                <a:cs typeface="Arial" charset="0"/>
              </a:rPr>
              <a:t>1800</a:t>
            </a:r>
          </a:p>
        </p:txBody>
      </p:sp>
      <p:sp>
        <p:nvSpPr>
          <p:cNvPr id="5" name="CasellaDiTesto 4"/>
          <p:cNvSpPr txBox="1"/>
          <p:nvPr/>
        </p:nvSpPr>
        <p:spPr>
          <a:xfrm>
            <a:off x="4711743" y="612927"/>
            <a:ext cx="1224136" cy="2585323"/>
          </a:xfrm>
          <a:prstGeom prst="rect">
            <a:avLst/>
          </a:prstGeom>
          <a:noFill/>
        </p:spPr>
        <p:txBody>
          <a:bodyPr wrap="square" rtlCol="0">
            <a:spAutoFit/>
          </a:bodyPr>
          <a:lstStyle/>
          <a:p>
            <a:pPr fontAlgn="base">
              <a:spcBef>
                <a:spcPct val="0"/>
              </a:spcBef>
              <a:spcAft>
                <a:spcPct val="0"/>
              </a:spcAft>
            </a:pPr>
            <a:r>
              <a:rPr lang="it-CH" dirty="0">
                <a:solidFill>
                  <a:srgbClr val="FFFFFF"/>
                </a:solidFill>
                <a:cs typeface="Arial" charset="0"/>
              </a:rPr>
              <a:t>I progressi nel settore tessile hanno eliminato molti posti di lavoro</a:t>
            </a:r>
          </a:p>
        </p:txBody>
      </p:sp>
    </p:spTree>
    <p:extLst>
      <p:ext uri="{BB962C8B-B14F-4D97-AF65-F5344CB8AC3E}">
        <p14:creationId xmlns:p14="http://schemas.microsoft.com/office/powerpoint/2010/main" val="93692893"/>
      </p:ext>
    </p:extLst>
  </p:cSld>
  <p:clrMapOvr>
    <a:overrideClrMapping bg1="dk2" tx1="lt1" bg2="dk1"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250" name="Picture 2" descr="C:\Users\Enrico\Desktop\OLDTIMER 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763"/>
            <a:ext cx="9139238" cy="6867526"/>
          </a:xfrm>
          <a:prstGeom prst="rect">
            <a:avLst/>
          </a:prstGeom>
          <a:noFill/>
          <a:extLst>
            <a:ext uri="{909E8E84-426E-40DD-AFC4-6F175D3DCCD1}">
              <a14:hiddenFill xmlns:a14="http://schemas.microsoft.com/office/drawing/2010/main">
                <a:solidFill>
                  <a:srgbClr val="FFFFFF"/>
                </a:solidFill>
              </a14:hiddenFill>
            </a:ext>
          </a:extLst>
        </p:spPr>
      </p:pic>
      <p:sp>
        <p:nvSpPr>
          <p:cNvPr id="7" name="Segnaposto numero diapositiva 1"/>
          <p:cNvSpPr>
            <a:spLocks noGrp="1"/>
          </p:cNvSpPr>
          <p:nvPr>
            <p:ph type="sldNum" sz="quarter" idx="12"/>
          </p:nvPr>
        </p:nvSpPr>
        <p:spPr>
          <a:xfrm>
            <a:off x="5436096" y="4509120"/>
            <a:ext cx="477416" cy="476250"/>
          </a:xfrm>
        </p:spPr>
        <p:txBody>
          <a:bodyPr/>
          <a:lstStyle/>
          <a:p>
            <a:pPr>
              <a:defRPr/>
            </a:pPr>
            <a:fld id="{219DF00C-6932-46CA-8E7F-BD1CADC49A91}" type="slidenum">
              <a:rPr lang="it-IT" b="1" smtClean="0"/>
              <a:pPr>
                <a:defRPr/>
              </a:pPr>
              <a:t>22</a:t>
            </a:fld>
            <a:endParaRPr lang="it-IT" b="1" dirty="0"/>
          </a:p>
        </p:txBody>
      </p:sp>
    </p:spTree>
    <p:extLst>
      <p:ext uri="{BB962C8B-B14F-4D97-AF65-F5344CB8AC3E}">
        <p14:creationId xmlns:p14="http://schemas.microsoft.com/office/powerpoint/2010/main" val="1171557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Auto del 1900"/>
          <p:cNvPicPr>
            <a:picLocks noChangeAspect="1" noChangeArrowheads="1"/>
          </p:cNvPicPr>
          <p:nvPr/>
        </p:nvPicPr>
        <p:blipFill>
          <a:blip r:embed="rId3"/>
          <a:srcRect/>
          <a:stretch>
            <a:fillRect/>
          </a:stretch>
        </p:blipFill>
        <p:spPr bwMode="auto">
          <a:xfrm>
            <a:off x="2597149" y="2689225"/>
            <a:ext cx="1546225" cy="1260475"/>
          </a:xfrm>
          <a:prstGeom prst="rect">
            <a:avLst/>
          </a:prstGeom>
          <a:noFill/>
          <a:ln>
            <a:solidFill>
              <a:schemeClr val="accent4">
                <a:lumMod val="95000"/>
                <a:lumOff val="5000"/>
              </a:schemeClr>
            </a:solidFill>
          </a:ln>
          <a:extLst>
            <a:ext uri="{909E8E84-426E-40DD-AFC4-6F175D3DCCD1}">
              <a14:hiddenFill xmlns:a14="http://schemas.microsoft.com/office/drawing/2010/main">
                <a:solidFill>
                  <a:srgbClr val="FFFFFF"/>
                </a:solidFill>
              </a14:hiddenFill>
            </a:ext>
          </a:extLst>
        </p:spPr>
      </p:pic>
      <p:pic>
        <p:nvPicPr>
          <p:cNvPr id="7" name="Picture 5" descr="Ford T"/>
          <p:cNvPicPr>
            <a:picLocks noGrp="1" noChangeAspect="1" noChangeArrowheads="1"/>
          </p:cNvPicPr>
          <p:nvPr>
            <p:ph sz="quarter" idx="4294967295"/>
          </p:nvPr>
        </p:nvPicPr>
        <p:blipFill>
          <a:blip r:embed="rId4"/>
          <a:srcRect/>
          <a:stretch>
            <a:fillRect/>
          </a:stretch>
        </p:blipFill>
        <p:spPr>
          <a:xfrm>
            <a:off x="112713" y="4017963"/>
            <a:ext cx="2411412" cy="1606550"/>
          </a:xfrm>
          <a:ln>
            <a:solidFill>
              <a:schemeClr val="accent4">
                <a:lumMod val="95000"/>
                <a:lumOff val="5000"/>
              </a:schemeClr>
            </a:solidFill>
          </a:ln>
        </p:spPr>
      </p:pic>
      <p:pic>
        <p:nvPicPr>
          <p:cNvPr id="8" name="Picture 6" descr="Vecchia auto 5"/>
          <p:cNvPicPr>
            <a:picLocks noChangeAspect="1" noChangeArrowheads="1"/>
          </p:cNvPicPr>
          <p:nvPr/>
        </p:nvPicPr>
        <p:blipFill>
          <a:blip r:embed="rId5"/>
          <a:srcRect/>
          <a:stretch>
            <a:fillRect/>
          </a:stretch>
        </p:blipFill>
        <p:spPr bwMode="auto">
          <a:xfrm>
            <a:off x="112713" y="12701"/>
            <a:ext cx="2411412" cy="1384300"/>
          </a:xfrm>
          <a:prstGeom prst="rect">
            <a:avLst/>
          </a:prstGeom>
          <a:noFill/>
          <a:ln w="9525">
            <a:solidFill>
              <a:schemeClr val="accent4">
                <a:lumMod val="95000"/>
                <a:lumOff val="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7" descr="Vecchia Fiat 7"/>
          <p:cNvPicPr>
            <a:picLocks noChangeAspect="1" noChangeArrowheads="1"/>
          </p:cNvPicPr>
          <p:nvPr/>
        </p:nvPicPr>
        <p:blipFill>
          <a:blip r:embed="rId6"/>
          <a:srcRect/>
          <a:stretch>
            <a:fillRect/>
          </a:stretch>
        </p:blipFill>
        <p:spPr bwMode="auto">
          <a:xfrm>
            <a:off x="112713" y="1453942"/>
            <a:ext cx="2411412" cy="1184482"/>
          </a:xfrm>
          <a:prstGeom prst="rect">
            <a:avLst/>
          </a:prstGeom>
          <a:noFill/>
          <a:ln w="9525">
            <a:solidFill>
              <a:schemeClr val="accent4">
                <a:lumMod val="95000"/>
                <a:lumOff val="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13" descr="Vecchia auto 6"/>
          <p:cNvPicPr>
            <a:picLocks noChangeAspect="1" noChangeArrowheads="1"/>
          </p:cNvPicPr>
          <p:nvPr/>
        </p:nvPicPr>
        <p:blipFill>
          <a:blip r:embed="rId7"/>
          <a:srcRect/>
          <a:stretch>
            <a:fillRect/>
          </a:stretch>
        </p:blipFill>
        <p:spPr bwMode="auto">
          <a:xfrm>
            <a:off x="2597150" y="4017963"/>
            <a:ext cx="2808288" cy="1455737"/>
          </a:xfrm>
          <a:prstGeom prst="rect">
            <a:avLst/>
          </a:prstGeom>
          <a:noFill/>
          <a:ln w="9525">
            <a:solidFill>
              <a:schemeClr val="accent4">
                <a:lumMod val="95000"/>
                <a:lumOff val="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4" descr="vecchia auto"/>
          <p:cNvPicPr>
            <a:picLocks noChangeAspect="1" noChangeArrowheads="1"/>
          </p:cNvPicPr>
          <p:nvPr/>
        </p:nvPicPr>
        <p:blipFill>
          <a:blip r:embed="rId8"/>
          <a:srcRect/>
          <a:stretch>
            <a:fillRect/>
          </a:stretch>
        </p:blipFill>
        <p:spPr bwMode="auto">
          <a:xfrm>
            <a:off x="112713" y="5589588"/>
            <a:ext cx="2411412" cy="1281112"/>
          </a:xfrm>
          <a:prstGeom prst="rect">
            <a:avLst/>
          </a:prstGeom>
          <a:noFill/>
          <a:ln w="9525">
            <a:solidFill>
              <a:schemeClr val="accent4">
                <a:lumMod val="95000"/>
                <a:lumOff val="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6" descr="Vecchia Fiat 6"/>
          <p:cNvPicPr>
            <a:picLocks noChangeAspect="1" noChangeArrowheads="1"/>
          </p:cNvPicPr>
          <p:nvPr/>
        </p:nvPicPr>
        <p:blipFill>
          <a:blip r:embed="rId9"/>
          <a:srcRect/>
          <a:stretch>
            <a:fillRect/>
          </a:stretch>
        </p:blipFill>
        <p:spPr bwMode="auto">
          <a:xfrm>
            <a:off x="2597150" y="1453943"/>
            <a:ext cx="1546225" cy="1184482"/>
          </a:xfrm>
          <a:prstGeom prst="rect">
            <a:avLst/>
          </a:prstGeom>
          <a:noFill/>
          <a:ln w="9525">
            <a:solidFill>
              <a:schemeClr val="accent4">
                <a:lumMod val="95000"/>
                <a:lumOff val="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8" descr="Vecchia Fiat sportiva"/>
          <p:cNvPicPr>
            <a:picLocks noChangeAspect="1" noChangeArrowheads="1"/>
          </p:cNvPicPr>
          <p:nvPr/>
        </p:nvPicPr>
        <p:blipFill>
          <a:blip r:embed="rId10"/>
          <a:srcRect/>
          <a:stretch>
            <a:fillRect/>
          </a:stretch>
        </p:blipFill>
        <p:spPr bwMode="auto">
          <a:xfrm>
            <a:off x="2597150" y="5559425"/>
            <a:ext cx="3276600" cy="1311275"/>
          </a:xfrm>
          <a:prstGeom prst="rect">
            <a:avLst/>
          </a:prstGeom>
          <a:noFill/>
          <a:ln w="9525">
            <a:solidFill>
              <a:schemeClr val="accent4">
                <a:lumMod val="95000"/>
                <a:lumOff val="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19" descr="Vecchia Fiat 1"/>
          <p:cNvPicPr>
            <a:picLocks noGrp="1" noChangeAspect="1" noChangeArrowheads="1"/>
          </p:cNvPicPr>
          <p:nvPr>
            <p:ph sz="quarter" idx="4294967295"/>
          </p:nvPr>
        </p:nvPicPr>
        <p:blipFill>
          <a:blip r:embed="rId11"/>
          <a:srcRect/>
          <a:stretch>
            <a:fillRect/>
          </a:stretch>
        </p:blipFill>
        <p:spPr>
          <a:xfrm>
            <a:off x="4241800" y="1453943"/>
            <a:ext cx="2098675" cy="1686132"/>
          </a:xfrm>
          <a:ln>
            <a:solidFill>
              <a:schemeClr val="accent4">
                <a:lumMod val="95000"/>
                <a:lumOff val="5000"/>
              </a:schemeClr>
            </a:solidFill>
          </a:ln>
        </p:spPr>
      </p:pic>
      <p:pic>
        <p:nvPicPr>
          <p:cNvPr id="15" name="Picture 20" descr="Vecchia Fiat 3"/>
          <p:cNvPicPr>
            <a:picLocks noChangeAspect="1" noChangeArrowheads="1"/>
          </p:cNvPicPr>
          <p:nvPr/>
        </p:nvPicPr>
        <p:blipFill>
          <a:blip r:embed="rId12"/>
          <a:srcRect/>
          <a:stretch>
            <a:fillRect/>
          </a:stretch>
        </p:blipFill>
        <p:spPr bwMode="auto">
          <a:xfrm>
            <a:off x="4235450" y="12700"/>
            <a:ext cx="2105025" cy="1384300"/>
          </a:xfrm>
          <a:prstGeom prst="rect">
            <a:avLst/>
          </a:prstGeom>
          <a:noFill/>
          <a:ln w="9525">
            <a:solidFill>
              <a:schemeClr val="accent4">
                <a:lumMod val="95000"/>
                <a:lumOff val="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21" descr="Vecchia Fiat 5"/>
          <p:cNvPicPr>
            <a:picLocks noChangeAspect="1" noChangeArrowheads="1"/>
          </p:cNvPicPr>
          <p:nvPr/>
        </p:nvPicPr>
        <p:blipFill>
          <a:blip r:embed="rId13"/>
          <a:srcRect/>
          <a:stretch>
            <a:fillRect/>
          </a:stretch>
        </p:blipFill>
        <p:spPr bwMode="auto">
          <a:xfrm>
            <a:off x="2597150" y="12700"/>
            <a:ext cx="1546225" cy="1384300"/>
          </a:xfrm>
          <a:prstGeom prst="rect">
            <a:avLst/>
          </a:prstGeom>
          <a:noFill/>
          <a:ln w="9525">
            <a:solidFill>
              <a:schemeClr val="accent4">
                <a:lumMod val="95000"/>
                <a:lumOff val="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22" descr="Vecchia Fiat 4"/>
          <p:cNvPicPr>
            <a:picLocks noChangeAspect="1" noChangeArrowheads="1"/>
          </p:cNvPicPr>
          <p:nvPr/>
        </p:nvPicPr>
        <p:blipFill>
          <a:blip r:embed="rId14"/>
          <a:srcRect/>
          <a:stretch>
            <a:fillRect/>
          </a:stretch>
        </p:blipFill>
        <p:spPr bwMode="auto">
          <a:xfrm>
            <a:off x="112713" y="2689225"/>
            <a:ext cx="2411412" cy="1284288"/>
          </a:xfrm>
          <a:prstGeom prst="rect">
            <a:avLst/>
          </a:prstGeom>
          <a:noFill/>
          <a:ln w="9525">
            <a:solidFill>
              <a:schemeClr val="accent4">
                <a:lumMod val="95000"/>
                <a:lumOff val="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4" descr="Auto vecchie 12"/>
          <p:cNvPicPr>
            <a:picLocks noChangeAspect="1" noChangeArrowheads="1"/>
          </p:cNvPicPr>
          <p:nvPr/>
        </p:nvPicPr>
        <p:blipFill>
          <a:blip r:embed="rId15"/>
          <a:srcRect/>
          <a:stretch>
            <a:fillRect/>
          </a:stretch>
        </p:blipFill>
        <p:spPr bwMode="auto">
          <a:xfrm>
            <a:off x="6440488" y="12700"/>
            <a:ext cx="2557462" cy="1771650"/>
          </a:xfrm>
          <a:prstGeom prst="rect">
            <a:avLst/>
          </a:prstGeom>
          <a:noFill/>
          <a:ln>
            <a:solidFill>
              <a:schemeClr val="accent4">
                <a:lumMod val="95000"/>
                <a:lumOff val="5000"/>
              </a:schemeClr>
            </a:solidFill>
          </a:ln>
          <a:extLst>
            <a:ext uri="{909E8E84-426E-40DD-AFC4-6F175D3DCCD1}">
              <a14:hiddenFill xmlns:a14="http://schemas.microsoft.com/office/drawing/2010/main">
                <a:solidFill>
                  <a:srgbClr val="FFFFFF"/>
                </a:solidFill>
              </a14:hiddenFill>
            </a:ext>
          </a:extLst>
        </p:spPr>
      </p:pic>
      <p:pic>
        <p:nvPicPr>
          <p:cNvPr id="20" name="Picture 9" descr="Vecchia auto 2"/>
          <p:cNvPicPr>
            <a:picLocks noChangeAspect="1" noChangeArrowheads="1"/>
          </p:cNvPicPr>
          <p:nvPr/>
        </p:nvPicPr>
        <p:blipFill>
          <a:blip r:embed="rId16"/>
          <a:srcRect/>
          <a:stretch>
            <a:fillRect/>
          </a:stretch>
        </p:blipFill>
        <p:spPr bwMode="auto">
          <a:xfrm>
            <a:off x="6081713" y="4017963"/>
            <a:ext cx="2916237" cy="1335087"/>
          </a:xfrm>
          <a:prstGeom prst="rect">
            <a:avLst/>
          </a:prstGeom>
          <a:noFill/>
          <a:ln w="9525">
            <a:solidFill>
              <a:schemeClr val="accent4">
                <a:lumMod val="95000"/>
                <a:lumOff val="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21" name="Picture 10" descr="Vecchia Fiat 2"/>
          <p:cNvPicPr>
            <a:picLocks noChangeAspect="1" noChangeArrowheads="1"/>
          </p:cNvPicPr>
          <p:nvPr/>
        </p:nvPicPr>
        <p:blipFill>
          <a:blip r:embed="rId17"/>
          <a:srcRect/>
          <a:stretch>
            <a:fillRect/>
          </a:stretch>
        </p:blipFill>
        <p:spPr bwMode="auto">
          <a:xfrm>
            <a:off x="6096000" y="5427663"/>
            <a:ext cx="2916238" cy="1443037"/>
          </a:xfrm>
          <a:prstGeom prst="rect">
            <a:avLst/>
          </a:prstGeom>
          <a:noFill/>
          <a:ln w="9525">
            <a:solidFill>
              <a:schemeClr val="accent4">
                <a:lumMod val="95000"/>
                <a:lumOff val="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22" name="Picture 12" descr="Vecchia fiat 8"/>
          <p:cNvPicPr>
            <a:picLocks noChangeAspect="1" noChangeArrowheads="1"/>
          </p:cNvPicPr>
          <p:nvPr/>
        </p:nvPicPr>
        <p:blipFill>
          <a:blip r:embed="rId18"/>
          <a:srcRect/>
          <a:stretch>
            <a:fillRect/>
          </a:stretch>
        </p:blipFill>
        <p:spPr bwMode="auto">
          <a:xfrm>
            <a:off x="6440488" y="1866900"/>
            <a:ext cx="2557462" cy="1273175"/>
          </a:xfrm>
          <a:prstGeom prst="rect">
            <a:avLst/>
          </a:prstGeom>
          <a:noFill/>
          <a:ln w="9525">
            <a:solidFill>
              <a:schemeClr val="accent4">
                <a:lumMod val="95000"/>
                <a:lumOff val="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759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4418" name="Slide Number Placeholder 3"/>
          <p:cNvSpPr>
            <a:spLocks noGrp="1"/>
          </p:cNvSpPr>
          <p:nvPr>
            <p:ph type="sldNum" sz="quarter" idx="12"/>
          </p:nvPr>
        </p:nvSpPr>
        <p:spPr>
          <a:xfrm>
            <a:off x="5969922" y="6272381"/>
            <a:ext cx="657275" cy="33206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23E8E038-3943-4BBF-ACA0-862119BB7D7F}" type="slidenum">
              <a:rPr lang="it-IT" altLang="it-CH" smtClean="0">
                <a:solidFill>
                  <a:srgbClr val="FFFFFF"/>
                </a:solidFill>
              </a:rPr>
              <a:pPr fontAlgn="base">
                <a:spcBef>
                  <a:spcPct val="0"/>
                </a:spcBef>
                <a:spcAft>
                  <a:spcPct val="0"/>
                </a:spcAft>
                <a:defRPr/>
              </a:pPr>
              <a:t>24</a:t>
            </a:fld>
            <a:endParaRPr lang="it-IT" altLang="it-CH" dirty="0">
              <a:solidFill>
                <a:srgbClr val="FFFFFF"/>
              </a:solidFill>
            </a:endParaRPr>
          </a:p>
        </p:txBody>
      </p:sp>
      <p:pic>
        <p:nvPicPr>
          <p:cNvPr id="559109" name="Picture 4" descr="Caesarea"/>
          <p:cNvPicPr>
            <a:picLocks noChangeAspect="1" noChangeArrowheads="1"/>
          </p:cNvPicPr>
          <p:nvPr/>
        </p:nvPicPr>
        <p:blipFill>
          <a:blip r:embed="rId4"/>
          <a:srcRect/>
          <a:stretch>
            <a:fillRect/>
          </a:stretch>
        </p:blipFill>
        <p:spPr bwMode="auto">
          <a:xfrm>
            <a:off x="221536" y="3360318"/>
            <a:ext cx="4032250" cy="2689225"/>
          </a:xfrm>
          <a:prstGeom prst="rect">
            <a:avLst/>
          </a:prstGeom>
          <a:ln w="190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75495" name="Text Box 6"/>
          <p:cNvSpPr txBox="1">
            <a:spLocks noChangeArrowheads="1"/>
          </p:cNvSpPr>
          <p:nvPr/>
        </p:nvSpPr>
        <p:spPr bwMode="auto">
          <a:xfrm>
            <a:off x="395536" y="3394291"/>
            <a:ext cx="21215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it-CH" sz="1200" dirty="0">
                <a:solidFill>
                  <a:srgbClr val="FFFFFF"/>
                </a:solidFill>
                <a:latin typeface="Arial"/>
                <a:cs typeface="Arial" charset="0"/>
              </a:rPr>
              <a:t>Ruinas </a:t>
            </a:r>
            <a:r>
              <a:rPr lang="fr-CH" altLang="it-CH" sz="1200" dirty="0" err="1">
                <a:solidFill>
                  <a:srgbClr val="FFFFFF"/>
                </a:solidFill>
                <a:latin typeface="Arial"/>
                <a:cs typeface="Arial" charset="0"/>
              </a:rPr>
              <a:t>romanas</a:t>
            </a:r>
            <a:r>
              <a:rPr lang="fr-CH" altLang="it-CH" sz="1200" dirty="0">
                <a:solidFill>
                  <a:srgbClr val="FFFFFF"/>
                </a:solidFill>
                <a:latin typeface="Arial"/>
                <a:cs typeface="Arial" charset="0"/>
              </a:rPr>
              <a:t> en </a:t>
            </a:r>
            <a:r>
              <a:rPr lang="fr-CH" altLang="it-CH" sz="1200" dirty="0" err="1">
                <a:solidFill>
                  <a:srgbClr val="FFFFFF"/>
                </a:solidFill>
                <a:latin typeface="Arial"/>
                <a:cs typeface="Arial" charset="0"/>
              </a:rPr>
              <a:t>Cesarea</a:t>
            </a:r>
            <a:endParaRPr lang="fr-CH" altLang="it-CH" sz="1200" dirty="0">
              <a:solidFill>
                <a:srgbClr val="FFFFFF"/>
              </a:solidFill>
              <a:latin typeface="Arial"/>
              <a:cs typeface="Arial" charset="0"/>
            </a:endParaRPr>
          </a:p>
        </p:txBody>
      </p:sp>
      <p:sp>
        <p:nvSpPr>
          <p:cNvPr id="575496" name="Text Box 7"/>
          <p:cNvSpPr txBox="1">
            <a:spLocks noChangeArrowheads="1"/>
          </p:cNvSpPr>
          <p:nvPr/>
        </p:nvSpPr>
        <p:spPr bwMode="auto">
          <a:xfrm>
            <a:off x="2638501" y="6204331"/>
            <a:ext cx="25095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it-CH" sz="2000" b="1" dirty="0">
                <a:solidFill>
                  <a:srgbClr val="FFFFFF"/>
                </a:solidFill>
                <a:cs typeface="Arial" charset="0"/>
              </a:rPr>
              <a:t>Vista de </a:t>
            </a:r>
            <a:r>
              <a:rPr lang="fr-CH" altLang="it-CH" sz="2000" b="1" dirty="0" err="1">
                <a:solidFill>
                  <a:srgbClr val="FFFFFF"/>
                </a:solidFill>
                <a:cs typeface="Arial" charset="0"/>
              </a:rPr>
              <a:t>Palestina</a:t>
            </a:r>
            <a:endParaRPr lang="fr-CH" altLang="it-CH" sz="2000" b="1" dirty="0">
              <a:solidFill>
                <a:srgbClr val="FFFFFF"/>
              </a:solidFill>
              <a:cs typeface="Arial" charset="0"/>
            </a:endParaRPr>
          </a:p>
        </p:txBody>
      </p:sp>
      <p:pic>
        <p:nvPicPr>
          <p:cNvPr id="575497" name="Picture 9" descr="C:\Users\Enrico\Desktop\Nablus j.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398249" y="3647655"/>
            <a:ext cx="4508500" cy="240188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4422887" y="5834099"/>
            <a:ext cx="996948" cy="215444"/>
          </a:xfrm>
          <a:prstGeom prst="rect">
            <a:avLst/>
          </a:prstGeom>
          <a:solidFill>
            <a:srgbClr val="8FB87A"/>
          </a:solidFill>
        </p:spPr>
        <p:txBody>
          <a:bodyPr wrap="square" rtlCol="0">
            <a:spAutoFit/>
          </a:bodyPr>
          <a:lstStyle/>
          <a:p>
            <a:r>
              <a:rPr lang="it-CH" sz="800" b="1" dirty="0">
                <a:solidFill>
                  <a:srgbClr val="FFFFFF"/>
                </a:solidFill>
                <a:cs typeface="Arial" charset="0"/>
              </a:rPr>
              <a:t>        Nablus</a:t>
            </a:r>
          </a:p>
        </p:txBody>
      </p:sp>
      <p:pic>
        <p:nvPicPr>
          <p:cNvPr id="1026" name="Picture 2" descr="C:\Users\Enrico\Desktop\donne palestinesi j.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7140" y="315605"/>
            <a:ext cx="4520115" cy="2851399"/>
          </a:xfrm>
          <a:prstGeom prst="rect">
            <a:avLst/>
          </a:prstGeom>
          <a:ln w="1905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Enrico\Desktop\Tomba j.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224" y="315605"/>
            <a:ext cx="4004453" cy="2641235"/>
          </a:xfrm>
          <a:prstGeom prst="rect">
            <a:avLst/>
          </a:prstGeom>
          <a:ln w="1905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1008943" y="2969014"/>
            <a:ext cx="2457436" cy="276999"/>
          </a:xfrm>
          <a:prstGeom prst="rect">
            <a:avLst/>
          </a:prstGeom>
          <a:noFill/>
        </p:spPr>
        <p:txBody>
          <a:bodyPr wrap="square" rtlCol="0">
            <a:spAutoFit/>
          </a:bodyPr>
          <a:lstStyle/>
          <a:p>
            <a:r>
              <a:rPr lang="it-CH" sz="1200" dirty="0">
                <a:solidFill>
                  <a:srgbClr val="FFFFFF"/>
                </a:solidFill>
                <a:cs typeface="Arial" charset="0"/>
              </a:rPr>
              <a:t>Hebron, tumba de </a:t>
            </a:r>
            <a:r>
              <a:rPr lang="it-CH" sz="1200" dirty="0" err="1">
                <a:solidFill>
                  <a:srgbClr val="FFFFFF"/>
                </a:solidFill>
                <a:cs typeface="Arial" charset="0"/>
              </a:rPr>
              <a:t>los</a:t>
            </a:r>
            <a:r>
              <a:rPr lang="it-CH" sz="1200" dirty="0">
                <a:solidFill>
                  <a:srgbClr val="FFFFFF"/>
                </a:solidFill>
                <a:cs typeface="Arial" charset="0"/>
              </a:rPr>
              <a:t> </a:t>
            </a:r>
            <a:r>
              <a:rPr lang="it-CH" sz="1200" dirty="0" err="1">
                <a:solidFill>
                  <a:srgbClr val="FFFFFF"/>
                </a:solidFill>
                <a:cs typeface="Arial" charset="0"/>
              </a:rPr>
              <a:t>Patriarcas</a:t>
            </a:r>
            <a:endParaRPr lang="it-CH" sz="1200" dirty="0">
              <a:solidFill>
                <a:srgbClr val="FFFFFF"/>
              </a:solidFill>
              <a:cs typeface="Arial" charset="0"/>
            </a:endParaRPr>
          </a:p>
        </p:txBody>
      </p:sp>
      <p:sp>
        <p:nvSpPr>
          <p:cNvPr id="4" name="CasellaDiTesto 3"/>
          <p:cNvSpPr txBox="1"/>
          <p:nvPr/>
        </p:nvSpPr>
        <p:spPr>
          <a:xfrm>
            <a:off x="5580112" y="3233839"/>
            <a:ext cx="2304256" cy="276999"/>
          </a:xfrm>
          <a:prstGeom prst="rect">
            <a:avLst/>
          </a:prstGeom>
          <a:noFill/>
        </p:spPr>
        <p:txBody>
          <a:bodyPr wrap="square" rtlCol="0">
            <a:spAutoFit/>
          </a:bodyPr>
          <a:lstStyle/>
          <a:p>
            <a:r>
              <a:rPr lang="it-CH" sz="1200" dirty="0" err="1">
                <a:solidFill>
                  <a:srgbClr val="FFFFFF"/>
                </a:solidFill>
                <a:cs typeface="Arial" charset="0"/>
              </a:rPr>
              <a:t>Trajes</a:t>
            </a:r>
            <a:r>
              <a:rPr lang="it-CH" sz="1200" dirty="0">
                <a:solidFill>
                  <a:srgbClr val="FFFFFF"/>
                </a:solidFill>
                <a:cs typeface="Arial" charset="0"/>
              </a:rPr>
              <a:t> </a:t>
            </a:r>
            <a:r>
              <a:rPr lang="it-CH" sz="1200" dirty="0" err="1">
                <a:solidFill>
                  <a:srgbClr val="FFFFFF"/>
                </a:solidFill>
                <a:cs typeface="Arial" charset="0"/>
              </a:rPr>
              <a:t>tradicionales</a:t>
            </a:r>
            <a:r>
              <a:rPr lang="it-CH" sz="1200" dirty="0">
                <a:solidFill>
                  <a:srgbClr val="FFFFFF"/>
                </a:solidFill>
                <a:cs typeface="Arial" charset="0"/>
              </a:rPr>
              <a:t> </a:t>
            </a:r>
            <a:r>
              <a:rPr lang="it-CH" sz="1200" dirty="0" err="1">
                <a:solidFill>
                  <a:srgbClr val="FFFFFF"/>
                </a:solidFill>
                <a:cs typeface="Arial" charset="0"/>
              </a:rPr>
              <a:t>palestinos</a:t>
            </a:r>
            <a:endParaRPr lang="it-CH" sz="1200" dirty="0">
              <a:solidFill>
                <a:srgbClr val="FFFFFF"/>
              </a:solidFill>
              <a:cs typeface="Arial" charset="0"/>
            </a:endParaRPr>
          </a:p>
        </p:txBody>
      </p:sp>
    </p:spTree>
    <p:extLst>
      <p:ext uri="{BB962C8B-B14F-4D97-AF65-F5344CB8AC3E}">
        <p14:creationId xmlns:p14="http://schemas.microsoft.com/office/powerpoint/2010/main" val="3573341758"/>
      </p:ext>
    </p:extLst>
  </p:cSld>
  <p:clrMapOvr>
    <a:overrideClrMapping bg1="dk2" tx1="lt1" bg2="dk1"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a:xfrm>
            <a:off x="8388424" y="6481262"/>
            <a:ext cx="615891" cy="332656"/>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22746C0-314B-403F-BB74-5166E99F4AC1}" type="slidenum">
              <a:rPr kumimoji="0" lang="it-IT"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it-IT" altLang="en-US" sz="1800" b="0" i="0" u="none" strike="noStrike" kern="0" cap="none" spc="0" normalizeH="0" baseline="0" noProof="0" dirty="0">
              <a:ln>
                <a:noFill/>
              </a:ln>
              <a:solidFill>
                <a:sysClr val="windowText" lastClr="000000"/>
              </a:solidFill>
              <a:effectLst/>
              <a:uLnTx/>
              <a:uFillTx/>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70847"/>
            <a:ext cx="4136077" cy="3096345"/>
          </a:xfrm>
          <a:prstGeom prst="rect">
            <a:avLst/>
          </a:prstGeom>
          <a:ln w="38100">
            <a:solidFill>
              <a:schemeClr val="tx1"/>
            </a:solidFill>
          </a:ln>
          <a:effectLst>
            <a:outerShdw blurRad="292100" dist="139700" dir="2700000" algn="tl" rotWithShape="0">
              <a:srgbClr val="333333">
                <a:alpha val="65000"/>
              </a:srgbClr>
            </a:outerShdw>
          </a:effectLst>
        </p:spPr>
      </p:pic>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3234" y="379644"/>
            <a:ext cx="4110949" cy="3087548"/>
          </a:xfrm>
          <a:prstGeom prst="rect">
            <a:avLst/>
          </a:prstGeom>
          <a:ln w="38100">
            <a:solidFill>
              <a:schemeClr val="tx1"/>
            </a:solidFill>
          </a:ln>
          <a:effectLst>
            <a:outerShdw blurRad="292100" dist="139700" dir="2700000" algn="tl" rotWithShape="0">
              <a:srgbClr val="333333">
                <a:alpha val="65000"/>
              </a:srgbClr>
            </a:outerShdw>
          </a:effectLst>
        </p:spPr>
      </p:pic>
      <p:pic>
        <p:nvPicPr>
          <p:cNvPr id="5"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184" y="3736962"/>
            <a:ext cx="4111421" cy="2725548"/>
          </a:xfrm>
          <a:prstGeom prst="rect">
            <a:avLst/>
          </a:prstGeom>
          <a:ln w="38100">
            <a:solidFill>
              <a:schemeClr val="tx1"/>
            </a:solidFill>
          </a:ln>
          <a:effectLst>
            <a:outerShdw blurRad="292100" dist="139700" dir="2700000" algn="tl" rotWithShape="0">
              <a:srgbClr val="333333">
                <a:alpha val="65000"/>
              </a:srgbClr>
            </a:outerShdw>
          </a:effectLst>
        </p:spPr>
      </p:pic>
      <p:pic>
        <p:nvPicPr>
          <p:cNvPr id="6" name="Immagine 5"/>
          <p:cNvPicPr>
            <a:picLocks noChangeAspect="1"/>
          </p:cNvPicPr>
          <p:nvPr/>
        </p:nvPicPr>
        <p:blipFill rotWithShape="1">
          <a:blip r:embed="rId6">
            <a:extLst>
              <a:ext uri="{28A0092B-C50C-407E-A947-70E740481C1C}">
                <a14:useLocalDpi xmlns:a14="http://schemas.microsoft.com/office/drawing/2010/main" val="0"/>
              </a:ext>
            </a:extLst>
          </a:blip>
          <a:srcRect b="22184"/>
          <a:stretch/>
        </p:blipFill>
        <p:spPr>
          <a:xfrm>
            <a:off x="4743234" y="4064407"/>
            <a:ext cx="4110949" cy="2398104"/>
          </a:xfrm>
          <a:prstGeom prst="rect">
            <a:avLst/>
          </a:prstGeom>
          <a:ln w="38100">
            <a:solidFill>
              <a:schemeClr val="tx1"/>
            </a:solidFill>
          </a:ln>
          <a:effectLst>
            <a:outerShdw blurRad="292100" dist="139700" dir="2700000" algn="tl" rotWithShape="0">
              <a:srgbClr val="333333">
                <a:alpha val="65000"/>
              </a:srgbClr>
            </a:outerShdw>
          </a:effectLst>
        </p:spPr>
      </p:pic>
      <p:sp>
        <p:nvSpPr>
          <p:cNvPr id="7" name="CasellaDiTesto 6"/>
          <p:cNvSpPr txBox="1"/>
          <p:nvPr/>
        </p:nvSpPr>
        <p:spPr>
          <a:xfrm>
            <a:off x="4788346" y="3534967"/>
            <a:ext cx="4065837" cy="461665"/>
          </a:xfrm>
          <a:prstGeom prst="rect">
            <a:avLst/>
          </a:prstGeom>
          <a:noFill/>
        </p:spPr>
        <p:txBody>
          <a:bodyPr wrap="square" rtlCol="0">
            <a:spAutoFit/>
          </a:bodyPr>
          <a:lstStyle/>
          <a:p>
            <a:pPr lvl="0"/>
            <a:r>
              <a:rPr lang="de-DE" sz="1200" kern="0" dirty="0"/>
              <a:t>Nach der Zerstörung der Häuser: das </a:t>
            </a:r>
            <a:r>
              <a:rPr lang="de-DE" sz="1200" kern="0" dirty="0" err="1"/>
              <a:t>troglodyten</a:t>
            </a:r>
            <a:r>
              <a:rPr lang="de-DE" sz="1200" kern="0" dirty="0"/>
              <a:t> Leben.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 </a:t>
            </a:r>
          </a:p>
        </p:txBody>
      </p:sp>
    </p:spTree>
    <p:extLst>
      <p:ext uri="{BB962C8B-B14F-4D97-AF65-F5344CB8AC3E}">
        <p14:creationId xmlns:p14="http://schemas.microsoft.com/office/powerpoint/2010/main" val="456571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B361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5814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5189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63300"/>
        </a:solidFill>
        <a:effectLst/>
      </p:bgPr>
    </p:bg>
    <p:spTree>
      <p:nvGrpSpPr>
        <p:cNvPr id="1" name=""/>
        <p:cNvGrpSpPr/>
        <p:nvPr/>
      </p:nvGrpSpPr>
      <p:grpSpPr>
        <a:xfrm>
          <a:off x="0" y="0"/>
          <a:ext cx="0" cy="0"/>
          <a:chOff x="0" y="0"/>
          <a:chExt cx="0" cy="0"/>
        </a:xfrm>
      </p:grpSpPr>
      <p:pic>
        <p:nvPicPr>
          <p:cNvPr id="124930" name="Picture 2" descr="cinema a Jaffa usurpato dagli ebrei"/>
          <p:cNvPicPr>
            <a:picLocks noChangeAspect="1" noChangeArrowheads="1"/>
          </p:cNvPicPr>
          <p:nvPr/>
        </p:nvPicPr>
        <p:blipFill>
          <a:blip r:embed="rId4">
            <a:lum bright="-6000" contrast="32000"/>
            <a:extLst>
              <a:ext uri="{28A0092B-C50C-407E-A947-70E740481C1C}">
                <a14:useLocalDpi xmlns:a14="http://schemas.microsoft.com/office/drawing/2010/main" val="0"/>
              </a:ext>
            </a:extLst>
          </a:blip>
          <a:srcRect/>
          <a:stretch>
            <a:fillRect/>
          </a:stretch>
        </p:blipFill>
        <p:spPr bwMode="auto">
          <a:xfrm>
            <a:off x="6012365" y="176111"/>
            <a:ext cx="28829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Text Box 3"/>
          <p:cNvSpPr txBox="1">
            <a:spLocks noChangeArrowheads="1"/>
          </p:cNvSpPr>
          <p:nvPr/>
        </p:nvSpPr>
        <p:spPr bwMode="auto">
          <a:xfrm>
            <a:off x="4715377" y="752373"/>
            <a:ext cx="14398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fr-CH" altLang="it-CH" sz="2400" b="1">
                <a:solidFill>
                  <a:srgbClr val="66FF33"/>
                </a:solidFill>
                <a:cs typeface="Arial" charset="0"/>
              </a:rPr>
              <a:t>1940</a:t>
            </a:r>
            <a:r>
              <a:rPr lang="fr-CH" altLang="it-CH" sz="2400" b="1">
                <a:solidFill>
                  <a:srgbClr val="FFFFFF"/>
                </a:solidFill>
                <a:cs typeface="Arial" charset="0"/>
              </a:rPr>
              <a:t>                           </a:t>
            </a:r>
            <a:r>
              <a:rPr lang="fr-CH" altLang="it-CH" sz="2000" b="1">
                <a:solidFill>
                  <a:srgbClr val="FFFFFF"/>
                </a:solidFill>
                <a:cs typeface="Arial" charset="0"/>
              </a:rPr>
              <a:t>La          Palestine  en voie      d’urba-nisation </a:t>
            </a:r>
            <a:endParaRPr lang="it-IT" altLang="it-CH" sz="2000" b="1">
              <a:solidFill>
                <a:srgbClr val="FFFFFF"/>
              </a:solidFill>
              <a:cs typeface="Arial" charset="0"/>
            </a:endParaRPr>
          </a:p>
        </p:txBody>
      </p:sp>
      <p:pic>
        <p:nvPicPr>
          <p:cNvPr id="124932" name="Picture 4" descr="Il nuovo municipio di gerusalemme usurpato dagli ebrei "/>
          <p:cNvPicPr>
            <a:picLocks noChangeAspect="1" noChangeArrowheads="1"/>
          </p:cNvPicPr>
          <p:nvPr/>
        </p:nvPicPr>
        <p:blipFill>
          <a:blip r:embed="rId5">
            <a:lum bright="-6000" contrast="32000"/>
            <a:extLst>
              <a:ext uri="{28A0092B-C50C-407E-A947-70E740481C1C}">
                <a14:useLocalDpi xmlns:a14="http://schemas.microsoft.com/office/drawing/2010/main" val="0"/>
              </a:ext>
            </a:extLst>
          </a:blip>
          <a:srcRect/>
          <a:stretch>
            <a:fillRect/>
          </a:stretch>
        </p:blipFill>
        <p:spPr bwMode="auto">
          <a:xfrm>
            <a:off x="307678" y="3272182"/>
            <a:ext cx="5488067" cy="341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3" name="Picture 5" descr="Via Jaffa a gerusalemme"/>
          <p:cNvPicPr>
            <a:picLocks noChangeAspect="1" noChangeArrowheads="1"/>
          </p:cNvPicPr>
          <p:nvPr/>
        </p:nvPicPr>
        <p:blipFill>
          <a:blip r:embed="rId6">
            <a:lum bright="-6000" contrast="32000"/>
            <a:extLst>
              <a:ext uri="{28A0092B-C50C-407E-A947-70E740481C1C}">
                <a14:useLocalDpi xmlns:a14="http://schemas.microsoft.com/office/drawing/2010/main" val="0"/>
              </a:ext>
            </a:extLst>
          </a:blip>
          <a:srcRect/>
          <a:stretch>
            <a:fillRect/>
          </a:stretch>
        </p:blipFill>
        <p:spPr bwMode="auto">
          <a:xfrm>
            <a:off x="6012365" y="4063898"/>
            <a:ext cx="2879725" cy="262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4" name="Picture 6" descr="via commerciale a Gerusalemme commerci arabi usurpati poi dagli e"/>
          <p:cNvPicPr>
            <a:picLocks noChangeAspect="1" noChangeArrowheads="1"/>
          </p:cNvPicPr>
          <p:nvPr/>
        </p:nvPicPr>
        <p:blipFill rotWithShape="1">
          <a:blip r:embed="rId7">
            <a:lum bright="-6000" contrast="32000"/>
            <a:extLst>
              <a:ext uri="{28A0092B-C50C-407E-A947-70E740481C1C}">
                <a14:useLocalDpi xmlns:a14="http://schemas.microsoft.com/office/drawing/2010/main" val="0"/>
              </a:ext>
            </a:extLst>
          </a:blip>
          <a:srcRect b="5178"/>
          <a:stretch/>
        </p:blipFill>
        <p:spPr bwMode="auto">
          <a:xfrm>
            <a:off x="307679" y="176111"/>
            <a:ext cx="4287618" cy="2942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5" name="Text Box 7"/>
          <p:cNvSpPr txBox="1">
            <a:spLocks noChangeArrowheads="1"/>
          </p:cNvSpPr>
          <p:nvPr/>
        </p:nvSpPr>
        <p:spPr bwMode="auto">
          <a:xfrm>
            <a:off x="7739565" y="392011"/>
            <a:ext cx="936625" cy="517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fr-CH" altLang="it-CH" sz="1400" b="1">
                <a:solidFill>
                  <a:srgbClr val="FFFFFF"/>
                </a:solidFill>
                <a:cs typeface="Arial" charset="0"/>
              </a:rPr>
              <a:t>Jaffa : cinéma</a:t>
            </a:r>
            <a:endParaRPr lang="it-IT" altLang="it-CH" sz="1400" b="1">
              <a:solidFill>
                <a:srgbClr val="FFFFFF"/>
              </a:solidFill>
              <a:cs typeface="Arial" charset="0"/>
            </a:endParaRPr>
          </a:p>
        </p:txBody>
      </p:sp>
    </p:spTree>
    <p:extLst>
      <p:ext uri="{BB962C8B-B14F-4D97-AF65-F5344CB8AC3E}">
        <p14:creationId xmlns:p14="http://schemas.microsoft.com/office/powerpoint/2010/main" val="1303273413"/>
      </p:ext>
    </p:extLst>
  </p:cSld>
  <p:clrMapOvr>
    <a:overrideClrMapping bg1="dk2" tx1="lt1" bg2="dk1"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92727"/>
        </a:solidFill>
        <a:effectLst/>
      </p:bgPr>
    </p:bg>
    <p:spTree>
      <p:nvGrpSpPr>
        <p:cNvPr id="1" name=""/>
        <p:cNvGrpSpPr/>
        <p:nvPr/>
      </p:nvGrpSpPr>
      <p:grpSpPr>
        <a:xfrm>
          <a:off x="0" y="0"/>
          <a:ext cx="0" cy="0"/>
          <a:chOff x="0" y="0"/>
          <a:chExt cx="0" cy="0"/>
        </a:xfrm>
      </p:grpSpPr>
      <p:pic>
        <p:nvPicPr>
          <p:cNvPr id="124930" name="Picture 2" descr="cinema a Jaffa usurpato dagli ebrei"/>
          <p:cNvPicPr>
            <a:picLocks noChangeAspect="1" noChangeArrowheads="1"/>
          </p:cNvPicPr>
          <p:nvPr/>
        </p:nvPicPr>
        <p:blipFill>
          <a:blip r:embed="rId4">
            <a:lum bright="-6000" contrast="32000"/>
            <a:extLst>
              <a:ext uri="{28A0092B-C50C-407E-A947-70E740481C1C}">
                <a14:useLocalDpi xmlns:a14="http://schemas.microsoft.com/office/drawing/2010/main" val="0"/>
              </a:ext>
            </a:extLst>
          </a:blip>
          <a:srcRect/>
          <a:stretch>
            <a:fillRect/>
          </a:stretch>
        </p:blipFill>
        <p:spPr bwMode="auto">
          <a:xfrm>
            <a:off x="6012365" y="176111"/>
            <a:ext cx="28829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Text Box 3"/>
          <p:cNvSpPr txBox="1">
            <a:spLocks noChangeArrowheads="1"/>
          </p:cNvSpPr>
          <p:nvPr/>
        </p:nvSpPr>
        <p:spPr bwMode="auto">
          <a:xfrm>
            <a:off x="4715377" y="752373"/>
            <a:ext cx="14398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fr-CH" altLang="it-CH" sz="2400" b="1">
                <a:solidFill>
                  <a:srgbClr val="66FF33"/>
                </a:solidFill>
                <a:cs typeface="Arial" charset="0"/>
              </a:rPr>
              <a:t>1940</a:t>
            </a:r>
            <a:r>
              <a:rPr lang="fr-CH" altLang="it-CH" sz="2400" b="1">
                <a:solidFill>
                  <a:srgbClr val="FFFFFF"/>
                </a:solidFill>
                <a:cs typeface="Arial" charset="0"/>
              </a:rPr>
              <a:t>                           </a:t>
            </a:r>
            <a:r>
              <a:rPr lang="fr-CH" altLang="it-CH" sz="2000" b="1">
                <a:solidFill>
                  <a:srgbClr val="FFFFFF"/>
                </a:solidFill>
                <a:cs typeface="Arial" charset="0"/>
              </a:rPr>
              <a:t>La          Palestine  en voie      d’urba-nisation </a:t>
            </a:r>
            <a:endParaRPr lang="it-IT" altLang="it-CH" sz="2000" b="1">
              <a:solidFill>
                <a:srgbClr val="FFFFFF"/>
              </a:solidFill>
              <a:cs typeface="Arial" charset="0"/>
            </a:endParaRPr>
          </a:p>
        </p:txBody>
      </p:sp>
      <p:pic>
        <p:nvPicPr>
          <p:cNvPr id="124932" name="Picture 4" descr="Il nuovo municipio di gerusalemme usurpato dagli ebrei "/>
          <p:cNvPicPr>
            <a:picLocks noChangeAspect="1" noChangeArrowheads="1"/>
          </p:cNvPicPr>
          <p:nvPr/>
        </p:nvPicPr>
        <p:blipFill>
          <a:blip r:embed="rId5">
            <a:lum bright="-6000" contrast="32000"/>
            <a:extLst>
              <a:ext uri="{28A0092B-C50C-407E-A947-70E740481C1C}">
                <a14:useLocalDpi xmlns:a14="http://schemas.microsoft.com/office/drawing/2010/main" val="0"/>
              </a:ext>
            </a:extLst>
          </a:blip>
          <a:srcRect/>
          <a:stretch>
            <a:fillRect/>
          </a:stretch>
        </p:blipFill>
        <p:spPr bwMode="auto">
          <a:xfrm>
            <a:off x="307678" y="3272182"/>
            <a:ext cx="5488067" cy="341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3" name="Picture 5" descr="Via Jaffa a gerusalemme"/>
          <p:cNvPicPr>
            <a:picLocks noChangeAspect="1" noChangeArrowheads="1"/>
          </p:cNvPicPr>
          <p:nvPr/>
        </p:nvPicPr>
        <p:blipFill>
          <a:blip r:embed="rId6">
            <a:lum bright="-6000" contrast="32000"/>
            <a:extLst>
              <a:ext uri="{28A0092B-C50C-407E-A947-70E740481C1C}">
                <a14:useLocalDpi xmlns:a14="http://schemas.microsoft.com/office/drawing/2010/main" val="0"/>
              </a:ext>
            </a:extLst>
          </a:blip>
          <a:srcRect/>
          <a:stretch>
            <a:fillRect/>
          </a:stretch>
        </p:blipFill>
        <p:spPr bwMode="auto">
          <a:xfrm>
            <a:off x="6012365" y="4063898"/>
            <a:ext cx="2879725" cy="262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4" name="Picture 6" descr="via commerciale a Gerusalemme commerci arabi usurpati poi dagli e"/>
          <p:cNvPicPr>
            <a:picLocks noChangeAspect="1" noChangeArrowheads="1"/>
          </p:cNvPicPr>
          <p:nvPr/>
        </p:nvPicPr>
        <p:blipFill rotWithShape="1">
          <a:blip r:embed="rId7">
            <a:lum bright="-6000" contrast="32000"/>
            <a:extLst>
              <a:ext uri="{28A0092B-C50C-407E-A947-70E740481C1C}">
                <a14:useLocalDpi xmlns:a14="http://schemas.microsoft.com/office/drawing/2010/main" val="0"/>
              </a:ext>
            </a:extLst>
          </a:blip>
          <a:srcRect b="5178"/>
          <a:stretch/>
        </p:blipFill>
        <p:spPr bwMode="auto">
          <a:xfrm>
            <a:off x="307679" y="176111"/>
            <a:ext cx="4287618" cy="2942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5" name="Text Box 7"/>
          <p:cNvSpPr txBox="1">
            <a:spLocks noChangeArrowheads="1"/>
          </p:cNvSpPr>
          <p:nvPr/>
        </p:nvSpPr>
        <p:spPr bwMode="auto">
          <a:xfrm>
            <a:off x="7739565" y="392011"/>
            <a:ext cx="936625" cy="517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fr-CH" altLang="it-CH" sz="1400" b="1">
                <a:solidFill>
                  <a:srgbClr val="FFFFFF"/>
                </a:solidFill>
                <a:cs typeface="Arial" charset="0"/>
              </a:rPr>
              <a:t>Jaffa : cinéma</a:t>
            </a:r>
            <a:endParaRPr lang="it-IT" altLang="it-CH" sz="1400" b="1">
              <a:solidFill>
                <a:srgbClr val="FFFFFF"/>
              </a:solidFill>
              <a:cs typeface="Arial" charset="0"/>
            </a:endParaRPr>
          </a:p>
        </p:txBody>
      </p:sp>
    </p:spTree>
    <p:extLst>
      <p:ext uri="{BB962C8B-B14F-4D97-AF65-F5344CB8AC3E}">
        <p14:creationId xmlns:p14="http://schemas.microsoft.com/office/powerpoint/2010/main" val="4201381300"/>
      </p:ext>
    </p:extLst>
  </p:cSld>
  <p:clrMapOvr>
    <a:overrideClrMapping bg1="dk2" tx1="lt1" bg2="dk1"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cinema a Jaffa usurpato dagli ebrei"/>
          <p:cNvPicPr>
            <a:picLocks noChangeAspect="1" noChangeArrowheads="1"/>
          </p:cNvPicPr>
          <p:nvPr/>
        </p:nvPicPr>
        <p:blipFill>
          <a:blip r:embed="rId3">
            <a:lum bright="-6000" contrast="32000"/>
            <a:extLst>
              <a:ext uri="{28A0092B-C50C-407E-A947-70E740481C1C}">
                <a14:useLocalDpi xmlns:a14="http://schemas.microsoft.com/office/drawing/2010/main" val="0"/>
              </a:ext>
            </a:extLst>
          </a:blip>
          <a:srcRect/>
          <a:stretch>
            <a:fillRect/>
          </a:stretch>
        </p:blipFill>
        <p:spPr bwMode="auto">
          <a:xfrm>
            <a:off x="6012365" y="176111"/>
            <a:ext cx="28829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Text Box 3"/>
          <p:cNvSpPr txBox="1">
            <a:spLocks noChangeArrowheads="1"/>
          </p:cNvSpPr>
          <p:nvPr/>
        </p:nvSpPr>
        <p:spPr bwMode="auto">
          <a:xfrm>
            <a:off x="4715377" y="752373"/>
            <a:ext cx="14398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fr-CH" altLang="it-CH" sz="2400" b="1">
                <a:solidFill>
                  <a:srgbClr val="66FF33"/>
                </a:solidFill>
                <a:cs typeface="Arial" charset="0"/>
              </a:rPr>
              <a:t>1940</a:t>
            </a:r>
            <a:r>
              <a:rPr lang="fr-CH" altLang="it-CH" sz="2400" b="1">
                <a:solidFill>
                  <a:srgbClr val="FFFFFF"/>
                </a:solidFill>
                <a:cs typeface="Arial" charset="0"/>
              </a:rPr>
              <a:t>                           </a:t>
            </a:r>
            <a:r>
              <a:rPr lang="fr-CH" altLang="it-CH" sz="2000" b="1">
                <a:solidFill>
                  <a:srgbClr val="FFFFFF"/>
                </a:solidFill>
                <a:cs typeface="Arial" charset="0"/>
              </a:rPr>
              <a:t>La          Palestine  en voie      d’urba-nisation </a:t>
            </a:r>
            <a:endParaRPr lang="it-IT" altLang="it-CH" sz="2000" b="1">
              <a:solidFill>
                <a:srgbClr val="FFFFFF"/>
              </a:solidFill>
              <a:cs typeface="Arial" charset="0"/>
            </a:endParaRPr>
          </a:p>
        </p:txBody>
      </p:sp>
      <p:pic>
        <p:nvPicPr>
          <p:cNvPr id="124932" name="Picture 4" descr="Il nuovo municipio di gerusalemme usurpato dagli ebrei "/>
          <p:cNvPicPr>
            <a:picLocks noChangeAspect="1" noChangeArrowheads="1"/>
          </p:cNvPicPr>
          <p:nvPr/>
        </p:nvPicPr>
        <p:blipFill>
          <a:blip r:embed="rId4">
            <a:lum bright="-6000" contrast="32000"/>
            <a:extLst>
              <a:ext uri="{28A0092B-C50C-407E-A947-70E740481C1C}">
                <a14:useLocalDpi xmlns:a14="http://schemas.microsoft.com/office/drawing/2010/main" val="0"/>
              </a:ext>
            </a:extLst>
          </a:blip>
          <a:srcRect/>
          <a:stretch>
            <a:fillRect/>
          </a:stretch>
        </p:blipFill>
        <p:spPr bwMode="auto">
          <a:xfrm>
            <a:off x="307678" y="3272182"/>
            <a:ext cx="5488067" cy="341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3" name="Picture 5" descr="Via Jaffa a gerusalemme"/>
          <p:cNvPicPr>
            <a:picLocks noChangeAspect="1" noChangeArrowheads="1"/>
          </p:cNvPicPr>
          <p:nvPr/>
        </p:nvPicPr>
        <p:blipFill>
          <a:blip r:embed="rId5">
            <a:lum bright="-6000" contrast="32000"/>
            <a:extLst>
              <a:ext uri="{28A0092B-C50C-407E-A947-70E740481C1C}">
                <a14:useLocalDpi xmlns:a14="http://schemas.microsoft.com/office/drawing/2010/main" val="0"/>
              </a:ext>
            </a:extLst>
          </a:blip>
          <a:srcRect/>
          <a:stretch>
            <a:fillRect/>
          </a:stretch>
        </p:blipFill>
        <p:spPr bwMode="auto">
          <a:xfrm>
            <a:off x="6012365" y="4063898"/>
            <a:ext cx="2879725" cy="262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4" name="Picture 6" descr="via commerciale a Gerusalemme commerci arabi usurpati poi dagli e"/>
          <p:cNvPicPr>
            <a:picLocks noChangeAspect="1" noChangeArrowheads="1"/>
          </p:cNvPicPr>
          <p:nvPr/>
        </p:nvPicPr>
        <p:blipFill rotWithShape="1">
          <a:blip r:embed="rId6">
            <a:lum bright="-6000" contrast="32000"/>
            <a:extLst>
              <a:ext uri="{28A0092B-C50C-407E-A947-70E740481C1C}">
                <a14:useLocalDpi xmlns:a14="http://schemas.microsoft.com/office/drawing/2010/main" val="0"/>
              </a:ext>
            </a:extLst>
          </a:blip>
          <a:srcRect b="5178"/>
          <a:stretch/>
        </p:blipFill>
        <p:spPr bwMode="auto">
          <a:xfrm>
            <a:off x="307679" y="176111"/>
            <a:ext cx="4287618" cy="2942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5" name="Text Box 7"/>
          <p:cNvSpPr txBox="1">
            <a:spLocks noChangeArrowheads="1"/>
          </p:cNvSpPr>
          <p:nvPr/>
        </p:nvSpPr>
        <p:spPr bwMode="auto">
          <a:xfrm>
            <a:off x="7739565" y="392011"/>
            <a:ext cx="936625" cy="517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fr-CH" altLang="it-CH" sz="1400" b="1">
                <a:solidFill>
                  <a:srgbClr val="FFFFFF"/>
                </a:solidFill>
                <a:cs typeface="Arial" charset="0"/>
              </a:rPr>
              <a:t>Jaffa : cinéma</a:t>
            </a:r>
            <a:endParaRPr lang="it-IT" altLang="it-CH" sz="1400" b="1">
              <a:solidFill>
                <a:srgbClr val="FFFFFF"/>
              </a:solidFill>
              <a:cs typeface="Arial" charset="0"/>
            </a:endParaRPr>
          </a:p>
        </p:txBody>
      </p:sp>
    </p:spTree>
    <p:extLst>
      <p:ext uri="{BB962C8B-B14F-4D97-AF65-F5344CB8AC3E}">
        <p14:creationId xmlns:p14="http://schemas.microsoft.com/office/powerpoint/2010/main" val="1878085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298" name="Picture 3" descr="profughi 48"/>
          <p:cNvPicPr>
            <a:picLocks noChangeAspect="1" noChangeArrowheads="1"/>
          </p:cNvPicPr>
          <p:nvPr/>
        </p:nvPicPr>
        <p:blipFill>
          <a:blip r:embed="rId3">
            <a:lum bright="-10000" contrast="14000"/>
            <a:extLst>
              <a:ext uri="{28A0092B-C50C-407E-A947-70E740481C1C}">
                <a14:useLocalDpi xmlns:a14="http://schemas.microsoft.com/office/drawing/2010/main" val="0"/>
              </a:ext>
            </a:extLst>
          </a:blip>
          <a:srcRect/>
          <a:stretch>
            <a:fillRect/>
          </a:stretch>
        </p:blipFill>
        <p:spPr bwMode="auto">
          <a:xfrm>
            <a:off x="6300788" y="125413"/>
            <a:ext cx="2663825" cy="1765300"/>
          </a:xfrm>
          <a:prstGeom prst="rect">
            <a:avLst/>
          </a:prstGeom>
          <a:ln w="2857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11299" name="Picture 4" descr="distribuzione viveri i Giordania anni '50 ra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30175"/>
            <a:ext cx="4968875" cy="3605213"/>
          </a:xfrm>
          <a:prstGeom prst="rect">
            <a:avLst/>
          </a:prstGeom>
          <a:ln w="2857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11300" name="Picture 5" descr="nakba_17"/>
          <p:cNvPicPr>
            <a:picLocks noChangeAspect="1" noChangeArrowheads="1"/>
          </p:cNvPicPr>
          <p:nvPr/>
        </p:nvPicPr>
        <p:blipFill>
          <a:blip r:embed="rId5">
            <a:lum bright="-10000" contrast="14000"/>
            <a:extLst>
              <a:ext uri="{28A0092B-C50C-407E-A947-70E740481C1C}">
                <a14:useLocalDpi xmlns:a14="http://schemas.microsoft.com/office/drawing/2010/main" val="0"/>
              </a:ext>
            </a:extLst>
          </a:blip>
          <a:srcRect/>
          <a:stretch>
            <a:fillRect/>
          </a:stretch>
        </p:blipFill>
        <p:spPr bwMode="auto">
          <a:xfrm>
            <a:off x="6300788" y="1916113"/>
            <a:ext cx="2663825" cy="1809750"/>
          </a:xfrm>
          <a:prstGeom prst="rect">
            <a:avLst/>
          </a:prstGeom>
          <a:ln w="2857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11301" name="Text Box 7"/>
          <p:cNvSpPr txBox="1">
            <a:spLocks noChangeArrowheads="1"/>
          </p:cNvSpPr>
          <p:nvPr/>
        </p:nvSpPr>
        <p:spPr bwMode="auto">
          <a:xfrm>
            <a:off x="179388" y="3430478"/>
            <a:ext cx="2783201" cy="30777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fr-CH" altLang="it-CH" sz="1400" b="1" dirty="0">
                <a:solidFill>
                  <a:srgbClr val="333333"/>
                </a:solidFill>
                <a:cs typeface="Arial" charset="0"/>
              </a:rPr>
              <a:t>Ravitaillement en plein désert  </a:t>
            </a:r>
            <a:endParaRPr lang="it-IT" altLang="it-CH" sz="1400" b="1" dirty="0">
              <a:solidFill>
                <a:srgbClr val="333333"/>
              </a:solidFill>
              <a:cs typeface="Arial" charset="0"/>
            </a:endParaRPr>
          </a:p>
        </p:txBody>
      </p:sp>
      <p:sp>
        <p:nvSpPr>
          <p:cNvPr id="311302" name="Text Box 8"/>
          <p:cNvSpPr txBox="1">
            <a:spLocks noChangeArrowheads="1"/>
          </p:cNvSpPr>
          <p:nvPr/>
        </p:nvSpPr>
        <p:spPr bwMode="auto">
          <a:xfrm>
            <a:off x="5148263" y="1341438"/>
            <a:ext cx="1439862"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fr-CH" altLang="it-CH" sz="2400" b="1" dirty="0">
                <a:solidFill>
                  <a:srgbClr val="66FF33"/>
                </a:solidFill>
                <a:effectLst>
                  <a:outerShdw blurRad="38100" dist="38100" dir="2700000" algn="tl">
                    <a:srgbClr val="000000">
                      <a:alpha val="43137"/>
                    </a:srgbClr>
                  </a:outerShdw>
                </a:effectLst>
                <a:cs typeface="Arial" charset="0"/>
              </a:rPr>
              <a:t>1948</a:t>
            </a:r>
          </a:p>
          <a:p>
            <a:pPr eaLnBrk="1" fontAlgn="base" hangingPunct="1">
              <a:spcBef>
                <a:spcPct val="50000"/>
              </a:spcBef>
              <a:spcAft>
                <a:spcPct val="0"/>
              </a:spcAft>
              <a:buFontTx/>
              <a:buNone/>
            </a:pPr>
            <a:r>
              <a:rPr lang="fr-CH" altLang="it-CH" sz="1600" b="1" dirty="0">
                <a:solidFill>
                  <a:srgbClr val="FFFFFF"/>
                </a:solidFill>
                <a:cs typeface="Arial" charset="0"/>
              </a:rPr>
              <a:t>La </a:t>
            </a:r>
            <a:r>
              <a:rPr lang="fr-CH" altLang="it-CH" sz="1600" b="1" dirty="0" err="1">
                <a:solidFill>
                  <a:srgbClr val="FFFFFF"/>
                </a:solidFill>
                <a:cs typeface="Arial" charset="0"/>
              </a:rPr>
              <a:t>Nabka</a:t>
            </a:r>
            <a:r>
              <a:rPr lang="fr-CH" altLang="it-CH" sz="1600" b="1" dirty="0">
                <a:solidFill>
                  <a:srgbClr val="FFFFFF"/>
                </a:solidFill>
                <a:cs typeface="Arial" charset="0"/>
              </a:rPr>
              <a:t>     (le    désastre)   </a:t>
            </a:r>
            <a:endParaRPr lang="it-IT" altLang="it-CH" sz="1600" b="1" dirty="0">
              <a:solidFill>
                <a:srgbClr val="FFFFFF"/>
              </a:solidFill>
              <a:cs typeface="Arial" charset="0"/>
            </a:endParaRPr>
          </a:p>
        </p:txBody>
      </p:sp>
      <p:sp>
        <p:nvSpPr>
          <p:cNvPr id="311303" name="Text Box 10"/>
          <p:cNvSpPr txBox="1">
            <a:spLocks noChangeArrowheads="1"/>
          </p:cNvSpPr>
          <p:nvPr/>
        </p:nvSpPr>
        <p:spPr bwMode="auto">
          <a:xfrm>
            <a:off x="5221288" y="3284538"/>
            <a:ext cx="1079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fr-CH" altLang="it-CH" sz="1200" b="1" dirty="0">
                <a:solidFill>
                  <a:srgbClr val="FFFFFF"/>
                </a:solidFill>
                <a:cs typeface="Arial" charset="0"/>
              </a:rPr>
              <a:t>Arrestations</a:t>
            </a:r>
            <a:endParaRPr lang="it-IT" altLang="it-CH" sz="1200" b="1" dirty="0">
              <a:solidFill>
                <a:srgbClr val="FFFFFF"/>
              </a:solidFill>
              <a:cs typeface="Arial" charset="0"/>
            </a:endParaRPr>
          </a:p>
        </p:txBody>
      </p:sp>
      <p:sp>
        <p:nvSpPr>
          <p:cNvPr id="311304" name="Text Box 11"/>
          <p:cNvSpPr txBox="1">
            <a:spLocks noChangeArrowheads="1"/>
          </p:cNvSpPr>
          <p:nvPr/>
        </p:nvSpPr>
        <p:spPr bwMode="auto">
          <a:xfrm>
            <a:off x="5221288" y="115888"/>
            <a:ext cx="11515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fr-CH" altLang="it-CH" sz="1400" b="1" dirty="0" err="1">
                <a:solidFill>
                  <a:srgbClr val="FFFFFF"/>
                </a:solidFill>
                <a:cs typeface="Arial" charset="0"/>
              </a:rPr>
              <a:t>Résistence</a:t>
            </a:r>
            <a:endParaRPr lang="it-IT" altLang="it-CH" sz="1400" b="1" dirty="0">
              <a:solidFill>
                <a:srgbClr val="FFFFFF"/>
              </a:solidFill>
              <a:cs typeface="Arial" charset="0"/>
            </a:endParaRPr>
          </a:p>
        </p:txBody>
      </p:sp>
      <p:pic>
        <p:nvPicPr>
          <p:cNvPr id="311305" name="Picture 12" descr="C:\Dokumente und Einstellungen\Enrico\Eigene Dateien\Enrico\Documenti\AA Enrico nuovo\Palestina\A Foto\Profughi\Profughi jaffa buon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857625"/>
            <a:ext cx="4381500" cy="2843213"/>
          </a:xfrm>
          <a:prstGeom prst="rect">
            <a:avLst/>
          </a:prstGeom>
          <a:ln w="2857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11306" name="Text Box 13"/>
          <p:cNvSpPr txBox="1">
            <a:spLocks noChangeArrowheads="1"/>
          </p:cNvSpPr>
          <p:nvPr/>
        </p:nvSpPr>
        <p:spPr bwMode="auto">
          <a:xfrm>
            <a:off x="4542632" y="6392862"/>
            <a:ext cx="1357312" cy="3079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fr-CH" altLang="it-CH" sz="1400" b="1" dirty="0">
                <a:solidFill>
                  <a:srgbClr val="000000"/>
                </a:solidFill>
                <a:cs typeface="Arial" charset="0"/>
              </a:rPr>
              <a:t>Fuite de Jaffa</a:t>
            </a:r>
            <a:endParaRPr lang="it-IT" altLang="it-CH" sz="1400" b="1" dirty="0">
              <a:solidFill>
                <a:srgbClr val="000000"/>
              </a:solidFill>
              <a:cs typeface="Arial" charset="0"/>
            </a:endParaRPr>
          </a:p>
        </p:txBody>
      </p:sp>
      <p:pic>
        <p:nvPicPr>
          <p:cNvPr id="311307"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3870325"/>
            <a:ext cx="4233862" cy="2830513"/>
          </a:xfrm>
          <a:prstGeom prst="rect">
            <a:avLst/>
          </a:prstGeom>
          <a:ln w="2857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311308" name="TextBox 12"/>
          <p:cNvSpPr txBox="1">
            <a:spLocks noChangeArrowheads="1"/>
          </p:cNvSpPr>
          <p:nvPr/>
        </p:nvSpPr>
        <p:spPr bwMode="auto">
          <a:xfrm>
            <a:off x="179388" y="6395559"/>
            <a:ext cx="2000250" cy="3079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it-CH" altLang="it-CH" sz="1400" b="1">
                <a:solidFill>
                  <a:srgbClr val="333333"/>
                </a:solidFill>
                <a:cs typeface="Arial" charset="0"/>
              </a:rPr>
              <a:t>La seule voie de fuite</a:t>
            </a:r>
            <a:endParaRPr lang="it-IT" altLang="it-CH" sz="1400" b="1">
              <a:solidFill>
                <a:srgbClr val="333333"/>
              </a:solidFill>
              <a:cs typeface="Arial" charset="0"/>
            </a:endParaRPr>
          </a:p>
        </p:txBody>
      </p:sp>
    </p:spTree>
    <p:extLst>
      <p:ext uri="{BB962C8B-B14F-4D97-AF65-F5344CB8AC3E}">
        <p14:creationId xmlns:p14="http://schemas.microsoft.com/office/powerpoint/2010/main" val="979200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ext Box 2"/>
          <p:cNvSpPr txBox="1">
            <a:spLocks noChangeArrowheads="1"/>
          </p:cNvSpPr>
          <p:nvPr/>
        </p:nvSpPr>
        <p:spPr bwMode="auto">
          <a:xfrm>
            <a:off x="3919108" y="346116"/>
            <a:ext cx="4391793"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fr-CH" altLang="it-CH" sz="4800" b="1" dirty="0">
                <a:solidFill>
                  <a:srgbClr val="66FF33"/>
                </a:solidFill>
                <a:effectLst>
                  <a:outerShdw blurRad="38100" dist="38100" dir="2700000" algn="tl">
                    <a:srgbClr val="000000">
                      <a:alpha val="43137"/>
                    </a:srgbClr>
                  </a:outerShdw>
                </a:effectLst>
                <a:cs typeface="Arial" charset="0"/>
              </a:rPr>
              <a:t>1945</a:t>
            </a:r>
            <a:r>
              <a:rPr lang="fr-CH" altLang="it-CH" sz="4800" b="1" dirty="0">
                <a:solidFill>
                  <a:srgbClr val="FFFF99"/>
                </a:solidFill>
                <a:cs typeface="Arial" charset="0"/>
              </a:rPr>
              <a:t>                               </a:t>
            </a:r>
            <a:r>
              <a:rPr lang="fr-CH" altLang="it-CH" sz="1800" b="1" dirty="0">
                <a:solidFill>
                  <a:srgbClr val="FFFFFF"/>
                </a:solidFill>
                <a:cs typeface="Arial" charset="0"/>
              </a:rPr>
              <a:t>Le projet de partage proposé par la commission anglo-américaine.</a:t>
            </a:r>
          </a:p>
          <a:p>
            <a:pPr eaLnBrk="1" fontAlgn="base" hangingPunct="1">
              <a:spcBef>
                <a:spcPct val="50000"/>
              </a:spcBef>
              <a:spcAft>
                <a:spcPct val="0"/>
              </a:spcAft>
              <a:buFontTx/>
              <a:buNone/>
            </a:pPr>
            <a:r>
              <a:rPr lang="fr-CH" altLang="it-CH" sz="1800" b="1" dirty="0">
                <a:solidFill>
                  <a:srgbClr val="FFFFFF"/>
                </a:solidFill>
                <a:cs typeface="Arial" charset="0"/>
              </a:rPr>
              <a:t>Il y eut plusieurs autres propositions de partage. Aucune ne fut appliquée.</a:t>
            </a:r>
            <a:endParaRPr lang="it-IT" altLang="it-CH" sz="1800" b="1" dirty="0">
              <a:solidFill>
                <a:srgbClr val="FFFFFF"/>
              </a:solidFill>
              <a:cs typeface="Arial" charset="0"/>
            </a:endParaRPr>
          </a:p>
        </p:txBody>
      </p:sp>
      <p:sp>
        <p:nvSpPr>
          <p:cNvPr id="274435" name="Text Box 3"/>
          <p:cNvSpPr txBox="1">
            <a:spLocks noChangeArrowheads="1"/>
          </p:cNvSpPr>
          <p:nvPr/>
        </p:nvSpPr>
        <p:spPr bwMode="auto">
          <a:xfrm>
            <a:off x="3919108" y="5157192"/>
            <a:ext cx="4033837"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fr-CH" altLang="it-CH" sz="1400" b="1" dirty="0">
                <a:solidFill>
                  <a:srgbClr val="FFFF99"/>
                </a:solidFill>
                <a:cs typeface="Arial" charset="0"/>
              </a:rPr>
              <a:t>1946</a:t>
            </a:r>
            <a:r>
              <a:rPr lang="fr-CH" altLang="it-CH" sz="1400" b="1" dirty="0">
                <a:solidFill>
                  <a:srgbClr val="FFFFFF"/>
                </a:solidFill>
                <a:cs typeface="Arial" charset="0"/>
              </a:rPr>
              <a:t>    L’Angleterre annonce qu’elle renonce au mandat d’administration de la Palestine.</a:t>
            </a:r>
          </a:p>
          <a:p>
            <a:pPr eaLnBrk="1" fontAlgn="base" hangingPunct="1">
              <a:spcBef>
                <a:spcPct val="50000"/>
              </a:spcBef>
              <a:spcAft>
                <a:spcPct val="0"/>
              </a:spcAft>
              <a:buFontTx/>
              <a:buNone/>
            </a:pPr>
            <a:r>
              <a:rPr lang="fr-CH" altLang="it-CH" sz="1400" b="1" dirty="0">
                <a:solidFill>
                  <a:srgbClr val="FFFFFF"/>
                </a:solidFill>
                <a:cs typeface="Arial" charset="0"/>
              </a:rPr>
              <a:t>La décision doit être considérée dans le contexte de la croissante influence politique des USA et de la  décolonisation.</a:t>
            </a:r>
            <a:endParaRPr lang="it-IT" altLang="it-CH" sz="1400" b="1" dirty="0">
              <a:solidFill>
                <a:srgbClr val="FFFFFF"/>
              </a:solidFill>
              <a:cs typeface="Arial" charset="0"/>
            </a:endParaRPr>
          </a:p>
        </p:txBody>
      </p:sp>
      <p:sp>
        <p:nvSpPr>
          <p:cNvPr id="274436" name="Text Box 4"/>
          <p:cNvSpPr txBox="1">
            <a:spLocks noChangeArrowheads="1"/>
          </p:cNvSpPr>
          <p:nvPr/>
        </p:nvSpPr>
        <p:spPr bwMode="auto">
          <a:xfrm>
            <a:off x="2967038" y="6832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it-CH" altLang="it-CH" sz="2400">
              <a:solidFill>
                <a:srgbClr val="FFFFFF"/>
              </a:solidFill>
              <a:cs typeface="Arial" charset="0"/>
            </a:endParaRPr>
          </a:p>
        </p:txBody>
      </p:sp>
      <p:pic>
        <p:nvPicPr>
          <p:cNvPr id="274437"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986"/>
          <a:stretch/>
        </p:blipFill>
        <p:spPr bwMode="auto">
          <a:xfrm>
            <a:off x="971600" y="476672"/>
            <a:ext cx="2724577" cy="60146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4439" name="Text Box 7"/>
          <p:cNvSpPr txBox="1">
            <a:spLocks noChangeArrowheads="1"/>
          </p:cNvSpPr>
          <p:nvPr/>
        </p:nvSpPr>
        <p:spPr bwMode="auto">
          <a:xfrm>
            <a:off x="3919108" y="4354870"/>
            <a:ext cx="30963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fr-CH" altLang="it-CH" sz="800" b="1" dirty="0">
                <a:solidFill>
                  <a:srgbClr val="FFFFFF"/>
                </a:solidFill>
                <a:cs typeface="Arial" charset="0"/>
              </a:rPr>
              <a:t>Ben </a:t>
            </a:r>
            <a:r>
              <a:rPr lang="fr-CH" altLang="it-CH" sz="800" b="1" dirty="0" err="1">
                <a:solidFill>
                  <a:srgbClr val="FFFFFF"/>
                </a:solidFill>
                <a:cs typeface="Arial" charset="0"/>
              </a:rPr>
              <a:t>Gurion</a:t>
            </a:r>
            <a:r>
              <a:rPr lang="fr-CH" altLang="it-CH" sz="800" b="1" dirty="0">
                <a:solidFill>
                  <a:srgbClr val="FFFFFF"/>
                </a:solidFill>
                <a:cs typeface="Arial" charset="0"/>
              </a:rPr>
              <a:t> devant la commission </a:t>
            </a:r>
            <a:r>
              <a:rPr lang="fr-CH" altLang="it-CH" sz="800" b="1" dirty="0" err="1">
                <a:solidFill>
                  <a:srgbClr val="FFFFFF"/>
                </a:solidFill>
                <a:cs typeface="Arial" charset="0"/>
              </a:rPr>
              <a:t>angloaméricaine</a:t>
            </a:r>
            <a:endParaRPr lang="it-IT" altLang="it-CH" sz="800" b="1" dirty="0">
              <a:solidFill>
                <a:srgbClr val="FFFFFF"/>
              </a:solidFill>
              <a:cs typeface="Arial" charset="0"/>
            </a:endParaRPr>
          </a:p>
        </p:txBody>
      </p:sp>
      <p:sp>
        <p:nvSpPr>
          <p:cNvPr id="3" name="Segnaposto numero diapositiva 2"/>
          <p:cNvSpPr>
            <a:spLocks noGrp="1"/>
          </p:cNvSpPr>
          <p:nvPr>
            <p:ph type="sldNum" sz="quarter" idx="12"/>
          </p:nvPr>
        </p:nvSpPr>
        <p:spPr>
          <a:xfrm>
            <a:off x="8401190" y="6253163"/>
            <a:ext cx="514400" cy="476250"/>
          </a:xfrm>
        </p:spPr>
        <p:txBody>
          <a:bodyPr/>
          <a:lstStyle/>
          <a:p>
            <a:pPr>
              <a:defRPr/>
            </a:pPr>
            <a:fld id="{C87C344E-459D-4DB4-A45A-022D46686BB8}" type="slidenum">
              <a:rPr lang="it-IT" smtClean="0"/>
              <a:pPr>
                <a:defRPr/>
              </a:pPr>
              <a:t>9</a:t>
            </a:fld>
            <a:endParaRPr lang="it-IT"/>
          </a:p>
        </p:txBody>
      </p:sp>
      <p:pic>
        <p:nvPicPr>
          <p:cNvPr id="274444" name="Picture 12" descr="C:\Users\Enrico\Desktop\BG alla angloamericana jpe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5619" y="2914058"/>
            <a:ext cx="4924707" cy="1340489"/>
          </a:xfrm>
          <a:prstGeom prst="rect">
            <a:avLst/>
          </a:prstGeom>
          <a:ln w="28575">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794381"/>
      </p:ext>
    </p:extLst>
  </p:cSld>
  <p:clrMapOvr>
    <a:masterClrMapping/>
  </p:clrMapOvr>
</p:sld>
</file>

<file path=ppt/theme/theme1.xml><?xml version="1.0" encoding="utf-8"?>
<a:theme xmlns:a="http://schemas.openxmlformats.org/drawingml/2006/main" name="8_Struttura predefinita">
  <a:themeElements>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Struttura predefinita">
  <a:themeElements>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600" b="0" i="0" u="none" strike="noStrike" cap="none" normalizeH="0" baseline="0" smtClean="0">
            <a:ln>
              <a:noFill/>
            </a:ln>
            <a:solidFill>
              <a:srgbClr val="00FF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600" b="0" i="0" u="none" strike="noStrike" cap="none" normalizeH="0" baseline="0" smtClean="0">
            <a:ln>
              <a:noFill/>
            </a:ln>
            <a:solidFill>
              <a:srgbClr val="00FF00"/>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uttura predefinita">
  <a:themeElements>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truttura predefinita">
  <a:themeElements>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Struttura predefinita">
  <a:themeElements>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600" b="0" i="0" u="none" strike="noStrike" cap="none" normalizeH="0" baseline="0" smtClean="0">
            <a:ln>
              <a:noFill/>
            </a:ln>
            <a:solidFill>
              <a:srgbClr val="00FF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600" b="0" i="0" u="none" strike="noStrike" cap="none" normalizeH="0" baseline="0" smtClean="0">
            <a:ln>
              <a:noFill/>
            </a:ln>
            <a:solidFill>
              <a:srgbClr val="00FF00"/>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Struttura predefinita">
  <a:themeElements>
    <a:clrScheme name="Solstiz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600" b="0" i="0" u="none" strike="noStrike" cap="none" normalizeH="0" baseline="0" smtClean="0">
            <a:ln>
              <a:noFill/>
            </a:ln>
            <a:solidFill>
              <a:srgbClr val="00FF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600" b="0" i="0" u="none" strike="noStrike" cap="none" normalizeH="0" baseline="0" smtClean="0">
            <a:ln>
              <a:noFill/>
            </a:ln>
            <a:solidFill>
              <a:srgbClr val="00FF00"/>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Struttura predefinita">
  <a:themeElements>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600" b="0" i="0" u="none" strike="noStrike" cap="none" normalizeH="0" baseline="0" smtClean="0">
            <a:ln>
              <a:noFill/>
            </a:ln>
            <a:solidFill>
              <a:srgbClr val="00FF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600" b="0" i="0" u="none" strike="noStrike" cap="none" normalizeH="0" baseline="0" smtClean="0">
            <a:ln>
              <a:noFill/>
            </a:ln>
            <a:solidFill>
              <a:srgbClr val="00FF00"/>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Struttura predefinita">
  <a:themeElements>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resentazione della teoria marxista dell'economia con PowerPoint">
  <a:themeElements>
    <a:clrScheme name="Presentazione della teoria marxista dell'economia con PowerPoi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Presentazione della teoria marxista dell'economia con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zione della teoria marxista dell'economia con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della teoria marxista dell'economia con PowerPoi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della teoria marxista dell'economia con PowerPoi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della teoria marxista dell'economia con PowerPoi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della teoria marxista dell'economia con PowerPoi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della teoria marxista dell'economia con PowerPoi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della teoria marxista dell'economia con PowerPoi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della teoria marxista dell'economia con PowerPoi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della teoria marxista dell'economia con PowerPoi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della teoria marxista dell'economia con PowerPoi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della teoria marxista dell'economia con PowerPoi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della teoria marxista dell'economia con PowerPoi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Presentazione della teoria marxista dell'economia con PowerPoint">
  <a:themeElements>
    <a:clrScheme name="Presentazione della teoria marxista dell'economia con PowerPoi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Presentazione della teoria marxista dell'economia con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zione della teoria marxista dell'economia con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della teoria marxista dell'economia con PowerPoi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della teoria marxista dell'economia con PowerPoi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della teoria marxista dell'economia con PowerPoi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della teoria marxista dell'economia con PowerPoi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della teoria marxista dell'economia con PowerPoi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della teoria marxista dell'economia con PowerPoi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della teoria marxista dell'economia con PowerPoi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della teoria marxista dell'economia con PowerPoi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della teoria marxista dell'economia con PowerPoi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della teoria marxista dell'economia con PowerPoi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della teoria marxista dell'economia con PowerPoi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2.xml><?xml version="1.0" encoding="utf-8"?>
<a:themeOverride xmlns:a="http://schemas.openxmlformats.org/drawingml/2006/main">
  <a:clrScheme name="Solstiz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3.xml><?xml version="1.0" encoding="utf-8"?>
<a:themeOverride xmlns:a="http://schemas.openxmlformats.org/drawingml/2006/main">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4.xml><?xml version="1.0" encoding="utf-8"?>
<a:themeOverride xmlns:a="http://schemas.openxmlformats.org/drawingml/2006/main">
  <a:clrScheme name="Presentazione della teoria marxista dell'economia con PowerPoi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5.xml><?xml version="1.0" encoding="utf-8"?>
<a:themeOverride xmlns:a="http://schemas.openxmlformats.org/drawingml/2006/main">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docProps/app.xml><?xml version="1.0" encoding="utf-8"?>
<Properties xmlns="http://schemas.openxmlformats.org/officeDocument/2006/extended-properties" xmlns:vt="http://schemas.openxmlformats.org/officeDocument/2006/docPropsVTypes">
  <TotalTime>7086</TotalTime>
  <Words>1231</Words>
  <Application>Microsoft Office PowerPoint</Application>
  <PresentationFormat>Presentazione su schermo (4:3)</PresentationFormat>
  <Paragraphs>162</Paragraphs>
  <Slides>25</Slides>
  <Notes>20</Notes>
  <HiddenSlides>0</HiddenSlides>
  <MMClips>0</MMClips>
  <ScaleCrop>false</ScaleCrop>
  <HeadingPairs>
    <vt:vector size="6" baseType="variant">
      <vt:variant>
        <vt:lpstr>Caratteri utilizzati</vt:lpstr>
      </vt:variant>
      <vt:variant>
        <vt:i4>2</vt:i4>
      </vt:variant>
      <vt:variant>
        <vt:lpstr>Tema</vt:lpstr>
      </vt:variant>
      <vt:variant>
        <vt:i4>10</vt:i4>
      </vt:variant>
      <vt:variant>
        <vt:lpstr>Titoli diapositive</vt:lpstr>
      </vt:variant>
      <vt:variant>
        <vt:i4>25</vt:i4>
      </vt:variant>
    </vt:vector>
  </HeadingPairs>
  <TitlesOfParts>
    <vt:vector size="37" baseType="lpstr">
      <vt:lpstr>Arial</vt:lpstr>
      <vt:lpstr>Calibri</vt:lpstr>
      <vt:lpstr>8_Struttura predefinita</vt:lpstr>
      <vt:lpstr>Struttura predefinita</vt:lpstr>
      <vt:lpstr>2_Struttura predefinita</vt:lpstr>
      <vt:lpstr>3_Struttura predefinita</vt:lpstr>
      <vt:lpstr>4_Struttura predefinita</vt:lpstr>
      <vt:lpstr>1_Struttura predefinita</vt:lpstr>
      <vt:lpstr>5_Struttura predefinita</vt:lpstr>
      <vt:lpstr>Presentazione della teoria marxista dell'economia con PowerPoint</vt:lpstr>
      <vt:lpstr>3_Presentazione della teoria marxista dell'economia con PowerPoint</vt:lpstr>
      <vt:lpstr>6_Struttura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Les Palestiniens doivent partir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Enrico</dc:creator>
  <cp:lastModifiedBy>Enrico Geiler</cp:lastModifiedBy>
  <cp:revision>97</cp:revision>
  <dcterms:created xsi:type="dcterms:W3CDTF">2015-01-19T14:34:25Z</dcterms:created>
  <dcterms:modified xsi:type="dcterms:W3CDTF">2021-12-19T23:25:29Z</dcterms:modified>
</cp:coreProperties>
</file>